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9.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9.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0.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2.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8.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9.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1.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2.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3.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theme/theme54.xml" ContentType="application/vnd.openxmlformats-officedocument.theme+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55.xml" ContentType="application/vnd.openxmlformats-officedocument.theme+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theme/theme56.xml" ContentType="application/vnd.openxmlformats-officedocument.theme+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57.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theme/theme58.xml" ContentType="application/vnd.openxmlformats-officedocument.theme+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9.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theme/theme60.xml" ContentType="application/vnd.openxmlformats-officedocument.theme+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theme/theme61.xml" ContentType="application/vnd.openxmlformats-officedocument.theme+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theme/theme62.xml" ContentType="application/vnd.openxmlformats-officedocument.theme+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theme/theme63.xml" ContentType="application/vnd.openxmlformats-officedocument.theme+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theme/theme64.xml" ContentType="application/vnd.openxmlformats-officedocument.theme+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theme/theme65.xml" ContentType="application/vnd.openxmlformats-officedocument.theme+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6.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theme/theme67.xml" ContentType="application/vnd.openxmlformats-officedocument.theme+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theme/theme68.xml" ContentType="application/vnd.openxmlformats-officedocument.theme+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theme/theme69.xml" ContentType="application/vnd.openxmlformats-officedocument.theme+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theme/theme70.xml" ContentType="application/vnd.openxmlformats-officedocument.theme+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theme/theme71.xml" ContentType="application/vnd.openxmlformats-officedocument.theme+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theme/theme72.xml" ContentType="application/vnd.openxmlformats-officedocument.theme+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theme/theme73.xml" ContentType="application/vnd.openxmlformats-officedocument.theme+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theme/theme74.xml" ContentType="application/vnd.openxmlformats-officedocument.theme+xml"/>
  <Override PartName="/ppt/theme/theme75.xml" ContentType="application/vnd.openxmlformats-officedocument.theme+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theme/theme76.xml" ContentType="application/vnd.openxmlformats-officedocument.theme+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theme/theme77.xml" ContentType="application/vnd.openxmlformats-officedocument.theme+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theme/theme78.xml" ContentType="application/vnd.openxmlformats-officedocument.theme+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theme/theme79.xml" ContentType="application/vnd.openxmlformats-officedocument.theme+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theme/theme80.xml" ContentType="application/vnd.openxmlformats-officedocument.theme+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theme/theme81.xml" ContentType="application/vnd.openxmlformats-officedocument.theme+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theme/theme82.xml" ContentType="application/vnd.openxmlformats-officedocument.theme+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theme/theme83.xml" ContentType="application/vnd.openxmlformats-officedocument.theme+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theme/theme84.xml" ContentType="application/vnd.openxmlformats-officedocument.theme+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theme/theme85.xml" ContentType="application/vnd.openxmlformats-officedocument.theme+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theme/theme86.xml" ContentType="application/vnd.openxmlformats-officedocument.theme+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theme/theme87.xml" ContentType="application/vnd.openxmlformats-officedocument.theme+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theme/theme88.xml" ContentType="application/vnd.openxmlformats-officedocument.theme+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theme/theme89.xml" ContentType="application/vnd.openxmlformats-officedocument.theme+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theme/theme90.xml" ContentType="application/vnd.openxmlformats-officedocument.theme+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theme/theme91.xml" ContentType="application/vnd.openxmlformats-officedocument.theme+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theme/theme92.xml" ContentType="application/vnd.openxmlformats-officedocument.theme+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theme/theme93.xml" ContentType="application/vnd.openxmlformats-officedocument.theme+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theme/theme94.xml" ContentType="application/vnd.openxmlformats-officedocument.theme+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theme/theme95.xml" ContentType="application/vnd.openxmlformats-officedocument.theme+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theme/theme96.xml" ContentType="application/vnd.openxmlformats-officedocument.theme+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theme/theme97.xml" ContentType="application/vnd.openxmlformats-officedocument.theme+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theme/theme98.xml" ContentType="application/vnd.openxmlformats-officedocument.theme+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theme/theme99.xml" ContentType="application/vnd.openxmlformats-officedocument.theme+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theme/theme100.xml" ContentType="application/vnd.openxmlformats-officedocument.theme+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theme/theme101.xml" ContentType="application/vnd.openxmlformats-officedocument.theme+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theme/theme102.xml" ContentType="application/vnd.openxmlformats-officedocument.theme+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theme/theme103.xml" ContentType="application/vnd.openxmlformats-officedocument.theme+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theme/theme104.xml" ContentType="application/vnd.openxmlformats-officedocument.theme+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theme/theme105.xml" ContentType="application/vnd.openxmlformats-officedocument.theme+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theme/theme106.xml" ContentType="application/vnd.openxmlformats-officedocument.theme+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theme/theme107.xml" ContentType="application/vnd.openxmlformats-officedocument.theme+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theme/theme108.xml" ContentType="application/vnd.openxmlformats-officedocument.theme+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theme/theme109.xml" ContentType="application/vnd.openxmlformats-officedocument.theme+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theme/theme110.xml" ContentType="application/vnd.openxmlformats-officedocument.theme+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theme/theme111.xml" ContentType="application/vnd.openxmlformats-officedocument.theme+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theme/theme112.xml" ContentType="application/vnd.openxmlformats-officedocument.theme+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theme/theme113.xml" ContentType="application/vnd.openxmlformats-officedocument.theme+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theme/theme114.xml" ContentType="application/vnd.openxmlformats-officedocument.theme+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theme/theme115.xml" ContentType="application/vnd.openxmlformats-officedocument.theme+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theme/theme116.xml" ContentType="application/vnd.openxmlformats-officedocument.theme+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theme/theme117.xml" ContentType="application/vnd.openxmlformats-officedocument.theme+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theme/theme118.xml" ContentType="application/vnd.openxmlformats-officedocument.theme+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theme/theme119.xml" ContentType="application/vnd.openxmlformats-officedocument.theme+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theme/theme120.xml" ContentType="application/vnd.openxmlformats-officedocument.theme+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theme/theme121.xml" ContentType="application/vnd.openxmlformats-officedocument.theme+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slideLayouts/slideLayout1335.xml" ContentType="application/vnd.openxmlformats-officedocument.presentationml.slideLayout+xml"/>
  <Override PartName="/ppt/slideLayouts/slideLayout1336.xml" ContentType="application/vnd.openxmlformats-officedocument.presentationml.slideLayout+xml"/>
  <Override PartName="/ppt/theme/theme122.xml" ContentType="application/vnd.openxmlformats-officedocument.theme+xml"/>
  <Override PartName="/ppt/slideLayouts/slideLayout1337.xml" ContentType="application/vnd.openxmlformats-officedocument.presentationml.slideLayout+xml"/>
  <Override PartName="/ppt/slideLayouts/slideLayout1338.xml" ContentType="application/vnd.openxmlformats-officedocument.presentationml.slideLayout+xml"/>
  <Override PartName="/ppt/slideLayouts/slideLayout1339.xml" ContentType="application/vnd.openxmlformats-officedocument.presentationml.slideLayout+xml"/>
  <Override PartName="/ppt/slideLayouts/slideLayout1340.xml" ContentType="application/vnd.openxmlformats-officedocument.presentationml.slideLayout+xml"/>
  <Override PartName="/ppt/slideLayouts/slideLayout1341.xml" ContentType="application/vnd.openxmlformats-officedocument.presentationml.slideLayout+xml"/>
  <Override PartName="/ppt/slideLayouts/slideLayout1342.xml" ContentType="application/vnd.openxmlformats-officedocument.presentationml.slideLayout+xml"/>
  <Override PartName="/ppt/slideLayouts/slideLayout1343.xml" ContentType="application/vnd.openxmlformats-officedocument.presentationml.slideLayout+xml"/>
  <Override PartName="/ppt/slideLayouts/slideLayout1344.xml" ContentType="application/vnd.openxmlformats-officedocument.presentationml.slideLayout+xml"/>
  <Override PartName="/ppt/slideLayouts/slideLayout1345.xml" ContentType="application/vnd.openxmlformats-officedocument.presentationml.slideLayout+xml"/>
  <Override PartName="/ppt/slideLayouts/slideLayout1346.xml" ContentType="application/vnd.openxmlformats-officedocument.presentationml.slideLayout+xml"/>
  <Override PartName="/ppt/slideLayouts/slideLayout1347.xml" ContentType="application/vnd.openxmlformats-officedocument.presentationml.slideLayout+xml"/>
  <Override PartName="/ppt/theme/theme123.xml" ContentType="application/vnd.openxmlformats-officedocument.theme+xml"/>
  <Override PartName="/ppt/slideLayouts/slideLayout1348.xml" ContentType="application/vnd.openxmlformats-officedocument.presentationml.slideLayout+xml"/>
  <Override PartName="/ppt/slideLayouts/slideLayout1349.xml" ContentType="application/vnd.openxmlformats-officedocument.presentationml.slideLayout+xml"/>
  <Override PartName="/ppt/slideLayouts/slideLayout1350.xml" ContentType="application/vnd.openxmlformats-officedocument.presentationml.slideLayout+xml"/>
  <Override PartName="/ppt/slideLayouts/slideLayout1351.xml" ContentType="application/vnd.openxmlformats-officedocument.presentationml.slideLayout+xml"/>
  <Override PartName="/ppt/slideLayouts/slideLayout1352.xml" ContentType="application/vnd.openxmlformats-officedocument.presentationml.slideLayout+xml"/>
  <Override PartName="/ppt/slideLayouts/slideLayout1353.xml" ContentType="application/vnd.openxmlformats-officedocument.presentationml.slideLayout+xml"/>
  <Override PartName="/ppt/slideLayouts/slideLayout1354.xml" ContentType="application/vnd.openxmlformats-officedocument.presentationml.slideLayout+xml"/>
  <Override PartName="/ppt/slideLayouts/slideLayout1355.xml" ContentType="application/vnd.openxmlformats-officedocument.presentationml.slideLayout+xml"/>
  <Override PartName="/ppt/slideLayouts/slideLayout1356.xml" ContentType="application/vnd.openxmlformats-officedocument.presentationml.slideLayout+xml"/>
  <Override PartName="/ppt/slideLayouts/slideLayout1357.xml" ContentType="application/vnd.openxmlformats-officedocument.presentationml.slideLayout+xml"/>
  <Override PartName="/ppt/slideLayouts/slideLayout1358.xml" ContentType="application/vnd.openxmlformats-officedocument.presentationml.slideLayout+xml"/>
  <Override PartName="/ppt/theme/theme124.xml" ContentType="application/vnd.openxmlformats-officedocument.theme+xml"/>
  <Override PartName="/ppt/slideLayouts/slideLayout1359.xml" ContentType="application/vnd.openxmlformats-officedocument.presentationml.slideLayout+xml"/>
  <Override PartName="/ppt/slideLayouts/slideLayout1360.xml" ContentType="application/vnd.openxmlformats-officedocument.presentationml.slideLayout+xml"/>
  <Override PartName="/ppt/slideLayouts/slideLayout1361.xml" ContentType="application/vnd.openxmlformats-officedocument.presentationml.slideLayout+xml"/>
  <Override PartName="/ppt/slideLayouts/slideLayout1362.xml" ContentType="application/vnd.openxmlformats-officedocument.presentationml.slideLayout+xml"/>
  <Override PartName="/ppt/slideLayouts/slideLayout1363.xml" ContentType="application/vnd.openxmlformats-officedocument.presentationml.slideLayout+xml"/>
  <Override PartName="/ppt/slideLayouts/slideLayout1364.xml" ContentType="application/vnd.openxmlformats-officedocument.presentationml.slideLayout+xml"/>
  <Override PartName="/ppt/slideLayouts/slideLayout1365.xml" ContentType="application/vnd.openxmlformats-officedocument.presentationml.slideLayout+xml"/>
  <Override PartName="/ppt/slideLayouts/slideLayout1366.xml" ContentType="application/vnd.openxmlformats-officedocument.presentationml.slideLayout+xml"/>
  <Override PartName="/ppt/slideLayouts/slideLayout1367.xml" ContentType="application/vnd.openxmlformats-officedocument.presentationml.slideLayout+xml"/>
  <Override PartName="/ppt/slideLayouts/slideLayout1368.xml" ContentType="application/vnd.openxmlformats-officedocument.presentationml.slideLayout+xml"/>
  <Override PartName="/ppt/slideLayouts/slideLayout1369.xml" ContentType="application/vnd.openxmlformats-officedocument.presentationml.slideLayout+xml"/>
  <Override PartName="/ppt/theme/theme125.xml" ContentType="application/vnd.openxmlformats-officedocument.theme+xml"/>
  <Override PartName="/ppt/slideLayouts/slideLayout1370.xml" ContentType="application/vnd.openxmlformats-officedocument.presentationml.slideLayout+xml"/>
  <Override PartName="/ppt/slideLayouts/slideLayout1371.xml" ContentType="application/vnd.openxmlformats-officedocument.presentationml.slideLayout+xml"/>
  <Override PartName="/ppt/slideLayouts/slideLayout1372.xml" ContentType="application/vnd.openxmlformats-officedocument.presentationml.slideLayout+xml"/>
  <Override PartName="/ppt/slideLayouts/slideLayout1373.xml" ContentType="application/vnd.openxmlformats-officedocument.presentationml.slideLayout+xml"/>
  <Override PartName="/ppt/slideLayouts/slideLayout1374.xml" ContentType="application/vnd.openxmlformats-officedocument.presentationml.slideLayout+xml"/>
  <Override PartName="/ppt/slideLayouts/slideLayout1375.xml" ContentType="application/vnd.openxmlformats-officedocument.presentationml.slideLayout+xml"/>
  <Override PartName="/ppt/slideLayouts/slideLayout1376.xml" ContentType="application/vnd.openxmlformats-officedocument.presentationml.slideLayout+xml"/>
  <Override PartName="/ppt/slideLayouts/slideLayout1377.xml" ContentType="application/vnd.openxmlformats-officedocument.presentationml.slideLayout+xml"/>
  <Override PartName="/ppt/slideLayouts/slideLayout1378.xml" ContentType="application/vnd.openxmlformats-officedocument.presentationml.slideLayout+xml"/>
  <Override PartName="/ppt/slideLayouts/slideLayout1379.xml" ContentType="application/vnd.openxmlformats-officedocument.presentationml.slideLayout+xml"/>
  <Override PartName="/ppt/slideLayouts/slideLayout1380.xml" ContentType="application/vnd.openxmlformats-officedocument.presentationml.slideLayout+xml"/>
  <Override PartName="/ppt/theme/theme126.xml" ContentType="application/vnd.openxmlformats-officedocument.theme+xml"/>
  <Override PartName="/ppt/slideLayouts/slideLayout1381.xml" ContentType="application/vnd.openxmlformats-officedocument.presentationml.slideLayout+xml"/>
  <Override PartName="/ppt/slideLayouts/slideLayout1382.xml" ContentType="application/vnd.openxmlformats-officedocument.presentationml.slideLayout+xml"/>
  <Override PartName="/ppt/slideLayouts/slideLayout1383.xml" ContentType="application/vnd.openxmlformats-officedocument.presentationml.slideLayout+xml"/>
  <Override PartName="/ppt/slideLayouts/slideLayout1384.xml" ContentType="application/vnd.openxmlformats-officedocument.presentationml.slideLayout+xml"/>
  <Override PartName="/ppt/slideLayouts/slideLayout1385.xml" ContentType="application/vnd.openxmlformats-officedocument.presentationml.slideLayout+xml"/>
  <Override PartName="/ppt/slideLayouts/slideLayout1386.xml" ContentType="application/vnd.openxmlformats-officedocument.presentationml.slideLayout+xml"/>
  <Override PartName="/ppt/slideLayouts/slideLayout1387.xml" ContentType="application/vnd.openxmlformats-officedocument.presentationml.slideLayout+xml"/>
  <Override PartName="/ppt/slideLayouts/slideLayout1388.xml" ContentType="application/vnd.openxmlformats-officedocument.presentationml.slideLayout+xml"/>
  <Override PartName="/ppt/slideLayouts/slideLayout1389.xml" ContentType="application/vnd.openxmlformats-officedocument.presentationml.slideLayout+xml"/>
  <Override PartName="/ppt/slideLayouts/slideLayout1390.xml" ContentType="application/vnd.openxmlformats-officedocument.presentationml.slideLayout+xml"/>
  <Override PartName="/ppt/slideLayouts/slideLayout1391.xml" ContentType="application/vnd.openxmlformats-officedocument.presentationml.slideLayout+xml"/>
  <Override PartName="/ppt/theme/theme127.xml" ContentType="application/vnd.openxmlformats-officedocument.theme+xml"/>
  <Override PartName="/ppt/slideLayouts/slideLayout1392.xml" ContentType="application/vnd.openxmlformats-officedocument.presentationml.slideLayout+xml"/>
  <Override PartName="/ppt/slideLayouts/slideLayout1393.xml" ContentType="application/vnd.openxmlformats-officedocument.presentationml.slideLayout+xml"/>
  <Override PartName="/ppt/slideLayouts/slideLayout1394.xml" ContentType="application/vnd.openxmlformats-officedocument.presentationml.slideLayout+xml"/>
  <Override PartName="/ppt/slideLayouts/slideLayout1395.xml" ContentType="application/vnd.openxmlformats-officedocument.presentationml.slideLayout+xml"/>
  <Override PartName="/ppt/slideLayouts/slideLayout1396.xml" ContentType="application/vnd.openxmlformats-officedocument.presentationml.slideLayout+xml"/>
  <Override PartName="/ppt/slideLayouts/slideLayout1397.xml" ContentType="application/vnd.openxmlformats-officedocument.presentationml.slideLayout+xml"/>
  <Override PartName="/ppt/slideLayouts/slideLayout1398.xml" ContentType="application/vnd.openxmlformats-officedocument.presentationml.slideLayout+xml"/>
  <Override PartName="/ppt/slideLayouts/slideLayout1399.xml" ContentType="application/vnd.openxmlformats-officedocument.presentationml.slideLayout+xml"/>
  <Override PartName="/ppt/slideLayouts/slideLayout1400.xml" ContentType="application/vnd.openxmlformats-officedocument.presentationml.slideLayout+xml"/>
  <Override PartName="/ppt/slideLayouts/slideLayout1401.xml" ContentType="application/vnd.openxmlformats-officedocument.presentationml.slideLayout+xml"/>
  <Override PartName="/ppt/slideLayouts/slideLayout1402.xml" ContentType="application/vnd.openxmlformats-officedocument.presentationml.slideLayout+xml"/>
  <Override PartName="/ppt/theme/theme128.xml" ContentType="application/vnd.openxmlformats-officedocument.theme+xml"/>
  <Override PartName="/ppt/slideLayouts/slideLayout1403.xml" ContentType="application/vnd.openxmlformats-officedocument.presentationml.slideLayout+xml"/>
  <Override PartName="/ppt/slideLayouts/slideLayout1404.xml" ContentType="application/vnd.openxmlformats-officedocument.presentationml.slideLayout+xml"/>
  <Override PartName="/ppt/slideLayouts/slideLayout1405.xml" ContentType="application/vnd.openxmlformats-officedocument.presentationml.slideLayout+xml"/>
  <Override PartName="/ppt/slideLayouts/slideLayout1406.xml" ContentType="application/vnd.openxmlformats-officedocument.presentationml.slideLayout+xml"/>
  <Override PartName="/ppt/slideLayouts/slideLayout1407.xml" ContentType="application/vnd.openxmlformats-officedocument.presentationml.slideLayout+xml"/>
  <Override PartName="/ppt/slideLayouts/slideLayout1408.xml" ContentType="application/vnd.openxmlformats-officedocument.presentationml.slideLayout+xml"/>
  <Override PartName="/ppt/slideLayouts/slideLayout1409.xml" ContentType="application/vnd.openxmlformats-officedocument.presentationml.slideLayout+xml"/>
  <Override PartName="/ppt/slideLayouts/slideLayout1410.xml" ContentType="application/vnd.openxmlformats-officedocument.presentationml.slideLayout+xml"/>
  <Override PartName="/ppt/slideLayouts/slideLayout1411.xml" ContentType="application/vnd.openxmlformats-officedocument.presentationml.slideLayout+xml"/>
  <Override PartName="/ppt/slideLayouts/slideLayout1412.xml" ContentType="application/vnd.openxmlformats-officedocument.presentationml.slideLayout+xml"/>
  <Override PartName="/ppt/slideLayouts/slideLayout1413.xml" ContentType="application/vnd.openxmlformats-officedocument.presentationml.slideLayout+xml"/>
  <Override PartName="/ppt/theme/theme129.xml" ContentType="application/vnd.openxmlformats-officedocument.theme+xml"/>
  <Override PartName="/ppt/slideLayouts/slideLayout1414.xml" ContentType="application/vnd.openxmlformats-officedocument.presentationml.slideLayout+xml"/>
  <Override PartName="/ppt/slideLayouts/slideLayout1415.xml" ContentType="application/vnd.openxmlformats-officedocument.presentationml.slideLayout+xml"/>
  <Override PartName="/ppt/slideLayouts/slideLayout1416.xml" ContentType="application/vnd.openxmlformats-officedocument.presentationml.slideLayout+xml"/>
  <Override PartName="/ppt/slideLayouts/slideLayout1417.xml" ContentType="application/vnd.openxmlformats-officedocument.presentationml.slideLayout+xml"/>
  <Override PartName="/ppt/slideLayouts/slideLayout1418.xml" ContentType="application/vnd.openxmlformats-officedocument.presentationml.slideLayout+xml"/>
  <Override PartName="/ppt/slideLayouts/slideLayout1419.xml" ContentType="application/vnd.openxmlformats-officedocument.presentationml.slideLayout+xml"/>
  <Override PartName="/ppt/slideLayouts/slideLayout1420.xml" ContentType="application/vnd.openxmlformats-officedocument.presentationml.slideLayout+xml"/>
  <Override PartName="/ppt/slideLayouts/slideLayout1421.xml" ContentType="application/vnd.openxmlformats-officedocument.presentationml.slideLayout+xml"/>
  <Override PartName="/ppt/slideLayouts/slideLayout1422.xml" ContentType="application/vnd.openxmlformats-officedocument.presentationml.slideLayout+xml"/>
  <Override PartName="/ppt/slideLayouts/slideLayout1423.xml" ContentType="application/vnd.openxmlformats-officedocument.presentationml.slideLayout+xml"/>
  <Override PartName="/ppt/slideLayouts/slideLayout1424.xml" ContentType="application/vnd.openxmlformats-officedocument.presentationml.slideLayout+xml"/>
  <Override PartName="/ppt/theme/theme130.xml" ContentType="application/vnd.openxmlformats-officedocument.theme+xml"/>
  <Override PartName="/ppt/slideLayouts/slideLayout1425.xml" ContentType="application/vnd.openxmlformats-officedocument.presentationml.slideLayout+xml"/>
  <Override PartName="/ppt/slideLayouts/slideLayout1426.xml" ContentType="application/vnd.openxmlformats-officedocument.presentationml.slideLayout+xml"/>
  <Override PartName="/ppt/slideLayouts/slideLayout1427.xml" ContentType="application/vnd.openxmlformats-officedocument.presentationml.slideLayout+xml"/>
  <Override PartName="/ppt/slideLayouts/slideLayout1428.xml" ContentType="application/vnd.openxmlformats-officedocument.presentationml.slideLayout+xml"/>
  <Override PartName="/ppt/slideLayouts/slideLayout1429.xml" ContentType="application/vnd.openxmlformats-officedocument.presentationml.slideLayout+xml"/>
  <Override PartName="/ppt/slideLayouts/slideLayout1430.xml" ContentType="application/vnd.openxmlformats-officedocument.presentationml.slideLayout+xml"/>
  <Override PartName="/ppt/slideLayouts/slideLayout1431.xml" ContentType="application/vnd.openxmlformats-officedocument.presentationml.slideLayout+xml"/>
  <Override PartName="/ppt/slideLayouts/slideLayout1432.xml" ContentType="application/vnd.openxmlformats-officedocument.presentationml.slideLayout+xml"/>
  <Override PartName="/ppt/slideLayouts/slideLayout1433.xml" ContentType="application/vnd.openxmlformats-officedocument.presentationml.slideLayout+xml"/>
  <Override PartName="/ppt/slideLayouts/slideLayout1434.xml" ContentType="application/vnd.openxmlformats-officedocument.presentationml.slideLayout+xml"/>
  <Override PartName="/ppt/slideLayouts/slideLayout1435.xml" ContentType="application/vnd.openxmlformats-officedocument.presentationml.slideLayout+xml"/>
  <Override PartName="/ppt/theme/theme131.xml" ContentType="application/vnd.openxmlformats-officedocument.theme+xml"/>
  <Override PartName="/ppt/slideLayouts/slideLayout1436.xml" ContentType="application/vnd.openxmlformats-officedocument.presentationml.slideLayout+xml"/>
  <Override PartName="/ppt/slideLayouts/slideLayout1437.xml" ContentType="application/vnd.openxmlformats-officedocument.presentationml.slideLayout+xml"/>
  <Override PartName="/ppt/slideLayouts/slideLayout1438.xml" ContentType="application/vnd.openxmlformats-officedocument.presentationml.slideLayout+xml"/>
  <Override PartName="/ppt/slideLayouts/slideLayout1439.xml" ContentType="application/vnd.openxmlformats-officedocument.presentationml.slideLayout+xml"/>
  <Override PartName="/ppt/slideLayouts/slideLayout1440.xml" ContentType="application/vnd.openxmlformats-officedocument.presentationml.slideLayout+xml"/>
  <Override PartName="/ppt/slideLayouts/slideLayout1441.xml" ContentType="application/vnd.openxmlformats-officedocument.presentationml.slideLayout+xml"/>
  <Override PartName="/ppt/slideLayouts/slideLayout1442.xml" ContentType="application/vnd.openxmlformats-officedocument.presentationml.slideLayout+xml"/>
  <Override PartName="/ppt/slideLayouts/slideLayout1443.xml" ContentType="application/vnd.openxmlformats-officedocument.presentationml.slideLayout+xml"/>
  <Override PartName="/ppt/slideLayouts/slideLayout1444.xml" ContentType="application/vnd.openxmlformats-officedocument.presentationml.slideLayout+xml"/>
  <Override PartName="/ppt/slideLayouts/slideLayout1445.xml" ContentType="application/vnd.openxmlformats-officedocument.presentationml.slideLayout+xml"/>
  <Override PartName="/ppt/slideLayouts/slideLayout1446.xml" ContentType="application/vnd.openxmlformats-officedocument.presentationml.slideLayout+xml"/>
  <Override PartName="/ppt/theme/theme132.xml" ContentType="application/vnd.openxmlformats-officedocument.theme+xml"/>
  <Override PartName="/ppt/slideLayouts/slideLayout1447.xml" ContentType="application/vnd.openxmlformats-officedocument.presentationml.slideLayout+xml"/>
  <Override PartName="/ppt/slideLayouts/slideLayout1448.xml" ContentType="application/vnd.openxmlformats-officedocument.presentationml.slideLayout+xml"/>
  <Override PartName="/ppt/slideLayouts/slideLayout1449.xml" ContentType="application/vnd.openxmlformats-officedocument.presentationml.slideLayout+xml"/>
  <Override PartName="/ppt/slideLayouts/slideLayout1450.xml" ContentType="application/vnd.openxmlformats-officedocument.presentationml.slideLayout+xml"/>
  <Override PartName="/ppt/slideLayouts/slideLayout1451.xml" ContentType="application/vnd.openxmlformats-officedocument.presentationml.slideLayout+xml"/>
  <Override PartName="/ppt/slideLayouts/slideLayout1452.xml" ContentType="application/vnd.openxmlformats-officedocument.presentationml.slideLayout+xml"/>
  <Override PartName="/ppt/slideLayouts/slideLayout1453.xml" ContentType="application/vnd.openxmlformats-officedocument.presentationml.slideLayout+xml"/>
  <Override PartName="/ppt/slideLayouts/slideLayout1454.xml" ContentType="application/vnd.openxmlformats-officedocument.presentationml.slideLayout+xml"/>
  <Override PartName="/ppt/slideLayouts/slideLayout1455.xml" ContentType="application/vnd.openxmlformats-officedocument.presentationml.slideLayout+xml"/>
  <Override PartName="/ppt/slideLayouts/slideLayout1456.xml" ContentType="application/vnd.openxmlformats-officedocument.presentationml.slideLayout+xml"/>
  <Override PartName="/ppt/slideLayouts/slideLayout1457.xml" ContentType="application/vnd.openxmlformats-officedocument.presentationml.slideLayout+xml"/>
  <Override PartName="/ppt/theme/theme133.xml" ContentType="application/vnd.openxmlformats-officedocument.theme+xml"/>
  <Override PartName="/ppt/slideLayouts/slideLayout1458.xml" ContentType="application/vnd.openxmlformats-officedocument.presentationml.slideLayout+xml"/>
  <Override PartName="/ppt/slideLayouts/slideLayout1459.xml" ContentType="application/vnd.openxmlformats-officedocument.presentationml.slideLayout+xml"/>
  <Override PartName="/ppt/slideLayouts/slideLayout1460.xml" ContentType="application/vnd.openxmlformats-officedocument.presentationml.slideLayout+xml"/>
  <Override PartName="/ppt/slideLayouts/slideLayout1461.xml" ContentType="application/vnd.openxmlformats-officedocument.presentationml.slideLayout+xml"/>
  <Override PartName="/ppt/slideLayouts/slideLayout1462.xml" ContentType="application/vnd.openxmlformats-officedocument.presentationml.slideLayout+xml"/>
  <Override PartName="/ppt/slideLayouts/slideLayout1463.xml" ContentType="application/vnd.openxmlformats-officedocument.presentationml.slideLayout+xml"/>
  <Override PartName="/ppt/slideLayouts/slideLayout1464.xml" ContentType="application/vnd.openxmlformats-officedocument.presentationml.slideLayout+xml"/>
  <Override PartName="/ppt/slideLayouts/slideLayout1465.xml" ContentType="application/vnd.openxmlformats-officedocument.presentationml.slideLayout+xml"/>
  <Override PartName="/ppt/slideLayouts/slideLayout1466.xml" ContentType="application/vnd.openxmlformats-officedocument.presentationml.slideLayout+xml"/>
  <Override PartName="/ppt/slideLayouts/slideLayout1467.xml" ContentType="application/vnd.openxmlformats-officedocument.presentationml.slideLayout+xml"/>
  <Override PartName="/ppt/slideLayouts/slideLayout1468.xml" ContentType="application/vnd.openxmlformats-officedocument.presentationml.slideLayout+xml"/>
  <Override PartName="/ppt/theme/theme134.xml" ContentType="application/vnd.openxmlformats-officedocument.theme+xml"/>
  <Override PartName="/ppt/slideLayouts/slideLayout1469.xml" ContentType="application/vnd.openxmlformats-officedocument.presentationml.slideLayout+xml"/>
  <Override PartName="/ppt/slideLayouts/slideLayout1470.xml" ContentType="application/vnd.openxmlformats-officedocument.presentationml.slideLayout+xml"/>
  <Override PartName="/ppt/slideLayouts/slideLayout1471.xml" ContentType="application/vnd.openxmlformats-officedocument.presentationml.slideLayout+xml"/>
  <Override PartName="/ppt/slideLayouts/slideLayout1472.xml" ContentType="application/vnd.openxmlformats-officedocument.presentationml.slideLayout+xml"/>
  <Override PartName="/ppt/slideLayouts/slideLayout1473.xml" ContentType="application/vnd.openxmlformats-officedocument.presentationml.slideLayout+xml"/>
  <Override PartName="/ppt/slideLayouts/slideLayout1474.xml" ContentType="application/vnd.openxmlformats-officedocument.presentationml.slideLayout+xml"/>
  <Override PartName="/ppt/slideLayouts/slideLayout1475.xml" ContentType="application/vnd.openxmlformats-officedocument.presentationml.slideLayout+xml"/>
  <Override PartName="/ppt/slideLayouts/slideLayout1476.xml" ContentType="application/vnd.openxmlformats-officedocument.presentationml.slideLayout+xml"/>
  <Override PartName="/ppt/slideLayouts/slideLayout1477.xml" ContentType="application/vnd.openxmlformats-officedocument.presentationml.slideLayout+xml"/>
  <Override PartName="/ppt/slideLayouts/slideLayout1478.xml" ContentType="application/vnd.openxmlformats-officedocument.presentationml.slideLayout+xml"/>
  <Override PartName="/ppt/slideLayouts/slideLayout1479.xml" ContentType="application/vnd.openxmlformats-officedocument.presentationml.slideLayout+xml"/>
  <Override PartName="/ppt/theme/theme135.xml" ContentType="application/vnd.openxmlformats-officedocument.theme+xml"/>
  <Override PartName="/ppt/slideLayouts/slideLayout1480.xml" ContentType="application/vnd.openxmlformats-officedocument.presentationml.slideLayout+xml"/>
  <Override PartName="/ppt/slideLayouts/slideLayout1481.xml" ContentType="application/vnd.openxmlformats-officedocument.presentationml.slideLayout+xml"/>
  <Override PartName="/ppt/slideLayouts/slideLayout1482.xml" ContentType="application/vnd.openxmlformats-officedocument.presentationml.slideLayout+xml"/>
  <Override PartName="/ppt/slideLayouts/slideLayout1483.xml" ContentType="application/vnd.openxmlformats-officedocument.presentationml.slideLayout+xml"/>
  <Override PartName="/ppt/slideLayouts/slideLayout1484.xml" ContentType="application/vnd.openxmlformats-officedocument.presentationml.slideLayout+xml"/>
  <Override PartName="/ppt/slideLayouts/slideLayout1485.xml" ContentType="application/vnd.openxmlformats-officedocument.presentationml.slideLayout+xml"/>
  <Override PartName="/ppt/slideLayouts/slideLayout1486.xml" ContentType="application/vnd.openxmlformats-officedocument.presentationml.slideLayout+xml"/>
  <Override PartName="/ppt/slideLayouts/slideLayout1487.xml" ContentType="application/vnd.openxmlformats-officedocument.presentationml.slideLayout+xml"/>
  <Override PartName="/ppt/slideLayouts/slideLayout1488.xml" ContentType="application/vnd.openxmlformats-officedocument.presentationml.slideLayout+xml"/>
  <Override PartName="/ppt/slideLayouts/slideLayout1489.xml" ContentType="application/vnd.openxmlformats-officedocument.presentationml.slideLayout+xml"/>
  <Override PartName="/ppt/slideLayouts/slideLayout1490.xml" ContentType="application/vnd.openxmlformats-officedocument.presentationml.slideLayout+xml"/>
  <Override PartName="/ppt/theme/theme136.xml" ContentType="application/vnd.openxmlformats-officedocument.theme+xml"/>
  <Override PartName="/ppt/slideLayouts/slideLayout1491.xml" ContentType="application/vnd.openxmlformats-officedocument.presentationml.slideLayout+xml"/>
  <Override PartName="/ppt/slideLayouts/slideLayout1492.xml" ContentType="application/vnd.openxmlformats-officedocument.presentationml.slideLayout+xml"/>
  <Override PartName="/ppt/slideLayouts/slideLayout1493.xml" ContentType="application/vnd.openxmlformats-officedocument.presentationml.slideLayout+xml"/>
  <Override PartName="/ppt/slideLayouts/slideLayout1494.xml" ContentType="application/vnd.openxmlformats-officedocument.presentationml.slideLayout+xml"/>
  <Override PartName="/ppt/slideLayouts/slideLayout1495.xml" ContentType="application/vnd.openxmlformats-officedocument.presentationml.slideLayout+xml"/>
  <Override PartName="/ppt/slideLayouts/slideLayout1496.xml" ContentType="application/vnd.openxmlformats-officedocument.presentationml.slideLayout+xml"/>
  <Override PartName="/ppt/slideLayouts/slideLayout1497.xml" ContentType="application/vnd.openxmlformats-officedocument.presentationml.slideLayout+xml"/>
  <Override PartName="/ppt/slideLayouts/slideLayout1498.xml" ContentType="application/vnd.openxmlformats-officedocument.presentationml.slideLayout+xml"/>
  <Override PartName="/ppt/slideLayouts/slideLayout1499.xml" ContentType="application/vnd.openxmlformats-officedocument.presentationml.slideLayout+xml"/>
  <Override PartName="/ppt/slideLayouts/slideLayout1500.xml" ContentType="application/vnd.openxmlformats-officedocument.presentationml.slideLayout+xml"/>
  <Override PartName="/ppt/slideLayouts/slideLayout1501.xml" ContentType="application/vnd.openxmlformats-officedocument.presentationml.slideLayout+xml"/>
  <Override PartName="/ppt/theme/theme137.xml" ContentType="application/vnd.openxmlformats-officedocument.theme+xml"/>
  <Override PartName="/ppt/slideLayouts/slideLayout1502.xml" ContentType="application/vnd.openxmlformats-officedocument.presentationml.slideLayout+xml"/>
  <Override PartName="/ppt/slideLayouts/slideLayout1503.xml" ContentType="application/vnd.openxmlformats-officedocument.presentationml.slideLayout+xml"/>
  <Override PartName="/ppt/slideLayouts/slideLayout1504.xml" ContentType="application/vnd.openxmlformats-officedocument.presentationml.slideLayout+xml"/>
  <Override PartName="/ppt/slideLayouts/slideLayout1505.xml" ContentType="application/vnd.openxmlformats-officedocument.presentationml.slideLayout+xml"/>
  <Override PartName="/ppt/slideLayouts/slideLayout1506.xml" ContentType="application/vnd.openxmlformats-officedocument.presentationml.slideLayout+xml"/>
  <Override PartName="/ppt/slideLayouts/slideLayout1507.xml" ContentType="application/vnd.openxmlformats-officedocument.presentationml.slideLayout+xml"/>
  <Override PartName="/ppt/slideLayouts/slideLayout1508.xml" ContentType="application/vnd.openxmlformats-officedocument.presentationml.slideLayout+xml"/>
  <Override PartName="/ppt/slideLayouts/slideLayout1509.xml" ContentType="application/vnd.openxmlformats-officedocument.presentationml.slideLayout+xml"/>
  <Override PartName="/ppt/slideLayouts/slideLayout1510.xml" ContentType="application/vnd.openxmlformats-officedocument.presentationml.slideLayout+xml"/>
  <Override PartName="/ppt/slideLayouts/slideLayout1511.xml" ContentType="application/vnd.openxmlformats-officedocument.presentationml.slideLayout+xml"/>
  <Override PartName="/ppt/slideLayouts/slideLayout1512.xml" ContentType="application/vnd.openxmlformats-officedocument.presentationml.slideLayout+xml"/>
  <Override PartName="/ppt/theme/theme138.xml" ContentType="application/vnd.openxmlformats-officedocument.theme+xml"/>
  <Override PartName="/ppt/slideLayouts/slideLayout1513.xml" ContentType="application/vnd.openxmlformats-officedocument.presentationml.slideLayout+xml"/>
  <Override PartName="/ppt/slideLayouts/slideLayout1514.xml" ContentType="application/vnd.openxmlformats-officedocument.presentationml.slideLayout+xml"/>
  <Override PartName="/ppt/slideLayouts/slideLayout1515.xml" ContentType="application/vnd.openxmlformats-officedocument.presentationml.slideLayout+xml"/>
  <Override PartName="/ppt/slideLayouts/slideLayout1516.xml" ContentType="application/vnd.openxmlformats-officedocument.presentationml.slideLayout+xml"/>
  <Override PartName="/ppt/slideLayouts/slideLayout1517.xml" ContentType="application/vnd.openxmlformats-officedocument.presentationml.slideLayout+xml"/>
  <Override PartName="/ppt/slideLayouts/slideLayout1518.xml" ContentType="application/vnd.openxmlformats-officedocument.presentationml.slideLayout+xml"/>
  <Override PartName="/ppt/slideLayouts/slideLayout1519.xml" ContentType="application/vnd.openxmlformats-officedocument.presentationml.slideLayout+xml"/>
  <Override PartName="/ppt/slideLayouts/slideLayout1520.xml" ContentType="application/vnd.openxmlformats-officedocument.presentationml.slideLayout+xml"/>
  <Override PartName="/ppt/slideLayouts/slideLayout1521.xml" ContentType="application/vnd.openxmlformats-officedocument.presentationml.slideLayout+xml"/>
  <Override PartName="/ppt/slideLayouts/slideLayout1522.xml" ContentType="application/vnd.openxmlformats-officedocument.presentationml.slideLayout+xml"/>
  <Override PartName="/ppt/slideLayouts/slideLayout1523.xml" ContentType="application/vnd.openxmlformats-officedocument.presentationml.slideLayout+xml"/>
  <Override PartName="/ppt/theme/theme139.xml" ContentType="application/vnd.openxmlformats-officedocument.theme+xml"/>
  <Override PartName="/ppt/slideLayouts/slideLayout1524.xml" ContentType="application/vnd.openxmlformats-officedocument.presentationml.slideLayout+xml"/>
  <Override PartName="/ppt/slideLayouts/slideLayout1525.xml" ContentType="application/vnd.openxmlformats-officedocument.presentationml.slideLayout+xml"/>
  <Override PartName="/ppt/slideLayouts/slideLayout1526.xml" ContentType="application/vnd.openxmlformats-officedocument.presentationml.slideLayout+xml"/>
  <Override PartName="/ppt/slideLayouts/slideLayout1527.xml" ContentType="application/vnd.openxmlformats-officedocument.presentationml.slideLayout+xml"/>
  <Override PartName="/ppt/slideLayouts/slideLayout1528.xml" ContentType="application/vnd.openxmlformats-officedocument.presentationml.slideLayout+xml"/>
  <Override PartName="/ppt/slideLayouts/slideLayout1529.xml" ContentType="application/vnd.openxmlformats-officedocument.presentationml.slideLayout+xml"/>
  <Override PartName="/ppt/slideLayouts/slideLayout1530.xml" ContentType="application/vnd.openxmlformats-officedocument.presentationml.slideLayout+xml"/>
  <Override PartName="/ppt/slideLayouts/slideLayout1531.xml" ContentType="application/vnd.openxmlformats-officedocument.presentationml.slideLayout+xml"/>
  <Override PartName="/ppt/slideLayouts/slideLayout1532.xml" ContentType="application/vnd.openxmlformats-officedocument.presentationml.slideLayout+xml"/>
  <Override PartName="/ppt/slideLayouts/slideLayout1533.xml" ContentType="application/vnd.openxmlformats-officedocument.presentationml.slideLayout+xml"/>
  <Override PartName="/ppt/slideLayouts/slideLayout1534.xml" ContentType="application/vnd.openxmlformats-officedocument.presentationml.slideLayout+xml"/>
  <Override PartName="/ppt/theme/theme140.xml" ContentType="application/vnd.openxmlformats-officedocument.theme+xml"/>
  <Override PartName="/ppt/slideLayouts/slideLayout1535.xml" ContentType="application/vnd.openxmlformats-officedocument.presentationml.slideLayout+xml"/>
  <Override PartName="/ppt/slideLayouts/slideLayout1536.xml" ContentType="application/vnd.openxmlformats-officedocument.presentationml.slideLayout+xml"/>
  <Override PartName="/ppt/slideLayouts/slideLayout1537.xml" ContentType="application/vnd.openxmlformats-officedocument.presentationml.slideLayout+xml"/>
  <Override PartName="/ppt/slideLayouts/slideLayout1538.xml" ContentType="application/vnd.openxmlformats-officedocument.presentationml.slideLayout+xml"/>
  <Override PartName="/ppt/slideLayouts/slideLayout1539.xml" ContentType="application/vnd.openxmlformats-officedocument.presentationml.slideLayout+xml"/>
  <Override PartName="/ppt/slideLayouts/slideLayout1540.xml" ContentType="application/vnd.openxmlformats-officedocument.presentationml.slideLayout+xml"/>
  <Override PartName="/ppt/slideLayouts/slideLayout1541.xml" ContentType="application/vnd.openxmlformats-officedocument.presentationml.slideLayout+xml"/>
  <Override PartName="/ppt/slideLayouts/slideLayout1542.xml" ContentType="application/vnd.openxmlformats-officedocument.presentationml.slideLayout+xml"/>
  <Override PartName="/ppt/slideLayouts/slideLayout1543.xml" ContentType="application/vnd.openxmlformats-officedocument.presentationml.slideLayout+xml"/>
  <Override PartName="/ppt/slideLayouts/slideLayout1544.xml" ContentType="application/vnd.openxmlformats-officedocument.presentationml.slideLayout+xml"/>
  <Override PartName="/ppt/slideLayouts/slideLayout1545.xml" ContentType="application/vnd.openxmlformats-officedocument.presentationml.slideLayout+xml"/>
  <Override PartName="/ppt/theme/theme141.xml" ContentType="application/vnd.openxmlformats-officedocument.theme+xml"/>
  <Override PartName="/ppt/slideLayouts/slideLayout1546.xml" ContentType="application/vnd.openxmlformats-officedocument.presentationml.slideLayout+xml"/>
  <Override PartName="/ppt/slideLayouts/slideLayout1547.xml" ContentType="application/vnd.openxmlformats-officedocument.presentationml.slideLayout+xml"/>
  <Override PartName="/ppt/slideLayouts/slideLayout1548.xml" ContentType="application/vnd.openxmlformats-officedocument.presentationml.slideLayout+xml"/>
  <Override PartName="/ppt/slideLayouts/slideLayout1549.xml" ContentType="application/vnd.openxmlformats-officedocument.presentationml.slideLayout+xml"/>
  <Override PartName="/ppt/slideLayouts/slideLayout1550.xml" ContentType="application/vnd.openxmlformats-officedocument.presentationml.slideLayout+xml"/>
  <Override PartName="/ppt/slideLayouts/slideLayout1551.xml" ContentType="application/vnd.openxmlformats-officedocument.presentationml.slideLayout+xml"/>
  <Override PartName="/ppt/slideLayouts/slideLayout1552.xml" ContentType="application/vnd.openxmlformats-officedocument.presentationml.slideLayout+xml"/>
  <Override PartName="/ppt/slideLayouts/slideLayout1553.xml" ContentType="application/vnd.openxmlformats-officedocument.presentationml.slideLayout+xml"/>
  <Override PartName="/ppt/slideLayouts/slideLayout1554.xml" ContentType="application/vnd.openxmlformats-officedocument.presentationml.slideLayout+xml"/>
  <Override PartName="/ppt/slideLayouts/slideLayout1555.xml" ContentType="application/vnd.openxmlformats-officedocument.presentationml.slideLayout+xml"/>
  <Override PartName="/ppt/slideLayouts/slideLayout1556.xml" ContentType="application/vnd.openxmlformats-officedocument.presentationml.slideLayout+xml"/>
  <Override PartName="/ppt/theme/theme142.xml" ContentType="application/vnd.openxmlformats-officedocument.theme+xml"/>
  <Override PartName="/ppt/slideLayouts/slideLayout1557.xml" ContentType="application/vnd.openxmlformats-officedocument.presentationml.slideLayout+xml"/>
  <Override PartName="/ppt/slideLayouts/slideLayout1558.xml" ContentType="application/vnd.openxmlformats-officedocument.presentationml.slideLayout+xml"/>
  <Override PartName="/ppt/slideLayouts/slideLayout1559.xml" ContentType="application/vnd.openxmlformats-officedocument.presentationml.slideLayout+xml"/>
  <Override PartName="/ppt/slideLayouts/slideLayout1560.xml" ContentType="application/vnd.openxmlformats-officedocument.presentationml.slideLayout+xml"/>
  <Override PartName="/ppt/slideLayouts/slideLayout1561.xml" ContentType="application/vnd.openxmlformats-officedocument.presentationml.slideLayout+xml"/>
  <Override PartName="/ppt/slideLayouts/slideLayout1562.xml" ContentType="application/vnd.openxmlformats-officedocument.presentationml.slideLayout+xml"/>
  <Override PartName="/ppt/slideLayouts/slideLayout1563.xml" ContentType="application/vnd.openxmlformats-officedocument.presentationml.slideLayout+xml"/>
  <Override PartName="/ppt/slideLayouts/slideLayout1564.xml" ContentType="application/vnd.openxmlformats-officedocument.presentationml.slideLayout+xml"/>
  <Override PartName="/ppt/slideLayouts/slideLayout1565.xml" ContentType="application/vnd.openxmlformats-officedocument.presentationml.slideLayout+xml"/>
  <Override PartName="/ppt/slideLayouts/slideLayout1566.xml" ContentType="application/vnd.openxmlformats-officedocument.presentationml.slideLayout+xml"/>
  <Override PartName="/ppt/slideLayouts/slideLayout1567.xml" ContentType="application/vnd.openxmlformats-officedocument.presentationml.slideLayout+xml"/>
  <Override PartName="/ppt/theme/theme143.xml" ContentType="application/vnd.openxmlformats-officedocument.theme+xml"/>
  <Override PartName="/ppt/slideLayouts/slideLayout1568.xml" ContentType="application/vnd.openxmlformats-officedocument.presentationml.slideLayout+xml"/>
  <Override PartName="/ppt/slideLayouts/slideLayout1569.xml" ContentType="application/vnd.openxmlformats-officedocument.presentationml.slideLayout+xml"/>
  <Override PartName="/ppt/slideLayouts/slideLayout1570.xml" ContentType="application/vnd.openxmlformats-officedocument.presentationml.slideLayout+xml"/>
  <Override PartName="/ppt/slideLayouts/slideLayout1571.xml" ContentType="application/vnd.openxmlformats-officedocument.presentationml.slideLayout+xml"/>
  <Override PartName="/ppt/slideLayouts/slideLayout1572.xml" ContentType="application/vnd.openxmlformats-officedocument.presentationml.slideLayout+xml"/>
  <Override PartName="/ppt/slideLayouts/slideLayout1573.xml" ContentType="application/vnd.openxmlformats-officedocument.presentationml.slideLayout+xml"/>
  <Override PartName="/ppt/slideLayouts/slideLayout1574.xml" ContentType="application/vnd.openxmlformats-officedocument.presentationml.slideLayout+xml"/>
  <Override PartName="/ppt/slideLayouts/slideLayout1575.xml" ContentType="application/vnd.openxmlformats-officedocument.presentationml.slideLayout+xml"/>
  <Override PartName="/ppt/slideLayouts/slideLayout1576.xml" ContentType="application/vnd.openxmlformats-officedocument.presentationml.slideLayout+xml"/>
  <Override PartName="/ppt/slideLayouts/slideLayout1577.xml" ContentType="application/vnd.openxmlformats-officedocument.presentationml.slideLayout+xml"/>
  <Override PartName="/ppt/slideLayouts/slideLayout1578.xml" ContentType="application/vnd.openxmlformats-officedocument.presentationml.slideLayout+xml"/>
  <Override PartName="/ppt/theme/theme144.xml" ContentType="application/vnd.openxmlformats-officedocument.theme+xml"/>
  <Override PartName="/ppt/slideLayouts/slideLayout1579.xml" ContentType="application/vnd.openxmlformats-officedocument.presentationml.slideLayout+xml"/>
  <Override PartName="/ppt/slideLayouts/slideLayout1580.xml" ContentType="application/vnd.openxmlformats-officedocument.presentationml.slideLayout+xml"/>
  <Override PartName="/ppt/slideLayouts/slideLayout1581.xml" ContentType="application/vnd.openxmlformats-officedocument.presentationml.slideLayout+xml"/>
  <Override PartName="/ppt/slideLayouts/slideLayout1582.xml" ContentType="application/vnd.openxmlformats-officedocument.presentationml.slideLayout+xml"/>
  <Override PartName="/ppt/slideLayouts/slideLayout1583.xml" ContentType="application/vnd.openxmlformats-officedocument.presentationml.slideLayout+xml"/>
  <Override PartName="/ppt/slideLayouts/slideLayout1584.xml" ContentType="application/vnd.openxmlformats-officedocument.presentationml.slideLayout+xml"/>
  <Override PartName="/ppt/slideLayouts/slideLayout1585.xml" ContentType="application/vnd.openxmlformats-officedocument.presentationml.slideLayout+xml"/>
  <Override PartName="/ppt/slideLayouts/slideLayout1586.xml" ContentType="application/vnd.openxmlformats-officedocument.presentationml.slideLayout+xml"/>
  <Override PartName="/ppt/slideLayouts/slideLayout1587.xml" ContentType="application/vnd.openxmlformats-officedocument.presentationml.slideLayout+xml"/>
  <Override PartName="/ppt/slideLayouts/slideLayout1588.xml" ContentType="application/vnd.openxmlformats-officedocument.presentationml.slideLayout+xml"/>
  <Override PartName="/ppt/slideLayouts/slideLayout1589.xml" ContentType="application/vnd.openxmlformats-officedocument.presentationml.slideLayout+xml"/>
  <Override PartName="/ppt/theme/theme145.xml" ContentType="application/vnd.openxmlformats-officedocument.theme+xml"/>
  <Override PartName="/ppt/slideLayouts/slideLayout1590.xml" ContentType="application/vnd.openxmlformats-officedocument.presentationml.slideLayout+xml"/>
  <Override PartName="/ppt/slideLayouts/slideLayout1591.xml" ContentType="application/vnd.openxmlformats-officedocument.presentationml.slideLayout+xml"/>
  <Override PartName="/ppt/slideLayouts/slideLayout1592.xml" ContentType="application/vnd.openxmlformats-officedocument.presentationml.slideLayout+xml"/>
  <Override PartName="/ppt/slideLayouts/slideLayout1593.xml" ContentType="application/vnd.openxmlformats-officedocument.presentationml.slideLayout+xml"/>
  <Override PartName="/ppt/slideLayouts/slideLayout1594.xml" ContentType="application/vnd.openxmlformats-officedocument.presentationml.slideLayout+xml"/>
  <Override PartName="/ppt/slideLayouts/slideLayout1595.xml" ContentType="application/vnd.openxmlformats-officedocument.presentationml.slideLayout+xml"/>
  <Override PartName="/ppt/slideLayouts/slideLayout1596.xml" ContentType="application/vnd.openxmlformats-officedocument.presentationml.slideLayout+xml"/>
  <Override PartName="/ppt/slideLayouts/slideLayout1597.xml" ContentType="application/vnd.openxmlformats-officedocument.presentationml.slideLayout+xml"/>
  <Override PartName="/ppt/slideLayouts/slideLayout1598.xml" ContentType="application/vnd.openxmlformats-officedocument.presentationml.slideLayout+xml"/>
  <Override PartName="/ppt/slideLayouts/slideLayout1599.xml" ContentType="application/vnd.openxmlformats-officedocument.presentationml.slideLayout+xml"/>
  <Override PartName="/ppt/slideLayouts/slideLayout1600.xml" ContentType="application/vnd.openxmlformats-officedocument.presentationml.slideLayout+xml"/>
  <Override PartName="/ppt/theme/theme146.xml" ContentType="application/vnd.openxmlformats-officedocument.theme+xml"/>
  <Override PartName="/ppt/theme/theme14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1">
  <p:sldMasterIdLst>
    <p:sldMasterId id="2147483660" r:id="rId1"/>
    <p:sldMasterId id="2147483672" r:id="rId2"/>
    <p:sldMasterId id="2147483673" r:id="rId3"/>
    <p:sldMasterId id="2147483686" r:id="rId4"/>
    <p:sldMasterId id="2147483698" r:id="rId5"/>
    <p:sldMasterId id="2147483710" r:id="rId6"/>
    <p:sldMasterId id="2147483722" r:id="rId7"/>
    <p:sldMasterId id="2147483734" r:id="rId8"/>
    <p:sldMasterId id="2147483746" r:id="rId9"/>
    <p:sldMasterId id="2147483758" r:id="rId10"/>
    <p:sldMasterId id="2147483773" r:id="rId11"/>
    <p:sldMasterId id="2147483785" r:id="rId12"/>
    <p:sldMasterId id="2147483797" r:id="rId13"/>
    <p:sldMasterId id="2147483809" r:id="rId14"/>
    <p:sldMasterId id="2147483821" r:id="rId15"/>
    <p:sldMasterId id="2147483833" r:id="rId16"/>
    <p:sldMasterId id="2147483845" r:id="rId17"/>
    <p:sldMasterId id="2147483858" r:id="rId18"/>
    <p:sldMasterId id="2147483870" r:id="rId19"/>
    <p:sldMasterId id="2147483882" r:id="rId20"/>
    <p:sldMasterId id="2147483894" r:id="rId21"/>
    <p:sldMasterId id="2147483906" r:id="rId22"/>
    <p:sldMasterId id="2147483919" r:id="rId23"/>
    <p:sldMasterId id="2147483931" r:id="rId24"/>
    <p:sldMasterId id="2147483943" r:id="rId25"/>
    <p:sldMasterId id="2147483955" r:id="rId26"/>
    <p:sldMasterId id="2147483967" r:id="rId27"/>
    <p:sldMasterId id="2147483979" r:id="rId28"/>
    <p:sldMasterId id="2147483991" r:id="rId29"/>
    <p:sldMasterId id="2147484003" r:id="rId30"/>
    <p:sldMasterId id="2147484015" r:id="rId31"/>
    <p:sldMasterId id="2147484027" r:id="rId32"/>
    <p:sldMasterId id="2147484039" r:id="rId33"/>
    <p:sldMasterId id="2147484051" r:id="rId34"/>
    <p:sldMasterId id="2147484063" r:id="rId35"/>
    <p:sldMasterId id="2147484075" r:id="rId36"/>
    <p:sldMasterId id="2147484087" r:id="rId37"/>
    <p:sldMasterId id="2147484099" r:id="rId38"/>
    <p:sldMasterId id="2147484111" r:id="rId39"/>
    <p:sldMasterId id="2147484124" r:id="rId40"/>
    <p:sldMasterId id="2147484136" r:id="rId41"/>
    <p:sldMasterId id="2147484148" r:id="rId42"/>
    <p:sldMasterId id="2147484160" r:id="rId43"/>
    <p:sldMasterId id="2147484173" r:id="rId44"/>
    <p:sldMasterId id="2147484185" r:id="rId45"/>
    <p:sldMasterId id="2147484197" r:id="rId46"/>
    <p:sldMasterId id="2147484209" r:id="rId47"/>
    <p:sldMasterId id="2147484221" r:id="rId48"/>
    <p:sldMasterId id="2147484233" r:id="rId49"/>
    <p:sldMasterId id="2147484245" r:id="rId50"/>
    <p:sldMasterId id="2147484257" r:id="rId51"/>
    <p:sldMasterId id="2147484269" r:id="rId52"/>
    <p:sldMasterId id="2147484281" r:id="rId53"/>
    <p:sldMasterId id="2147484293" r:id="rId54"/>
    <p:sldMasterId id="2147484305" r:id="rId55"/>
    <p:sldMasterId id="2147484317" r:id="rId56"/>
    <p:sldMasterId id="2147484329" r:id="rId57"/>
    <p:sldMasterId id="2147484341" r:id="rId58"/>
    <p:sldMasterId id="2147484353" r:id="rId59"/>
    <p:sldMasterId id="2147484365" r:id="rId60"/>
    <p:sldMasterId id="2147484377" r:id="rId61"/>
    <p:sldMasterId id="2147484389" r:id="rId62"/>
    <p:sldMasterId id="2147484401" r:id="rId63"/>
    <p:sldMasterId id="2147484413" r:id="rId64"/>
    <p:sldMasterId id="2147484425" r:id="rId65"/>
    <p:sldMasterId id="2147484437" r:id="rId66"/>
    <p:sldMasterId id="2147484449" r:id="rId67"/>
    <p:sldMasterId id="2147484461" r:id="rId68"/>
    <p:sldMasterId id="2147484473" r:id="rId69"/>
    <p:sldMasterId id="2147484485" r:id="rId70"/>
    <p:sldMasterId id="2147484497" r:id="rId71"/>
    <p:sldMasterId id="2147484509" r:id="rId72"/>
    <p:sldMasterId id="2147484521" r:id="rId73"/>
    <p:sldMasterId id="2147484533" r:id="rId74"/>
    <p:sldMasterId id="2147484545" r:id="rId75"/>
    <p:sldMasterId id="2147484546" r:id="rId76"/>
    <p:sldMasterId id="2147484559" r:id="rId77"/>
    <p:sldMasterId id="2147484571" r:id="rId78"/>
    <p:sldMasterId id="2147484583" r:id="rId79"/>
    <p:sldMasterId id="2147484595" r:id="rId80"/>
    <p:sldMasterId id="2147484607" r:id="rId81"/>
    <p:sldMasterId id="2147484619" r:id="rId82"/>
    <p:sldMasterId id="2147484631" r:id="rId83"/>
    <p:sldMasterId id="2147484646" r:id="rId84"/>
    <p:sldMasterId id="2147484658" r:id="rId85"/>
    <p:sldMasterId id="2147484670" r:id="rId86"/>
    <p:sldMasterId id="2147484682" r:id="rId87"/>
    <p:sldMasterId id="2147484694" r:id="rId88"/>
    <p:sldMasterId id="2147484706" r:id="rId89"/>
    <p:sldMasterId id="2147484718" r:id="rId90"/>
    <p:sldMasterId id="2147484731" r:id="rId91"/>
    <p:sldMasterId id="2147484743" r:id="rId92"/>
    <p:sldMasterId id="2147484755" r:id="rId93"/>
    <p:sldMasterId id="2147484767" r:id="rId94"/>
    <p:sldMasterId id="2147484779" r:id="rId95"/>
    <p:sldMasterId id="2147484792" r:id="rId96"/>
    <p:sldMasterId id="2147484804" r:id="rId97"/>
    <p:sldMasterId id="2147484816" r:id="rId98"/>
    <p:sldMasterId id="2147484828" r:id="rId99"/>
    <p:sldMasterId id="2147484840" r:id="rId100"/>
    <p:sldMasterId id="2147484852" r:id="rId101"/>
    <p:sldMasterId id="2147484864" r:id="rId102"/>
    <p:sldMasterId id="2147484876" r:id="rId103"/>
    <p:sldMasterId id="2147484888" r:id="rId104"/>
    <p:sldMasterId id="2147484900" r:id="rId105"/>
    <p:sldMasterId id="2147484912" r:id="rId106"/>
    <p:sldMasterId id="2147484924" r:id="rId107"/>
    <p:sldMasterId id="2147484936" r:id="rId108"/>
    <p:sldMasterId id="2147484948" r:id="rId109"/>
    <p:sldMasterId id="2147484960" r:id="rId110"/>
    <p:sldMasterId id="2147484972" r:id="rId111"/>
    <p:sldMasterId id="2147484984" r:id="rId112"/>
    <p:sldMasterId id="2147484997" r:id="rId113"/>
    <p:sldMasterId id="2147485009" r:id="rId114"/>
    <p:sldMasterId id="2147485021" r:id="rId115"/>
    <p:sldMasterId id="2147485033" r:id="rId116"/>
    <p:sldMasterId id="2147485046" r:id="rId117"/>
    <p:sldMasterId id="2147485058" r:id="rId118"/>
    <p:sldMasterId id="2147485070" r:id="rId119"/>
    <p:sldMasterId id="2147485082" r:id="rId120"/>
    <p:sldMasterId id="2147485094" r:id="rId121"/>
    <p:sldMasterId id="2147485106" r:id="rId122"/>
    <p:sldMasterId id="2147485118" r:id="rId123"/>
    <p:sldMasterId id="2147485130" r:id="rId124"/>
    <p:sldMasterId id="2147485142" r:id="rId125"/>
    <p:sldMasterId id="2147485154" r:id="rId126"/>
    <p:sldMasterId id="2147485166" r:id="rId127"/>
    <p:sldMasterId id="2147485178" r:id="rId128"/>
    <p:sldMasterId id="2147485190" r:id="rId129"/>
    <p:sldMasterId id="2147485202" r:id="rId130"/>
    <p:sldMasterId id="2147485214" r:id="rId131"/>
    <p:sldMasterId id="2147485226" r:id="rId132"/>
    <p:sldMasterId id="2147485238" r:id="rId133"/>
    <p:sldMasterId id="2147485250" r:id="rId134"/>
    <p:sldMasterId id="2147485262" r:id="rId135"/>
    <p:sldMasterId id="2147485274" r:id="rId136"/>
    <p:sldMasterId id="2147485286" r:id="rId137"/>
    <p:sldMasterId id="2147485298" r:id="rId138"/>
    <p:sldMasterId id="2147485310" r:id="rId139"/>
    <p:sldMasterId id="2147485322" r:id="rId140"/>
    <p:sldMasterId id="2147485334" r:id="rId141"/>
    <p:sldMasterId id="2147485346" r:id="rId142"/>
    <p:sldMasterId id="2147485358" r:id="rId143"/>
    <p:sldMasterId id="2147485370" r:id="rId144"/>
    <p:sldMasterId id="2147485382" r:id="rId145"/>
    <p:sldMasterId id="2147485394" r:id="rId146"/>
  </p:sldMasterIdLst>
  <p:notesMasterIdLst>
    <p:notesMasterId r:id="rId148"/>
  </p:notesMasterIdLst>
  <p:sldIdLst>
    <p:sldId id="258" r:id="rId147"/>
  </p:sldIdLst>
  <p:sldSz cx="28803600" cy="35999738"/>
  <p:notesSz cx="6858000" cy="9144000"/>
  <p:defaultTextStyle>
    <a:defPPr>
      <a:defRPr lang="en-US"/>
    </a:defPPr>
    <a:lvl1pPr marL="0" algn="l" defTabSz="1601213" rtl="0" eaLnBrk="1" latinLnBrk="0" hangingPunct="1">
      <a:defRPr sz="6256" kern="1200">
        <a:solidFill>
          <a:schemeClr val="tx1"/>
        </a:solidFill>
        <a:latin typeface="+mn-lt"/>
        <a:ea typeface="+mn-ea"/>
        <a:cs typeface="+mn-cs"/>
      </a:defRPr>
    </a:lvl1pPr>
    <a:lvl2pPr marL="1601213" algn="l" defTabSz="1601213" rtl="0" eaLnBrk="1" latinLnBrk="0" hangingPunct="1">
      <a:defRPr sz="6256" kern="1200">
        <a:solidFill>
          <a:schemeClr val="tx1"/>
        </a:solidFill>
        <a:latin typeface="+mn-lt"/>
        <a:ea typeface="+mn-ea"/>
        <a:cs typeface="+mn-cs"/>
      </a:defRPr>
    </a:lvl2pPr>
    <a:lvl3pPr marL="3202419" algn="l" defTabSz="1601213" rtl="0" eaLnBrk="1" latinLnBrk="0" hangingPunct="1">
      <a:defRPr sz="6256" kern="1200">
        <a:solidFill>
          <a:schemeClr val="tx1"/>
        </a:solidFill>
        <a:latin typeface="+mn-lt"/>
        <a:ea typeface="+mn-ea"/>
        <a:cs typeface="+mn-cs"/>
      </a:defRPr>
    </a:lvl3pPr>
    <a:lvl4pPr marL="4803631" algn="l" defTabSz="1601213" rtl="0" eaLnBrk="1" latinLnBrk="0" hangingPunct="1">
      <a:defRPr sz="6256" kern="1200">
        <a:solidFill>
          <a:schemeClr val="tx1"/>
        </a:solidFill>
        <a:latin typeface="+mn-lt"/>
        <a:ea typeface="+mn-ea"/>
        <a:cs typeface="+mn-cs"/>
      </a:defRPr>
    </a:lvl4pPr>
    <a:lvl5pPr marL="6404835" algn="l" defTabSz="1601213" rtl="0" eaLnBrk="1" latinLnBrk="0" hangingPunct="1">
      <a:defRPr sz="6256" kern="1200">
        <a:solidFill>
          <a:schemeClr val="tx1"/>
        </a:solidFill>
        <a:latin typeface="+mn-lt"/>
        <a:ea typeface="+mn-ea"/>
        <a:cs typeface="+mn-cs"/>
      </a:defRPr>
    </a:lvl5pPr>
    <a:lvl6pPr marL="8006047" algn="l" defTabSz="1601213" rtl="0" eaLnBrk="1" latinLnBrk="0" hangingPunct="1">
      <a:defRPr sz="6256" kern="1200">
        <a:solidFill>
          <a:schemeClr val="tx1"/>
        </a:solidFill>
        <a:latin typeface="+mn-lt"/>
        <a:ea typeface="+mn-ea"/>
        <a:cs typeface="+mn-cs"/>
      </a:defRPr>
    </a:lvl6pPr>
    <a:lvl7pPr marL="9607257" algn="l" defTabSz="1601213" rtl="0" eaLnBrk="1" latinLnBrk="0" hangingPunct="1">
      <a:defRPr sz="6256" kern="1200">
        <a:solidFill>
          <a:schemeClr val="tx1"/>
        </a:solidFill>
        <a:latin typeface="+mn-lt"/>
        <a:ea typeface="+mn-ea"/>
        <a:cs typeface="+mn-cs"/>
      </a:defRPr>
    </a:lvl7pPr>
    <a:lvl8pPr marL="11208466" algn="l" defTabSz="1601213" rtl="0" eaLnBrk="1" latinLnBrk="0" hangingPunct="1">
      <a:defRPr sz="6256" kern="1200">
        <a:solidFill>
          <a:schemeClr val="tx1"/>
        </a:solidFill>
        <a:latin typeface="+mn-lt"/>
        <a:ea typeface="+mn-ea"/>
        <a:cs typeface="+mn-cs"/>
      </a:defRPr>
    </a:lvl8pPr>
    <a:lvl9pPr marL="12809676" algn="l" defTabSz="1601213" rtl="0" eaLnBrk="1" latinLnBrk="0" hangingPunct="1">
      <a:defRPr sz="6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8064" userDrawn="1">
          <p15:clr>
            <a:srgbClr val="A4A3A4"/>
          </p15:clr>
        </p15:guide>
        <p15:guide id="3" pos="9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8EC"/>
    <a:srgbClr val="2C3FEB"/>
    <a:srgbClr val="3266FF"/>
    <a:srgbClr val="451657"/>
    <a:srgbClr val="4D1960"/>
    <a:srgbClr val="FF21C6"/>
    <a:srgbClr val="DD5F0B"/>
    <a:srgbClr val="C4102E"/>
    <a:srgbClr val="C95F08"/>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6" autoAdjust="0"/>
    <p:restoredTop sz="96159"/>
  </p:normalViewPr>
  <p:slideViewPr>
    <p:cSldViewPr snapToGrid="0" snapToObjects="1">
      <p:cViewPr>
        <p:scale>
          <a:sx n="33" d="100"/>
          <a:sy n="33" d="100"/>
        </p:scale>
        <p:origin x="756" y="-4014"/>
      </p:cViewPr>
      <p:guideLst>
        <p:guide orient="horz" pos="11339"/>
        <p:guide pos="8064"/>
        <p:guide pos="9072"/>
      </p:guideLst>
    </p:cSldViewPr>
  </p:slideViewPr>
  <p:notesTextViewPr>
    <p:cViewPr>
      <p:scale>
        <a:sx n="100" d="100"/>
        <a:sy n="100" d="100"/>
      </p:scale>
      <p:origin x="0" y="0"/>
    </p:cViewPr>
  </p:notesTextViewPr>
  <p:notesViewPr>
    <p:cSldViewPr snapToGrid="0" snapToObjects="1">
      <p:cViewPr varScale="1">
        <p:scale>
          <a:sx n="76" d="100"/>
          <a:sy n="76" d="100"/>
        </p:scale>
        <p:origin x="-39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38" Type="http://schemas.openxmlformats.org/officeDocument/2006/relationships/slideMaster" Target="slideMasters/slideMaster138.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Master" Target="slideMasters/slideMaster144.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16" Type="http://schemas.openxmlformats.org/officeDocument/2006/relationships/slideMaster" Target="slideMasters/slideMaster116.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137" Type="http://schemas.openxmlformats.org/officeDocument/2006/relationships/slideMaster" Target="slideMasters/slideMaster13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43" Type="http://schemas.openxmlformats.org/officeDocument/2006/relationships/slideMaster" Target="slideMasters/slideMaster143.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SERCS\Desktop\GateKeeper%2029-9-2015\Second_Submission_to_Bioinformatics_Jan2017\GateKeeper_SHD_AdjacencyFilter_Accuracy_23Jan20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SERCS\Desktop\GateKeeper%2029-9-2015\Second_Submission_to_Bioinformatics_Jan2017\Comparisons%20with%20GateKeeper_SHD_AdjacencyFilter21August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SERCS\Desktop\GateKeeper%2029-9-2015\Second_Submission_to_Bioinformatics_Jan2017\Comparisons%20with%20GateKeeper_SHD_AdjacencyFilter21August201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1788692538756"/>
          <c:y val="3.75828680855975E-2"/>
          <c:w val="0.84040425909223937"/>
          <c:h val="0.76188206266914882"/>
        </c:manualLayout>
      </c:layout>
      <c:barChart>
        <c:barDir val="col"/>
        <c:grouping val="clustered"/>
        <c:varyColors val="0"/>
        <c:ser>
          <c:idx val="0"/>
          <c:order val="0"/>
          <c:tx>
            <c:strRef>
              <c:f>GateKeeper_28_August!$V$3</c:f>
              <c:strCache>
                <c:ptCount val="1"/>
                <c:pt idx="0">
                  <c:v>GateKeeper</c:v>
                </c:pt>
              </c:strCache>
            </c:strRef>
          </c:tx>
          <c:spPr>
            <a:solidFill>
              <a:schemeClr val="accent2"/>
            </a:solidFill>
            <a:ln>
              <a:noFill/>
            </a:ln>
            <a:effectLst/>
          </c:spPr>
          <c:invertIfNegative val="0"/>
          <c:cat>
            <c:multiLvlStrRef>
              <c:f>GateKeeper_28_August!$T$4:$U$25</c:f>
              <c:multiLvlStrCache>
                <c:ptCount val="22"/>
                <c:lvl>
                  <c:pt idx="0">
                    <c:v>0</c:v>
                  </c:pt>
                  <c:pt idx="1">
                    <c:v>1</c:v>
                  </c:pt>
                  <c:pt idx="2">
                    <c:v>2</c:v>
                  </c:pt>
                  <c:pt idx="3">
                    <c:v>3</c:v>
                  </c:pt>
                  <c:pt idx="4">
                    <c:v>0</c:v>
                  </c:pt>
                  <c:pt idx="5">
                    <c:v>1</c:v>
                  </c:pt>
                  <c:pt idx="6">
                    <c:v>2</c:v>
                  </c:pt>
                  <c:pt idx="7">
                    <c:v>3</c:v>
                  </c:pt>
                  <c:pt idx="8">
                    <c:v>4</c:v>
                  </c:pt>
                  <c:pt idx="9">
                    <c:v>5</c:v>
                  </c:pt>
                  <c:pt idx="10">
                    <c:v>0</c:v>
                  </c:pt>
                  <c:pt idx="11">
                    <c:v>1</c:v>
                  </c:pt>
                  <c:pt idx="12">
                    <c:v>3</c:v>
                  </c:pt>
                  <c:pt idx="13">
                    <c:v>4</c:v>
                  </c:pt>
                  <c:pt idx="14">
                    <c:v>6</c:v>
                  </c:pt>
                  <c:pt idx="15">
                    <c:v>7</c:v>
                  </c:pt>
                  <c:pt idx="16">
                    <c:v>0</c:v>
                  </c:pt>
                  <c:pt idx="17">
                    <c:v>3</c:v>
                  </c:pt>
                  <c:pt idx="18">
                    <c:v>6</c:v>
                  </c:pt>
                  <c:pt idx="19">
                    <c:v>9</c:v>
                  </c:pt>
                  <c:pt idx="20">
                    <c:v>12</c:v>
                  </c:pt>
                  <c:pt idx="21">
                    <c:v>15</c:v>
                  </c:pt>
                </c:lvl>
                <c:lvl>
                  <c:pt idx="0">
                    <c:v>64 bp</c:v>
                  </c:pt>
                  <c:pt idx="4">
                    <c:v>100 bp</c:v>
                  </c:pt>
                  <c:pt idx="10">
                    <c:v>150 bp</c:v>
                  </c:pt>
                  <c:pt idx="16">
                    <c:v>300 bp</c:v>
                  </c:pt>
                </c:lvl>
              </c:multiLvlStrCache>
            </c:multiLvlStrRef>
          </c:cat>
          <c:val>
            <c:numRef>
              <c:f>GateKeeper_28_August!$V$4:$V$25</c:f>
              <c:numCache>
                <c:formatCode>0%</c:formatCode>
                <c:ptCount val="22"/>
                <c:pt idx="0">
                  <c:v>0</c:v>
                </c:pt>
                <c:pt idx="1">
                  <c:v>5.6333333333333333E-4</c:v>
                </c:pt>
                <c:pt idx="2">
                  <c:v>9.9299999999999996E-3</c:v>
                </c:pt>
                <c:pt idx="3">
                  <c:v>6.2996666666666673E-2</c:v>
                </c:pt>
                <c:pt idx="4">
                  <c:v>0</c:v>
                </c:pt>
                <c:pt idx="5">
                  <c:v>0</c:v>
                </c:pt>
                <c:pt idx="6">
                  <c:v>2.4333333333333333E-4</c:v>
                </c:pt>
                <c:pt idx="7">
                  <c:v>2.7033333333333332E-3</c:v>
                </c:pt>
                <c:pt idx="8">
                  <c:v>1.8843333333333333E-2</c:v>
                </c:pt>
                <c:pt idx="9">
                  <c:v>7.3143333333333338E-2</c:v>
                </c:pt>
                <c:pt idx="10">
                  <c:v>0</c:v>
                </c:pt>
                <c:pt idx="11">
                  <c:v>0</c:v>
                </c:pt>
                <c:pt idx="12">
                  <c:v>1.4333333333333334E-4</c:v>
                </c:pt>
                <c:pt idx="13">
                  <c:v>1.1966666666666666E-3</c:v>
                </c:pt>
                <c:pt idx="14">
                  <c:v>2.189E-2</c:v>
                </c:pt>
                <c:pt idx="15">
                  <c:v>6.5883333333333335E-2</c:v>
                </c:pt>
                <c:pt idx="16">
                  <c:v>0</c:v>
                </c:pt>
                <c:pt idx="17">
                  <c:v>2.1333333333333333E-4</c:v>
                </c:pt>
                <c:pt idx="18">
                  <c:v>7.2366666666666664E-3</c:v>
                </c:pt>
                <c:pt idx="19">
                  <c:v>7.7999999999999996E-3</c:v>
                </c:pt>
                <c:pt idx="20">
                  <c:v>0.12086</c:v>
                </c:pt>
                <c:pt idx="21">
                  <c:v>0.35096333333333335</c:v>
                </c:pt>
              </c:numCache>
            </c:numRef>
          </c:val>
        </c:ser>
        <c:ser>
          <c:idx val="1"/>
          <c:order val="1"/>
          <c:tx>
            <c:strRef>
              <c:f>GateKeeper_28_August!$W$3</c:f>
              <c:strCache>
                <c:ptCount val="1"/>
                <c:pt idx="0">
                  <c:v>SHD-C</c:v>
                </c:pt>
              </c:strCache>
            </c:strRef>
          </c:tx>
          <c:spPr>
            <a:solidFill>
              <a:schemeClr val="accent4"/>
            </a:solidFill>
            <a:ln>
              <a:noFill/>
            </a:ln>
            <a:effectLst/>
          </c:spPr>
          <c:invertIfNegative val="0"/>
          <c:cat>
            <c:multiLvlStrRef>
              <c:f>GateKeeper_28_August!$T$4:$U$25</c:f>
              <c:multiLvlStrCache>
                <c:ptCount val="22"/>
                <c:lvl>
                  <c:pt idx="0">
                    <c:v>0</c:v>
                  </c:pt>
                  <c:pt idx="1">
                    <c:v>1</c:v>
                  </c:pt>
                  <c:pt idx="2">
                    <c:v>2</c:v>
                  </c:pt>
                  <c:pt idx="3">
                    <c:v>3</c:v>
                  </c:pt>
                  <c:pt idx="4">
                    <c:v>0</c:v>
                  </c:pt>
                  <c:pt idx="5">
                    <c:v>1</c:v>
                  </c:pt>
                  <c:pt idx="6">
                    <c:v>2</c:v>
                  </c:pt>
                  <c:pt idx="7">
                    <c:v>3</c:v>
                  </c:pt>
                  <c:pt idx="8">
                    <c:v>4</c:v>
                  </c:pt>
                  <c:pt idx="9">
                    <c:v>5</c:v>
                  </c:pt>
                  <c:pt idx="10">
                    <c:v>0</c:v>
                  </c:pt>
                  <c:pt idx="11">
                    <c:v>1</c:v>
                  </c:pt>
                  <c:pt idx="12">
                    <c:v>3</c:v>
                  </c:pt>
                  <c:pt idx="13">
                    <c:v>4</c:v>
                  </c:pt>
                  <c:pt idx="14">
                    <c:v>6</c:v>
                  </c:pt>
                  <c:pt idx="15">
                    <c:v>7</c:v>
                  </c:pt>
                  <c:pt idx="16">
                    <c:v>0</c:v>
                  </c:pt>
                  <c:pt idx="17">
                    <c:v>3</c:v>
                  </c:pt>
                  <c:pt idx="18">
                    <c:v>6</c:v>
                  </c:pt>
                  <c:pt idx="19">
                    <c:v>9</c:v>
                  </c:pt>
                  <c:pt idx="20">
                    <c:v>12</c:v>
                  </c:pt>
                  <c:pt idx="21">
                    <c:v>15</c:v>
                  </c:pt>
                </c:lvl>
                <c:lvl>
                  <c:pt idx="0">
                    <c:v>64 bp</c:v>
                  </c:pt>
                  <c:pt idx="4">
                    <c:v>100 bp</c:v>
                  </c:pt>
                  <c:pt idx="10">
                    <c:v>150 bp</c:v>
                  </c:pt>
                  <c:pt idx="16">
                    <c:v>300 bp</c:v>
                  </c:pt>
                </c:lvl>
              </c:multiLvlStrCache>
            </c:multiLvlStrRef>
          </c:cat>
          <c:val>
            <c:numRef>
              <c:f>GateKeeper_28_August!$W$4:$W$25</c:f>
              <c:numCache>
                <c:formatCode>0%</c:formatCode>
                <c:ptCount val="22"/>
                <c:pt idx="0">
                  <c:v>0</c:v>
                </c:pt>
                <c:pt idx="1">
                  <c:v>5.6333333333333333E-4</c:v>
                </c:pt>
                <c:pt idx="2">
                  <c:v>9.9299999999999996E-3</c:v>
                </c:pt>
                <c:pt idx="3">
                  <c:v>6.2996666666666673E-2</c:v>
                </c:pt>
                <c:pt idx="4">
                  <c:v>0</c:v>
                </c:pt>
                <c:pt idx="5">
                  <c:v>0</c:v>
                </c:pt>
                <c:pt idx="6">
                  <c:v>2.4333333333333333E-4</c:v>
                </c:pt>
                <c:pt idx="7">
                  <c:v>2.7033333333333332E-3</c:v>
                </c:pt>
                <c:pt idx="8">
                  <c:v>1.8843333333333333E-2</c:v>
                </c:pt>
                <c:pt idx="9">
                  <c:v>7.3143333333333338E-2</c:v>
                </c:pt>
                <c:pt idx="10">
                  <c:v>0</c:v>
                </c:pt>
                <c:pt idx="11">
                  <c:v>0</c:v>
                </c:pt>
                <c:pt idx="12">
                  <c:v>1.4333333333333334E-4</c:v>
                </c:pt>
                <c:pt idx="13">
                  <c:v>1.1966666666666666E-3</c:v>
                </c:pt>
                <c:pt idx="14">
                  <c:v>2.189E-2</c:v>
                </c:pt>
                <c:pt idx="15">
                  <c:v>6.5883333333333335E-2</c:v>
                </c:pt>
                <c:pt idx="16">
                  <c:v>0</c:v>
                </c:pt>
                <c:pt idx="17">
                  <c:v>2.1333333333333333E-4</c:v>
                </c:pt>
                <c:pt idx="18">
                  <c:v>7.2366666666666664E-3</c:v>
                </c:pt>
                <c:pt idx="19">
                  <c:v>7.7999999999999996E-3</c:v>
                </c:pt>
                <c:pt idx="20">
                  <c:v>0.12086</c:v>
                </c:pt>
                <c:pt idx="21">
                  <c:v>0.35096333333333335</c:v>
                </c:pt>
              </c:numCache>
            </c:numRef>
          </c:val>
        </c:ser>
        <c:dLbls>
          <c:showLegendKey val="0"/>
          <c:showVal val="0"/>
          <c:showCatName val="0"/>
          <c:showSerName val="0"/>
          <c:showPercent val="0"/>
          <c:showBubbleSize val="0"/>
        </c:dLbls>
        <c:gapWidth val="0"/>
        <c:overlap val="1"/>
        <c:axId val="345465352"/>
        <c:axId val="345466136"/>
      </c:barChart>
      <c:lineChart>
        <c:grouping val="standard"/>
        <c:varyColors val="0"/>
        <c:ser>
          <c:idx val="2"/>
          <c:order val="2"/>
          <c:tx>
            <c:strRef>
              <c:f>GateKeeper_28_August!$X$3</c:f>
              <c:strCache>
                <c:ptCount val="1"/>
                <c:pt idx="0">
                  <c:v>Adjacency Filter</c:v>
                </c:pt>
              </c:strCache>
            </c:strRef>
          </c:tx>
          <c:spPr>
            <a:ln w="63500" cap="rnd">
              <a:solidFill>
                <a:schemeClr val="accent6"/>
              </a:solidFill>
              <a:round/>
            </a:ln>
            <a:effectLst/>
          </c:spPr>
          <c:marker>
            <c:symbol val="circle"/>
            <c:size val="5"/>
            <c:spPr>
              <a:solidFill>
                <a:schemeClr val="accent6"/>
              </a:solidFill>
              <a:ln w="50800">
                <a:solidFill>
                  <a:schemeClr val="accent6"/>
                </a:solidFill>
              </a:ln>
              <a:effectLst/>
            </c:spPr>
          </c:marker>
          <c:cat>
            <c:multiLvlStrRef>
              <c:f>GateKeeper_28_August!$T$4:$U$25</c:f>
              <c:multiLvlStrCache>
                <c:ptCount val="22"/>
                <c:lvl>
                  <c:pt idx="0">
                    <c:v>0</c:v>
                  </c:pt>
                  <c:pt idx="1">
                    <c:v>1</c:v>
                  </c:pt>
                  <c:pt idx="2">
                    <c:v>2</c:v>
                  </c:pt>
                  <c:pt idx="3">
                    <c:v>3</c:v>
                  </c:pt>
                  <c:pt idx="4">
                    <c:v>0</c:v>
                  </c:pt>
                  <c:pt idx="5">
                    <c:v>1</c:v>
                  </c:pt>
                  <c:pt idx="6">
                    <c:v>2</c:v>
                  </c:pt>
                  <c:pt idx="7">
                    <c:v>3</c:v>
                  </c:pt>
                  <c:pt idx="8">
                    <c:v>4</c:v>
                  </c:pt>
                  <c:pt idx="9">
                    <c:v>5</c:v>
                  </c:pt>
                  <c:pt idx="10">
                    <c:v>0</c:v>
                  </c:pt>
                  <c:pt idx="11">
                    <c:v>1</c:v>
                  </c:pt>
                  <c:pt idx="12">
                    <c:v>3</c:v>
                  </c:pt>
                  <c:pt idx="13">
                    <c:v>4</c:v>
                  </c:pt>
                  <c:pt idx="14">
                    <c:v>6</c:v>
                  </c:pt>
                  <c:pt idx="15">
                    <c:v>7</c:v>
                  </c:pt>
                  <c:pt idx="16">
                    <c:v>0</c:v>
                  </c:pt>
                  <c:pt idx="17">
                    <c:v>3</c:v>
                  </c:pt>
                  <c:pt idx="18">
                    <c:v>6</c:v>
                  </c:pt>
                  <c:pt idx="19">
                    <c:v>9</c:v>
                  </c:pt>
                  <c:pt idx="20">
                    <c:v>12</c:v>
                  </c:pt>
                  <c:pt idx="21">
                    <c:v>15</c:v>
                  </c:pt>
                </c:lvl>
                <c:lvl>
                  <c:pt idx="0">
                    <c:v>64 bp</c:v>
                  </c:pt>
                  <c:pt idx="4">
                    <c:v>100 bp</c:v>
                  </c:pt>
                  <c:pt idx="10">
                    <c:v>150 bp</c:v>
                  </c:pt>
                  <c:pt idx="16">
                    <c:v>300 bp</c:v>
                  </c:pt>
                </c:lvl>
              </c:multiLvlStrCache>
            </c:multiLvlStrRef>
          </c:cat>
          <c:val>
            <c:numRef>
              <c:f>GateKeeper_28_August!$X$4:$X$25</c:f>
              <c:numCache>
                <c:formatCode>0%</c:formatCode>
                <c:ptCount val="22"/>
                <c:pt idx="0">
                  <c:v>0</c:v>
                </c:pt>
                <c:pt idx="1">
                  <c:v>8.5599999999999999E-3</c:v>
                </c:pt>
                <c:pt idx="2">
                  <c:v>8.1629999999999994E-2</c:v>
                </c:pt>
                <c:pt idx="3">
                  <c:v>0.24854333333333334</c:v>
                </c:pt>
                <c:pt idx="4">
                  <c:v>0</c:v>
                </c:pt>
                <c:pt idx="5">
                  <c:v>1.1E-4</c:v>
                </c:pt>
                <c:pt idx="6">
                  <c:v>2.3763333333333334E-2</c:v>
                </c:pt>
                <c:pt idx="7">
                  <c:v>9.7360000000000002E-2</c:v>
                </c:pt>
                <c:pt idx="8">
                  <c:v>0.20719000000000001</c:v>
                </c:pt>
                <c:pt idx="9">
                  <c:v>0.23993666666666666</c:v>
                </c:pt>
                <c:pt idx="10">
                  <c:v>0</c:v>
                </c:pt>
                <c:pt idx="11">
                  <c:v>4.3666666666666669E-4</c:v>
                </c:pt>
                <c:pt idx="12">
                  <c:v>3.6083333333333335E-2</c:v>
                </c:pt>
                <c:pt idx="13">
                  <c:v>9.5176666666666673E-2</c:v>
                </c:pt>
                <c:pt idx="14">
                  <c:v>0.24689</c:v>
                </c:pt>
                <c:pt idx="15">
                  <c:v>0.25813666666666668</c:v>
                </c:pt>
                <c:pt idx="16">
                  <c:v>0</c:v>
                </c:pt>
                <c:pt idx="17">
                  <c:v>2.8800000000000002E-3</c:v>
                </c:pt>
                <c:pt idx="18">
                  <c:v>7.5423333333333328E-2</c:v>
                </c:pt>
                <c:pt idx="19">
                  <c:v>0.24125333333333332</c:v>
                </c:pt>
                <c:pt idx="20">
                  <c:v>0.55327333333333328</c:v>
                </c:pt>
                <c:pt idx="21">
                  <c:v>0.57042333333333328</c:v>
                </c:pt>
              </c:numCache>
            </c:numRef>
          </c:val>
          <c:smooth val="0"/>
        </c:ser>
        <c:dLbls>
          <c:showLegendKey val="0"/>
          <c:showVal val="0"/>
          <c:showCatName val="0"/>
          <c:showSerName val="0"/>
          <c:showPercent val="0"/>
          <c:showBubbleSize val="0"/>
        </c:dLbls>
        <c:marker val="1"/>
        <c:smooth val="0"/>
        <c:axId val="345465352"/>
        <c:axId val="345466136"/>
      </c:lineChart>
      <c:catAx>
        <c:axId val="345465352"/>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345466136"/>
        <c:crosses val="autoZero"/>
        <c:auto val="1"/>
        <c:lblAlgn val="ctr"/>
        <c:lblOffset val="1"/>
        <c:noMultiLvlLbl val="0"/>
      </c:catAx>
      <c:valAx>
        <c:axId val="345466136"/>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a:t>False Positive Rate</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in"/>
        <c:tickLblPos val="nextTo"/>
        <c:spPr>
          <a:noFill/>
          <a:ln>
            <a:solidFill>
              <a:schemeClr val="bg1">
                <a:lumMod val="50000"/>
              </a:schemeClr>
            </a:solid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345465352"/>
        <c:crosses val="autoZero"/>
        <c:crossBetween val="between"/>
      </c:valAx>
      <c:spPr>
        <a:noFill/>
        <a:ln>
          <a:solidFill>
            <a:schemeClr val="bg1">
              <a:lumMod val="50000"/>
            </a:schemeClr>
          </a:solidFill>
        </a:ln>
        <a:effectLst/>
      </c:spPr>
    </c:plotArea>
    <c:legend>
      <c:legendPos val="b"/>
      <c:layout>
        <c:manualLayout>
          <c:xMode val="edge"/>
          <c:yMode val="edge"/>
          <c:x val="0.15562767682885514"/>
          <c:y val="6.3682155948517283E-2"/>
          <c:w val="0.31660948752085216"/>
          <c:h val="0.209617344691774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50914045570382"/>
          <c:y val="4.0552379745378377E-2"/>
          <c:w val="0.81628157246503341"/>
          <c:h val="0.47834044560423039"/>
        </c:manualLayout>
      </c:layout>
      <c:barChart>
        <c:barDir val="col"/>
        <c:grouping val="clustered"/>
        <c:varyColors val="0"/>
        <c:ser>
          <c:idx val="0"/>
          <c:order val="0"/>
          <c:tx>
            <c:strRef>
              <c:f>'100 and 300 results'!$B$2</c:f>
              <c:strCache>
                <c:ptCount val="1"/>
                <c:pt idx="0">
                  <c:v>GateKeeper - 16 cores</c:v>
                </c:pt>
              </c:strCache>
            </c:strRef>
          </c:tx>
          <c:spPr>
            <a:solidFill>
              <a:schemeClr val="accent2"/>
            </a:solidFill>
            <a:ln>
              <a:noFill/>
            </a:ln>
            <a:effectLst/>
          </c:spPr>
          <c:invertIfNegative val="0"/>
          <c:cat>
            <c:strRef>
              <c:f>'100 and 300 results'!$A$3:$A$7</c:f>
              <c:strCache>
                <c:ptCount val="5"/>
                <c:pt idx="0">
                  <c:v>E=1%</c:v>
                </c:pt>
                <c:pt idx="1">
                  <c:v>E=2%</c:v>
                </c:pt>
                <c:pt idx="2">
                  <c:v>E=3%</c:v>
                </c:pt>
                <c:pt idx="3">
                  <c:v>E=4%</c:v>
                </c:pt>
                <c:pt idx="4">
                  <c:v>E=5%</c:v>
                </c:pt>
              </c:strCache>
            </c:strRef>
          </c:cat>
          <c:val>
            <c:numRef>
              <c:f>'100 and 300 results'!$B$3:$B$7</c:f>
              <c:numCache>
                <c:formatCode>_(* #,##0_);_(* \(#,##0\);_(* "-"??_);_(@_)</c:formatCode>
                <c:ptCount val="5"/>
                <c:pt idx="0">
                  <c:v>3997946522368</c:v>
                </c:pt>
                <c:pt idx="1">
                  <c:v>3997946522368</c:v>
                </c:pt>
                <c:pt idx="2">
                  <c:v>3997946522368</c:v>
                </c:pt>
                <c:pt idx="3">
                  <c:v>3997946522368</c:v>
                </c:pt>
                <c:pt idx="4">
                  <c:v>3997946522368</c:v>
                </c:pt>
              </c:numCache>
            </c:numRef>
          </c:val>
        </c:ser>
        <c:ser>
          <c:idx val="1"/>
          <c:order val="1"/>
          <c:tx>
            <c:strRef>
              <c:f>'100 and 300 results'!$C$2</c:f>
              <c:strCache>
                <c:ptCount val="1"/>
                <c:pt idx="0">
                  <c:v>GateKeeper - 8 cores</c:v>
                </c:pt>
              </c:strCache>
            </c:strRef>
          </c:tx>
          <c:spPr>
            <a:solidFill>
              <a:schemeClr val="accent4"/>
            </a:solidFill>
            <a:ln>
              <a:noFill/>
            </a:ln>
            <a:effectLst/>
          </c:spPr>
          <c:invertIfNegative val="0"/>
          <c:cat>
            <c:strRef>
              <c:f>'100 and 300 results'!$A$3:$A$7</c:f>
              <c:strCache>
                <c:ptCount val="5"/>
                <c:pt idx="0">
                  <c:v>E=1%</c:v>
                </c:pt>
                <c:pt idx="1">
                  <c:v>E=2%</c:v>
                </c:pt>
                <c:pt idx="2">
                  <c:v>E=3%</c:v>
                </c:pt>
                <c:pt idx="3">
                  <c:v>E=4%</c:v>
                </c:pt>
                <c:pt idx="4">
                  <c:v>E=5%</c:v>
                </c:pt>
              </c:strCache>
            </c:strRef>
          </c:cat>
          <c:val>
            <c:numRef>
              <c:f>'100 and 300 results'!$C$3:$C$7</c:f>
              <c:numCache>
                <c:formatCode>_(* #,##0_);_(* \(#,##0\);_(* "-"??_);_(@_)</c:formatCode>
                <c:ptCount val="5"/>
                <c:pt idx="0">
                  <c:v>1998973261184</c:v>
                </c:pt>
                <c:pt idx="1">
                  <c:v>1998973261184</c:v>
                </c:pt>
                <c:pt idx="2">
                  <c:v>1998973261184</c:v>
                </c:pt>
                <c:pt idx="3">
                  <c:v>1998973261184</c:v>
                </c:pt>
                <c:pt idx="4">
                  <c:v>1998973261184</c:v>
                </c:pt>
              </c:numCache>
            </c:numRef>
          </c:val>
        </c:ser>
        <c:ser>
          <c:idx val="2"/>
          <c:order val="2"/>
          <c:tx>
            <c:strRef>
              <c:f>'100 and 300 results'!$D$2</c:f>
              <c:strCache>
                <c:ptCount val="1"/>
                <c:pt idx="0">
                  <c:v>GateKeeper - 1 core</c:v>
                </c:pt>
              </c:strCache>
            </c:strRef>
          </c:tx>
          <c:spPr>
            <a:solidFill>
              <a:schemeClr val="accent6"/>
            </a:solidFill>
            <a:ln>
              <a:noFill/>
            </a:ln>
            <a:effectLst/>
          </c:spPr>
          <c:invertIfNegative val="0"/>
          <c:cat>
            <c:strRef>
              <c:f>'100 and 300 results'!$A$3:$A$7</c:f>
              <c:strCache>
                <c:ptCount val="5"/>
                <c:pt idx="0">
                  <c:v>E=1%</c:v>
                </c:pt>
                <c:pt idx="1">
                  <c:v>E=2%</c:v>
                </c:pt>
                <c:pt idx="2">
                  <c:v>E=3%</c:v>
                </c:pt>
                <c:pt idx="3">
                  <c:v>E=4%</c:v>
                </c:pt>
                <c:pt idx="4">
                  <c:v>E=5%</c:v>
                </c:pt>
              </c:strCache>
            </c:strRef>
          </c:cat>
          <c:val>
            <c:numRef>
              <c:f>'100 and 300 results'!$D$3:$D$7</c:f>
              <c:numCache>
                <c:formatCode>_(* #,##0_);_(* \(#,##0\);_(* "-"??_);_(@_)</c:formatCode>
                <c:ptCount val="5"/>
                <c:pt idx="0">
                  <c:v>249871657648</c:v>
                </c:pt>
                <c:pt idx="1">
                  <c:v>249871657648</c:v>
                </c:pt>
                <c:pt idx="2">
                  <c:v>249871657648</c:v>
                </c:pt>
                <c:pt idx="3">
                  <c:v>249871657648</c:v>
                </c:pt>
                <c:pt idx="4">
                  <c:v>249871657648</c:v>
                </c:pt>
              </c:numCache>
            </c:numRef>
          </c:val>
        </c:ser>
        <c:ser>
          <c:idx val="3"/>
          <c:order val="3"/>
          <c:tx>
            <c:strRef>
              <c:f>'100 and 300 results'!$E$2</c:f>
              <c:strCache>
                <c:ptCount val="1"/>
                <c:pt idx="0">
                  <c:v>Adjacency Filter</c:v>
                </c:pt>
              </c:strCache>
            </c:strRef>
          </c:tx>
          <c:spPr>
            <a:solidFill>
              <a:schemeClr val="accent2">
                <a:lumMod val="60000"/>
              </a:schemeClr>
            </a:solidFill>
            <a:ln>
              <a:noFill/>
            </a:ln>
            <a:effectLst/>
          </c:spPr>
          <c:invertIfNegative val="0"/>
          <c:cat>
            <c:strRef>
              <c:f>'100 and 300 results'!$A$3:$A$7</c:f>
              <c:strCache>
                <c:ptCount val="5"/>
                <c:pt idx="0">
                  <c:v>E=1%</c:v>
                </c:pt>
                <c:pt idx="1">
                  <c:v>E=2%</c:v>
                </c:pt>
                <c:pt idx="2">
                  <c:v>E=3%</c:v>
                </c:pt>
                <c:pt idx="3">
                  <c:v>E=4%</c:v>
                </c:pt>
                <c:pt idx="4">
                  <c:v>E=5%</c:v>
                </c:pt>
              </c:strCache>
            </c:strRef>
          </c:cat>
          <c:val>
            <c:numRef>
              <c:f>'100 and 300 results'!$E$3:$E$7</c:f>
              <c:numCache>
                <c:formatCode>_(* #,##0_);_(* \(#,##0\);_(* "-"??_);_(@_)</c:formatCode>
                <c:ptCount val="5"/>
                <c:pt idx="0">
                  <c:v>47713643551</c:v>
                </c:pt>
                <c:pt idx="1">
                  <c:v>46319931132</c:v>
                </c:pt>
                <c:pt idx="2">
                  <c:v>46527018408</c:v>
                </c:pt>
                <c:pt idx="3">
                  <c:v>44258942679</c:v>
                </c:pt>
                <c:pt idx="4">
                  <c:v>38124114272</c:v>
                </c:pt>
              </c:numCache>
            </c:numRef>
          </c:val>
        </c:ser>
        <c:ser>
          <c:idx val="4"/>
          <c:order val="4"/>
          <c:tx>
            <c:strRef>
              <c:f>'100 and 300 results'!$F$2</c:f>
              <c:strCache>
                <c:ptCount val="1"/>
                <c:pt idx="0">
                  <c:v>SHD</c:v>
                </c:pt>
              </c:strCache>
            </c:strRef>
          </c:tx>
          <c:spPr>
            <a:solidFill>
              <a:schemeClr val="accent4">
                <a:lumMod val="60000"/>
              </a:schemeClr>
            </a:solidFill>
            <a:ln>
              <a:noFill/>
            </a:ln>
            <a:effectLst/>
          </c:spPr>
          <c:invertIfNegative val="0"/>
          <c:cat>
            <c:strRef>
              <c:f>'100 and 300 results'!$A$3:$A$7</c:f>
              <c:strCache>
                <c:ptCount val="5"/>
                <c:pt idx="0">
                  <c:v>E=1%</c:v>
                </c:pt>
                <c:pt idx="1">
                  <c:v>E=2%</c:v>
                </c:pt>
                <c:pt idx="2">
                  <c:v>E=3%</c:v>
                </c:pt>
                <c:pt idx="3">
                  <c:v>E=4%</c:v>
                </c:pt>
                <c:pt idx="4">
                  <c:v>E=5%</c:v>
                </c:pt>
              </c:strCache>
            </c:strRef>
          </c:cat>
          <c:val>
            <c:numRef>
              <c:f>'100 and 300 results'!$F$3:$F$7</c:f>
              <c:numCache>
                <c:formatCode>_(* #,##0_);_(* \(#,##0\);_(* "-"??_);_(@_)</c:formatCode>
                <c:ptCount val="5"/>
                <c:pt idx="0">
                  <c:v>88358599169.146942</c:v>
                </c:pt>
                <c:pt idx="1">
                  <c:v>45861317953.158279</c:v>
                </c:pt>
                <c:pt idx="2">
                  <c:v>30609880531.950199</c:v>
                </c:pt>
                <c:pt idx="3">
                  <c:v>23172221298.359268</c:v>
                </c:pt>
                <c:pt idx="4">
                  <c:v>18597128913.255051</c:v>
                </c:pt>
              </c:numCache>
            </c:numRef>
          </c:val>
        </c:ser>
        <c:dLbls>
          <c:showLegendKey val="0"/>
          <c:showVal val="0"/>
          <c:showCatName val="0"/>
          <c:showSerName val="0"/>
          <c:showPercent val="0"/>
          <c:showBubbleSize val="0"/>
        </c:dLbls>
        <c:gapWidth val="219"/>
        <c:axId val="418404896"/>
        <c:axId val="418405288"/>
      </c:barChart>
      <c:catAx>
        <c:axId val="418404896"/>
        <c:scaling>
          <c:orientation val="minMax"/>
        </c:scaling>
        <c:delete val="0"/>
        <c:axPos val="b"/>
        <c:numFmt formatCode="General" sourceLinked="1"/>
        <c:majorTickMark val="cross"/>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418405288"/>
        <c:crosses val="autoZero"/>
        <c:auto val="1"/>
        <c:lblAlgn val="ctr"/>
        <c:lblOffset val="100"/>
        <c:noMultiLvlLbl val="0"/>
      </c:catAx>
      <c:valAx>
        <c:axId val="418405288"/>
        <c:scaling>
          <c:logBase val="10"/>
          <c:orientation val="minMax"/>
          <c:max val="10000000000000"/>
          <c:min val="1000000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418404896"/>
        <c:crosses val="autoZero"/>
        <c:crossBetween val="between"/>
        <c:majorUnit val="100"/>
        <c:dispUnits>
          <c:builtInUnit val="billions"/>
        </c:dispUnits>
      </c:valAx>
      <c:spPr>
        <a:noFill/>
        <a:ln>
          <a:solidFill>
            <a:schemeClr val="bg1">
              <a:lumMod val="50000"/>
            </a:schemeClr>
          </a:solidFill>
        </a:ln>
        <a:effectLst/>
      </c:spPr>
    </c:plotArea>
    <c:legend>
      <c:legendPos val="b"/>
      <c:layout>
        <c:manualLayout>
          <c:xMode val="edge"/>
          <c:yMode val="edge"/>
          <c:x val="1.0934958196803724E-2"/>
          <c:y val="0.67447961723510574"/>
          <c:w val="0.96355424720723659"/>
          <c:h val="0.26302691625805147"/>
        </c:manualLayout>
      </c:layout>
      <c:overlay val="0"/>
      <c:spPr>
        <a:noFill/>
        <a:ln>
          <a:solidFill>
            <a:schemeClr val="bg1">
              <a:lumMod val="50000"/>
            </a:schemeClr>
          </a:solid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20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11984522049025"/>
          <c:y val="9.4963678145897318E-2"/>
          <c:w val="0.80542624960508169"/>
          <c:h val="0.85779855321673315"/>
        </c:manualLayout>
      </c:layout>
      <c:barChart>
        <c:barDir val="col"/>
        <c:grouping val="clustered"/>
        <c:varyColors val="0"/>
        <c:ser>
          <c:idx val="0"/>
          <c:order val="0"/>
          <c:tx>
            <c:strRef>
              <c:f>'100 and 300 results'!$G$2</c:f>
              <c:strCache>
                <c:ptCount val="1"/>
                <c:pt idx="0">
                  <c:v>GateKeeper - 16 cores</c:v>
                </c:pt>
              </c:strCache>
            </c:strRef>
          </c:tx>
          <c:spPr>
            <a:solidFill>
              <a:schemeClr val="accent2"/>
            </a:solidFill>
            <a:ln>
              <a:noFill/>
            </a:ln>
            <a:effectLst/>
          </c:spPr>
          <c:invertIfNegative val="0"/>
          <c:val>
            <c:numRef>
              <c:f>'100 and 300 results'!$G$3:$G$7</c:f>
              <c:numCache>
                <c:formatCode>General</c:formatCode>
                <c:ptCount val="5"/>
              </c:numCache>
            </c:numRef>
          </c:val>
        </c:ser>
        <c:ser>
          <c:idx val="1"/>
          <c:order val="1"/>
          <c:tx>
            <c:strRef>
              <c:f>'100 and 300 results'!$H$2</c:f>
              <c:strCache>
                <c:ptCount val="1"/>
                <c:pt idx="0">
                  <c:v>GateKeeper - 8 cores</c:v>
                </c:pt>
              </c:strCache>
            </c:strRef>
          </c:tx>
          <c:spPr>
            <a:solidFill>
              <a:schemeClr val="accent4"/>
            </a:solidFill>
            <a:ln>
              <a:noFill/>
            </a:ln>
            <a:effectLst/>
          </c:spPr>
          <c:invertIfNegative val="0"/>
          <c:val>
            <c:numRef>
              <c:f>'100 and 300 results'!$H$3:$H$7</c:f>
              <c:numCache>
                <c:formatCode>#,##0</c:formatCode>
                <c:ptCount val="5"/>
                <c:pt idx="0">
                  <c:v>393694193254.77448</c:v>
                </c:pt>
                <c:pt idx="1">
                  <c:v>393694193254.77448</c:v>
                </c:pt>
                <c:pt idx="2">
                  <c:v>393694193254.77448</c:v>
                </c:pt>
                <c:pt idx="3">
                  <c:v>393694193254.77448</c:v>
                </c:pt>
                <c:pt idx="4">
                  <c:v>393694193254.77448</c:v>
                </c:pt>
              </c:numCache>
            </c:numRef>
          </c:val>
        </c:ser>
        <c:ser>
          <c:idx val="2"/>
          <c:order val="2"/>
          <c:tx>
            <c:strRef>
              <c:f>'100 and 300 results'!$I$2</c:f>
              <c:strCache>
                <c:ptCount val="1"/>
                <c:pt idx="0">
                  <c:v>GateKeeper - 1 core</c:v>
                </c:pt>
              </c:strCache>
            </c:strRef>
          </c:tx>
          <c:spPr>
            <a:solidFill>
              <a:schemeClr val="accent6"/>
            </a:solidFill>
            <a:ln>
              <a:noFill/>
            </a:ln>
            <a:effectLst/>
          </c:spPr>
          <c:invertIfNegative val="0"/>
          <c:val>
            <c:numRef>
              <c:f>'100 and 300 results'!$I$3:$I$7</c:f>
              <c:numCache>
                <c:formatCode>#,##0</c:formatCode>
                <c:ptCount val="5"/>
                <c:pt idx="0">
                  <c:v>63562538188.706314</c:v>
                </c:pt>
                <c:pt idx="1">
                  <c:v>63562538188.706314</c:v>
                </c:pt>
                <c:pt idx="2">
                  <c:v>63562538188.706314</c:v>
                </c:pt>
                <c:pt idx="3">
                  <c:v>63562538188.706314</c:v>
                </c:pt>
                <c:pt idx="4">
                  <c:v>63562538188.706314</c:v>
                </c:pt>
              </c:numCache>
            </c:numRef>
          </c:val>
        </c:ser>
        <c:ser>
          <c:idx val="3"/>
          <c:order val="3"/>
          <c:tx>
            <c:strRef>
              <c:f>'100 and 300 results'!$J$2</c:f>
              <c:strCache>
                <c:ptCount val="1"/>
                <c:pt idx="0">
                  <c:v>Adjacency Filter</c:v>
                </c:pt>
              </c:strCache>
            </c:strRef>
          </c:tx>
          <c:spPr>
            <a:solidFill>
              <a:schemeClr val="accent2">
                <a:lumMod val="60000"/>
              </a:schemeClr>
            </a:solidFill>
            <a:ln>
              <a:noFill/>
            </a:ln>
            <a:effectLst/>
          </c:spPr>
          <c:invertIfNegative val="0"/>
          <c:val>
            <c:numRef>
              <c:f>'100 and 300 results'!$J$3:$J$7</c:f>
              <c:numCache>
                <c:formatCode>_(* #,##0_);_(* \(#,##0\);_(* "-"??_);_(@_)</c:formatCode>
                <c:ptCount val="5"/>
                <c:pt idx="0">
                  <c:v>21733502706.233414</c:v>
                </c:pt>
                <c:pt idx="1">
                  <c:v>42376274254.954666</c:v>
                </c:pt>
                <c:pt idx="2">
                  <c:v>63101025361.878197</c:v>
                </c:pt>
                <c:pt idx="3">
                  <c:v>37419200350.908669</c:v>
                </c:pt>
                <c:pt idx="4">
                  <c:v>42338585323.75618</c:v>
                </c:pt>
              </c:numCache>
            </c:numRef>
          </c:val>
        </c:ser>
        <c:ser>
          <c:idx val="4"/>
          <c:order val="4"/>
          <c:tx>
            <c:strRef>
              <c:f>'100 and 300 results'!$K$2</c:f>
              <c:strCache>
                <c:ptCount val="1"/>
                <c:pt idx="0">
                  <c:v>SHD</c:v>
                </c:pt>
              </c:strCache>
            </c:strRef>
          </c:tx>
          <c:spPr>
            <a:solidFill>
              <a:schemeClr val="accent4">
                <a:lumMod val="60000"/>
              </a:schemeClr>
            </a:solidFill>
            <a:ln>
              <a:noFill/>
            </a:ln>
            <a:effectLst/>
          </c:spPr>
          <c:invertIfNegative val="0"/>
          <c:val>
            <c:numRef>
              <c:f>'100 and 300 results'!$K$3:$K$7</c:f>
              <c:numCache>
                <c:formatCode>General</c:formatCode>
                <c:ptCount val="5"/>
              </c:numCache>
            </c:numRef>
          </c:val>
        </c:ser>
        <c:dLbls>
          <c:showLegendKey val="0"/>
          <c:showVal val="0"/>
          <c:showCatName val="0"/>
          <c:showSerName val="0"/>
          <c:showPercent val="0"/>
          <c:showBubbleSize val="0"/>
        </c:dLbls>
        <c:gapWidth val="219"/>
        <c:axId val="418399800"/>
        <c:axId val="418400192"/>
      </c:barChart>
      <c:catAx>
        <c:axId val="418399800"/>
        <c:scaling>
          <c:orientation val="minMax"/>
        </c:scaling>
        <c:delete val="0"/>
        <c:axPos val="b"/>
        <c:numFmt formatCode="General" sourceLinked="1"/>
        <c:majorTickMark val="cross"/>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418400192"/>
        <c:crosses val="autoZero"/>
        <c:auto val="1"/>
        <c:lblAlgn val="ctr"/>
        <c:lblOffset val="100"/>
        <c:noMultiLvlLbl val="0"/>
      </c:catAx>
      <c:valAx>
        <c:axId val="418400192"/>
        <c:scaling>
          <c:logBase val="10"/>
          <c:orientation val="minMax"/>
          <c:max val="1000000000000"/>
          <c:min val="10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418399800"/>
        <c:crosses val="autoZero"/>
        <c:crossBetween val="between"/>
        <c:dispUnits>
          <c:builtInUnit val="billions"/>
        </c:dispUnits>
      </c:valAx>
      <c:spPr>
        <a:noFill/>
        <a:ln>
          <a:solidFill>
            <a:schemeClr val="bg1">
              <a:lumMod val="50000"/>
            </a:schemeClr>
          </a:solidFill>
        </a:ln>
        <a:effectLst/>
      </c:spPr>
    </c:plotArea>
    <c:plotVisOnly val="1"/>
    <c:dispBlanksAs val="gap"/>
    <c:showDLblsOverMax val="0"/>
  </c:chart>
  <c:spPr>
    <a:noFill/>
    <a:ln w="9525" cap="flat" cmpd="sng" algn="ctr">
      <a:noFill/>
      <a:round/>
    </a:ln>
    <a:effectLst/>
  </c:spPr>
  <c:txPr>
    <a:bodyPr/>
    <a:lstStyle/>
    <a:p>
      <a:pPr>
        <a:defRPr sz="20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0.00456</cdr:x>
      <cdr:y>0.8096</cdr:y>
    </cdr:from>
    <cdr:to>
      <cdr:x>0.17679</cdr:x>
      <cdr:y>0.89829</cdr:y>
    </cdr:to>
    <cdr:sp macro="" textlink="">
      <cdr:nvSpPr>
        <cdr:cNvPr id="3" name="TextBox 2"/>
        <cdr:cNvSpPr txBox="1"/>
      </cdr:nvSpPr>
      <cdr:spPr>
        <a:xfrm xmlns:a="http://schemas.openxmlformats.org/drawingml/2006/main">
          <a:off x="35419" y="3528248"/>
          <a:ext cx="1338579" cy="386512"/>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l"/>
          <a:r>
            <a:rPr lang="en-US" sz="1800" dirty="0" smtClean="0"/>
            <a:t>Edit Count=</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623FF-30DC-E848-BCAE-8A28FF1D2B30}" type="datetimeFigureOut">
              <a:rPr lang="en-US" smtClean="0"/>
              <a:t>3/1/2018</a:t>
            </a:fld>
            <a:endParaRPr lang="en-US"/>
          </a:p>
        </p:txBody>
      </p:sp>
      <p:sp>
        <p:nvSpPr>
          <p:cNvPr id="4" name="Slide Image Placeholder 3"/>
          <p:cNvSpPr>
            <a:spLocks noGrp="1" noRot="1" noChangeAspect="1"/>
          </p:cNvSpPr>
          <p:nvPr>
            <p:ph type="sldImg" idx="2"/>
          </p:nvPr>
        </p:nvSpPr>
        <p:spPr>
          <a:xfrm>
            <a:off x="2195513" y="1143000"/>
            <a:ext cx="2466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054065617"/>
      </p:ext>
    </p:extLst>
  </p:cSld>
  <p:clrMap bg1="lt1" tx1="dk1" bg2="lt2" tx2="dk2" accent1="accent1" accent2="accent2" accent3="accent3" accent4="accent4" accent5="accent5" accent6="accent6" hlink="hlink" folHlink="folHlink"/>
  <p:notesStyle>
    <a:lvl1pPr marL="0" algn="l" defTabSz="783641" rtl="0" eaLnBrk="1" latinLnBrk="0" hangingPunct="1">
      <a:defRPr sz="1028" kern="1200">
        <a:solidFill>
          <a:schemeClr val="tx1"/>
        </a:solidFill>
        <a:latin typeface="+mn-lt"/>
        <a:ea typeface="+mn-ea"/>
        <a:cs typeface="+mn-cs"/>
      </a:defRPr>
    </a:lvl1pPr>
    <a:lvl2pPr marL="391820" algn="l" defTabSz="783641" rtl="0" eaLnBrk="1" latinLnBrk="0" hangingPunct="1">
      <a:defRPr sz="1028" kern="1200">
        <a:solidFill>
          <a:schemeClr val="tx1"/>
        </a:solidFill>
        <a:latin typeface="+mn-lt"/>
        <a:ea typeface="+mn-ea"/>
        <a:cs typeface="+mn-cs"/>
      </a:defRPr>
    </a:lvl2pPr>
    <a:lvl3pPr marL="783641" algn="l" defTabSz="783641" rtl="0" eaLnBrk="1" latinLnBrk="0" hangingPunct="1">
      <a:defRPr sz="1028" kern="1200">
        <a:solidFill>
          <a:schemeClr val="tx1"/>
        </a:solidFill>
        <a:latin typeface="+mn-lt"/>
        <a:ea typeface="+mn-ea"/>
        <a:cs typeface="+mn-cs"/>
      </a:defRPr>
    </a:lvl3pPr>
    <a:lvl4pPr marL="1175461" algn="l" defTabSz="783641" rtl="0" eaLnBrk="1" latinLnBrk="0" hangingPunct="1">
      <a:defRPr sz="1028" kern="1200">
        <a:solidFill>
          <a:schemeClr val="tx1"/>
        </a:solidFill>
        <a:latin typeface="+mn-lt"/>
        <a:ea typeface="+mn-ea"/>
        <a:cs typeface="+mn-cs"/>
      </a:defRPr>
    </a:lvl4pPr>
    <a:lvl5pPr marL="1567282" algn="l" defTabSz="783641" rtl="0" eaLnBrk="1" latinLnBrk="0" hangingPunct="1">
      <a:defRPr sz="1028" kern="1200">
        <a:solidFill>
          <a:schemeClr val="tx1"/>
        </a:solidFill>
        <a:latin typeface="+mn-lt"/>
        <a:ea typeface="+mn-ea"/>
        <a:cs typeface="+mn-cs"/>
      </a:defRPr>
    </a:lvl5pPr>
    <a:lvl6pPr marL="1959102" algn="l" defTabSz="783641" rtl="0" eaLnBrk="1" latinLnBrk="0" hangingPunct="1">
      <a:defRPr sz="1028" kern="1200">
        <a:solidFill>
          <a:schemeClr val="tx1"/>
        </a:solidFill>
        <a:latin typeface="+mn-lt"/>
        <a:ea typeface="+mn-ea"/>
        <a:cs typeface="+mn-cs"/>
      </a:defRPr>
    </a:lvl6pPr>
    <a:lvl7pPr marL="2350922" algn="l" defTabSz="783641" rtl="0" eaLnBrk="1" latinLnBrk="0" hangingPunct="1">
      <a:defRPr sz="1028" kern="1200">
        <a:solidFill>
          <a:schemeClr val="tx1"/>
        </a:solidFill>
        <a:latin typeface="+mn-lt"/>
        <a:ea typeface="+mn-ea"/>
        <a:cs typeface="+mn-cs"/>
      </a:defRPr>
    </a:lvl7pPr>
    <a:lvl8pPr marL="2742743" algn="l" defTabSz="783641" rtl="0" eaLnBrk="1" latinLnBrk="0" hangingPunct="1">
      <a:defRPr sz="1028" kern="1200">
        <a:solidFill>
          <a:schemeClr val="tx1"/>
        </a:solidFill>
        <a:latin typeface="+mn-lt"/>
        <a:ea typeface="+mn-ea"/>
        <a:cs typeface="+mn-cs"/>
      </a:defRPr>
    </a:lvl8pPr>
    <a:lvl9pPr marL="3134563" algn="l" defTabSz="783641" rtl="0" eaLnBrk="1" latinLnBrk="0" hangingPunct="1">
      <a:defRPr sz="10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5513" y="1143000"/>
            <a:ext cx="2466975"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19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27.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2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2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0.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1.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5.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38.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39.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1.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2.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6.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49.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2.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7.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0.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3.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6.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8.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1.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3.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4.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5.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7.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9.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8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2.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4.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5.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6.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8.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9.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0.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9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3.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6.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7.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00.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1.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03.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4.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5.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6.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7.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8.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0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0.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1.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2.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3.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14.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5.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6.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7.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8.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9.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2.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3.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4.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25.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8.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9.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0.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3.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4.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5.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36.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7.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8.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9.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0.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1.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3.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4.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5.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6.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47.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8.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0.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1.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2.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5.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6.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7.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58.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9.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0.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1.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2.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3.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6.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7.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8.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69.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0.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1.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2.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3.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4.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7.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8.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79.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0.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1.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2.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3.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4.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5.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6.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8.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89.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0.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491.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2.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3.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4.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5.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6.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99.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00.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1.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02.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3.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4.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5.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6.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7.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09.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0.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1.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2.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1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14.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15.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16.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17.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18.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1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1.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2.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24.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25.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26.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27.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28.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29.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0.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1.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2.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3.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4.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35.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36.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37.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38.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39.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0.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2.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3.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4.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5.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46.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47.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48.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49.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0.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1.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3.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4.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5.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6.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57.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58.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59.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0.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1.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2.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3.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4.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5.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6.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7.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68.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69.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0.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1.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2.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3.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5.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6.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7.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8.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79.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0.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1.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2.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3.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4.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6.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7.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8.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89.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0.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1.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2.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3.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4.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5.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7.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8.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99.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00.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8.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3.xml"/><Relationship Id="rId4" Type="http://schemas.openxmlformats.org/officeDocument/2006/relationships/image" Target="../media/image5.emf"/></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5.emf"/></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1359" tIns="155679" rIns="311359" bIns="155679"/>
          <a:lstStyle/>
          <a:p>
            <a:endParaRPr lang="en-US" sz="6082"/>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1359" tIns="155679" rIns="311359" bIns="155679"/>
          <a:lstStyle/>
          <a:p>
            <a:pPr>
              <a:defRPr/>
            </a:pPr>
            <a:endParaRPr lang="en-US" sz="6082"/>
          </a:p>
        </p:txBody>
      </p:sp>
      <p:sp>
        <p:nvSpPr>
          <p:cNvPr id="6" name="Line 10"/>
          <p:cNvSpPr>
            <a:spLocks noChangeShapeType="1"/>
          </p:cNvSpPr>
          <p:nvPr/>
        </p:nvSpPr>
        <p:spPr bwMode="auto">
          <a:xfrm>
            <a:off x="27363419" y="12899912"/>
            <a:ext cx="0" cy="4799964"/>
          </a:xfrm>
          <a:prstGeom prst="line">
            <a:avLst/>
          </a:prstGeom>
          <a:noFill/>
          <a:ln w="25400">
            <a:solidFill>
              <a:schemeClr val="accent1"/>
            </a:solidFill>
            <a:round/>
            <a:headEnd/>
            <a:tailEnd/>
          </a:ln>
          <a:effectLst/>
        </p:spPr>
        <p:txBody>
          <a:bodyPr lIns="311359" tIns="155679" rIns="311359" bIns="155679"/>
          <a:lstStyle/>
          <a:p>
            <a:pPr>
              <a:defRPr/>
            </a:pPr>
            <a:endParaRPr lang="en-US" sz="6082"/>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3680" tIns="186840" rIns="373680" bIns="186840" numCol="1" anchor="b" anchorCtr="0" compatLnSpc="1">
            <a:prstTxWarp prst="textNoShape">
              <a:avLst/>
            </a:prstTxWarp>
          </a:bodyPr>
          <a:lstStyle>
            <a:lvl1pPr>
              <a:defRPr sz="4166">
                <a:latin typeface="Garamond" pitchFamily="18" charset="0"/>
              </a:defRPr>
            </a:lvl1pPr>
          </a:lstStyle>
          <a:p>
            <a:fld id="{1328C3C1-546C-9A46-B9E7-A6B3FBF1F65F}" type="datetimeFigureOut">
              <a:rPr lang="en-US" smtClean="0"/>
              <a:t>3/1/2018</a:t>
            </a:fld>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p>
        </p:txBody>
      </p:sp>
    </p:spTree>
    <p:extLst>
      <p:ext uri="{BB962C8B-B14F-4D97-AF65-F5344CB8AC3E}">
        <p14:creationId xmlns:p14="http://schemas.microsoft.com/office/powerpoint/2010/main" val="3541643154"/>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368795006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0185" y="6285915"/>
            <a:ext cx="25923241" cy="23314116"/>
          </a:xfrm>
          <a:prstGeom prst="rect">
            <a:avLst/>
          </a:prstGeom>
        </p:spPr>
        <p:txBody>
          <a:bodyPr lIns="372820" tIns="186395" rIns="372820" bIns="186395">
            <a:normAutofit/>
          </a:bodyPr>
          <a:lstStyle>
            <a:lvl1pPr marL="0" indent="0" algn="l">
              <a:buNone/>
              <a:defRPr sz="8332">
                <a:solidFill>
                  <a:schemeClr val="accent2"/>
                </a:solidFill>
                <a:latin typeface="Arial"/>
                <a:cs typeface="Arial"/>
              </a:defRPr>
            </a:lvl1pPr>
            <a:lvl2pPr marL="1553118" indent="0" algn="ctr">
              <a:buNone/>
              <a:defRPr>
                <a:solidFill>
                  <a:schemeClr val="tx1">
                    <a:tint val="75000"/>
                  </a:schemeClr>
                </a:solidFill>
              </a:defRPr>
            </a:lvl2pPr>
            <a:lvl3pPr marL="3106232" indent="0" algn="ctr">
              <a:buNone/>
              <a:defRPr>
                <a:solidFill>
                  <a:schemeClr val="tx1">
                    <a:tint val="75000"/>
                  </a:schemeClr>
                </a:solidFill>
              </a:defRPr>
            </a:lvl3pPr>
            <a:lvl4pPr marL="4659346" indent="0" algn="ctr">
              <a:buNone/>
              <a:defRPr>
                <a:solidFill>
                  <a:schemeClr val="tx1">
                    <a:tint val="75000"/>
                  </a:schemeClr>
                </a:solidFill>
              </a:defRPr>
            </a:lvl4pPr>
            <a:lvl5pPr marL="6212460" indent="0" algn="ctr">
              <a:buNone/>
              <a:defRPr>
                <a:solidFill>
                  <a:schemeClr val="tx1">
                    <a:tint val="75000"/>
                  </a:schemeClr>
                </a:solidFill>
              </a:defRPr>
            </a:lvl5pPr>
            <a:lvl6pPr marL="7765578" indent="0" algn="ctr">
              <a:buNone/>
              <a:defRPr>
                <a:solidFill>
                  <a:schemeClr val="tx1">
                    <a:tint val="75000"/>
                  </a:schemeClr>
                </a:solidFill>
              </a:defRPr>
            </a:lvl6pPr>
            <a:lvl7pPr marL="9318688" indent="0" algn="ctr">
              <a:buNone/>
              <a:defRPr>
                <a:solidFill>
                  <a:schemeClr val="tx1">
                    <a:tint val="75000"/>
                  </a:schemeClr>
                </a:solidFill>
              </a:defRPr>
            </a:lvl7pPr>
            <a:lvl8pPr marL="10871810" indent="0" algn="ctr">
              <a:buNone/>
              <a:defRPr>
                <a:solidFill>
                  <a:schemeClr val="tx1">
                    <a:tint val="75000"/>
                  </a:schemeClr>
                </a:solidFill>
              </a:defRPr>
            </a:lvl8pPr>
            <a:lvl9pPr marL="12424920" indent="0" algn="ctr">
              <a:buNone/>
              <a:defRPr>
                <a:solidFill>
                  <a:schemeClr val="tx1">
                    <a:tint val="75000"/>
                  </a:schemeClr>
                </a:solidFill>
              </a:defRPr>
            </a:lvl9pPr>
          </a:lstStyle>
          <a:p>
            <a:r>
              <a:rPr lang="tr-TR" altLang="zh-TW" smtClean="0"/>
              <a:t>Click to edit Master subtitle style</a:t>
            </a:r>
            <a:endParaRPr lang="en-US" dirty="0"/>
          </a:p>
        </p:txBody>
      </p:sp>
      <p:sp>
        <p:nvSpPr>
          <p:cNvPr id="8" name="Title 1"/>
          <p:cNvSpPr>
            <a:spLocks noGrp="1"/>
          </p:cNvSpPr>
          <p:nvPr>
            <p:ph type="title"/>
          </p:nvPr>
        </p:nvSpPr>
        <p:spPr>
          <a:xfrm>
            <a:off x="1440185" y="1441911"/>
            <a:ext cx="25923241" cy="2796405"/>
          </a:xfrm>
        </p:spPr>
        <p:txBody>
          <a:bodyPr/>
          <a:lstStyle>
            <a:lvl1pPr>
              <a:defRPr>
                <a:latin typeface="Arial"/>
              </a:defRPr>
            </a:lvl1pPr>
          </a:lstStyle>
          <a:p>
            <a:r>
              <a:rPr lang="tr-TR" altLang="zh-TW" smtClean="0"/>
              <a:t>Click to edit Master title style</a:t>
            </a:r>
            <a:endParaRPr lang="en-US" dirty="0"/>
          </a:p>
        </p:txBody>
      </p:sp>
    </p:spTree>
    <p:extLst>
      <p:ext uri="{BB962C8B-B14F-4D97-AF65-F5344CB8AC3E}">
        <p14:creationId xmlns:p14="http://schemas.microsoft.com/office/powerpoint/2010/main" val="404767038"/>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5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4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59" y="7533307"/>
            <a:ext cx="9476185" cy="24624823"/>
          </a:xfrm>
        </p:spPr>
        <p:txBody>
          <a:bodyPr/>
          <a:lstStyle>
            <a:lvl1pPr marL="0" indent="0">
              <a:buNone/>
              <a:defRPr sz="5249"/>
            </a:lvl1pPr>
            <a:lvl2pPr marL="1704861" indent="0">
              <a:buNone/>
              <a:defRPr sz="4583"/>
            </a:lvl2pPr>
            <a:lvl3pPr marL="3409721" indent="0">
              <a:buNone/>
              <a:defRPr sz="3749"/>
            </a:lvl3pPr>
            <a:lvl4pPr marL="5114580" indent="0">
              <a:buNone/>
              <a:defRPr sz="3333"/>
            </a:lvl4pPr>
            <a:lvl5pPr marL="6819436" indent="0">
              <a:buNone/>
              <a:defRPr sz="3333"/>
            </a:lvl5pPr>
            <a:lvl6pPr marL="8524297" indent="0">
              <a:buNone/>
              <a:defRPr sz="3333"/>
            </a:lvl6pPr>
            <a:lvl7pPr marL="10229157" indent="0">
              <a:buNone/>
              <a:defRPr sz="3333"/>
            </a:lvl7pPr>
            <a:lvl8pPr marL="11934009" indent="0">
              <a:buNone/>
              <a:defRPr sz="3333"/>
            </a:lvl8pPr>
            <a:lvl9pPr marL="1363887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52494"/>
      </p:ext>
    </p:extLst>
  </p:cSld>
  <p:clrMapOvr>
    <a:masterClrMapping/>
  </p:clrMapOvr>
  <p:transition/>
</p:sldLayout>
</file>

<file path=ppt/slideLayouts/slideLayout10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4861" indent="0">
              <a:buNone/>
              <a:defRPr sz="10415"/>
            </a:lvl2pPr>
            <a:lvl3pPr marL="3409721" indent="0">
              <a:buNone/>
              <a:defRPr sz="8999"/>
            </a:lvl3pPr>
            <a:lvl4pPr marL="5114580" indent="0">
              <a:buNone/>
              <a:defRPr sz="7499"/>
            </a:lvl4pPr>
            <a:lvl5pPr marL="6819436" indent="0">
              <a:buNone/>
              <a:defRPr sz="7499"/>
            </a:lvl5pPr>
            <a:lvl6pPr marL="8524297" indent="0">
              <a:buNone/>
              <a:defRPr sz="7499"/>
            </a:lvl6pPr>
            <a:lvl7pPr marL="10229157" indent="0">
              <a:buNone/>
              <a:defRPr sz="7499"/>
            </a:lvl7pPr>
            <a:lvl8pPr marL="11934009" indent="0">
              <a:buNone/>
              <a:defRPr sz="7499"/>
            </a:lvl8pPr>
            <a:lvl9pPr marL="13638872"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4861" indent="0">
              <a:buNone/>
              <a:defRPr sz="4583"/>
            </a:lvl2pPr>
            <a:lvl3pPr marL="3409721" indent="0">
              <a:buNone/>
              <a:defRPr sz="3749"/>
            </a:lvl3pPr>
            <a:lvl4pPr marL="5114580" indent="0">
              <a:buNone/>
              <a:defRPr sz="3333"/>
            </a:lvl4pPr>
            <a:lvl5pPr marL="6819436" indent="0">
              <a:buNone/>
              <a:defRPr sz="3333"/>
            </a:lvl5pPr>
            <a:lvl6pPr marL="8524297" indent="0">
              <a:buNone/>
              <a:defRPr sz="3333"/>
            </a:lvl6pPr>
            <a:lvl7pPr marL="10229157" indent="0">
              <a:buNone/>
              <a:defRPr sz="3333"/>
            </a:lvl7pPr>
            <a:lvl8pPr marL="11934009" indent="0">
              <a:buNone/>
              <a:defRPr sz="3333"/>
            </a:lvl8pPr>
            <a:lvl9pPr marL="1363887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312716"/>
      </p:ext>
    </p:extLst>
  </p:cSld>
  <p:clrMapOvr>
    <a:masterClrMapping/>
  </p:clrMapOvr>
  <p:transition/>
</p:sldLayout>
</file>

<file path=ppt/slideLayouts/slideLayout10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673054"/>
      </p:ext>
    </p:extLst>
  </p:cSld>
  <p:clrMapOvr>
    <a:masterClrMapping/>
  </p:clrMapOvr>
  <p:transition/>
</p:sldLayout>
</file>

<file path=ppt/slideLayouts/slideLayout10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8961304"/>
      </p:ext>
    </p:extLst>
  </p:cSld>
  <p:clrMapOvr>
    <a:masterClrMapping/>
  </p:clrMapOvr>
  <p:transition/>
</p:sldLayout>
</file>

<file path=ppt/slideLayouts/slideLayout100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947" tIns="170482" rIns="340947" bIns="17048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947" tIns="170482" rIns="340947" bIns="17048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947" tIns="170482" rIns="340947" bIns="17048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190" tIns="204605" rIns="409190" bIns="20460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0604585"/>
      </p:ext>
    </p:extLst>
  </p:cSld>
  <p:clrMapOvr>
    <a:masterClrMapping/>
  </p:clrMapOvr>
  <p:transition/>
  <p:timing>
    <p:tnLst>
      <p:par>
        <p:cTn id="1" dur="indefinite" restart="never" nodeType="tmRoot"/>
      </p:par>
    </p:tnLst>
  </p:timing>
</p:sldLayout>
</file>

<file path=ppt/slideLayouts/slideLayout10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191767"/>
      </p:ext>
    </p:extLst>
  </p:cSld>
  <p:clrMapOvr>
    <a:masterClrMapping/>
  </p:clrMapOvr>
  <p:transition/>
  <p:timing>
    <p:tnLst>
      <p:par>
        <p:cTn id="1" dur="indefinite" restart="never" nodeType="tmRoot"/>
      </p:par>
    </p:tnLst>
  </p:timing>
</p:sldLayout>
</file>

<file path=ppt/slideLayouts/slideLayout10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76"/>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36"/>
            <a:ext cx="24483061" cy="7874938"/>
          </a:xfrm>
        </p:spPr>
        <p:txBody>
          <a:bodyPr anchor="b"/>
          <a:lstStyle>
            <a:lvl1pPr marL="0" indent="0">
              <a:buNone/>
              <a:defRPr sz="7499"/>
            </a:lvl1pPr>
            <a:lvl2pPr marL="1704655" indent="0">
              <a:buNone/>
              <a:defRPr sz="6916"/>
            </a:lvl2pPr>
            <a:lvl3pPr marL="3409307" indent="0">
              <a:buNone/>
              <a:defRPr sz="6082"/>
            </a:lvl3pPr>
            <a:lvl4pPr marL="5113952" indent="0">
              <a:buNone/>
              <a:defRPr sz="5249"/>
            </a:lvl4pPr>
            <a:lvl5pPr marL="6818607" indent="0">
              <a:buNone/>
              <a:defRPr sz="5249"/>
            </a:lvl5pPr>
            <a:lvl6pPr marL="8523253" indent="0">
              <a:buNone/>
              <a:defRPr sz="5249"/>
            </a:lvl6pPr>
            <a:lvl7pPr marL="10227913" indent="0">
              <a:buNone/>
              <a:defRPr sz="5249"/>
            </a:lvl7pPr>
            <a:lvl8pPr marL="11932561" indent="0">
              <a:buNone/>
              <a:defRPr sz="5249"/>
            </a:lvl8pPr>
            <a:lvl9pPr marL="1363721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955113"/>
      </p:ext>
    </p:extLst>
  </p:cSld>
  <p:clrMapOvr>
    <a:masterClrMapping/>
  </p:clrMapOvr>
  <p:transition/>
</p:sldLayout>
</file>

<file path=ppt/slideLayouts/slideLayout10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257307"/>
      </p:ext>
    </p:extLst>
  </p:cSld>
  <p:clrMapOvr>
    <a:masterClrMapping/>
  </p:clrMapOvr>
  <p:transition/>
</p:sldLayout>
</file>

<file path=ppt/slideLayouts/slideLayout10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4655" indent="0">
              <a:buNone/>
              <a:defRPr sz="7499" b="1"/>
            </a:lvl2pPr>
            <a:lvl3pPr marL="3409307" indent="0">
              <a:buNone/>
              <a:defRPr sz="6916" b="1"/>
            </a:lvl3pPr>
            <a:lvl4pPr marL="5113952" indent="0">
              <a:buNone/>
              <a:defRPr sz="6082" b="1"/>
            </a:lvl4pPr>
            <a:lvl5pPr marL="6818607" indent="0">
              <a:buNone/>
              <a:defRPr sz="6082" b="1"/>
            </a:lvl5pPr>
            <a:lvl6pPr marL="8523253" indent="0">
              <a:buNone/>
              <a:defRPr sz="6082" b="1"/>
            </a:lvl6pPr>
            <a:lvl7pPr marL="10227913" indent="0">
              <a:buNone/>
              <a:defRPr sz="6082" b="1"/>
            </a:lvl7pPr>
            <a:lvl8pPr marL="11932561" indent="0">
              <a:buNone/>
              <a:defRPr sz="6082" b="1"/>
            </a:lvl8pPr>
            <a:lvl9pPr marL="1363721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91" y="8058283"/>
            <a:ext cx="12731591" cy="3358307"/>
          </a:xfrm>
        </p:spPr>
        <p:txBody>
          <a:bodyPr anchor="b"/>
          <a:lstStyle>
            <a:lvl1pPr marL="0" indent="0">
              <a:buNone/>
              <a:defRPr sz="8999" b="1"/>
            </a:lvl1pPr>
            <a:lvl2pPr marL="1704655" indent="0">
              <a:buNone/>
              <a:defRPr sz="7499" b="1"/>
            </a:lvl2pPr>
            <a:lvl3pPr marL="3409307" indent="0">
              <a:buNone/>
              <a:defRPr sz="6916" b="1"/>
            </a:lvl3pPr>
            <a:lvl4pPr marL="5113952" indent="0">
              <a:buNone/>
              <a:defRPr sz="6082" b="1"/>
            </a:lvl4pPr>
            <a:lvl5pPr marL="6818607" indent="0">
              <a:buNone/>
              <a:defRPr sz="6082" b="1"/>
            </a:lvl5pPr>
            <a:lvl6pPr marL="8523253" indent="0">
              <a:buNone/>
              <a:defRPr sz="6082" b="1"/>
            </a:lvl6pPr>
            <a:lvl7pPr marL="10227913" indent="0">
              <a:buNone/>
              <a:defRPr sz="6082" b="1"/>
            </a:lvl7pPr>
            <a:lvl8pPr marL="11932561" indent="0">
              <a:buNone/>
              <a:defRPr sz="6082" b="1"/>
            </a:lvl8pPr>
            <a:lvl9pPr marL="1363721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9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2634663"/>
      </p:ext>
    </p:extLst>
  </p:cSld>
  <p:clrMapOvr>
    <a:masterClrMapping/>
  </p:clrMapOvr>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257788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45709" y="5971387"/>
            <a:ext cx="17282160" cy="21599843"/>
          </a:xfrm>
          <a:prstGeom prst="rect">
            <a:avLst/>
          </a:prstGeom>
        </p:spPr>
        <p:txBody>
          <a:bodyPr lIns="372820" tIns="186395" rIns="372820" bIns="186395"/>
          <a:lstStyle>
            <a:lvl1pPr marL="0" indent="0">
              <a:buNone/>
              <a:defRPr sz="10832">
                <a:latin typeface="Arial"/>
                <a:cs typeface="Arial"/>
              </a:defRPr>
            </a:lvl1pPr>
            <a:lvl2pPr marL="1553118" indent="0">
              <a:buNone/>
              <a:defRPr sz="9415"/>
            </a:lvl2pPr>
            <a:lvl3pPr marL="3106232" indent="0">
              <a:buNone/>
              <a:defRPr sz="8332"/>
            </a:lvl3pPr>
            <a:lvl4pPr marL="4659346" indent="0">
              <a:buNone/>
              <a:defRPr sz="6916"/>
            </a:lvl4pPr>
            <a:lvl5pPr marL="6212460" indent="0">
              <a:buNone/>
              <a:defRPr sz="6916"/>
            </a:lvl5pPr>
            <a:lvl6pPr marL="7765578" indent="0">
              <a:buNone/>
              <a:defRPr sz="6916"/>
            </a:lvl6pPr>
            <a:lvl7pPr marL="9318688" indent="0">
              <a:buNone/>
              <a:defRPr sz="6916"/>
            </a:lvl7pPr>
            <a:lvl8pPr marL="10871810" indent="0">
              <a:buNone/>
              <a:defRPr sz="6916"/>
            </a:lvl8pPr>
            <a:lvl9pPr marL="12424920" indent="0">
              <a:buNone/>
              <a:defRPr sz="6916"/>
            </a:lvl9pPr>
          </a:lstStyle>
          <a:p>
            <a:r>
              <a:rPr lang="tr-TR" altLang="zh-TW" smtClean="0"/>
              <a:t>Drag picture to placeholder or click icon to add</a:t>
            </a:r>
            <a:endParaRPr lang="en-US" dirty="0"/>
          </a:p>
        </p:txBody>
      </p:sp>
      <p:sp>
        <p:nvSpPr>
          <p:cNvPr id="4" name="Text Placeholder 3"/>
          <p:cNvSpPr>
            <a:spLocks noGrp="1"/>
          </p:cNvSpPr>
          <p:nvPr>
            <p:ph type="body" sz="half" idx="2"/>
          </p:nvPr>
        </p:nvSpPr>
        <p:spPr>
          <a:xfrm>
            <a:off x="5645709" y="27571233"/>
            <a:ext cx="17282160" cy="4224965"/>
          </a:xfrm>
          <a:prstGeom prst="rect">
            <a:avLst/>
          </a:prstGeom>
        </p:spPr>
        <p:txBody>
          <a:bodyPr lIns="372820" tIns="186395" rIns="372820" bIns="186395"/>
          <a:lstStyle>
            <a:lvl1pPr marL="0" indent="0">
              <a:buNone/>
              <a:defRPr sz="4833">
                <a:latin typeface="Arial"/>
                <a:cs typeface="Arial"/>
              </a:defRPr>
            </a:lvl1pPr>
            <a:lvl2pPr marL="1553118" indent="0">
              <a:buNone/>
              <a:defRPr sz="4166"/>
            </a:lvl2pPr>
            <a:lvl3pPr marL="3106232" indent="0">
              <a:buNone/>
              <a:defRPr sz="3333"/>
            </a:lvl3pPr>
            <a:lvl4pPr marL="4659346" indent="0">
              <a:buNone/>
              <a:defRPr sz="3166"/>
            </a:lvl4pPr>
            <a:lvl5pPr marL="6212460" indent="0">
              <a:buNone/>
              <a:defRPr sz="3166"/>
            </a:lvl5pPr>
            <a:lvl6pPr marL="7765578" indent="0">
              <a:buNone/>
              <a:defRPr sz="3166"/>
            </a:lvl6pPr>
            <a:lvl7pPr marL="9318688" indent="0">
              <a:buNone/>
              <a:defRPr sz="3166"/>
            </a:lvl7pPr>
            <a:lvl8pPr marL="10871810" indent="0">
              <a:buNone/>
              <a:defRPr sz="3166"/>
            </a:lvl8pPr>
            <a:lvl9pPr marL="12424920" indent="0">
              <a:buNone/>
              <a:defRPr sz="3166"/>
            </a:lvl9pPr>
          </a:lstStyle>
          <a:p>
            <a:pPr lvl="0"/>
            <a:r>
              <a:rPr lang="tr-TR" altLang="zh-TW" smtClean="0"/>
              <a:t>Click to edit Master text styles</a:t>
            </a:r>
          </a:p>
        </p:txBody>
      </p:sp>
      <p:sp>
        <p:nvSpPr>
          <p:cNvPr id="8" name="Title 1"/>
          <p:cNvSpPr>
            <a:spLocks noGrp="1"/>
          </p:cNvSpPr>
          <p:nvPr>
            <p:ph type="title"/>
          </p:nvPr>
        </p:nvSpPr>
        <p:spPr>
          <a:xfrm>
            <a:off x="1440185" y="1441911"/>
            <a:ext cx="25923241" cy="2796405"/>
          </a:xfrm>
        </p:spPr>
        <p:txBody>
          <a:bodyPr/>
          <a:lstStyle>
            <a:lvl1pPr>
              <a:defRPr>
                <a:latin typeface="Arial"/>
              </a:defRPr>
            </a:lvl1pPr>
          </a:lstStyle>
          <a:p>
            <a:r>
              <a:rPr lang="tr-TR" altLang="zh-TW" smtClean="0"/>
              <a:t>Click to edit Master title style</a:t>
            </a:r>
            <a:endParaRPr lang="en-US" dirty="0"/>
          </a:p>
        </p:txBody>
      </p:sp>
    </p:spTree>
    <p:extLst>
      <p:ext uri="{BB962C8B-B14F-4D97-AF65-F5344CB8AC3E}">
        <p14:creationId xmlns:p14="http://schemas.microsoft.com/office/powerpoint/2010/main" val="3969624116"/>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452190"/>
      </p:ext>
    </p:extLst>
  </p:cSld>
  <p:clrMapOvr>
    <a:masterClrMapping/>
  </p:clrMapOvr>
  <p:transition/>
</p:sldLayout>
</file>

<file path=ppt/slideLayouts/slideLayout10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6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2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61" y="7533307"/>
            <a:ext cx="9476185" cy="24624823"/>
          </a:xfrm>
        </p:spPr>
        <p:txBody>
          <a:bodyPr/>
          <a:lstStyle>
            <a:lvl1pPr marL="0" indent="0">
              <a:buNone/>
              <a:defRPr sz="5249"/>
            </a:lvl1pPr>
            <a:lvl2pPr marL="1704655" indent="0">
              <a:buNone/>
              <a:defRPr sz="4583"/>
            </a:lvl2pPr>
            <a:lvl3pPr marL="3409307" indent="0">
              <a:buNone/>
              <a:defRPr sz="3749"/>
            </a:lvl3pPr>
            <a:lvl4pPr marL="5113952" indent="0">
              <a:buNone/>
              <a:defRPr sz="3333"/>
            </a:lvl4pPr>
            <a:lvl5pPr marL="6818607" indent="0">
              <a:buNone/>
              <a:defRPr sz="3333"/>
            </a:lvl5pPr>
            <a:lvl6pPr marL="8523253" indent="0">
              <a:buNone/>
              <a:defRPr sz="3333"/>
            </a:lvl6pPr>
            <a:lvl7pPr marL="10227913" indent="0">
              <a:buNone/>
              <a:defRPr sz="3333"/>
            </a:lvl7pPr>
            <a:lvl8pPr marL="11932561" indent="0">
              <a:buNone/>
              <a:defRPr sz="3333"/>
            </a:lvl8pPr>
            <a:lvl9pPr marL="1363721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626818"/>
      </p:ext>
    </p:extLst>
  </p:cSld>
  <p:clrMapOvr>
    <a:masterClrMapping/>
  </p:clrMapOvr>
  <p:transition/>
</p:sldLayout>
</file>

<file path=ppt/slideLayouts/slideLayout10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4655" indent="0">
              <a:buNone/>
              <a:defRPr sz="10415"/>
            </a:lvl2pPr>
            <a:lvl3pPr marL="3409307" indent="0">
              <a:buNone/>
              <a:defRPr sz="8999"/>
            </a:lvl3pPr>
            <a:lvl4pPr marL="5113952" indent="0">
              <a:buNone/>
              <a:defRPr sz="7499"/>
            </a:lvl4pPr>
            <a:lvl5pPr marL="6818607" indent="0">
              <a:buNone/>
              <a:defRPr sz="7499"/>
            </a:lvl5pPr>
            <a:lvl6pPr marL="8523253" indent="0">
              <a:buNone/>
              <a:defRPr sz="7499"/>
            </a:lvl6pPr>
            <a:lvl7pPr marL="10227913" indent="0">
              <a:buNone/>
              <a:defRPr sz="7499"/>
            </a:lvl7pPr>
            <a:lvl8pPr marL="11932561" indent="0">
              <a:buNone/>
              <a:defRPr sz="7499"/>
            </a:lvl8pPr>
            <a:lvl9pPr marL="1363721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4655" indent="0">
              <a:buNone/>
              <a:defRPr sz="4583"/>
            </a:lvl2pPr>
            <a:lvl3pPr marL="3409307" indent="0">
              <a:buNone/>
              <a:defRPr sz="3749"/>
            </a:lvl3pPr>
            <a:lvl4pPr marL="5113952" indent="0">
              <a:buNone/>
              <a:defRPr sz="3333"/>
            </a:lvl4pPr>
            <a:lvl5pPr marL="6818607" indent="0">
              <a:buNone/>
              <a:defRPr sz="3333"/>
            </a:lvl5pPr>
            <a:lvl6pPr marL="8523253" indent="0">
              <a:buNone/>
              <a:defRPr sz="3333"/>
            </a:lvl6pPr>
            <a:lvl7pPr marL="10227913" indent="0">
              <a:buNone/>
              <a:defRPr sz="3333"/>
            </a:lvl7pPr>
            <a:lvl8pPr marL="11932561" indent="0">
              <a:buNone/>
              <a:defRPr sz="3333"/>
            </a:lvl8pPr>
            <a:lvl9pPr marL="1363721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974264"/>
      </p:ext>
    </p:extLst>
  </p:cSld>
  <p:clrMapOvr>
    <a:masterClrMapping/>
  </p:clrMapOvr>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0319455"/>
      </p:ext>
    </p:extLst>
  </p:cSld>
  <p:clrMapOvr>
    <a:masterClrMapping/>
  </p:clrMapOvr>
  <p:transition/>
</p:sldLayout>
</file>

<file path=ppt/slideLayouts/slideLayout10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579661"/>
      </p:ext>
    </p:extLst>
  </p:cSld>
  <p:clrMapOvr>
    <a:masterClrMapping/>
  </p:clrMapOvr>
  <p:transition/>
</p:sldLayout>
</file>

<file path=ppt/slideLayouts/slideLayout10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853" tIns="170436" rIns="340853" bIns="17043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853" tIns="170436" rIns="340853" bIns="17043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853" tIns="170436" rIns="340853" bIns="17043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078" tIns="204550" rIns="409078" bIns="20455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011177"/>
      </p:ext>
    </p:extLst>
  </p:cSld>
  <p:clrMapOvr>
    <a:masterClrMapping/>
  </p:clrMapOvr>
  <p:transition/>
  <p:timing>
    <p:tnLst>
      <p:par>
        <p:cTn id="1" dur="indefinite" restart="never" nodeType="tmRoot"/>
      </p:par>
    </p:tnLst>
  </p:timing>
</p:sldLayout>
</file>

<file path=ppt/slideLayouts/slideLayout10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293481"/>
      </p:ext>
    </p:extLst>
  </p:cSld>
  <p:clrMapOvr>
    <a:masterClrMapping/>
  </p:clrMapOvr>
  <p:transition/>
  <p:timing>
    <p:tnLst>
      <p:par>
        <p:cTn id="1" dur="indefinite" restart="never" nodeType="tmRoot"/>
      </p:par>
    </p:tnLst>
  </p:timing>
</p:sldLayout>
</file>

<file path=ppt/slideLayouts/slideLayout10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76"/>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39"/>
            <a:ext cx="24483061" cy="7874938"/>
          </a:xfrm>
        </p:spPr>
        <p:txBody>
          <a:bodyPr anchor="b"/>
          <a:lstStyle>
            <a:lvl1pPr marL="0" indent="0">
              <a:buNone/>
              <a:defRPr sz="7499"/>
            </a:lvl1pPr>
            <a:lvl2pPr marL="1704184" indent="0">
              <a:buNone/>
              <a:defRPr sz="6916"/>
            </a:lvl2pPr>
            <a:lvl3pPr marL="3408371" indent="0">
              <a:buNone/>
              <a:defRPr sz="6082"/>
            </a:lvl3pPr>
            <a:lvl4pPr marL="5112549" indent="0">
              <a:buNone/>
              <a:defRPr sz="5249"/>
            </a:lvl4pPr>
            <a:lvl5pPr marL="6816732" indent="0">
              <a:buNone/>
              <a:defRPr sz="5249"/>
            </a:lvl5pPr>
            <a:lvl6pPr marL="8520910" indent="0">
              <a:buNone/>
              <a:defRPr sz="5249"/>
            </a:lvl6pPr>
            <a:lvl7pPr marL="10225104" indent="0">
              <a:buNone/>
              <a:defRPr sz="5249"/>
            </a:lvl7pPr>
            <a:lvl8pPr marL="11929277" indent="0">
              <a:buNone/>
              <a:defRPr sz="5249"/>
            </a:lvl8pPr>
            <a:lvl9pPr marL="13633467"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48463"/>
      </p:ext>
    </p:extLst>
  </p:cSld>
  <p:clrMapOvr>
    <a:masterClrMapping/>
  </p:clrMapOvr>
  <p:transition/>
</p:sldLayout>
</file>

<file path=ppt/slideLayouts/slideLayout10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514282"/>
      </p:ext>
    </p:extLst>
  </p:cSld>
  <p:clrMapOvr>
    <a:masterClrMapping/>
  </p:clrMapOvr>
  <p:transition/>
</p:sldLayout>
</file>

<file path=ppt/slideLayouts/slideLayout10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4184" indent="0">
              <a:buNone/>
              <a:defRPr sz="7499" b="1"/>
            </a:lvl2pPr>
            <a:lvl3pPr marL="3408371" indent="0">
              <a:buNone/>
              <a:defRPr sz="6916" b="1"/>
            </a:lvl3pPr>
            <a:lvl4pPr marL="5112549" indent="0">
              <a:buNone/>
              <a:defRPr sz="6082" b="1"/>
            </a:lvl4pPr>
            <a:lvl5pPr marL="6816732" indent="0">
              <a:buNone/>
              <a:defRPr sz="6082" b="1"/>
            </a:lvl5pPr>
            <a:lvl6pPr marL="8520910" indent="0">
              <a:buNone/>
              <a:defRPr sz="6082" b="1"/>
            </a:lvl6pPr>
            <a:lvl7pPr marL="10225104" indent="0">
              <a:buNone/>
              <a:defRPr sz="6082" b="1"/>
            </a:lvl7pPr>
            <a:lvl8pPr marL="11929277" indent="0">
              <a:buNone/>
              <a:defRPr sz="6082" b="1"/>
            </a:lvl8pPr>
            <a:lvl9pPr marL="1363346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97" y="8058283"/>
            <a:ext cx="12731591" cy="3358307"/>
          </a:xfrm>
        </p:spPr>
        <p:txBody>
          <a:bodyPr anchor="b"/>
          <a:lstStyle>
            <a:lvl1pPr marL="0" indent="0">
              <a:buNone/>
              <a:defRPr sz="8999" b="1"/>
            </a:lvl1pPr>
            <a:lvl2pPr marL="1704184" indent="0">
              <a:buNone/>
              <a:defRPr sz="7499" b="1"/>
            </a:lvl2pPr>
            <a:lvl3pPr marL="3408371" indent="0">
              <a:buNone/>
              <a:defRPr sz="6916" b="1"/>
            </a:lvl3pPr>
            <a:lvl4pPr marL="5112549" indent="0">
              <a:buNone/>
              <a:defRPr sz="6082" b="1"/>
            </a:lvl4pPr>
            <a:lvl5pPr marL="6816732" indent="0">
              <a:buNone/>
              <a:defRPr sz="6082" b="1"/>
            </a:lvl5pPr>
            <a:lvl6pPr marL="8520910" indent="0">
              <a:buNone/>
              <a:defRPr sz="6082" b="1"/>
            </a:lvl6pPr>
            <a:lvl7pPr marL="10225104" indent="0">
              <a:buNone/>
              <a:defRPr sz="6082" b="1"/>
            </a:lvl7pPr>
            <a:lvl8pPr marL="11929277" indent="0">
              <a:buNone/>
              <a:defRPr sz="6082" b="1"/>
            </a:lvl8pPr>
            <a:lvl9pPr marL="1363346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97"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598318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tr-TR" altLang="zh-TW" smtClean="0"/>
              <a:t>Click to edit Master title style</a:t>
            </a:r>
            <a:endParaRPr lang="en-US" dirty="0"/>
          </a:p>
        </p:txBody>
      </p:sp>
      <p:sp>
        <p:nvSpPr>
          <p:cNvPr id="7" name="Picture Placeholder 2"/>
          <p:cNvSpPr>
            <a:spLocks noGrp="1"/>
          </p:cNvSpPr>
          <p:nvPr>
            <p:ph type="pic" idx="1"/>
          </p:nvPr>
        </p:nvSpPr>
        <p:spPr>
          <a:xfrm>
            <a:off x="10446308" y="5618992"/>
            <a:ext cx="17282160" cy="21599843"/>
          </a:xfrm>
          <a:prstGeom prst="rect">
            <a:avLst/>
          </a:prstGeom>
        </p:spPr>
        <p:txBody>
          <a:bodyPr lIns="372820" tIns="186395" rIns="372820" bIns="186395"/>
          <a:lstStyle>
            <a:lvl1pPr marL="0" indent="0">
              <a:buNone/>
              <a:defRPr sz="10832"/>
            </a:lvl1pPr>
            <a:lvl2pPr marL="1553118" indent="0">
              <a:buNone/>
              <a:defRPr sz="9415"/>
            </a:lvl2pPr>
            <a:lvl3pPr marL="3106232" indent="0">
              <a:buNone/>
              <a:defRPr sz="8332"/>
            </a:lvl3pPr>
            <a:lvl4pPr marL="4659346" indent="0">
              <a:buNone/>
              <a:defRPr sz="6916"/>
            </a:lvl4pPr>
            <a:lvl5pPr marL="6212460" indent="0">
              <a:buNone/>
              <a:defRPr sz="6916"/>
            </a:lvl5pPr>
            <a:lvl6pPr marL="7765578" indent="0">
              <a:buNone/>
              <a:defRPr sz="6916"/>
            </a:lvl6pPr>
            <a:lvl7pPr marL="9318688" indent="0">
              <a:buNone/>
              <a:defRPr sz="6916"/>
            </a:lvl7pPr>
            <a:lvl8pPr marL="10871810" indent="0">
              <a:buNone/>
              <a:defRPr sz="6916"/>
            </a:lvl8pPr>
            <a:lvl9pPr marL="12424920" indent="0">
              <a:buNone/>
              <a:defRPr sz="6916"/>
            </a:lvl9pPr>
          </a:lstStyle>
          <a:p>
            <a:r>
              <a:rPr lang="tr-TR" altLang="zh-TW" smtClean="0"/>
              <a:t>Drag picture to placeholder or click icon to add</a:t>
            </a:r>
            <a:endParaRPr lang="en-US"/>
          </a:p>
        </p:txBody>
      </p:sp>
      <p:sp>
        <p:nvSpPr>
          <p:cNvPr id="8" name="Text Placeholder 3"/>
          <p:cNvSpPr>
            <a:spLocks noGrp="1"/>
          </p:cNvSpPr>
          <p:nvPr>
            <p:ph type="body" sz="half" idx="2"/>
          </p:nvPr>
        </p:nvSpPr>
        <p:spPr>
          <a:xfrm>
            <a:off x="10446308" y="27218839"/>
            <a:ext cx="17282160" cy="4224965"/>
          </a:xfrm>
          <a:prstGeom prst="rect">
            <a:avLst/>
          </a:prstGeom>
        </p:spPr>
        <p:txBody>
          <a:bodyPr lIns="372820" tIns="186395" rIns="372820" bIns="186395"/>
          <a:lstStyle>
            <a:lvl1pPr marL="0" indent="0">
              <a:buNone/>
              <a:defRPr sz="4833"/>
            </a:lvl1pPr>
            <a:lvl2pPr marL="1553118" indent="0">
              <a:buNone/>
              <a:defRPr sz="4166"/>
            </a:lvl2pPr>
            <a:lvl3pPr marL="3106232" indent="0">
              <a:buNone/>
              <a:defRPr sz="3333"/>
            </a:lvl3pPr>
            <a:lvl4pPr marL="4659346" indent="0">
              <a:buNone/>
              <a:defRPr sz="3166"/>
            </a:lvl4pPr>
            <a:lvl5pPr marL="6212460" indent="0">
              <a:buNone/>
              <a:defRPr sz="3166"/>
            </a:lvl5pPr>
            <a:lvl6pPr marL="7765578" indent="0">
              <a:buNone/>
              <a:defRPr sz="3166"/>
            </a:lvl6pPr>
            <a:lvl7pPr marL="9318688" indent="0">
              <a:buNone/>
              <a:defRPr sz="3166"/>
            </a:lvl7pPr>
            <a:lvl8pPr marL="10871810" indent="0">
              <a:buNone/>
              <a:defRPr sz="3166"/>
            </a:lvl8pPr>
            <a:lvl9pPr marL="12424920" indent="0">
              <a:buNone/>
              <a:defRPr sz="3166"/>
            </a:lvl9pPr>
          </a:lstStyle>
          <a:p>
            <a:pPr lvl="0"/>
            <a:r>
              <a:rPr lang="tr-TR" altLang="zh-TW" smtClean="0"/>
              <a:t>Click to edit Master text styles</a:t>
            </a:r>
          </a:p>
        </p:txBody>
      </p:sp>
      <p:sp>
        <p:nvSpPr>
          <p:cNvPr id="9" name="Text Placeholder 3"/>
          <p:cNvSpPr>
            <a:spLocks noGrp="1"/>
          </p:cNvSpPr>
          <p:nvPr>
            <p:ph type="body" sz="half" idx="10"/>
          </p:nvPr>
        </p:nvSpPr>
        <p:spPr>
          <a:xfrm>
            <a:off x="1440194" y="5618998"/>
            <a:ext cx="9006126" cy="25824808"/>
          </a:xfrm>
          <a:prstGeom prst="rect">
            <a:avLst/>
          </a:prstGeom>
        </p:spPr>
        <p:txBody>
          <a:bodyPr lIns="372820" tIns="186395" rIns="372820" bIns="186395"/>
          <a:lstStyle>
            <a:lvl1pPr marL="0" indent="0">
              <a:buNone/>
              <a:defRPr sz="4833"/>
            </a:lvl1pPr>
            <a:lvl2pPr marL="1553118" indent="0">
              <a:buNone/>
              <a:defRPr sz="4166"/>
            </a:lvl2pPr>
            <a:lvl3pPr marL="3106232" indent="0">
              <a:buNone/>
              <a:defRPr sz="3333"/>
            </a:lvl3pPr>
            <a:lvl4pPr marL="4659346" indent="0">
              <a:buNone/>
              <a:defRPr sz="3166"/>
            </a:lvl4pPr>
            <a:lvl5pPr marL="6212460" indent="0">
              <a:buNone/>
              <a:defRPr sz="3166"/>
            </a:lvl5pPr>
            <a:lvl6pPr marL="7765578" indent="0">
              <a:buNone/>
              <a:defRPr sz="3166"/>
            </a:lvl6pPr>
            <a:lvl7pPr marL="9318688" indent="0">
              <a:buNone/>
              <a:defRPr sz="3166"/>
            </a:lvl7pPr>
            <a:lvl8pPr marL="10871810" indent="0">
              <a:buNone/>
              <a:defRPr sz="3166"/>
            </a:lvl8pPr>
            <a:lvl9pPr marL="12424920" indent="0">
              <a:buNone/>
              <a:defRPr sz="3166"/>
            </a:lvl9pPr>
          </a:lstStyle>
          <a:p>
            <a:pPr lvl="0"/>
            <a:r>
              <a:rPr lang="tr-TR" altLang="zh-TW" smtClean="0"/>
              <a:t>Click to edit Master text styles</a:t>
            </a:r>
          </a:p>
        </p:txBody>
      </p:sp>
    </p:spTree>
    <p:extLst>
      <p:ext uri="{BB962C8B-B14F-4D97-AF65-F5344CB8AC3E}">
        <p14:creationId xmlns:p14="http://schemas.microsoft.com/office/powerpoint/2010/main" val="3748116625"/>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608506"/>
      </p:ext>
    </p:extLst>
  </p:cSld>
  <p:clrMapOvr>
    <a:masterClrMapping/>
  </p:clrMapOvr>
  <p:transition/>
</p:sldLayout>
</file>

<file path=ppt/slideLayouts/slideLayout10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4047624"/>
      </p:ext>
    </p:extLst>
  </p:cSld>
  <p:clrMapOvr>
    <a:masterClrMapping/>
  </p:clrMapOvr>
  <p:transition/>
</p:sldLayout>
</file>

<file path=ppt/slideLayouts/slideLayout10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6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4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64" y="7533307"/>
            <a:ext cx="9476185" cy="24624823"/>
          </a:xfrm>
        </p:spPr>
        <p:txBody>
          <a:bodyPr/>
          <a:lstStyle>
            <a:lvl1pPr marL="0" indent="0">
              <a:buNone/>
              <a:defRPr sz="5249"/>
            </a:lvl1pPr>
            <a:lvl2pPr marL="1704184" indent="0">
              <a:buNone/>
              <a:defRPr sz="4583"/>
            </a:lvl2pPr>
            <a:lvl3pPr marL="3408371" indent="0">
              <a:buNone/>
              <a:defRPr sz="3749"/>
            </a:lvl3pPr>
            <a:lvl4pPr marL="5112549" indent="0">
              <a:buNone/>
              <a:defRPr sz="3333"/>
            </a:lvl4pPr>
            <a:lvl5pPr marL="6816732" indent="0">
              <a:buNone/>
              <a:defRPr sz="3333"/>
            </a:lvl5pPr>
            <a:lvl6pPr marL="8520910" indent="0">
              <a:buNone/>
              <a:defRPr sz="3333"/>
            </a:lvl6pPr>
            <a:lvl7pPr marL="10225104" indent="0">
              <a:buNone/>
              <a:defRPr sz="3333"/>
            </a:lvl7pPr>
            <a:lvl8pPr marL="11929277" indent="0">
              <a:buNone/>
              <a:defRPr sz="3333"/>
            </a:lvl8pPr>
            <a:lvl9pPr marL="1363346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73248"/>
      </p:ext>
    </p:extLst>
  </p:cSld>
  <p:clrMapOvr>
    <a:masterClrMapping/>
  </p:clrMapOvr>
  <p:transition/>
</p:sldLayout>
</file>

<file path=ppt/slideLayouts/slideLayout10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4184" indent="0">
              <a:buNone/>
              <a:defRPr sz="10415"/>
            </a:lvl2pPr>
            <a:lvl3pPr marL="3408371" indent="0">
              <a:buNone/>
              <a:defRPr sz="8999"/>
            </a:lvl3pPr>
            <a:lvl4pPr marL="5112549" indent="0">
              <a:buNone/>
              <a:defRPr sz="7499"/>
            </a:lvl4pPr>
            <a:lvl5pPr marL="6816732" indent="0">
              <a:buNone/>
              <a:defRPr sz="7499"/>
            </a:lvl5pPr>
            <a:lvl6pPr marL="8520910" indent="0">
              <a:buNone/>
              <a:defRPr sz="7499"/>
            </a:lvl6pPr>
            <a:lvl7pPr marL="10225104" indent="0">
              <a:buNone/>
              <a:defRPr sz="7499"/>
            </a:lvl7pPr>
            <a:lvl8pPr marL="11929277" indent="0">
              <a:buNone/>
              <a:defRPr sz="7499"/>
            </a:lvl8pPr>
            <a:lvl9pPr marL="13633467"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4184" indent="0">
              <a:buNone/>
              <a:defRPr sz="4583"/>
            </a:lvl2pPr>
            <a:lvl3pPr marL="3408371" indent="0">
              <a:buNone/>
              <a:defRPr sz="3749"/>
            </a:lvl3pPr>
            <a:lvl4pPr marL="5112549" indent="0">
              <a:buNone/>
              <a:defRPr sz="3333"/>
            </a:lvl4pPr>
            <a:lvl5pPr marL="6816732" indent="0">
              <a:buNone/>
              <a:defRPr sz="3333"/>
            </a:lvl5pPr>
            <a:lvl6pPr marL="8520910" indent="0">
              <a:buNone/>
              <a:defRPr sz="3333"/>
            </a:lvl6pPr>
            <a:lvl7pPr marL="10225104" indent="0">
              <a:buNone/>
              <a:defRPr sz="3333"/>
            </a:lvl7pPr>
            <a:lvl8pPr marL="11929277" indent="0">
              <a:buNone/>
              <a:defRPr sz="3333"/>
            </a:lvl8pPr>
            <a:lvl9pPr marL="1363346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888283"/>
      </p:ext>
    </p:extLst>
  </p:cSld>
  <p:clrMapOvr>
    <a:masterClrMapping/>
  </p:clrMapOvr>
  <p:transition/>
</p:sldLayout>
</file>

<file path=ppt/slideLayouts/slideLayout10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2853028"/>
      </p:ext>
    </p:extLst>
  </p:cSld>
  <p:clrMapOvr>
    <a:masterClrMapping/>
  </p:clrMapOvr>
  <p:transition/>
</p:sldLayout>
</file>

<file path=ppt/slideLayouts/slideLayout10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0577554"/>
      </p:ext>
    </p:extLst>
  </p:cSld>
  <p:clrMapOvr>
    <a:masterClrMapping/>
  </p:clrMapOvr>
  <p:transition/>
</p:sldLayout>
</file>

<file path=ppt/slideLayouts/slideLayout10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759" tIns="170390" rIns="340759" bIns="170390"/>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759" tIns="170390" rIns="340759" bIns="170390"/>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759" tIns="170390" rIns="340759" bIns="170390"/>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965" tIns="204495" rIns="408965" bIns="204495" numCol="1" anchor="b" anchorCtr="0" compatLnSpc="1">
            <a:prstTxWarp prst="textNoShape">
              <a:avLst/>
            </a:prstTxWarp>
          </a:bodyPr>
          <a:lstStyle>
            <a:lvl1pPr>
              <a:defRPr sz="4583">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583"/>
            </a:lvl1pPr>
          </a:lstStyle>
          <a:p>
            <a:fld id="{08C9543E-5205-9747-9651-834D4A4090BA}" type="slidenum">
              <a:rPr lang="en-US"/>
              <a:pPr/>
              <a:t>‹#›</a:t>
            </a:fld>
            <a:endParaRPr lang="en-US"/>
          </a:p>
        </p:txBody>
      </p:sp>
    </p:spTree>
    <p:extLst>
      <p:ext uri="{BB962C8B-B14F-4D97-AF65-F5344CB8AC3E}">
        <p14:creationId xmlns:p14="http://schemas.microsoft.com/office/powerpoint/2010/main" val="846151267"/>
      </p:ext>
    </p:extLst>
  </p:cSld>
  <p:clrMapOvr>
    <a:masterClrMapping/>
  </p:clrMapOvr>
  <p:transition/>
</p:sldLayout>
</file>

<file path=ppt/slideLayouts/slideLayout10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9"/>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04590775"/>
      </p:ext>
    </p:extLst>
  </p:cSld>
  <p:clrMapOvr>
    <a:masterClrMapping/>
  </p:clrMapOvr>
  <p:transition/>
</p:sldLayout>
</file>

<file path=ppt/slideLayouts/slideLayout10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9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46"/>
            <a:ext cx="24483061" cy="7874938"/>
          </a:xfrm>
        </p:spPr>
        <p:txBody>
          <a:bodyPr anchor="b"/>
          <a:lstStyle>
            <a:lvl1pPr marL="0" indent="0">
              <a:buNone/>
              <a:defRPr sz="7499"/>
            </a:lvl1pPr>
            <a:lvl2pPr marL="1703717" indent="0">
              <a:buNone/>
              <a:defRPr sz="6916"/>
            </a:lvl2pPr>
            <a:lvl3pPr marL="3407432" indent="0">
              <a:buNone/>
              <a:defRPr sz="6082"/>
            </a:lvl3pPr>
            <a:lvl4pPr marL="5111143" indent="0">
              <a:buNone/>
              <a:defRPr sz="5249"/>
            </a:lvl4pPr>
            <a:lvl5pPr marL="6814859" indent="0">
              <a:buNone/>
              <a:defRPr sz="5249"/>
            </a:lvl5pPr>
            <a:lvl6pPr marL="8518566" indent="0">
              <a:buNone/>
              <a:defRPr sz="5249"/>
            </a:lvl6pPr>
            <a:lvl7pPr marL="10222292" indent="0">
              <a:buNone/>
              <a:defRPr sz="5249"/>
            </a:lvl7pPr>
            <a:lvl8pPr marL="11925998" indent="0">
              <a:buNone/>
              <a:defRPr sz="5249"/>
            </a:lvl8pPr>
            <a:lvl9pPr marL="13629717"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903145435"/>
      </p:ext>
    </p:extLst>
  </p:cSld>
  <p:clrMapOvr>
    <a:masterClrMapping/>
  </p:clrMapOvr>
  <p:transition/>
</p:sldLayout>
</file>

<file path=ppt/slideLayouts/slideLayout10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402795989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7" name="Rectangle 6"/>
          <p:cNvSpPr/>
          <p:nvPr userDrawn="1"/>
        </p:nvSpPr>
        <p:spPr>
          <a:xfrm>
            <a:off x="10029833" y="762150"/>
            <a:ext cx="18773778" cy="4047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10642" tIns="155309" rIns="310642" bIns="155309" rtlCol="0" anchor="ctr"/>
          <a:lstStyle/>
          <a:p>
            <a:pPr algn="ctr" defTabSz="1553118"/>
            <a:endParaRPr lang="en-US" sz="6082" dirty="0">
              <a:solidFill>
                <a:srgbClr val="FFFFFF"/>
              </a:solidFill>
              <a:latin typeface="Arial"/>
            </a:endParaRPr>
          </a:p>
        </p:txBody>
      </p:sp>
    </p:spTree>
    <p:extLst>
      <p:ext uri="{BB962C8B-B14F-4D97-AF65-F5344CB8AC3E}">
        <p14:creationId xmlns:p14="http://schemas.microsoft.com/office/powerpoint/2010/main" val="1193033113"/>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3717" indent="0">
              <a:buNone/>
              <a:defRPr sz="7499" b="1"/>
            </a:lvl2pPr>
            <a:lvl3pPr marL="3407432" indent="0">
              <a:buNone/>
              <a:defRPr sz="6916" b="1"/>
            </a:lvl3pPr>
            <a:lvl4pPr marL="5111143" indent="0">
              <a:buNone/>
              <a:defRPr sz="6082" b="1"/>
            </a:lvl4pPr>
            <a:lvl5pPr marL="6814859" indent="0">
              <a:buNone/>
              <a:defRPr sz="6082" b="1"/>
            </a:lvl5pPr>
            <a:lvl6pPr marL="8518566" indent="0">
              <a:buNone/>
              <a:defRPr sz="6082" b="1"/>
            </a:lvl6pPr>
            <a:lvl7pPr marL="10222292" indent="0">
              <a:buNone/>
              <a:defRPr sz="6082" b="1"/>
            </a:lvl7pPr>
            <a:lvl8pPr marL="11925998" indent="0">
              <a:buNone/>
              <a:defRPr sz="6082" b="1"/>
            </a:lvl8pPr>
            <a:lvl9pPr marL="1362971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04" y="8058283"/>
            <a:ext cx="12731591" cy="3358307"/>
          </a:xfrm>
        </p:spPr>
        <p:txBody>
          <a:bodyPr anchor="b"/>
          <a:lstStyle>
            <a:lvl1pPr marL="0" indent="0">
              <a:buNone/>
              <a:defRPr sz="8999" b="1"/>
            </a:lvl1pPr>
            <a:lvl2pPr marL="1703717" indent="0">
              <a:buNone/>
              <a:defRPr sz="7499" b="1"/>
            </a:lvl2pPr>
            <a:lvl3pPr marL="3407432" indent="0">
              <a:buNone/>
              <a:defRPr sz="6916" b="1"/>
            </a:lvl3pPr>
            <a:lvl4pPr marL="5111143" indent="0">
              <a:buNone/>
              <a:defRPr sz="6082" b="1"/>
            </a:lvl4pPr>
            <a:lvl5pPr marL="6814859" indent="0">
              <a:buNone/>
              <a:defRPr sz="6082" b="1"/>
            </a:lvl5pPr>
            <a:lvl6pPr marL="8518566" indent="0">
              <a:buNone/>
              <a:defRPr sz="6082" b="1"/>
            </a:lvl6pPr>
            <a:lvl7pPr marL="10222292" indent="0">
              <a:buNone/>
              <a:defRPr sz="6082" b="1"/>
            </a:lvl7pPr>
            <a:lvl8pPr marL="11925998" indent="0">
              <a:buNone/>
              <a:defRPr sz="6082" b="1"/>
            </a:lvl8pPr>
            <a:lvl9pPr marL="1362971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0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933101627"/>
      </p:ext>
    </p:extLst>
  </p:cSld>
  <p:clrMapOvr>
    <a:masterClrMapping/>
  </p:clrMapOvr>
  <p:transition/>
</p:sldLayout>
</file>

<file path=ppt/slideLayouts/slideLayout10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522509750"/>
      </p:ext>
    </p:extLst>
  </p:cSld>
  <p:clrMapOvr>
    <a:masterClrMapping/>
  </p:clrMapOvr>
  <p:transition/>
</p:sldLayout>
</file>

<file path=ppt/slideLayouts/slideLayout10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586865548"/>
      </p:ext>
    </p:extLst>
  </p:cSld>
  <p:clrMapOvr>
    <a:masterClrMapping/>
  </p:clrMapOvr>
  <p:transition/>
</p:sldLayout>
</file>

<file path=ppt/slideLayouts/slideLayout10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6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5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69" y="7533307"/>
            <a:ext cx="9476185" cy="24624823"/>
          </a:xfrm>
        </p:spPr>
        <p:txBody>
          <a:bodyPr/>
          <a:lstStyle>
            <a:lvl1pPr marL="0" indent="0">
              <a:buNone/>
              <a:defRPr sz="5249"/>
            </a:lvl1pPr>
            <a:lvl2pPr marL="1703717" indent="0">
              <a:buNone/>
              <a:defRPr sz="4583"/>
            </a:lvl2pPr>
            <a:lvl3pPr marL="3407432" indent="0">
              <a:buNone/>
              <a:defRPr sz="3749"/>
            </a:lvl3pPr>
            <a:lvl4pPr marL="5111143" indent="0">
              <a:buNone/>
              <a:defRPr sz="3333"/>
            </a:lvl4pPr>
            <a:lvl5pPr marL="6814859" indent="0">
              <a:buNone/>
              <a:defRPr sz="3333"/>
            </a:lvl5pPr>
            <a:lvl6pPr marL="8518566" indent="0">
              <a:buNone/>
              <a:defRPr sz="3333"/>
            </a:lvl6pPr>
            <a:lvl7pPr marL="10222292" indent="0">
              <a:buNone/>
              <a:defRPr sz="3333"/>
            </a:lvl7pPr>
            <a:lvl8pPr marL="11925998" indent="0">
              <a:buNone/>
              <a:defRPr sz="3333"/>
            </a:lvl8pPr>
            <a:lvl9pPr marL="1362971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85831108"/>
      </p:ext>
    </p:extLst>
  </p:cSld>
  <p:clrMapOvr>
    <a:masterClrMapping/>
  </p:clrMapOvr>
  <p:transition/>
</p:sldLayout>
</file>

<file path=ppt/slideLayouts/slideLayout10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3717" indent="0">
              <a:buNone/>
              <a:defRPr sz="10415"/>
            </a:lvl2pPr>
            <a:lvl3pPr marL="3407432" indent="0">
              <a:buNone/>
              <a:defRPr sz="8999"/>
            </a:lvl3pPr>
            <a:lvl4pPr marL="5111143" indent="0">
              <a:buNone/>
              <a:defRPr sz="7499"/>
            </a:lvl4pPr>
            <a:lvl5pPr marL="6814859" indent="0">
              <a:buNone/>
              <a:defRPr sz="7499"/>
            </a:lvl5pPr>
            <a:lvl6pPr marL="8518566" indent="0">
              <a:buNone/>
              <a:defRPr sz="7499"/>
            </a:lvl6pPr>
            <a:lvl7pPr marL="10222292" indent="0">
              <a:buNone/>
              <a:defRPr sz="7499"/>
            </a:lvl7pPr>
            <a:lvl8pPr marL="11925998" indent="0">
              <a:buNone/>
              <a:defRPr sz="7499"/>
            </a:lvl8pPr>
            <a:lvl9pPr marL="13629717"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3717" indent="0">
              <a:buNone/>
              <a:defRPr sz="4583"/>
            </a:lvl2pPr>
            <a:lvl3pPr marL="3407432" indent="0">
              <a:buNone/>
              <a:defRPr sz="3749"/>
            </a:lvl3pPr>
            <a:lvl4pPr marL="5111143" indent="0">
              <a:buNone/>
              <a:defRPr sz="3333"/>
            </a:lvl4pPr>
            <a:lvl5pPr marL="6814859" indent="0">
              <a:buNone/>
              <a:defRPr sz="3333"/>
            </a:lvl5pPr>
            <a:lvl6pPr marL="8518566" indent="0">
              <a:buNone/>
              <a:defRPr sz="3333"/>
            </a:lvl6pPr>
            <a:lvl7pPr marL="10222292" indent="0">
              <a:buNone/>
              <a:defRPr sz="3333"/>
            </a:lvl7pPr>
            <a:lvl8pPr marL="11925998" indent="0">
              <a:buNone/>
              <a:defRPr sz="3333"/>
            </a:lvl8pPr>
            <a:lvl9pPr marL="1362971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889420310"/>
      </p:ext>
    </p:extLst>
  </p:cSld>
  <p:clrMapOvr>
    <a:masterClrMapping/>
  </p:clrMapOvr>
  <p:transition/>
</p:sldLayout>
</file>

<file path=ppt/slideLayouts/slideLayout10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550641506"/>
      </p:ext>
    </p:extLst>
  </p:cSld>
  <p:clrMapOvr>
    <a:masterClrMapping/>
  </p:clrMapOvr>
  <p:transition/>
</p:sldLayout>
</file>

<file path=ppt/slideLayouts/slideLayout10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4263919746"/>
      </p:ext>
    </p:extLst>
  </p:cSld>
  <p:clrMapOvr>
    <a:masterClrMapping/>
  </p:clrMapOvr>
  <p:transition/>
</p:sldLayout>
</file>

<file path=ppt/slideLayouts/slideLayout1037.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61896806"/>
      </p:ext>
    </p:extLst>
  </p:cSld>
  <p:clrMapOvr>
    <a:masterClrMapping/>
  </p:clrMapOvr>
  <p:transition/>
</p:sldLayout>
</file>

<file path=ppt/slideLayouts/slideLayout103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609" tIns="170319" rIns="340609" bIns="170319"/>
          <a:lstStyle/>
          <a:p>
            <a:pPr defTabSz="3405972"/>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609" tIns="170319" rIns="340609" bIns="170319"/>
          <a:lstStyle/>
          <a:p>
            <a:pPr defTabSz="3405972">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609" tIns="170319" rIns="340609" bIns="170319"/>
          <a:lstStyle/>
          <a:p>
            <a:pPr defTabSz="3405972">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785" tIns="204410" rIns="408785" bIns="204410" numCol="1" anchor="b" anchorCtr="0" compatLnSpc="1">
            <a:prstTxWarp prst="textNoShape">
              <a:avLst/>
            </a:prstTxWarp>
          </a:bodyPr>
          <a:lstStyle>
            <a:lvl1pPr>
              <a:defRPr sz="4583">
                <a:latin typeface="Garamond" pitchFamily="18" charset="0"/>
              </a:defRPr>
            </a:lvl1pPr>
          </a:lstStyle>
          <a:p>
            <a:pPr defTabSz="3405972"/>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2571964"/>
      </p:ext>
    </p:extLst>
  </p:cSld>
  <p:clrMapOvr>
    <a:masterClrMapping/>
  </p:clrMapOvr>
  <p:transition/>
  <p:timing>
    <p:tnLst>
      <p:par>
        <p:cTn id="1" dur="indefinite" restart="never" nodeType="tmRoot"/>
      </p:par>
    </p:tnLst>
  </p:timing>
</p:sldLayout>
</file>

<file path=ppt/slideLayouts/slideLayout10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3860616"/>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570" tIns="155271" rIns="310570" bIns="155271"/>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570" tIns="155271" rIns="310570" bIns="155271"/>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570" tIns="155271" rIns="310570" bIns="155271"/>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733" tIns="186350" rIns="372733" bIns="18635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839377"/>
      </p:ext>
    </p:extLst>
  </p:cSld>
  <p:clrMapOvr>
    <a:masterClrMapping/>
  </p:clrMapOvr>
  <p:transition/>
  <p:timing>
    <p:tnLst>
      <p:par>
        <p:cTn id="1" dur="indefinite" restart="never" nodeType="tmRoot"/>
      </p:par>
    </p:tnLst>
  </p:timing>
</p:sldLayout>
</file>

<file path=ppt/slideLayouts/slideLayout104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18"/>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98"/>
            <a:ext cx="24483061" cy="7874938"/>
          </a:xfrm>
        </p:spPr>
        <p:txBody>
          <a:bodyPr anchor="b"/>
          <a:lstStyle>
            <a:lvl1pPr marL="0" indent="0">
              <a:buNone/>
              <a:defRPr sz="7499"/>
            </a:lvl1pPr>
            <a:lvl2pPr marL="1702986" indent="0">
              <a:buNone/>
              <a:defRPr sz="6916"/>
            </a:lvl2pPr>
            <a:lvl3pPr marL="3405972" indent="0">
              <a:buNone/>
              <a:defRPr sz="6082"/>
            </a:lvl3pPr>
            <a:lvl4pPr marL="5108956" indent="0">
              <a:buNone/>
              <a:defRPr sz="5249"/>
            </a:lvl4pPr>
            <a:lvl5pPr marL="6811937" indent="0">
              <a:buNone/>
              <a:defRPr sz="5249"/>
            </a:lvl5pPr>
            <a:lvl6pPr marL="8514923" indent="0">
              <a:buNone/>
              <a:defRPr sz="5249"/>
            </a:lvl6pPr>
            <a:lvl7pPr marL="10217905" indent="0">
              <a:buNone/>
              <a:defRPr sz="5249"/>
            </a:lvl7pPr>
            <a:lvl8pPr marL="11920887" indent="0">
              <a:buNone/>
              <a:defRPr sz="5249"/>
            </a:lvl8pPr>
            <a:lvl9pPr marL="13623872"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8455038"/>
      </p:ext>
    </p:extLst>
  </p:cSld>
  <p:clrMapOvr>
    <a:masterClrMapping/>
  </p:clrMapOvr>
  <p:transition/>
</p:sldLayout>
</file>

<file path=ppt/slideLayouts/slideLayout10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220662"/>
      </p:ext>
    </p:extLst>
  </p:cSld>
  <p:clrMapOvr>
    <a:masterClrMapping/>
  </p:clrMapOvr>
  <p:transition/>
</p:sldLayout>
</file>

<file path=ppt/slideLayouts/slideLayout10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2986" indent="0">
              <a:buNone/>
              <a:defRPr sz="7499" b="1"/>
            </a:lvl2pPr>
            <a:lvl3pPr marL="3405972" indent="0">
              <a:buNone/>
              <a:defRPr sz="6916" b="1"/>
            </a:lvl3pPr>
            <a:lvl4pPr marL="5108956" indent="0">
              <a:buNone/>
              <a:defRPr sz="6082" b="1"/>
            </a:lvl4pPr>
            <a:lvl5pPr marL="6811937" indent="0">
              <a:buNone/>
              <a:defRPr sz="6082" b="1"/>
            </a:lvl5pPr>
            <a:lvl6pPr marL="8514923" indent="0">
              <a:buNone/>
              <a:defRPr sz="6082" b="1"/>
            </a:lvl6pPr>
            <a:lvl7pPr marL="10217905" indent="0">
              <a:buNone/>
              <a:defRPr sz="6082" b="1"/>
            </a:lvl7pPr>
            <a:lvl8pPr marL="11920887" indent="0">
              <a:buNone/>
              <a:defRPr sz="6082" b="1"/>
            </a:lvl8pPr>
            <a:lvl9pPr marL="13623872"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14" y="8058283"/>
            <a:ext cx="12731591" cy="3358307"/>
          </a:xfrm>
        </p:spPr>
        <p:txBody>
          <a:bodyPr anchor="b"/>
          <a:lstStyle>
            <a:lvl1pPr marL="0" indent="0">
              <a:buNone/>
              <a:defRPr sz="8999" b="1"/>
            </a:lvl1pPr>
            <a:lvl2pPr marL="1702986" indent="0">
              <a:buNone/>
              <a:defRPr sz="7499" b="1"/>
            </a:lvl2pPr>
            <a:lvl3pPr marL="3405972" indent="0">
              <a:buNone/>
              <a:defRPr sz="6916" b="1"/>
            </a:lvl3pPr>
            <a:lvl4pPr marL="5108956" indent="0">
              <a:buNone/>
              <a:defRPr sz="6082" b="1"/>
            </a:lvl4pPr>
            <a:lvl5pPr marL="6811937" indent="0">
              <a:buNone/>
              <a:defRPr sz="6082" b="1"/>
            </a:lvl5pPr>
            <a:lvl6pPr marL="8514923" indent="0">
              <a:buNone/>
              <a:defRPr sz="6082" b="1"/>
            </a:lvl6pPr>
            <a:lvl7pPr marL="10217905" indent="0">
              <a:buNone/>
              <a:defRPr sz="6082" b="1"/>
            </a:lvl7pPr>
            <a:lvl8pPr marL="11920887" indent="0">
              <a:buNone/>
              <a:defRPr sz="6082" b="1"/>
            </a:lvl8pPr>
            <a:lvl9pPr marL="13623872"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1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314440"/>
      </p:ext>
    </p:extLst>
  </p:cSld>
  <p:clrMapOvr>
    <a:masterClrMapping/>
  </p:clrMapOvr>
  <p:transition/>
</p:sldLayout>
</file>

<file path=ppt/slideLayouts/slideLayout10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051822"/>
      </p:ext>
    </p:extLst>
  </p:cSld>
  <p:clrMapOvr>
    <a:masterClrMapping/>
  </p:clrMapOvr>
  <p:transition/>
</p:sldLayout>
</file>

<file path=ppt/slideLayouts/slideLayout10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1932224"/>
      </p:ext>
    </p:extLst>
  </p:cSld>
  <p:clrMapOvr>
    <a:masterClrMapping/>
  </p:clrMapOvr>
  <p:transition/>
</p:sldLayout>
</file>

<file path=ppt/slideLayouts/slideLayout10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73"/>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1" y="7533307"/>
            <a:ext cx="9476185" cy="24624823"/>
          </a:xfrm>
        </p:spPr>
        <p:txBody>
          <a:bodyPr/>
          <a:lstStyle>
            <a:lvl1pPr marL="0" indent="0">
              <a:buNone/>
              <a:defRPr sz="5249"/>
            </a:lvl1pPr>
            <a:lvl2pPr marL="1702986" indent="0">
              <a:buNone/>
              <a:defRPr sz="4583"/>
            </a:lvl2pPr>
            <a:lvl3pPr marL="3405972" indent="0">
              <a:buNone/>
              <a:defRPr sz="3749"/>
            </a:lvl3pPr>
            <a:lvl4pPr marL="5108956" indent="0">
              <a:buNone/>
              <a:defRPr sz="3333"/>
            </a:lvl4pPr>
            <a:lvl5pPr marL="6811937" indent="0">
              <a:buNone/>
              <a:defRPr sz="3333"/>
            </a:lvl5pPr>
            <a:lvl6pPr marL="8514923" indent="0">
              <a:buNone/>
              <a:defRPr sz="3333"/>
            </a:lvl6pPr>
            <a:lvl7pPr marL="10217905" indent="0">
              <a:buNone/>
              <a:defRPr sz="3333"/>
            </a:lvl7pPr>
            <a:lvl8pPr marL="11920887" indent="0">
              <a:buNone/>
              <a:defRPr sz="3333"/>
            </a:lvl8pPr>
            <a:lvl9pPr marL="1362387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610783"/>
      </p:ext>
    </p:extLst>
  </p:cSld>
  <p:clrMapOvr>
    <a:masterClrMapping/>
  </p:clrMapOvr>
  <p:transition/>
</p:sldLayout>
</file>

<file path=ppt/slideLayouts/slideLayout10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2986" indent="0">
              <a:buNone/>
              <a:defRPr sz="10415"/>
            </a:lvl2pPr>
            <a:lvl3pPr marL="3405972" indent="0">
              <a:buNone/>
              <a:defRPr sz="8999"/>
            </a:lvl3pPr>
            <a:lvl4pPr marL="5108956" indent="0">
              <a:buNone/>
              <a:defRPr sz="7499"/>
            </a:lvl4pPr>
            <a:lvl5pPr marL="6811937" indent="0">
              <a:buNone/>
              <a:defRPr sz="7499"/>
            </a:lvl5pPr>
            <a:lvl6pPr marL="8514923" indent="0">
              <a:buNone/>
              <a:defRPr sz="7499"/>
            </a:lvl6pPr>
            <a:lvl7pPr marL="10217905" indent="0">
              <a:buNone/>
              <a:defRPr sz="7499"/>
            </a:lvl7pPr>
            <a:lvl8pPr marL="11920887" indent="0">
              <a:buNone/>
              <a:defRPr sz="7499"/>
            </a:lvl8pPr>
            <a:lvl9pPr marL="13623872"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2986" indent="0">
              <a:buNone/>
              <a:defRPr sz="4583"/>
            </a:lvl2pPr>
            <a:lvl3pPr marL="3405972" indent="0">
              <a:buNone/>
              <a:defRPr sz="3749"/>
            </a:lvl3pPr>
            <a:lvl4pPr marL="5108956" indent="0">
              <a:buNone/>
              <a:defRPr sz="3333"/>
            </a:lvl4pPr>
            <a:lvl5pPr marL="6811937" indent="0">
              <a:buNone/>
              <a:defRPr sz="3333"/>
            </a:lvl5pPr>
            <a:lvl6pPr marL="8514923" indent="0">
              <a:buNone/>
              <a:defRPr sz="3333"/>
            </a:lvl6pPr>
            <a:lvl7pPr marL="10217905" indent="0">
              <a:buNone/>
              <a:defRPr sz="3333"/>
            </a:lvl7pPr>
            <a:lvl8pPr marL="11920887" indent="0">
              <a:buNone/>
              <a:defRPr sz="3333"/>
            </a:lvl8pPr>
            <a:lvl9pPr marL="1362387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353365"/>
      </p:ext>
    </p:extLst>
  </p:cSld>
  <p:clrMapOvr>
    <a:masterClrMapping/>
  </p:clrMapOvr>
  <p:transition/>
</p:sldLayout>
</file>

<file path=ppt/slideLayouts/slideLayout10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9503271"/>
      </p:ext>
    </p:extLst>
  </p:cSld>
  <p:clrMapOvr>
    <a:masterClrMapping/>
  </p:clrMapOvr>
  <p:transition/>
</p:sldLayout>
</file>

<file path=ppt/slideLayouts/slideLayout10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332820"/>
      </p:ext>
    </p:extLst>
  </p:cSld>
  <p:clrMapOvr>
    <a:masterClrMapping/>
  </p:clrMapOvr>
  <p:transition/>
</p:sldLayout>
</file>

<file path=ppt/slideLayouts/slideLayout104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516" tIns="170273" rIns="340516" bIns="170273"/>
          <a:lstStyle/>
          <a:p>
            <a:pPr defTabSz="3405034"/>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516" tIns="170273" rIns="340516" bIns="170273"/>
          <a:lstStyle/>
          <a:p>
            <a:pPr defTabSz="3405034">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516" tIns="170273" rIns="340516" bIns="170273"/>
          <a:lstStyle/>
          <a:p>
            <a:pPr defTabSz="3405034">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673" tIns="204355" rIns="408673" bIns="204355" numCol="1" anchor="b" anchorCtr="0" compatLnSpc="1">
            <a:prstTxWarp prst="textNoShape">
              <a:avLst/>
            </a:prstTxWarp>
          </a:bodyPr>
          <a:lstStyle>
            <a:lvl1pPr>
              <a:defRPr sz="4583">
                <a:latin typeface="Garamond" pitchFamily="18" charset="0"/>
              </a:defRPr>
            </a:lvl1pPr>
          </a:lstStyle>
          <a:p>
            <a:pPr defTabSz="3405034"/>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394793"/>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4888881"/>
      </p:ext>
    </p:extLst>
  </p:cSld>
  <p:clrMapOvr>
    <a:masterClrMapping/>
  </p:clrMapOvr>
  <p:transition/>
  <p:timing>
    <p:tnLst>
      <p:par>
        <p:cTn id="1" dur="indefinite" restart="never" nodeType="tmRoot"/>
      </p:par>
    </p:tnLst>
  </p:timing>
</p:sldLayout>
</file>

<file path=ppt/slideLayouts/slideLayout10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864207"/>
      </p:ext>
    </p:extLst>
  </p:cSld>
  <p:clrMapOvr>
    <a:masterClrMapping/>
  </p:clrMapOvr>
  <p:transition/>
  <p:timing>
    <p:tnLst>
      <p:par>
        <p:cTn id="1" dur="indefinite" restart="never" nodeType="tmRoot"/>
      </p:par>
    </p:tnLst>
  </p:timing>
</p:sldLayout>
</file>

<file path=ppt/slideLayouts/slideLayout10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23"/>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03"/>
            <a:ext cx="24483061" cy="7874938"/>
          </a:xfrm>
        </p:spPr>
        <p:txBody>
          <a:bodyPr anchor="b"/>
          <a:lstStyle>
            <a:lvl1pPr marL="0" indent="0">
              <a:buNone/>
              <a:defRPr sz="7499"/>
            </a:lvl1pPr>
            <a:lvl2pPr marL="1702518" indent="0">
              <a:buNone/>
              <a:defRPr sz="6916"/>
            </a:lvl2pPr>
            <a:lvl3pPr marL="3405034" indent="0">
              <a:buNone/>
              <a:defRPr sz="6082"/>
            </a:lvl3pPr>
            <a:lvl4pPr marL="5107549" indent="0">
              <a:buNone/>
              <a:defRPr sz="5249"/>
            </a:lvl4pPr>
            <a:lvl5pPr marL="6810063" indent="0">
              <a:buNone/>
              <a:defRPr sz="5249"/>
            </a:lvl5pPr>
            <a:lvl6pPr marL="8512579" indent="0">
              <a:buNone/>
              <a:defRPr sz="5249"/>
            </a:lvl6pPr>
            <a:lvl7pPr marL="10215093" indent="0">
              <a:buNone/>
              <a:defRPr sz="5249"/>
            </a:lvl7pPr>
            <a:lvl8pPr marL="11917605" indent="0">
              <a:buNone/>
              <a:defRPr sz="5249"/>
            </a:lvl8pPr>
            <a:lvl9pPr marL="1362012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867587"/>
      </p:ext>
    </p:extLst>
  </p:cSld>
  <p:clrMapOvr>
    <a:masterClrMapping/>
  </p:clrMapOvr>
  <p:transition/>
</p:sldLayout>
</file>

<file path=ppt/slideLayouts/slideLayout10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1181269"/>
      </p:ext>
    </p:extLst>
  </p:cSld>
  <p:clrMapOvr>
    <a:masterClrMapping/>
  </p:clrMapOvr>
  <p:transition/>
</p:sldLayout>
</file>

<file path=ppt/slideLayouts/slideLayout10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2518" indent="0">
              <a:buNone/>
              <a:defRPr sz="7499" b="1"/>
            </a:lvl2pPr>
            <a:lvl3pPr marL="3405034" indent="0">
              <a:buNone/>
              <a:defRPr sz="6916" b="1"/>
            </a:lvl3pPr>
            <a:lvl4pPr marL="5107549" indent="0">
              <a:buNone/>
              <a:defRPr sz="6082" b="1"/>
            </a:lvl4pPr>
            <a:lvl5pPr marL="6810063" indent="0">
              <a:buNone/>
              <a:defRPr sz="6082" b="1"/>
            </a:lvl5pPr>
            <a:lvl6pPr marL="8512579" indent="0">
              <a:buNone/>
              <a:defRPr sz="6082" b="1"/>
            </a:lvl6pPr>
            <a:lvl7pPr marL="10215093" indent="0">
              <a:buNone/>
              <a:defRPr sz="6082" b="1"/>
            </a:lvl7pPr>
            <a:lvl8pPr marL="11917605" indent="0">
              <a:buNone/>
              <a:defRPr sz="6082" b="1"/>
            </a:lvl8pPr>
            <a:lvl9pPr marL="1362012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18" y="8058283"/>
            <a:ext cx="12731591" cy="3358307"/>
          </a:xfrm>
        </p:spPr>
        <p:txBody>
          <a:bodyPr anchor="b"/>
          <a:lstStyle>
            <a:lvl1pPr marL="0" indent="0">
              <a:buNone/>
              <a:defRPr sz="8999" b="1"/>
            </a:lvl1pPr>
            <a:lvl2pPr marL="1702518" indent="0">
              <a:buNone/>
              <a:defRPr sz="7499" b="1"/>
            </a:lvl2pPr>
            <a:lvl3pPr marL="3405034" indent="0">
              <a:buNone/>
              <a:defRPr sz="6916" b="1"/>
            </a:lvl3pPr>
            <a:lvl4pPr marL="5107549" indent="0">
              <a:buNone/>
              <a:defRPr sz="6082" b="1"/>
            </a:lvl4pPr>
            <a:lvl5pPr marL="6810063" indent="0">
              <a:buNone/>
              <a:defRPr sz="6082" b="1"/>
            </a:lvl5pPr>
            <a:lvl6pPr marL="8512579" indent="0">
              <a:buNone/>
              <a:defRPr sz="6082" b="1"/>
            </a:lvl6pPr>
            <a:lvl7pPr marL="10215093" indent="0">
              <a:buNone/>
              <a:defRPr sz="6082" b="1"/>
            </a:lvl7pPr>
            <a:lvl8pPr marL="11917605" indent="0">
              <a:buNone/>
              <a:defRPr sz="6082" b="1"/>
            </a:lvl8pPr>
            <a:lvl9pPr marL="1362012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1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3193219"/>
      </p:ext>
    </p:extLst>
  </p:cSld>
  <p:clrMapOvr>
    <a:masterClrMapping/>
  </p:clrMapOvr>
  <p:transition/>
</p:sldLayout>
</file>

<file path=ppt/slideLayouts/slideLayout10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7471989"/>
      </p:ext>
    </p:extLst>
  </p:cSld>
  <p:clrMapOvr>
    <a:masterClrMapping/>
  </p:clrMapOvr>
  <p:transition/>
</p:sldLayout>
</file>

<file path=ppt/slideLayouts/slideLayout10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228673"/>
      </p:ext>
    </p:extLst>
  </p:cSld>
  <p:clrMapOvr>
    <a:masterClrMapping/>
  </p:clrMapOvr>
  <p:transition/>
</p:sldLayout>
</file>

<file path=ppt/slideLayouts/slideLayout10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8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4" y="7533307"/>
            <a:ext cx="9476185" cy="24624823"/>
          </a:xfrm>
        </p:spPr>
        <p:txBody>
          <a:bodyPr/>
          <a:lstStyle>
            <a:lvl1pPr marL="0" indent="0">
              <a:buNone/>
              <a:defRPr sz="5249"/>
            </a:lvl1pPr>
            <a:lvl2pPr marL="1702518" indent="0">
              <a:buNone/>
              <a:defRPr sz="4583"/>
            </a:lvl2pPr>
            <a:lvl3pPr marL="3405034" indent="0">
              <a:buNone/>
              <a:defRPr sz="3749"/>
            </a:lvl3pPr>
            <a:lvl4pPr marL="5107549" indent="0">
              <a:buNone/>
              <a:defRPr sz="3333"/>
            </a:lvl4pPr>
            <a:lvl5pPr marL="6810063" indent="0">
              <a:buNone/>
              <a:defRPr sz="3333"/>
            </a:lvl5pPr>
            <a:lvl6pPr marL="8512579" indent="0">
              <a:buNone/>
              <a:defRPr sz="3333"/>
            </a:lvl6pPr>
            <a:lvl7pPr marL="10215093" indent="0">
              <a:buNone/>
              <a:defRPr sz="3333"/>
            </a:lvl7pPr>
            <a:lvl8pPr marL="11917605" indent="0">
              <a:buNone/>
              <a:defRPr sz="3333"/>
            </a:lvl8pPr>
            <a:lvl9pPr marL="1362012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350739"/>
      </p:ext>
    </p:extLst>
  </p:cSld>
  <p:clrMapOvr>
    <a:masterClrMapping/>
  </p:clrMapOvr>
  <p:transition/>
</p:sldLayout>
</file>

<file path=ppt/slideLayouts/slideLayout10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2518" indent="0">
              <a:buNone/>
              <a:defRPr sz="10415"/>
            </a:lvl2pPr>
            <a:lvl3pPr marL="3405034" indent="0">
              <a:buNone/>
              <a:defRPr sz="8999"/>
            </a:lvl3pPr>
            <a:lvl4pPr marL="5107549" indent="0">
              <a:buNone/>
              <a:defRPr sz="7499"/>
            </a:lvl4pPr>
            <a:lvl5pPr marL="6810063" indent="0">
              <a:buNone/>
              <a:defRPr sz="7499"/>
            </a:lvl5pPr>
            <a:lvl6pPr marL="8512579" indent="0">
              <a:buNone/>
              <a:defRPr sz="7499"/>
            </a:lvl6pPr>
            <a:lvl7pPr marL="10215093" indent="0">
              <a:buNone/>
              <a:defRPr sz="7499"/>
            </a:lvl7pPr>
            <a:lvl8pPr marL="11917605" indent="0">
              <a:buNone/>
              <a:defRPr sz="7499"/>
            </a:lvl8pPr>
            <a:lvl9pPr marL="1362012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2518" indent="0">
              <a:buNone/>
              <a:defRPr sz="4583"/>
            </a:lvl2pPr>
            <a:lvl3pPr marL="3405034" indent="0">
              <a:buNone/>
              <a:defRPr sz="3749"/>
            </a:lvl3pPr>
            <a:lvl4pPr marL="5107549" indent="0">
              <a:buNone/>
              <a:defRPr sz="3333"/>
            </a:lvl4pPr>
            <a:lvl5pPr marL="6810063" indent="0">
              <a:buNone/>
              <a:defRPr sz="3333"/>
            </a:lvl5pPr>
            <a:lvl6pPr marL="8512579" indent="0">
              <a:buNone/>
              <a:defRPr sz="3333"/>
            </a:lvl6pPr>
            <a:lvl7pPr marL="10215093" indent="0">
              <a:buNone/>
              <a:defRPr sz="3333"/>
            </a:lvl7pPr>
            <a:lvl8pPr marL="11917605" indent="0">
              <a:buNone/>
              <a:defRPr sz="3333"/>
            </a:lvl8pPr>
            <a:lvl9pPr marL="1362012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4665333"/>
      </p:ext>
    </p:extLst>
  </p:cSld>
  <p:clrMapOvr>
    <a:masterClrMapping/>
  </p:clrMapOvr>
  <p:transition/>
</p:sldLayout>
</file>

<file path=ppt/slideLayouts/slideLayout10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5275814"/>
      </p:ext>
    </p:extLst>
  </p:cSld>
  <p:clrMapOvr>
    <a:masterClrMapping/>
  </p:clrMapOvr>
  <p:transition/>
</p:sldLayout>
</file>

<file path=ppt/slideLayouts/slideLayout10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860877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3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2758" indent="0">
              <a:buNone/>
              <a:defRPr sz="6082"/>
            </a:lvl2pPr>
            <a:lvl3pPr marL="3105506" indent="0">
              <a:buNone/>
              <a:defRPr sz="5249"/>
            </a:lvl3pPr>
            <a:lvl4pPr marL="4658259" indent="0">
              <a:buNone/>
              <a:defRPr sz="4833"/>
            </a:lvl4pPr>
            <a:lvl5pPr marL="6211013" indent="0">
              <a:buNone/>
              <a:defRPr sz="4833"/>
            </a:lvl5pPr>
            <a:lvl6pPr marL="7763768" indent="0">
              <a:buNone/>
              <a:defRPr sz="4833"/>
            </a:lvl6pPr>
            <a:lvl7pPr marL="9316520" indent="0">
              <a:buNone/>
              <a:defRPr sz="4833"/>
            </a:lvl7pPr>
            <a:lvl8pPr marL="10869276" indent="0">
              <a:buNone/>
              <a:defRPr sz="4833"/>
            </a:lvl8pPr>
            <a:lvl9pPr marL="1242202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2220348"/>
      </p:ext>
    </p:extLst>
  </p:cSld>
  <p:clrMapOvr>
    <a:masterClrMapping/>
  </p:clrMapOvr>
  <p:transition/>
</p:sldLayout>
</file>

<file path=ppt/slideLayouts/slideLayout10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478" tIns="170257" rIns="340478" bIns="17025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478" tIns="170257" rIns="340478" bIns="17025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478" tIns="170257" rIns="340478" bIns="17025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628" tIns="204335" rIns="408628" bIns="20433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911573"/>
      </p:ext>
    </p:extLst>
  </p:cSld>
  <p:clrMapOvr>
    <a:masterClrMapping/>
  </p:clrMapOvr>
  <p:transition/>
  <p:timing>
    <p:tnLst>
      <p:par>
        <p:cTn id="1" dur="indefinite" restart="never" nodeType="tmRoot"/>
      </p:par>
    </p:tnLst>
  </p:timing>
</p:sldLayout>
</file>

<file path=ppt/slideLayouts/slideLayout10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372147"/>
      </p:ext>
    </p:extLst>
  </p:cSld>
  <p:clrMapOvr>
    <a:masterClrMapping/>
  </p:clrMapOvr>
  <p:transition/>
  <p:timing>
    <p:tnLst>
      <p:par>
        <p:cTn id="1" dur="indefinite" restart="never" nodeType="tmRoot"/>
      </p:par>
    </p:tnLst>
  </p:timing>
</p:sldLayout>
</file>

<file path=ppt/slideLayouts/slideLayout10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18"/>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60"/>
            <a:ext cx="24483061" cy="7874938"/>
          </a:xfrm>
        </p:spPr>
        <p:txBody>
          <a:bodyPr anchor="b"/>
          <a:lstStyle>
            <a:lvl1pPr marL="0" indent="0">
              <a:buNone/>
              <a:defRPr sz="7499"/>
            </a:lvl1pPr>
            <a:lvl2pPr marL="1702311" indent="0">
              <a:buNone/>
              <a:defRPr sz="6916"/>
            </a:lvl2pPr>
            <a:lvl3pPr marL="3404622" indent="0">
              <a:buNone/>
              <a:defRPr sz="6082"/>
            </a:lvl3pPr>
            <a:lvl4pPr marL="5106924" indent="0">
              <a:buNone/>
              <a:defRPr sz="5249"/>
            </a:lvl4pPr>
            <a:lvl5pPr marL="6809235" indent="0">
              <a:buNone/>
              <a:defRPr sz="5249"/>
            </a:lvl5pPr>
            <a:lvl6pPr marL="8511538" indent="0">
              <a:buNone/>
              <a:defRPr sz="5249"/>
            </a:lvl6pPr>
            <a:lvl7pPr marL="10213860" indent="0">
              <a:buNone/>
              <a:defRPr sz="5249"/>
            </a:lvl7pPr>
            <a:lvl8pPr marL="11916160" indent="0">
              <a:buNone/>
              <a:defRPr sz="5249"/>
            </a:lvl8pPr>
            <a:lvl9pPr marL="1361847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929768"/>
      </p:ext>
    </p:extLst>
  </p:cSld>
  <p:clrMapOvr>
    <a:masterClrMapping/>
  </p:clrMapOvr>
  <p:transition/>
</p:sldLayout>
</file>

<file path=ppt/slideLayouts/slideLayout10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6407229"/>
      </p:ext>
    </p:extLst>
  </p:cSld>
  <p:clrMapOvr>
    <a:masterClrMapping/>
  </p:clrMapOvr>
  <p:transition/>
</p:sldLayout>
</file>

<file path=ppt/slideLayouts/slideLayout10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2311" indent="0">
              <a:buNone/>
              <a:defRPr sz="7499" b="1"/>
            </a:lvl2pPr>
            <a:lvl3pPr marL="3404622" indent="0">
              <a:buNone/>
              <a:defRPr sz="6916" b="1"/>
            </a:lvl3pPr>
            <a:lvl4pPr marL="5106924" indent="0">
              <a:buNone/>
              <a:defRPr sz="6082" b="1"/>
            </a:lvl4pPr>
            <a:lvl5pPr marL="6809235" indent="0">
              <a:buNone/>
              <a:defRPr sz="6082" b="1"/>
            </a:lvl5pPr>
            <a:lvl6pPr marL="8511538" indent="0">
              <a:buNone/>
              <a:defRPr sz="6082" b="1"/>
            </a:lvl6pPr>
            <a:lvl7pPr marL="10213860" indent="0">
              <a:buNone/>
              <a:defRPr sz="6082" b="1"/>
            </a:lvl7pPr>
            <a:lvl8pPr marL="11916160" indent="0">
              <a:buNone/>
              <a:defRPr sz="6082" b="1"/>
            </a:lvl8pPr>
            <a:lvl9pPr marL="1361847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22" y="8058283"/>
            <a:ext cx="12731591" cy="3358307"/>
          </a:xfrm>
        </p:spPr>
        <p:txBody>
          <a:bodyPr anchor="b"/>
          <a:lstStyle>
            <a:lvl1pPr marL="0" indent="0">
              <a:buNone/>
              <a:defRPr sz="8999" b="1"/>
            </a:lvl1pPr>
            <a:lvl2pPr marL="1702311" indent="0">
              <a:buNone/>
              <a:defRPr sz="7499" b="1"/>
            </a:lvl2pPr>
            <a:lvl3pPr marL="3404622" indent="0">
              <a:buNone/>
              <a:defRPr sz="6916" b="1"/>
            </a:lvl3pPr>
            <a:lvl4pPr marL="5106924" indent="0">
              <a:buNone/>
              <a:defRPr sz="6082" b="1"/>
            </a:lvl4pPr>
            <a:lvl5pPr marL="6809235" indent="0">
              <a:buNone/>
              <a:defRPr sz="6082" b="1"/>
            </a:lvl5pPr>
            <a:lvl6pPr marL="8511538" indent="0">
              <a:buNone/>
              <a:defRPr sz="6082" b="1"/>
            </a:lvl6pPr>
            <a:lvl7pPr marL="10213860" indent="0">
              <a:buNone/>
              <a:defRPr sz="6082" b="1"/>
            </a:lvl7pPr>
            <a:lvl8pPr marL="11916160" indent="0">
              <a:buNone/>
              <a:defRPr sz="6082" b="1"/>
            </a:lvl8pPr>
            <a:lvl9pPr marL="1361847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2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4521471"/>
      </p:ext>
    </p:extLst>
  </p:cSld>
  <p:clrMapOvr>
    <a:masterClrMapping/>
  </p:clrMapOvr>
  <p:transition/>
</p:sldLayout>
</file>

<file path=ppt/slideLayouts/slideLayout10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7831530"/>
      </p:ext>
    </p:extLst>
  </p:cSld>
  <p:clrMapOvr>
    <a:masterClrMapping/>
  </p:clrMapOvr>
  <p:transition/>
</p:sldLayout>
</file>

<file path=ppt/slideLayouts/slideLayout10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0834814"/>
      </p:ext>
    </p:extLst>
  </p:cSld>
  <p:clrMapOvr>
    <a:masterClrMapping/>
  </p:clrMapOvr>
  <p:transition/>
</p:sldLayout>
</file>

<file path=ppt/slideLayouts/slideLayout10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8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6" y="7533307"/>
            <a:ext cx="9476185" cy="24624823"/>
          </a:xfrm>
        </p:spPr>
        <p:txBody>
          <a:bodyPr/>
          <a:lstStyle>
            <a:lvl1pPr marL="0" indent="0">
              <a:buNone/>
              <a:defRPr sz="5249"/>
            </a:lvl1pPr>
            <a:lvl2pPr marL="1702311" indent="0">
              <a:buNone/>
              <a:defRPr sz="4583"/>
            </a:lvl2pPr>
            <a:lvl3pPr marL="3404622" indent="0">
              <a:buNone/>
              <a:defRPr sz="3749"/>
            </a:lvl3pPr>
            <a:lvl4pPr marL="5106924" indent="0">
              <a:buNone/>
              <a:defRPr sz="3333"/>
            </a:lvl4pPr>
            <a:lvl5pPr marL="6809235" indent="0">
              <a:buNone/>
              <a:defRPr sz="3333"/>
            </a:lvl5pPr>
            <a:lvl6pPr marL="8511538" indent="0">
              <a:buNone/>
              <a:defRPr sz="3333"/>
            </a:lvl6pPr>
            <a:lvl7pPr marL="10213860" indent="0">
              <a:buNone/>
              <a:defRPr sz="3333"/>
            </a:lvl7pPr>
            <a:lvl8pPr marL="11916160" indent="0">
              <a:buNone/>
              <a:defRPr sz="3333"/>
            </a:lvl8pPr>
            <a:lvl9pPr marL="136184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5793808"/>
      </p:ext>
    </p:extLst>
  </p:cSld>
  <p:clrMapOvr>
    <a:masterClrMapping/>
  </p:clrMapOvr>
  <p:transition/>
</p:sldLayout>
</file>

<file path=ppt/slideLayouts/slideLayout10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2311" indent="0">
              <a:buNone/>
              <a:defRPr sz="10415"/>
            </a:lvl2pPr>
            <a:lvl3pPr marL="3404622" indent="0">
              <a:buNone/>
              <a:defRPr sz="8999"/>
            </a:lvl3pPr>
            <a:lvl4pPr marL="5106924" indent="0">
              <a:buNone/>
              <a:defRPr sz="7499"/>
            </a:lvl4pPr>
            <a:lvl5pPr marL="6809235" indent="0">
              <a:buNone/>
              <a:defRPr sz="7499"/>
            </a:lvl5pPr>
            <a:lvl6pPr marL="8511538" indent="0">
              <a:buNone/>
              <a:defRPr sz="7499"/>
            </a:lvl6pPr>
            <a:lvl7pPr marL="10213860" indent="0">
              <a:buNone/>
              <a:defRPr sz="7499"/>
            </a:lvl7pPr>
            <a:lvl8pPr marL="11916160" indent="0">
              <a:buNone/>
              <a:defRPr sz="7499"/>
            </a:lvl8pPr>
            <a:lvl9pPr marL="1361847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2311" indent="0">
              <a:buNone/>
              <a:defRPr sz="4583"/>
            </a:lvl2pPr>
            <a:lvl3pPr marL="3404622" indent="0">
              <a:buNone/>
              <a:defRPr sz="3749"/>
            </a:lvl3pPr>
            <a:lvl4pPr marL="5106924" indent="0">
              <a:buNone/>
              <a:defRPr sz="3333"/>
            </a:lvl4pPr>
            <a:lvl5pPr marL="6809235" indent="0">
              <a:buNone/>
              <a:defRPr sz="3333"/>
            </a:lvl5pPr>
            <a:lvl6pPr marL="8511538" indent="0">
              <a:buNone/>
              <a:defRPr sz="3333"/>
            </a:lvl6pPr>
            <a:lvl7pPr marL="10213860" indent="0">
              <a:buNone/>
              <a:defRPr sz="3333"/>
            </a:lvl7pPr>
            <a:lvl8pPr marL="11916160" indent="0">
              <a:buNone/>
              <a:defRPr sz="3333"/>
            </a:lvl8pPr>
            <a:lvl9pPr marL="136184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6745977"/>
      </p:ext>
    </p:extLst>
  </p:cSld>
  <p:clrMapOvr>
    <a:masterClrMapping/>
  </p:clrMapOvr>
  <p:transition/>
</p:sldLayout>
</file>

<file path=ppt/slideLayouts/slideLayout10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005956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555682"/>
      </p:ext>
    </p:extLst>
  </p:cSld>
  <p:clrMapOvr>
    <a:masterClrMapping/>
  </p:clrMapOvr>
  <p:transition/>
</p:sldLayout>
</file>

<file path=ppt/slideLayouts/slideLayout10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38253"/>
      </p:ext>
    </p:extLst>
  </p:cSld>
  <p:clrMapOvr>
    <a:masterClrMapping/>
  </p:clrMapOvr>
  <p:transition/>
</p:sldLayout>
</file>

<file path=ppt/slideLayouts/slideLayout107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384" tIns="170211" rIns="340384" bIns="170211"/>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384" tIns="170211" rIns="340384" bIns="170211"/>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384" tIns="170211" rIns="340384" bIns="170211"/>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515" tIns="204280" rIns="408515" bIns="20428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2916296"/>
      </p:ext>
    </p:extLst>
  </p:cSld>
  <p:clrMapOvr>
    <a:masterClrMapping/>
  </p:clrMapOvr>
  <p:transition/>
  <p:timing>
    <p:tnLst>
      <p:par>
        <p:cTn id="1" dur="indefinite" restart="never" nodeType="tmRoot"/>
      </p:par>
    </p:tnLst>
  </p:timing>
</p:sldLayout>
</file>

<file path=ppt/slideLayouts/slideLayout10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5896797"/>
      </p:ext>
    </p:extLst>
  </p:cSld>
  <p:clrMapOvr>
    <a:masterClrMapping/>
  </p:clrMapOvr>
  <p:transition/>
  <p:timing>
    <p:tnLst>
      <p:par>
        <p:cTn id="1" dur="indefinite" restart="never" nodeType="tmRoot"/>
      </p:par>
    </p:tnLst>
  </p:timing>
</p:sldLayout>
</file>

<file path=ppt/slideLayouts/slideLayout10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3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67"/>
            <a:ext cx="24483061" cy="7874938"/>
          </a:xfrm>
        </p:spPr>
        <p:txBody>
          <a:bodyPr anchor="b"/>
          <a:lstStyle>
            <a:lvl1pPr marL="0" indent="0">
              <a:buNone/>
              <a:defRPr sz="7499"/>
            </a:lvl1pPr>
            <a:lvl2pPr marL="1701843" indent="0">
              <a:buNone/>
              <a:defRPr sz="6916"/>
            </a:lvl2pPr>
            <a:lvl3pPr marL="3403684" indent="0">
              <a:buNone/>
              <a:defRPr sz="6082"/>
            </a:lvl3pPr>
            <a:lvl4pPr marL="5105519" indent="0">
              <a:buNone/>
              <a:defRPr sz="5249"/>
            </a:lvl4pPr>
            <a:lvl5pPr marL="6807361" indent="0">
              <a:buNone/>
              <a:defRPr sz="5249"/>
            </a:lvl5pPr>
            <a:lvl6pPr marL="8509199" indent="0">
              <a:buNone/>
              <a:defRPr sz="5249"/>
            </a:lvl6pPr>
            <a:lvl7pPr marL="10211052" indent="0">
              <a:buNone/>
              <a:defRPr sz="5249"/>
            </a:lvl7pPr>
            <a:lvl8pPr marL="11912881" indent="0">
              <a:buNone/>
              <a:defRPr sz="5249"/>
            </a:lvl8pPr>
            <a:lvl9pPr marL="13614728"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3393057"/>
      </p:ext>
    </p:extLst>
  </p:cSld>
  <p:clrMapOvr>
    <a:masterClrMapping/>
  </p:clrMapOvr>
  <p:transition/>
</p:sldLayout>
</file>

<file path=ppt/slideLayouts/slideLayout10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846984"/>
      </p:ext>
    </p:extLst>
  </p:cSld>
  <p:clrMapOvr>
    <a:masterClrMapping/>
  </p:clrMapOvr>
  <p:transition/>
</p:sldLayout>
</file>

<file path=ppt/slideLayouts/slideLayout10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1843" indent="0">
              <a:buNone/>
              <a:defRPr sz="7499" b="1"/>
            </a:lvl2pPr>
            <a:lvl3pPr marL="3403684" indent="0">
              <a:buNone/>
              <a:defRPr sz="6916" b="1"/>
            </a:lvl3pPr>
            <a:lvl4pPr marL="5105519" indent="0">
              <a:buNone/>
              <a:defRPr sz="6082" b="1"/>
            </a:lvl4pPr>
            <a:lvl5pPr marL="6807361" indent="0">
              <a:buNone/>
              <a:defRPr sz="6082" b="1"/>
            </a:lvl5pPr>
            <a:lvl6pPr marL="8509199" indent="0">
              <a:buNone/>
              <a:defRPr sz="6082" b="1"/>
            </a:lvl6pPr>
            <a:lvl7pPr marL="10211052" indent="0">
              <a:buNone/>
              <a:defRPr sz="6082" b="1"/>
            </a:lvl7pPr>
            <a:lvl8pPr marL="11912881" indent="0">
              <a:buNone/>
              <a:defRPr sz="6082" b="1"/>
            </a:lvl8pPr>
            <a:lvl9pPr marL="13614728"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29" y="8058283"/>
            <a:ext cx="12731591" cy="3358307"/>
          </a:xfrm>
        </p:spPr>
        <p:txBody>
          <a:bodyPr anchor="b"/>
          <a:lstStyle>
            <a:lvl1pPr marL="0" indent="0">
              <a:buNone/>
              <a:defRPr sz="8999" b="1"/>
            </a:lvl1pPr>
            <a:lvl2pPr marL="1701843" indent="0">
              <a:buNone/>
              <a:defRPr sz="7499" b="1"/>
            </a:lvl2pPr>
            <a:lvl3pPr marL="3403684" indent="0">
              <a:buNone/>
              <a:defRPr sz="6916" b="1"/>
            </a:lvl3pPr>
            <a:lvl4pPr marL="5105519" indent="0">
              <a:buNone/>
              <a:defRPr sz="6082" b="1"/>
            </a:lvl4pPr>
            <a:lvl5pPr marL="6807361" indent="0">
              <a:buNone/>
              <a:defRPr sz="6082" b="1"/>
            </a:lvl5pPr>
            <a:lvl6pPr marL="8509199" indent="0">
              <a:buNone/>
              <a:defRPr sz="6082" b="1"/>
            </a:lvl6pPr>
            <a:lvl7pPr marL="10211052" indent="0">
              <a:buNone/>
              <a:defRPr sz="6082" b="1"/>
            </a:lvl7pPr>
            <a:lvl8pPr marL="11912881" indent="0">
              <a:buNone/>
              <a:defRPr sz="6082" b="1"/>
            </a:lvl8pPr>
            <a:lvl9pPr marL="13614728"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2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3745306"/>
      </p:ext>
    </p:extLst>
  </p:cSld>
  <p:clrMapOvr>
    <a:masterClrMapping/>
  </p:clrMapOvr>
  <p:transition/>
</p:sldLayout>
</file>

<file path=ppt/slideLayouts/slideLayout10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681185"/>
      </p:ext>
    </p:extLst>
  </p:cSld>
  <p:clrMapOvr>
    <a:masterClrMapping/>
  </p:clrMapOvr>
  <p:transition/>
</p:sldLayout>
</file>

<file path=ppt/slideLayouts/slideLayout10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113346"/>
      </p:ext>
    </p:extLst>
  </p:cSld>
  <p:clrMapOvr>
    <a:masterClrMapping/>
  </p:clrMapOvr>
  <p:transition/>
</p:sldLayout>
</file>

<file path=ppt/slideLayouts/slideLayout10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8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9" y="7533307"/>
            <a:ext cx="9476185" cy="24624823"/>
          </a:xfrm>
        </p:spPr>
        <p:txBody>
          <a:bodyPr/>
          <a:lstStyle>
            <a:lvl1pPr marL="0" indent="0">
              <a:buNone/>
              <a:defRPr sz="5249"/>
            </a:lvl1pPr>
            <a:lvl2pPr marL="1701843" indent="0">
              <a:buNone/>
              <a:defRPr sz="4583"/>
            </a:lvl2pPr>
            <a:lvl3pPr marL="3403684" indent="0">
              <a:buNone/>
              <a:defRPr sz="3749"/>
            </a:lvl3pPr>
            <a:lvl4pPr marL="5105519" indent="0">
              <a:buNone/>
              <a:defRPr sz="3333"/>
            </a:lvl4pPr>
            <a:lvl5pPr marL="6807361" indent="0">
              <a:buNone/>
              <a:defRPr sz="3333"/>
            </a:lvl5pPr>
            <a:lvl6pPr marL="8509199" indent="0">
              <a:buNone/>
              <a:defRPr sz="3333"/>
            </a:lvl6pPr>
            <a:lvl7pPr marL="10211052" indent="0">
              <a:buNone/>
              <a:defRPr sz="3333"/>
            </a:lvl7pPr>
            <a:lvl8pPr marL="11912881" indent="0">
              <a:buNone/>
              <a:defRPr sz="3333"/>
            </a:lvl8pPr>
            <a:lvl9pPr marL="1361472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12464"/>
      </p:ext>
    </p:extLst>
  </p:cSld>
  <p:clrMapOvr>
    <a:masterClrMapping/>
  </p:clrMapOvr>
  <p:transition/>
</p:sldLayout>
</file>

<file path=ppt/slideLayouts/slideLayout10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1843" indent="0">
              <a:buNone/>
              <a:defRPr sz="10415"/>
            </a:lvl2pPr>
            <a:lvl3pPr marL="3403684" indent="0">
              <a:buNone/>
              <a:defRPr sz="8999"/>
            </a:lvl3pPr>
            <a:lvl4pPr marL="5105519" indent="0">
              <a:buNone/>
              <a:defRPr sz="7499"/>
            </a:lvl4pPr>
            <a:lvl5pPr marL="6807361" indent="0">
              <a:buNone/>
              <a:defRPr sz="7499"/>
            </a:lvl5pPr>
            <a:lvl6pPr marL="8509199" indent="0">
              <a:buNone/>
              <a:defRPr sz="7499"/>
            </a:lvl6pPr>
            <a:lvl7pPr marL="10211052" indent="0">
              <a:buNone/>
              <a:defRPr sz="7499"/>
            </a:lvl7pPr>
            <a:lvl8pPr marL="11912881" indent="0">
              <a:buNone/>
              <a:defRPr sz="7499"/>
            </a:lvl8pPr>
            <a:lvl9pPr marL="13614728"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1843" indent="0">
              <a:buNone/>
              <a:defRPr sz="4583"/>
            </a:lvl2pPr>
            <a:lvl3pPr marL="3403684" indent="0">
              <a:buNone/>
              <a:defRPr sz="3749"/>
            </a:lvl3pPr>
            <a:lvl4pPr marL="5105519" indent="0">
              <a:buNone/>
              <a:defRPr sz="3333"/>
            </a:lvl4pPr>
            <a:lvl5pPr marL="6807361" indent="0">
              <a:buNone/>
              <a:defRPr sz="3333"/>
            </a:lvl5pPr>
            <a:lvl6pPr marL="8509199" indent="0">
              <a:buNone/>
              <a:defRPr sz="3333"/>
            </a:lvl6pPr>
            <a:lvl7pPr marL="10211052" indent="0">
              <a:buNone/>
              <a:defRPr sz="3333"/>
            </a:lvl7pPr>
            <a:lvl8pPr marL="11912881" indent="0">
              <a:buNone/>
              <a:defRPr sz="3333"/>
            </a:lvl8pPr>
            <a:lvl9pPr marL="1361472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8018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2758" indent="0">
              <a:buNone/>
              <a:defRPr sz="6916" b="1"/>
            </a:lvl2pPr>
            <a:lvl3pPr marL="3105506" indent="0">
              <a:buNone/>
              <a:defRPr sz="6082" b="1"/>
            </a:lvl3pPr>
            <a:lvl4pPr marL="4658259" indent="0">
              <a:buNone/>
              <a:defRPr sz="5249" b="1"/>
            </a:lvl4pPr>
            <a:lvl5pPr marL="6211013" indent="0">
              <a:buNone/>
              <a:defRPr sz="5249" b="1"/>
            </a:lvl5pPr>
            <a:lvl6pPr marL="7763768" indent="0">
              <a:buNone/>
              <a:defRPr sz="5249" b="1"/>
            </a:lvl6pPr>
            <a:lvl7pPr marL="9316520" indent="0">
              <a:buNone/>
              <a:defRPr sz="5249" b="1"/>
            </a:lvl7pPr>
            <a:lvl8pPr marL="10869276" indent="0">
              <a:buNone/>
              <a:defRPr sz="5249" b="1"/>
            </a:lvl8pPr>
            <a:lvl9pPr marL="1242202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03" y="8058283"/>
            <a:ext cx="12731591" cy="3358307"/>
          </a:xfrm>
        </p:spPr>
        <p:txBody>
          <a:bodyPr anchor="b"/>
          <a:lstStyle>
            <a:lvl1pPr marL="0" indent="0">
              <a:buNone/>
              <a:defRPr sz="8332" b="1"/>
            </a:lvl1pPr>
            <a:lvl2pPr marL="1552758" indent="0">
              <a:buNone/>
              <a:defRPr sz="6916" b="1"/>
            </a:lvl2pPr>
            <a:lvl3pPr marL="3105506" indent="0">
              <a:buNone/>
              <a:defRPr sz="6082" b="1"/>
            </a:lvl3pPr>
            <a:lvl4pPr marL="4658259" indent="0">
              <a:buNone/>
              <a:defRPr sz="5249" b="1"/>
            </a:lvl4pPr>
            <a:lvl5pPr marL="6211013" indent="0">
              <a:buNone/>
              <a:defRPr sz="5249" b="1"/>
            </a:lvl5pPr>
            <a:lvl6pPr marL="7763768" indent="0">
              <a:buNone/>
              <a:defRPr sz="5249" b="1"/>
            </a:lvl6pPr>
            <a:lvl7pPr marL="9316520" indent="0">
              <a:buNone/>
              <a:defRPr sz="5249" b="1"/>
            </a:lvl7pPr>
            <a:lvl8pPr marL="10869276" indent="0">
              <a:buNone/>
              <a:defRPr sz="5249" b="1"/>
            </a:lvl8pPr>
            <a:lvl9pPr marL="1242202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0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7550962"/>
      </p:ext>
    </p:extLst>
  </p:cSld>
  <p:clrMapOvr>
    <a:masterClrMapping/>
  </p:clrMapOvr>
  <p:transition/>
</p:sldLayout>
</file>

<file path=ppt/slideLayouts/slideLayout10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295681"/>
      </p:ext>
    </p:extLst>
  </p:cSld>
  <p:clrMapOvr>
    <a:masterClrMapping/>
  </p:clrMapOvr>
  <p:transition/>
</p:sldLayout>
</file>

<file path=ppt/slideLayouts/slideLayout10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7240629"/>
      </p:ext>
    </p:extLst>
  </p:cSld>
  <p:clrMapOvr>
    <a:masterClrMapping/>
  </p:clrMapOvr>
  <p:transition/>
</p:sldLayout>
</file>

<file path=ppt/slideLayouts/slideLayout10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291" tIns="170167" rIns="340291" bIns="17016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291" tIns="170167" rIns="340291" bIns="17016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291" tIns="170167" rIns="340291" bIns="17016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403" tIns="204228" rIns="408403" bIns="20422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187853"/>
      </p:ext>
    </p:extLst>
  </p:cSld>
  <p:clrMapOvr>
    <a:masterClrMapping/>
  </p:clrMapOvr>
  <p:transition/>
  <p:timing>
    <p:tnLst>
      <p:par>
        <p:cTn id="1" dur="indefinite" restart="never" nodeType="tmRoot"/>
      </p:par>
    </p:tnLst>
  </p:timing>
</p:sldLayout>
</file>

<file path=ppt/slideLayouts/slideLayout10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1503758"/>
      </p:ext>
    </p:extLst>
  </p:cSld>
  <p:clrMapOvr>
    <a:masterClrMapping/>
  </p:clrMapOvr>
  <p:transition/>
  <p:timing>
    <p:tnLst>
      <p:par>
        <p:cTn id="1" dur="indefinite" restart="never" nodeType="tmRoot"/>
      </p:par>
    </p:tnLst>
  </p:timing>
</p:sldLayout>
</file>

<file path=ppt/slideLayouts/slideLayout10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3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72"/>
            <a:ext cx="24483061" cy="7874938"/>
          </a:xfrm>
        </p:spPr>
        <p:txBody>
          <a:bodyPr anchor="b"/>
          <a:lstStyle>
            <a:lvl1pPr marL="0" indent="0">
              <a:buNone/>
              <a:defRPr sz="7499"/>
            </a:lvl1pPr>
            <a:lvl2pPr marL="1701374" indent="0">
              <a:buNone/>
              <a:defRPr sz="6916"/>
            </a:lvl2pPr>
            <a:lvl3pPr marL="3402747" indent="0">
              <a:buNone/>
              <a:defRPr sz="6082"/>
            </a:lvl3pPr>
            <a:lvl4pPr marL="5104112" indent="0">
              <a:buNone/>
              <a:defRPr sz="5249"/>
            </a:lvl4pPr>
            <a:lvl5pPr marL="6805490" indent="0">
              <a:buNone/>
              <a:defRPr sz="5249"/>
            </a:lvl5pPr>
            <a:lvl6pPr marL="8506860" indent="0">
              <a:buNone/>
              <a:defRPr sz="5249"/>
            </a:lvl6pPr>
            <a:lvl7pPr marL="10208244" indent="0">
              <a:buNone/>
              <a:defRPr sz="5249"/>
            </a:lvl7pPr>
            <a:lvl8pPr marL="11909605" indent="0">
              <a:buNone/>
              <a:defRPr sz="5249"/>
            </a:lvl8pPr>
            <a:lvl9pPr marL="1361098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0358168"/>
      </p:ext>
    </p:extLst>
  </p:cSld>
  <p:clrMapOvr>
    <a:masterClrMapping/>
  </p:clrMapOvr>
  <p:transition/>
</p:sldLayout>
</file>

<file path=ppt/slideLayouts/slideLayout10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747874"/>
      </p:ext>
    </p:extLst>
  </p:cSld>
  <p:clrMapOvr>
    <a:masterClrMapping/>
  </p:clrMapOvr>
  <p:transition/>
</p:sldLayout>
</file>

<file path=ppt/slideLayouts/slideLayout10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1374" indent="0">
              <a:buNone/>
              <a:defRPr sz="7499" b="1"/>
            </a:lvl2pPr>
            <a:lvl3pPr marL="3402747" indent="0">
              <a:buNone/>
              <a:defRPr sz="6916" b="1"/>
            </a:lvl3pPr>
            <a:lvl4pPr marL="5104112" indent="0">
              <a:buNone/>
              <a:defRPr sz="6082" b="1"/>
            </a:lvl4pPr>
            <a:lvl5pPr marL="6805490" indent="0">
              <a:buNone/>
              <a:defRPr sz="6082" b="1"/>
            </a:lvl5pPr>
            <a:lvl6pPr marL="8506860" indent="0">
              <a:buNone/>
              <a:defRPr sz="6082" b="1"/>
            </a:lvl6pPr>
            <a:lvl7pPr marL="10208244" indent="0">
              <a:buNone/>
              <a:defRPr sz="6082" b="1"/>
            </a:lvl7pPr>
            <a:lvl8pPr marL="11909605" indent="0">
              <a:buNone/>
              <a:defRPr sz="6082" b="1"/>
            </a:lvl8pPr>
            <a:lvl9pPr marL="1361098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33" y="8058283"/>
            <a:ext cx="12731591" cy="3358307"/>
          </a:xfrm>
        </p:spPr>
        <p:txBody>
          <a:bodyPr anchor="b"/>
          <a:lstStyle>
            <a:lvl1pPr marL="0" indent="0">
              <a:buNone/>
              <a:defRPr sz="8999" b="1"/>
            </a:lvl1pPr>
            <a:lvl2pPr marL="1701374" indent="0">
              <a:buNone/>
              <a:defRPr sz="7499" b="1"/>
            </a:lvl2pPr>
            <a:lvl3pPr marL="3402747" indent="0">
              <a:buNone/>
              <a:defRPr sz="6916" b="1"/>
            </a:lvl3pPr>
            <a:lvl4pPr marL="5104112" indent="0">
              <a:buNone/>
              <a:defRPr sz="6082" b="1"/>
            </a:lvl4pPr>
            <a:lvl5pPr marL="6805490" indent="0">
              <a:buNone/>
              <a:defRPr sz="6082" b="1"/>
            </a:lvl5pPr>
            <a:lvl6pPr marL="8506860" indent="0">
              <a:buNone/>
              <a:defRPr sz="6082" b="1"/>
            </a:lvl6pPr>
            <a:lvl7pPr marL="10208244" indent="0">
              <a:buNone/>
              <a:defRPr sz="6082" b="1"/>
            </a:lvl7pPr>
            <a:lvl8pPr marL="11909605" indent="0">
              <a:buNone/>
              <a:defRPr sz="6082" b="1"/>
            </a:lvl8pPr>
            <a:lvl9pPr marL="1361098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33"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5719436"/>
      </p:ext>
    </p:extLst>
  </p:cSld>
  <p:clrMapOvr>
    <a:masterClrMapping/>
  </p:clrMapOvr>
  <p:transition/>
</p:sldLayout>
</file>

<file path=ppt/slideLayouts/slideLayout10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1178372"/>
      </p:ext>
    </p:extLst>
  </p:cSld>
  <p:clrMapOvr>
    <a:masterClrMapping/>
  </p:clrMapOvr>
  <p:transition/>
</p:sldLayout>
</file>

<file path=ppt/slideLayouts/slideLayout10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4096606"/>
      </p:ext>
    </p:extLst>
  </p:cSld>
  <p:clrMapOvr>
    <a:masterClrMapping/>
  </p:clrMapOvr>
  <p:transition/>
</p:sldLayout>
</file>

<file path=ppt/slideLayouts/slideLayout10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8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0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84" y="7533307"/>
            <a:ext cx="9476185" cy="24624823"/>
          </a:xfrm>
        </p:spPr>
        <p:txBody>
          <a:bodyPr/>
          <a:lstStyle>
            <a:lvl1pPr marL="0" indent="0">
              <a:buNone/>
              <a:defRPr sz="5249"/>
            </a:lvl1pPr>
            <a:lvl2pPr marL="1701374" indent="0">
              <a:buNone/>
              <a:defRPr sz="4583"/>
            </a:lvl2pPr>
            <a:lvl3pPr marL="3402747" indent="0">
              <a:buNone/>
              <a:defRPr sz="3749"/>
            </a:lvl3pPr>
            <a:lvl4pPr marL="5104112" indent="0">
              <a:buNone/>
              <a:defRPr sz="3333"/>
            </a:lvl4pPr>
            <a:lvl5pPr marL="6805490" indent="0">
              <a:buNone/>
              <a:defRPr sz="3333"/>
            </a:lvl5pPr>
            <a:lvl6pPr marL="8506860" indent="0">
              <a:buNone/>
              <a:defRPr sz="3333"/>
            </a:lvl6pPr>
            <a:lvl7pPr marL="10208244" indent="0">
              <a:buNone/>
              <a:defRPr sz="3333"/>
            </a:lvl7pPr>
            <a:lvl8pPr marL="11909605" indent="0">
              <a:buNone/>
              <a:defRPr sz="3333"/>
            </a:lvl8pPr>
            <a:lvl9pPr marL="1361098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407797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9150038"/>
      </p:ext>
    </p:extLst>
  </p:cSld>
  <p:clrMapOvr>
    <a:masterClrMapping/>
  </p:clrMapOvr>
  <p:transition/>
</p:sldLayout>
</file>

<file path=ppt/slideLayouts/slideLayout10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1374" indent="0">
              <a:buNone/>
              <a:defRPr sz="10415"/>
            </a:lvl2pPr>
            <a:lvl3pPr marL="3402747" indent="0">
              <a:buNone/>
              <a:defRPr sz="8999"/>
            </a:lvl3pPr>
            <a:lvl4pPr marL="5104112" indent="0">
              <a:buNone/>
              <a:defRPr sz="7499"/>
            </a:lvl4pPr>
            <a:lvl5pPr marL="6805490" indent="0">
              <a:buNone/>
              <a:defRPr sz="7499"/>
            </a:lvl5pPr>
            <a:lvl6pPr marL="8506860" indent="0">
              <a:buNone/>
              <a:defRPr sz="7499"/>
            </a:lvl6pPr>
            <a:lvl7pPr marL="10208244" indent="0">
              <a:buNone/>
              <a:defRPr sz="7499"/>
            </a:lvl7pPr>
            <a:lvl8pPr marL="11909605" indent="0">
              <a:buNone/>
              <a:defRPr sz="7499"/>
            </a:lvl8pPr>
            <a:lvl9pPr marL="1361098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1374" indent="0">
              <a:buNone/>
              <a:defRPr sz="4583"/>
            </a:lvl2pPr>
            <a:lvl3pPr marL="3402747" indent="0">
              <a:buNone/>
              <a:defRPr sz="3749"/>
            </a:lvl3pPr>
            <a:lvl4pPr marL="5104112" indent="0">
              <a:buNone/>
              <a:defRPr sz="3333"/>
            </a:lvl4pPr>
            <a:lvl5pPr marL="6805490" indent="0">
              <a:buNone/>
              <a:defRPr sz="3333"/>
            </a:lvl5pPr>
            <a:lvl6pPr marL="8506860" indent="0">
              <a:buNone/>
              <a:defRPr sz="3333"/>
            </a:lvl6pPr>
            <a:lvl7pPr marL="10208244" indent="0">
              <a:buNone/>
              <a:defRPr sz="3333"/>
            </a:lvl7pPr>
            <a:lvl8pPr marL="11909605" indent="0">
              <a:buNone/>
              <a:defRPr sz="3333"/>
            </a:lvl8pPr>
            <a:lvl9pPr marL="1361098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4639011"/>
      </p:ext>
    </p:extLst>
  </p:cSld>
  <p:clrMapOvr>
    <a:masterClrMapping/>
  </p:clrMapOvr>
  <p:transition/>
</p:sldLayout>
</file>

<file path=ppt/slideLayouts/slideLayout10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2859795"/>
      </p:ext>
    </p:extLst>
  </p:cSld>
  <p:clrMapOvr>
    <a:masterClrMapping/>
  </p:clrMapOvr>
  <p:transition/>
</p:sldLayout>
</file>

<file path=ppt/slideLayouts/slideLayout10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536933"/>
      </p:ext>
    </p:extLst>
  </p:cSld>
  <p:clrMapOvr>
    <a:masterClrMapping/>
  </p:clrMapOvr>
  <p:transition/>
</p:sldLayout>
</file>

<file path=ppt/slideLayouts/slideLayout10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197" tIns="170122" rIns="340197" bIns="17012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197" tIns="170122" rIns="340197" bIns="17012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197" tIns="170122" rIns="340197" bIns="17012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290" tIns="204173" rIns="408290" bIns="20417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1437013"/>
      </p:ext>
    </p:extLst>
  </p:cSld>
  <p:clrMapOvr>
    <a:masterClrMapping/>
  </p:clrMapOvr>
  <p:transition/>
  <p:timing>
    <p:tnLst>
      <p:par>
        <p:cTn id="1" dur="indefinite" restart="never" nodeType="tmRoot"/>
      </p:par>
    </p:tnLst>
  </p:timing>
</p:sldLayout>
</file>

<file path=ppt/slideLayouts/slideLayout10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655950"/>
      </p:ext>
    </p:extLst>
  </p:cSld>
  <p:clrMapOvr>
    <a:masterClrMapping/>
  </p:clrMapOvr>
  <p:transition/>
  <p:timing>
    <p:tnLst>
      <p:par>
        <p:cTn id="1" dur="indefinite" restart="never" nodeType="tmRoot"/>
      </p:par>
    </p:tnLst>
  </p:timing>
</p:sldLayout>
</file>

<file path=ppt/slideLayouts/slideLayout10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4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78"/>
            <a:ext cx="24483061" cy="7874938"/>
          </a:xfrm>
        </p:spPr>
        <p:txBody>
          <a:bodyPr anchor="b"/>
          <a:lstStyle>
            <a:lvl1pPr marL="0" indent="0">
              <a:buNone/>
              <a:defRPr sz="7499"/>
            </a:lvl1pPr>
            <a:lvl2pPr marL="1700905" indent="0">
              <a:buNone/>
              <a:defRPr sz="6916"/>
            </a:lvl2pPr>
            <a:lvl3pPr marL="3401810" indent="0">
              <a:buNone/>
              <a:defRPr sz="6082"/>
            </a:lvl3pPr>
            <a:lvl4pPr marL="5102711" indent="0">
              <a:buNone/>
              <a:defRPr sz="5249"/>
            </a:lvl4pPr>
            <a:lvl5pPr marL="6803620" indent="0">
              <a:buNone/>
              <a:defRPr sz="5249"/>
            </a:lvl5pPr>
            <a:lvl6pPr marL="8504518" indent="0">
              <a:buNone/>
              <a:defRPr sz="5249"/>
            </a:lvl6pPr>
            <a:lvl7pPr marL="10205436" indent="0">
              <a:buNone/>
              <a:defRPr sz="5249"/>
            </a:lvl7pPr>
            <a:lvl8pPr marL="11906331" indent="0">
              <a:buNone/>
              <a:defRPr sz="5249"/>
            </a:lvl8pPr>
            <a:lvl9pPr marL="13607237"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0452284"/>
      </p:ext>
    </p:extLst>
  </p:cSld>
  <p:clrMapOvr>
    <a:masterClrMapping/>
  </p:clrMapOvr>
  <p:transition/>
</p:sldLayout>
</file>

<file path=ppt/slideLayouts/slideLayout10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0102559"/>
      </p:ext>
    </p:extLst>
  </p:cSld>
  <p:clrMapOvr>
    <a:masterClrMapping/>
  </p:clrMapOvr>
  <p:transition/>
</p:sldLayout>
</file>

<file path=ppt/slideLayouts/slideLayout10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0905" indent="0">
              <a:buNone/>
              <a:defRPr sz="7499" b="1"/>
            </a:lvl2pPr>
            <a:lvl3pPr marL="3401810" indent="0">
              <a:buNone/>
              <a:defRPr sz="6916" b="1"/>
            </a:lvl3pPr>
            <a:lvl4pPr marL="5102711" indent="0">
              <a:buNone/>
              <a:defRPr sz="6082" b="1"/>
            </a:lvl4pPr>
            <a:lvl5pPr marL="6803620" indent="0">
              <a:buNone/>
              <a:defRPr sz="6082" b="1"/>
            </a:lvl5pPr>
            <a:lvl6pPr marL="8504518" indent="0">
              <a:buNone/>
              <a:defRPr sz="6082" b="1"/>
            </a:lvl6pPr>
            <a:lvl7pPr marL="10205436" indent="0">
              <a:buNone/>
              <a:defRPr sz="6082" b="1"/>
            </a:lvl7pPr>
            <a:lvl8pPr marL="11906331" indent="0">
              <a:buNone/>
              <a:defRPr sz="6082" b="1"/>
            </a:lvl8pPr>
            <a:lvl9pPr marL="1360723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41" y="8058283"/>
            <a:ext cx="12731591" cy="3358307"/>
          </a:xfrm>
        </p:spPr>
        <p:txBody>
          <a:bodyPr anchor="b"/>
          <a:lstStyle>
            <a:lvl1pPr marL="0" indent="0">
              <a:buNone/>
              <a:defRPr sz="8999" b="1"/>
            </a:lvl1pPr>
            <a:lvl2pPr marL="1700905" indent="0">
              <a:buNone/>
              <a:defRPr sz="7499" b="1"/>
            </a:lvl2pPr>
            <a:lvl3pPr marL="3401810" indent="0">
              <a:buNone/>
              <a:defRPr sz="6916" b="1"/>
            </a:lvl3pPr>
            <a:lvl4pPr marL="5102711" indent="0">
              <a:buNone/>
              <a:defRPr sz="6082" b="1"/>
            </a:lvl4pPr>
            <a:lvl5pPr marL="6803620" indent="0">
              <a:buNone/>
              <a:defRPr sz="6082" b="1"/>
            </a:lvl5pPr>
            <a:lvl6pPr marL="8504518" indent="0">
              <a:buNone/>
              <a:defRPr sz="6082" b="1"/>
            </a:lvl6pPr>
            <a:lvl7pPr marL="10205436" indent="0">
              <a:buNone/>
              <a:defRPr sz="6082" b="1"/>
            </a:lvl7pPr>
            <a:lvl8pPr marL="11906331" indent="0">
              <a:buNone/>
              <a:defRPr sz="6082" b="1"/>
            </a:lvl8pPr>
            <a:lvl9pPr marL="1360723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4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394367"/>
      </p:ext>
    </p:extLst>
  </p:cSld>
  <p:clrMapOvr>
    <a:masterClrMapping/>
  </p:clrMapOvr>
  <p:transition/>
</p:sldLayout>
</file>

<file path=ppt/slideLayouts/slideLayout10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7307674"/>
      </p:ext>
    </p:extLst>
  </p:cSld>
  <p:clrMapOvr>
    <a:masterClrMapping/>
  </p:clrMapOvr>
  <p:transition/>
</p:sldLayout>
</file>

<file path=ppt/slideLayouts/slideLayout10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53880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113208077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194691"/>
      </p:ext>
    </p:extLst>
  </p:cSld>
  <p:clrMapOvr>
    <a:masterClrMapping/>
  </p:clrMapOvr>
  <p:transition/>
</p:sldLayout>
</file>

<file path=ppt/slideLayouts/slideLayout11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8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18"/>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86" y="7533307"/>
            <a:ext cx="9476185" cy="24624823"/>
          </a:xfrm>
        </p:spPr>
        <p:txBody>
          <a:bodyPr/>
          <a:lstStyle>
            <a:lvl1pPr marL="0" indent="0">
              <a:buNone/>
              <a:defRPr sz="5249"/>
            </a:lvl1pPr>
            <a:lvl2pPr marL="1700905" indent="0">
              <a:buNone/>
              <a:defRPr sz="4583"/>
            </a:lvl2pPr>
            <a:lvl3pPr marL="3401810" indent="0">
              <a:buNone/>
              <a:defRPr sz="3749"/>
            </a:lvl3pPr>
            <a:lvl4pPr marL="5102711" indent="0">
              <a:buNone/>
              <a:defRPr sz="3333"/>
            </a:lvl4pPr>
            <a:lvl5pPr marL="6803620" indent="0">
              <a:buNone/>
              <a:defRPr sz="3333"/>
            </a:lvl5pPr>
            <a:lvl6pPr marL="8504518" indent="0">
              <a:buNone/>
              <a:defRPr sz="3333"/>
            </a:lvl6pPr>
            <a:lvl7pPr marL="10205436" indent="0">
              <a:buNone/>
              <a:defRPr sz="3333"/>
            </a:lvl7pPr>
            <a:lvl8pPr marL="11906331" indent="0">
              <a:buNone/>
              <a:defRPr sz="3333"/>
            </a:lvl8pPr>
            <a:lvl9pPr marL="1360723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0153231"/>
      </p:ext>
    </p:extLst>
  </p:cSld>
  <p:clrMapOvr>
    <a:masterClrMapping/>
  </p:clrMapOvr>
  <p:transition/>
</p:sldLayout>
</file>

<file path=ppt/slideLayouts/slideLayout11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0905" indent="0">
              <a:buNone/>
              <a:defRPr sz="10415"/>
            </a:lvl2pPr>
            <a:lvl3pPr marL="3401810" indent="0">
              <a:buNone/>
              <a:defRPr sz="8999"/>
            </a:lvl3pPr>
            <a:lvl4pPr marL="5102711" indent="0">
              <a:buNone/>
              <a:defRPr sz="7499"/>
            </a:lvl4pPr>
            <a:lvl5pPr marL="6803620" indent="0">
              <a:buNone/>
              <a:defRPr sz="7499"/>
            </a:lvl5pPr>
            <a:lvl6pPr marL="8504518" indent="0">
              <a:buNone/>
              <a:defRPr sz="7499"/>
            </a:lvl6pPr>
            <a:lvl7pPr marL="10205436" indent="0">
              <a:buNone/>
              <a:defRPr sz="7499"/>
            </a:lvl7pPr>
            <a:lvl8pPr marL="11906331" indent="0">
              <a:buNone/>
              <a:defRPr sz="7499"/>
            </a:lvl8pPr>
            <a:lvl9pPr marL="13607237"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0905" indent="0">
              <a:buNone/>
              <a:defRPr sz="4583"/>
            </a:lvl2pPr>
            <a:lvl3pPr marL="3401810" indent="0">
              <a:buNone/>
              <a:defRPr sz="3749"/>
            </a:lvl3pPr>
            <a:lvl4pPr marL="5102711" indent="0">
              <a:buNone/>
              <a:defRPr sz="3333"/>
            </a:lvl4pPr>
            <a:lvl5pPr marL="6803620" indent="0">
              <a:buNone/>
              <a:defRPr sz="3333"/>
            </a:lvl5pPr>
            <a:lvl6pPr marL="8504518" indent="0">
              <a:buNone/>
              <a:defRPr sz="3333"/>
            </a:lvl6pPr>
            <a:lvl7pPr marL="10205436" indent="0">
              <a:buNone/>
              <a:defRPr sz="3333"/>
            </a:lvl7pPr>
            <a:lvl8pPr marL="11906331" indent="0">
              <a:buNone/>
              <a:defRPr sz="3333"/>
            </a:lvl8pPr>
            <a:lvl9pPr marL="1360723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345358"/>
      </p:ext>
    </p:extLst>
  </p:cSld>
  <p:clrMapOvr>
    <a:masterClrMapping/>
  </p:clrMapOvr>
  <p:transition/>
</p:sldLayout>
</file>

<file path=ppt/slideLayouts/slideLayout11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677532"/>
      </p:ext>
    </p:extLst>
  </p:cSld>
  <p:clrMapOvr>
    <a:masterClrMapping/>
  </p:clrMapOvr>
  <p:transition/>
</p:sldLayout>
</file>

<file path=ppt/slideLayouts/slideLayout11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9264863"/>
      </p:ext>
    </p:extLst>
  </p:cSld>
  <p:clrMapOvr>
    <a:masterClrMapping/>
  </p:clrMapOvr>
  <p:transition/>
</p:sldLayout>
</file>

<file path=ppt/slideLayouts/slideLayout11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8000487"/>
            <a:ext cx="24483061" cy="7716611"/>
          </a:xfrm>
        </p:spPr>
        <p:txBody>
          <a:bodyPr/>
          <a:lstStyle>
            <a:lvl1pPr>
              <a:defRPr>
                <a:solidFill>
                  <a:srgbClr val="006633"/>
                </a:solidFill>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4320545" y="19599857"/>
            <a:ext cx="20162521" cy="9199933"/>
          </a:xfrm>
        </p:spPr>
        <p:txBody>
          <a:bodyPr/>
          <a:lstStyle>
            <a:lvl1pPr marL="0" indent="0" algn="ctr">
              <a:buNone/>
              <a:defRPr b="0">
                <a:solidFill>
                  <a:schemeClr val="tx1"/>
                </a:solidFill>
              </a:defRPr>
            </a:lvl1pPr>
            <a:lvl2pPr marL="1700174" indent="0" algn="ctr">
              <a:buNone/>
              <a:defRPr>
                <a:solidFill>
                  <a:schemeClr val="tx1">
                    <a:tint val="75000"/>
                  </a:schemeClr>
                </a:solidFill>
              </a:defRPr>
            </a:lvl2pPr>
            <a:lvl3pPr marL="3400350" indent="0" algn="ctr">
              <a:buNone/>
              <a:defRPr>
                <a:solidFill>
                  <a:schemeClr val="tx1">
                    <a:tint val="75000"/>
                  </a:schemeClr>
                </a:solidFill>
              </a:defRPr>
            </a:lvl3pPr>
            <a:lvl4pPr marL="5100532" indent="0" algn="ctr">
              <a:buNone/>
              <a:defRPr>
                <a:solidFill>
                  <a:schemeClr val="tx1">
                    <a:tint val="75000"/>
                  </a:schemeClr>
                </a:solidFill>
              </a:defRPr>
            </a:lvl4pPr>
            <a:lvl5pPr marL="6800706" indent="0" algn="ctr">
              <a:buNone/>
              <a:defRPr>
                <a:solidFill>
                  <a:schemeClr val="tx1">
                    <a:tint val="75000"/>
                  </a:schemeClr>
                </a:solidFill>
              </a:defRPr>
            </a:lvl5pPr>
            <a:lvl6pPr marL="8500880" indent="0" algn="ctr">
              <a:buNone/>
              <a:defRPr>
                <a:solidFill>
                  <a:schemeClr val="tx1">
                    <a:tint val="75000"/>
                  </a:schemeClr>
                </a:solidFill>
              </a:defRPr>
            </a:lvl6pPr>
            <a:lvl7pPr marL="10201049" indent="0" algn="ctr">
              <a:buNone/>
              <a:defRPr>
                <a:solidFill>
                  <a:schemeClr val="tx1">
                    <a:tint val="75000"/>
                  </a:schemeClr>
                </a:solidFill>
              </a:defRPr>
            </a:lvl7pPr>
            <a:lvl8pPr marL="11901227" indent="0" algn="ctr">
              <a:buNone/>
              <a:defRPr>
                <a:solidFill>
                  <a:schemeClr val="tx1">
                    <a:tint val="75000"/>
                  </a:schemeClr>
                </a:solidFill>
              </a:defRPr>
            </a:lvl8pPr>
            <a:lvl9pPr marL="13601405"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340047" tIns="170051" rIns="340047" bIns="170051"/>
          <a:lstStyle/>
          <a:p>
            <a:pPr defTabSz="3400350">
              <a:defRPr/>
            </a:pPr>
            <a:endParaRPr lang="en-US" sz="6916" kern="0">
              <a:solidFill>
                <a:sysClr val="windowText" lastClr="000000"/>
              </a:solidFill>
              <a:latin typeface="Calibri"/>
            </a:endParaRPr>
          </a:p>
        </p:txBody>
      </p:sp>
      <p:sp>
        <p:nvSpPr>
          <p:cNvPr id="12" name="Line 8"/>
          <p:cNvSpPr>
            <a:spLocks noChangeShapeType="1"/>
          </p:cNvSpPr>
          <p:nvPr userDrawn="1"/>
        </p:nvSpPr>
        <p:spPr bwMode="auto">
          <a:xfrm>
            <a:off x="1440185" y="17699871"/>
            <a:ext cx="25923241" cy="0"/>
          </a:xfrm>
          <a:prstGeom prst="line">
            <a:avLst/>
          </a:prstGeom>
          <a:noFill/>
          <a:ln w="19050">
            <a:solidFill>
              <a:srgbClr val="CC9900"/>
            </a:solidFill>
            <a:round/>
            <a:headEnd/>
            <a:tailEnd/>
          </a:ln>
          <a:effectLst/>
        </p:spPr>
        <p:txBody>
          <a:bodyPr lIns="340047" tIns="170051" rIns="340047" bIns="170051"/>
          <a:lstStyle/>
          <a:p>
            <a:pPr defTabSz="3400350">
              <a:defRPr/>
            </a:pPr>
            <a:endParaRPr lang="en-US" sz="6916" kern="0">
              <a:solidFill>
                <a:sysClr val="windowText" lastClr="000000"/>
              </a:solidFill>
              <a:latin typeface="Calibri"/>
            </a:endParaRPr>
          </a:p>
        </p:txBody>
      </p:sp>
    </p:spTree>
    <p:extLst>
      <p:ext uri="{BB962C8B-B14F-4D97-AF65-F5344CB8AC3E}">
        <p14:creationId xmlns:p14="http://schemas.microsoft.com/office/powerpoint/2010/main" val="2040199434"/>
      </p:ext>
    </p:extLst>
  </p:cSld>
  <p:clrMapOvr>
    <a:masterClrMapping/>
  </p:clrMapOvr>
  <p:timing>
    <p:tnLst>
      <p:par>
        <p:cTn id="1" dur="indefinite" restart="never" nodeType="tmRoot"/>
      </p:par>
    </p:tnLst>
  </p:timing>
</p:sldLayout>
</file>

<file path=ppt/slideLayouts/slideLayout11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tr-TR" altLang="zh-TW" smtClean="0"/>
              <a:t>Click to edit Master title style</a:t>
            </a:r>
            <a:endParaRPr lang="en-US" dirty="0"/>
          </a:p>
        </p:txBody>
      </p:sp>
      <p:sp>
        <p:nvSpPr>
          <p:cNvPr id="3" name="Content Placeholder 2"/>
          <p:cNvSpPr>
            <a:spLocks noGrp="1"/>
          </p:cNvSpPr>
          <p:nvPr>
            <p:ph idx="1"/>
          </p:nvPr>
        </p:nvSpPr>
        <p:spPr>
          <a:xfrm>
            <a:off x="1440185" y="6799954"/>
            <a:ext cx="25923241" cy="26399805"/>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21122643" y="33683500"/>
            <a:ext cx="6720840" cy="1916651"/>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1440185" y="5591623"/>
            <a:ext cx="25923241" cy="833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221257"/>
      </p:ext>
    </p:extLst>
  </p:cSld>
  <p:clrMapOvr>
    <a:masterClrMapping/>
  </p:clrMapOvr>
  <p:timing>
    <p:tnLst>
      <p:par>
        <p:cTn id="1" dur="indefinite" restart="never" nodeType="tmRoot"/>
      </p:par>
    </p:tnLst>
  </p:timing>
</p:sldLayout>
</file>

<file path=ppt/slideLayouts/slideLayout11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81"/>
            <a:ext cx="24483061" cy="7149947"/>
          </a:xfrm>
        </p:spPr>
        <p:txBody>
          <a:bodyPr anchor="t"/>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29"/>
            <a:ext cx="24483061" cy="7874938"/>
          </a:xfrm>
        </p:spPr>
        <p:txBody>
          <a:bodyPr anchor="b"/>
          <a:lstStyle>
            <a:lvl1pPr marL="0" indent="0">
              <a:buNone/>
              <a:defRPr sz="7499">
                <a:solidFill>
                  <a:schemeClr val="tx1">
                    <a:tint val="75000"/>
                  </a:schemeClr>
                </a:solidFill>
              </a:defRPr>
            </a:lvl1pPr>
            <a:lvl2pPr marL="1700174" indent="0">
              <a:buNone/>
              <a:defRPr sz="6916">
                <a:solidFill>
                  <a:schemeClr val="tx1">
                    <a:tint val="75000"/>
                  </a:schemeClr>
                </a:solidFill>
              </a:defRPr>
            </a:lvl2pPr>
            <a:lvl3pPr marL="3400350" indent="0">
              <a:buNone/>
              <a:defRPr sz="6082">
                <a:solidFill>
                  <a:schemeClr val="tx1">
                    <a:tint val="75000"/>
                  </a:schemeClr>
                </a:solidFill>
              </a:defRPr>
            </a:lvl3pPr>
            <a:lvl4pPr marL="5100532" indent="0">
              <a:buNone/>
              <a:defRPr sz="5249">
                <a:solidFill>
                  <a:schemeClr val="tx1">
                    <a:tint val="75000"/>
                  </a:schemeClr>
                </a:solidFill>
              </a:defRPr>
            </a:lvl4pPr>
            <a:lvl5pPr marL="6800706" indent="0">
              <a:buNone/>
              <a:defRPr sz="5249">
                <a:solidFill>
                  <a:schemeClr val="tx1">
                    <a:tint val="75000"/>
                  </a:schemeClr>
                </a:solidFill>
              </a:defRPr>
            </a:lvl5pPr>
            <a:lvl6pPr marL="8500880" indent="0">
              <a:buNone/>
              <a:defRPr sz="5249">
                <a:solidFill>
                  <a:schemeClr val="tx1">
                    <a:tint val="75000"/>
                  </a:schemeClr>
                </a:solidFill>
              </a:defRPr>
            </a:lvl6pPr>
            <a:lvl7pPr marL="10201049" indent="0">
              <a:buNone/>
              <a:defRPr sz="5249">
                <a:solidFill>
                  <a:schemeClr val="tx1">
                    <a:tint val="75000"/>
                  </a:schemeClr>
                </a:solidFill>
              </a:defRPr>
            </a:lvl7pPr>
            <a:lvl8pPr marL="11901227" indent="0">
              <a:buNone/>
              <a:defRPr sz="5249">
                <a:solidFill>
                  <a:schemeClr val="tx1">
                    <a:tint val="75000"/>
                  </a:schemeClr>
                </a:solidFill>
              </a:defRPr>
            </a:lvl8pPr>
            <a:lvl9pPr marL="13601405" indent="0">
              <a:buNone/>
              <a:defRPr sz="5249">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2076425"/>
      </p:ext>
    </p:extLst>
  </p:cSld>
  <p:clrMapOvr>
    <a:masterClrMapping/>
  </p:clrMapOvr>
  <p:timing>
    <p:tnLst>
      <p:par>
        <p:cTn id="1" dur="indefinite" restart="never" nodeType="tmRoot"/>
      </p:par>
    </p:tnLst>
  </p:timing>
</p:sldLayout>
</file>

<file path=ppt/slideLayouts/slideLayout11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400129"/>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400129"/>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5998534"/>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0174" indent="0">
              <a:buNone/>
              <a:defRPr sz="7499" b="1"/>
            </a:lvl2pPr>
            <a:lvl3pPr marL="3400350" indent="0">
              <a:buNone/>
              <a:defRPr sz="6916" b="1"/>
            </a:lvl3pPr>
            <a:lvl4pPr marL="5100532" indent="0">
              <a:buNone/>
              <a:defRPr sz="6082" b="1"/>
            </a:lvl4pPr>
            <a:lvl5pPr marL="6800706" indent="0">
              <a:buNone/>
              <a:defRPr sz="6082" b="1"/>
            </a:lvl5pPr>
            <a:lvl6pPr marL="8500880" indent="0">
              <a:buNone/>
              <a:defRPr sz="6082" b="1"/>
            </a:lvl6pPr>
            <a:lvl7pPr marL="10201049" indent="0">
              <a:buNone/>
              <a:defRPr sz="6082" b="1"/>
            </a:lvl7pPr>
            <a:lvl8pPr marL="11901227" indent="0">
              <a:buNone/>
              <a:defRPr sz="6082" b="1"/>
            </a:lvl8pPr>
            <a:lvl9pPr marL="1360140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52" y="8058283"/>
            <a:ext cx="12731591" cy="3358307"/>
          </a:xfrm>
        </p:spPr>
        <p:txBody>
          <a:bodyPr anchor="b"/>
          <a:lstStyle>
            <a:lvl1pPr marL="0" indent="0">
              <a:buNone/>
              <a:defRPr sz="8999" b="1"/>
            </a:lvl1pPr>
            <a:lvl2pPr marL="1700174" indent="0">
              <a:buNone/>
              <a:defRPr sz="7499" b="1"/>
            </a:lvl2pPr>
            <a:lvl3pPr marL="3400350" indent="0">
              <a:buNone/>
              <a:defRPr sz="6916" b="1"/>
            </a:lvl3pPr>
            <a:lvl4pPr marL="5100532" indent="0">
              <a:buNone/>
              <a:defRPr sz="6082" b="1"/>
            </a:lvl4pPr>
            <a:lvl5pPr marL="6800706" indent="0">
              <a:buNone/>
              <a:defRPr sz="6082" b="1"/>
            </a:lvl5pPr>
            <a:lvl6pPr marL="8500880" indent="0">
              <a:buNone/>
              <a:defRPr sz="6082" b="1"/>
            </a:lvl6pPr>
            <a:lvl7pPr marL="10201049" indent="0">
              <a:buNone/>
              <a:defRPr sz="6082" b="1"/>
            </a:lvl7pPr>
            <a:lvl8pPr marL="11901227" indent="0">
              <a:buNone/>
              <a:defRPr sz="6082" b="1"/>
            </a:lvl8pPr>
            <a:lvl9pPr marL="1360140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5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13049172"/>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6333685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3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8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39" y="7533303"/>
            <a:ext cx="9476185" cy="24624823"/>
          </a:xfrm>
        </p:spPr>
        <p:txBody>
          <a:bodyPr/>
          <a:lstStyle>
            <a:lvl1pPr marL="0" indent="0">
              <a:buNone/>
              <a:defRPr sz="4833"/>
            </a:lvl1pPr>
            <a:lvl2pPr marL="1552758" indent="0">
              <a:buNone/>
              <a:defRPr sz="4166"/>
            </a:lvl2pPr>
            <a:lvl3pPr marL="3105506" indent="0">
              <a:buNone/>
              <a:defRPr sz="3333"/>
            </a:lvl3pPr>
            <a:lvl4pPr marL="4658259" indent="0">
              <a:buNone/>
              <a:defRPr sz="3166"/>
            </a:lvl4pPr>
            <a:lvl5pPr marL="6211013" indent="0">
              <a:buNone/>
              <a:defRPr sz="3166"/>
            </a:lvl5pPr>
            <a:lvl6pPr marL="7763768" indent="0">
              <a:buNone/>
              <a:defRPr sz="3166"/>
            </a:lvl6pPr>
            <a:lvl7pPr marL="9316520" indent="0">
              <a:buNone/>
              <a:defRPr sz="3166"/>
            </a:lvl7pPr>
            <a:lvl8pPr marL="10869276" indent="0">
              <a:buNone/>
              <a:defRPr sz="3166"/>
            </a:lvl8pPr>
            <a:lvl9pPr marL="1242202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930259"/>
      </p:ext>
    </p:extLst>
  </p:cSld>
  <p:clrMapOvr>
    <a:masterClrMapping/>
  </p:clrMapOvr>
  <p:transition/>
</p:sldLayout>
</file>

<file path=ppt/slideLayouts/slideLayout1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1593906"/>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3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1" y="7533307"/>
            <a:ext cx="9476185" cy="24624823"/>
          </a:xfrm>
        </p:spPr>
        <p:txBody>
          <a:bodyPr/>
          <a:lstStyle>
            <a:lvl1pPr marL="0" indent="0">
              <a:buNone/>
              <a:defRPr sz="5249"/>
            </a:lvl1pPr>
            <a:lvl2pPr marL="1700174" indent="0">
              <a:buNone/>
              <a:defRPr sz="4583"/>
            </a:lvl2pPr>
            <a:lvl3pPr marL="3400350" indent="0">
              <a:buNone/>
              <a:defRPr sz="3749"/>
            </a:lvl3pPr>
            <a:lvl4pPr marL="5100532" indent="0">
              <a:buNone/>
              <a:defRPr sz="3333"/>
            </a:lvl4pPr>
            <a:lvl5pPr marL="6800706" indent="0">
              <a:buNone/>
              <a:defRPr sz="3333"/>
            </a:lvl5pPr>
            <a:lvl6pPr marL="8500880" indent="0">
              <a:buNone/>
              <a:defRPr sz="3333"/>
            </a:lvl6pPr>
            <a:lvl7pPr marL="10201049" indent="0">
              <a:buNone/>
              <a:defRPr sz="3333"/>
            </a:lvl7pPr>
            <a:lvl8pPr marL="11901227" indent="0">
              <a:buNone/>
              <a:defRPr sz="3333"/>
            </a:lvl8pPr>
            <a:lvl9pPr marL="13601405"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72118389"/>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0174" indent="0">
              <a:buNone/>
              <a:defRPr sz="10415"/>
            </a:lvl2pPr>
            <a:lvl3pPr marL="3400350" indent="0">
              <a:buNone/>
              <a:defRPr sz="8999"/>
            </a:lvl3pPr>
            <a:lvl4pPr marL="5100532" indent="0">
              <a:buNone/>
              <a:defRPr sz="7499"/>
            </a:lvl4pPr>
            <a:lvl5pPr marL="6800706" indent="0">
              <a:buNone/>
              <a:defRPr sz="7499"/>
            </a:lvl5pPr>
            <a:lvl6pPr marL="8500880" indent="0">
              <a:buNone/>
              <a:defRPr sz="7499"/>
            </a:lvl6pPr>
            <a:lvl7pPr marL="10201049" indent="0">
              <a:buNone/>
              <a:defRPr sz="7499"/>
            </a:lvl7pPr>
            <a:lvl8pPr marL="11901227" indent="0">
              <a:buNone/>
              <a:defRPr sz="7499"/>
            </a:lvl8pPr>
            <a:lvl9pPr marL="13601405" indent="0">
              <a:buNone/>
              <a:defRPr sz="7499"/>
            </a:lvl9pPr>
          </a:lstStyle>
          <a:p>
            <a:r>
              <a:rPr lang="tr-TR" altLang="zh-TW" smtClean="0"/>
              <a:t>Drag picture to placeholder or click icon to add</a:t>
            </a:r>
            <a:endParaRPr lang="en-US" dirty="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0174" indent="0">
              <a:buNone/>
              <a:defRPr sz="4583"/>
            </a:lvl2pPr>
            <a:lvl3pPr marL="3400350" indent="0">
              <a:buNone/>
              <a:defRPr sz="3749"/>
            </a:lvl3pPr>
            <a:lvl4pPr marL="5100532" indent="0">
              <a:buNone/>
              <a:defRPr sz="3333"/>
            </a:lvl4pPr>
            <a:lvl5pPr marL="6800706" indent="0">
              <a:buNone/>
              <a:defRPr sz="3333"/>
            </a:lvl5pPr>
            <a:lvl6pPr marL="8500880" indent="0">
              <a:buNone/>
              <a:defRPr sz="3333"/>
            </a:lvl6pPr>
            <a:lvl7pPr marL="10201049" indent="0">
              <a:buNone/>
              <a:defRPr sz="3333"/>
            </a:lvl7pPr>
            <a:lvl8pPr marL="11901227" indent="0">
              <a:buNone/>
              <a:defRPr sz="3333"/>
            </a:lvl8pPr>
            <a:lvl9pPr marL="13601405"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70354977"/>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77101212"/>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068"/>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068"/>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0526755"/>
      </p:ext>
    </p:extLst>
  </p:cSld>
  <p:clrMapOvr>
    <a:masterClrMapping/>
  </p:clrMapOvr>
  <p:timing>
    <p:tnLst>
      <p:par>
        <p:cTn id="1" dur="indefinite" restart="never" nodeType="tmRoot"/>
      </p:par>
    </p:tnLst>
  </p:timing>
</p:sldLayout>
</file>

<file path=ppt/slideLayouts/slideLayout11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008" tIns="170032" rIns="340008" bIns="17003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008" tIns="170032" rIns="340008" bIns="17003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008" tIns="170032" rIns="340008" bIns="17003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8063" tIns="204065" rIns="408063" bIns="20406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5245605"/>
      </p:ext>
    </p:extLst>
  </p:cSld>
  <p:clrMapOvr>
    <a:masterClrMapping/>
  </p:clrMapOvr>
  <p:transition/>
  <p:timing>
    <p:tnLst>
      <p:par>
        <p:cTn id="1" dur="indefinite" restart="never" nodeType="tmRoot"/>
      </p:par>
    </p:tnLst>
  </p:timing>
</p:sldLayout>
</file>

<file path=ppt/slideLayouts/slideLayout11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563812"/>
      </p:ext>
    </p:extLst>
  </p:cSld>
  <p:clrMapOvr>
    <a:masterClrMapping/>
  </p:clrMapOvr>
  <p:transition/>
  <p:timing>
    <p:tnLst>
      <p:par>
        <p:cTn id="1" dur="indefinite" restart="never" nodeType="tmRoot"/>
      </p:par>
    </p:tnLst>
  </p:timing>
</p:sldLayout>
</file>

<file path=ppt/slideLayouts/slideLayout11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6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88"/>
            <a:ext cx="24483061" cy="7874938"/>
          </a:xfrm>
        </p:spPr>
        <p:txBody>
          <a:bodyPr anchor="b"/>
          <a:lstStyle>
            <a:lvl1pPr marL="0" indent="0">
              <a:buNone/>
              <a:defRPr sz="7499"/>
            </a:lvl1pPr>
            <a:lvl2pPr marL="1699968" indent="0">
              <a:buNone/>
              <a:defRPr sz="6916"/>
            </a:lvl2pPr>
            <a:lvl3pPr marL="3399942" indent="0">
              <a:buNone/>
              <a:defRPr sz="6082"/>
            </a:lvl3pPr>
            <a:lvl4pPr marL="5099905" indent="0">
              <a:buNone/>
              <a:defRPr sz="5249"/>
            </a:lvl4pPr>
            <a:lvl5pPr marL="6799879" indent="0">
              <a:buNone/>
              <a:defRPr sz="5249"/>
            </a:lvl5pPr>
            <a:lvl6pPr marL="8499842" indent="0">
              <a:buNone/>
              <a:defRPr sz="5249"/>
            </a:lvl6pPr>
            <a:lvl7pPr marL="10199824" indent="0">
              <a:buNone/>
              <a:defRPr sz="5249"/>
            </a:lvl7pPr>
            <a:lvl8pPr marL="11899783" indent="0">
              <a:buNone/>
              <a:defRPr sz="5249"/>
            </a:lvl8pPr>
            <a:lvl9pPr marL="1359975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69548"/>
      </p:ext>
    </p:extLst>
  </p:cSld>
  <p:clrMapOvr>
    <a:masterClrMapping/>
  </p:clrMapOvr>
  <p:transition/>
</p:sldLayout>
</file>

<file path=ppt/slideLayouts/slideLayout11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469238"/>
      </p:ext>
    </p:extLst>
  </p:cSld>
  <p:clrMapOvr>
    <a:masterClrMapping/>
  </p:clrMapOvr>
  <p:transition/>
</p:sldLayout>
</file>

<file path=ppt/slideLayouts/slideLayout11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9968" indent="0">
              <a:buNone/>
              <a:defRPr sz="7499" b="1"/>
            </a:lvl2pPr>
            <a:lvl3pPr marL="3399942" indent="0">
              <a:buNone/>
              <a:defRPr sz="6916" b="1"/>
            </a:lvl3pPr>
            <a:lvl4pPr marL="5099905" indent="0">
              <a:buNone/>
              <a:defRPr sz="6082" b="1"/>
            </a:lvl4pPr>
            <a:lvl5pPr marL="6799879" indent="0">
              <a:buNone/>
              <a:defRPr sz="6082" b="1"/>
            </a:lvl5pPr>
            <a:lvl6pPr marL="8499842" indent="0">
              <a:buNone/>
              <a:defRPr sz="6082" b="1"/>
            </a:lvl6pPr>
            <a:lvl7pPr marL="10199824" indent="0">
              <a:buNone/>
              <a:defRPr sz="6082" b="1"/>
            </a:lvl7pPr>
            <a:lvl8pPr marL="11899783" indent="0">
              <a:buNone/>
              <a:defRPr sz="6082" b="1"/>
            </a:lvl8pPr>
            <a:lvl9pPr marL="1359975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54" y="8058283"/>
            <a:ext cx="12731591" cy="3358307"/>
          </a:xfrm>
        </p:spPr>
        <p:txBody>
          <a:bodyPr anchor="b"/>
          <a:lstStyle>
            <a:lvl1pPr marL="0" indent="0">
              <a:buNone/>
              <a:defRPr sz="8999" b="1"/>
            </a:lvl1pPr>
            <a:lvl2pPr marL="1699968" indent="0">
              <a:buNone/>
              <a:defRPr sz="7499" b="1"/>
            </a:lvl2pPr>
            <a:lvl3pPr marL="3399942" indent="0">
              <a:buNone/>
              <a:defRPr sz="6916" b="1"/>
            </a:lvl3pPr>
            <a:lvl4pPr marL="5099905" indent="0">
              <a:buNone/>
              <a:defRPr sz="6082" b="1"/>
            </a:lvl4pPr>
            <a:lvl5pPr marL="6799879" indent="0">
              <a:buNone/>
              <a:defRPr sz="6082" b="1"/>
            </a:lvl5pPr>
            <a:lvl6pPr marL="8499842" indent="0">
              <a:buNone/>
              <a:defRPr sz="6082" b="1"/>
            </a:lvl6pPr>
            <a:lvl7pPr marL="10199824" indent="0">
              <a:buNone/>
              <a:defRPr sz="6082" b="1"/>
            </a:lvl7pPr>
            <a:lvl8pPr marL="11899783" indent="0">
              <a:buNone/>
              <a:defRPr sz="6082" b="1"/>
            </a:lvl8pPr>
            <a:lvl9pPr marL="1359975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5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843637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2758" indent="0">
              <a:buNone/>
              <a:defRPr sz="9415"/>
            </a:lvl2pPr>
            <a:lvl3pPr marL="3105506" indent="0">
              <a:buNone/>
              <a:defRPr sz="8332"/>
            </a:lvl3pPr>
            <a:lvl4pPr marL="4658259" indent="0">
              <a:buNone/>
              <a:defRPr sz="6916"/>
            </a:lvl4pPr>
            <a:lvl5pPr marL="6211013" indent="0">
              <a:buNone/>
              <a:defRPr sz="6916"/>
            </a:lvl5pPr>
            <a:lvl6pPr marL="7763768" indent="0">
              <a:buNone/>
              <a:defRPr sz="6916"/>
            </a:lvl6pPr>
            <a:lvl7pPr marL="9316520" indent="0">
              <a:buNone/>
              <a:defRPr sz="6916"/>
            </a:lvl7pPr>
            <a:lvl8pPr marL="10869276" indent="0">
              <a:buNone/>
              <a:defRPr sz="6916"/>
            </a:lvl8pPr>
            <a:lvl9pPr marL="1242202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2758" indent="0">
              <a:buNone/>
              <a:defRPr sz="4166"/>
            </a:lvl2pPr>
            <a:lvl3pPr marL="3105506" indent="0">
              <a:buNone/>
              <a:defRPr sz="3333"/>
            </a:lvl3pPr>
            <a:lvl4pPr marL="4658259" indent="0">
              <a:buNone/>
              <a:defRPr sz="3166"/>
            </a:lvl4pPr>
            <a:lvl5pPr marL="6211013" indent="0">
              <a:buNone/>
              <a:defRPr sz="3166"/>
            </a:lvl5pPr>
            <a:lvl6pPr marL="7763768" indent="0">
              <a:buNone/>
              <a:defRPr sz="3166"/>
            </a:lvl6pPr>
            <a:lvl7pPr marL="9316520" indent="0">
              <a:buNone/>
              <a:defRPr sz="3166"/>
            </a:lvl7pPr>
            <a:lvl8pPr marL="10869276" indent="0">
              <a:buNone/>
              <a:defRPr sz="3166"/>
            </a:lvl8pPr>
            <a:lvl9pPr marL="1242202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3696629"/>
      </p:ext>
    </p:extLst>
  </p:cSld>
  <p:clrMapOvr>
    <a:masterClrMapping/>
  </p:clrMapOvr>
  <p:transition/>
</p:sldLayout>
</file>

<file path=ppt/slideLayouts/slideLayout11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5398749"/>
      </p:ext>
    </p:extLst>
  </p:cSld>
  <p:clrMapOvr>
    <a:masterClrMapping/>
  </p:clrMapOvr>
  <p:transition/>
</p:sldLayout>
</file>

<file path=ppt/slideLayouts/slideLayout11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982920"/>
      </p:ext>
    </p:extLst>
  </p:cSld>
  <p:clrMapOvr>
    <a:masterClrMapping/>
  </p:clrMapOvr>
  <p:transition/>
</p:sldLayout>
</file>

<file path=ppt/slideLayouts/slideLayout11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28"/>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4" y="7533307"/>
            <a:ext cx="9476185" cy="24624823"/>
          </a:xfrm>
        </p:spPr>
        <p:txBody>
          <a:bodyPr/>
          <a:lstStyle>
            <a:lvl1pPr marL="0" indent="0">
              <a:buNone/>
              <a:defRPr sz="5249"/>
            </a:lvl1pPr>
            <a:lvl2pPr marL="1699968" indent="0">
              <a:buNone/>
              <a:defRPr sz="4583"/>
            </a:lvl2pPr>
            <a:lvl3pPr marL="3399942" indent="0">
              <a:buNone/>
              <a:defRPr sz="3749"/>
            </a:lvl3pPr>
            <a:lvl4pPr marL="5099905" indent="0">
              <a:buNone/>
              <a:defRPr sz="3333"/>
            </a:lvl4pPr>
            <a:lvl5pPr marL="6799879" indent="0">
              <a:buNone/>
              <a:defRPr sz="3333"/>
            </a:lvl5pPr>
            <a:lvl6pPr marL="8499842" indent="0">
              <a:buNone/>
              <a:defRPr sz="3333"/>
            </a:lvl6pPr>
            <a:lvl7pPr marL="10199824" indent="0">
              <a:buNone/>
              <a:defRPr sz="3333"/>
            </a:lvl7pPr>
            <a:lvl8pPr marL="11899783" indent="0">
              <a:buNone/>
              <a:defRPr sz="3333"/>
            </a:lvl8pPr>
            <a:lvl9pPr marL="1359975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9218876"/>
      </p:ext>
    </p:extLst>
  </p:cSld>
  <p:clrMapOvr>
    <a:masterClrMapping/>
  </p:clrMapOvr>
  <p:transition/>
</p:sldLayout>
</file>

<file path=ppt/slideLayouts/slideLayout11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9968" indent="0">
              <a:buNone/>
              <a:defRPr sz="10415"/>
            </a:lvl2pPr>
            <a:lvl3pPr marL="3399942" indent="0">
              <a:buNone/>
              <a:defRPr sz="8999"/>
            </a:lvl3pPr>
            <a:lvl4pPr marL="5099905" indent="0">
              <a:buNone/>
              <a:defRPr sz="7499"/>
            </a:lvl4pPr>
            <a:lvl5pPr marL="6799879" indent="0">
              <a:buNone/>
              <a:defRPr sz="7499"/>
            </a:lvl5pPr>
            <a:lvl6pPr marL="8499842" indent="0">
              <a:buNone/>
              <a:defRPr sz="7499"/>
            </a:lvl6pPr>
            <a:lvl7pPr marL="10199824" indent="0">
              <a:buNone/>
              <a:defRPr sz="7499"/>
            </a:lvl7pPr>
            <a:lvl8pPr marL="11899783" indent="0">
              <a:buNone/>
              <a:defRPr sz="7499"/>
            </a:lvl8pPr>
            <a:lvl9pPr marL="1359975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9968" indent="0">
              <a:buNone/>
              <a:defRPr sz="4583"/>
            </a:lvl2pPr>
            <a:lvl3pPr marL="3399942" indent="0">
              <a:buNone/>
              <a:defRPr sz="3749"/>
            </a:lvl3pPr>
            <a:lvl4pPr marL="5099905" indent="0">
              <a:buNone/>
              <a:defRPr sz="3333"/>
            </a:lvl4pPr>
            <a:lvl5pPr marL="6799879" indent="0">
              <a:buNone/>
              <a:defRPr sz="3333"/>
            </a:lvl5pPr>
            <a:lvl6pPr marL="8499842" indent="0">
              <a:buNone/>
              <a:defRPr sz="3333"/>
            </a:lvl6pPr>
            <a:lvl7pPr marL="10199824" indent="0">
              <a:buNone/>
              <a:defRPr sz="3333"/>
            </a:lvl7pPr>
            <a:lvl8pPr marL="11899783" indent="0">
              <a:buNone/>
              <a:defRPr sz="3333"/>
            </a:lvl8pPr>
            <a:lvl9pPr marL="1359975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4768738"/>
      </p:ext>
    </p:extLst>
  </p:cSld>
  <p:clrMapOvr>
    <a:masterClrMapping/>
  </p:clrMapOvr>
  <p:transition/>
</p:sldLayout>
</file>

<file path=ppt/slideLayouts/slideLayout11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4477606"/>
      </p:ext>
    </p:extLst>
  </p:cSld>
  <p:clrMapOvr>
    <a:masterClrMapping/>
  </p:clrMapOvr>
  <p:transition/>
</p:sldLayout>
</file>

<file path=ppt/slideLayouts/slideLayout11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811028"/>
      </p:ext>
    </p:extLst>
  </p:cSld>
  <p:clrMapOvr>
    <a:masterClrMapping/>
  </p:clrMapOvr>
  <p:transition/>
</p:sldLayout>
</file>

<file path=ppt/slideLayouts/slideLayout11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916" tIns="169986" rIns="339916" bIns="16998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916" tIns="169986" rIns="339916" bIns="16998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916" tIns="169986" rIns="339916" bIns="16998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953" tIns="204010" rIns="407953" bIns="20401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8270891"/>
      </p:ext>
    </p:extLst>
  </p:cSld>
  <p:clrMapOvr>
    <a:masterClrMapping/>
  </p:clrMapOvr>
  <p:transition/>
  <p:timing>
    <p:tnLst>
      <p:par>
        <p:cTn id="1" dur="indefinite" restart="never" nodeType="tmRoot"/>
      </p:par>
    </p:tnLst>
  </p:timing>
</p:sldLayout>
</file>

<file path=ppt/slideLayouts/slideLayout11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080138"/>
      </p:ext>
    </p:extLst>
  </p:cSld>
  <p:clrMapOvr>
    <a:masterClrMapping/>
  </p:clrMapOvr>
  <p:transition/>
  <p:timing>
    <p:tnLst>
      <p:par>
        <p:cTn id="1" dur="indefinite" restart="never" nodeType="tmRoot"/>
      </p:par>
    </p:tnLst>
  </p:timing>
</p:sldLayout>
</file>

<file path=ppt/slideLayouts/slideLayout11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81"/>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91"/>
            <a:ext cx="24483061" cy="7874938"/>
          </a:xfrm>
        </p:spPr>
        <p:txBody>
          <a:bodyPr anchor="b"/>
          <a:lstStyle>
            <a:lvl1pPr marL="0" indent="0">
              <a:buNone/>
              <a:defRPr sz="7499"/>
            </a:lvl1pPr>
            <a:lvl2pPr marL="1699499" indent="0">
              <a:buNone/>
              <a:defRPr sz="6916"/>
            </a:lvl2pPr>
            <a:lvl3pPr marL="3399004" indent="0">
              <a:buNone/>
              <a:defRPr sz="6082"/>
            </a:lvl3pPr>
            <a:lvl4pPr marL="5098503" indent="0">
              <a:buNone/>
              <a:defRPr sz="5249"/>
            </a:lvl4pPr>
            <a:lvl5pPr marL="6798006" indent="0">
              <a:buNone/>
              <a:defRPr sz="5249"/>
            </a:lvl5pPr>
            <a:lvl6pPr marL="8497505" indent="0">
              <a:buNone/>
              <a:defRPr sz="5249"/>
            </a:lvl6pPr>
            <a:lvl7pPr marL="10197018" indent="0">
              <a:buNone/>
              <a:defRPr sz="5249"/>
            </a:lvl7pPr>
            <a:lvl8pPr marL="11896511" indent="0">
              <a:buNone/>
              <a:defRPr sz="5249"/>
            </a:lvl8pPr>
            <a:lvl9pPr marL="13596012"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598850"/>
      </p:ext>
    </p:extLst>
  </p:cSld>
  <p:clrMapOvr>
    <a:masterClrMapping/>
  </p:clrMapOvr>
  <p:transition/>
</p:sldLayout>
</file>

<file path=ppt/slideLayouts/slideLayout11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58405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6212280"/>
      </p:ext>
    </p:extLst>
  </p:cSld>
  <p:clrMapOvr>
    <a:masterClrMapping/>
  </p:clrMapOvr>
  <p:transition/>
</p:sldLayout>
</file>

<file path=ppt/slideLayouts/slideLayout11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9499" indent="0">
              <a:buNone/>
              <a:defRPr sz="7499" b="1"/>
            </a:lvl2pPr>
            <a:lvl3pPr marL="3399004" indent="0">
              <a:buNone/>
              <a:defRPr sz="6916" b="1"/>
            </a:lvl3pPr>
            <a:lvl4pPr marL="5098503" indent="0">
              <a:buNone/>
              <a:defRPr sz="6082" b="1"/>
            </a:lvl4pPr>
            <a:lvl5pPr marL="6798006" indent="0">
              <a:buNone/>
              <a:defRPr sz="6082" b="1"/>
            </a:lvl5pPr>
            <a:lvl6pPr marL="8497505" indent="0">
              <a:buNone/>
              <a:defRPr sz="6082" b="1"/>
            </a:lvl6pPr>
            <a:lvl7pPr marL="10197018" indent="0">
              <a:buNone/>
              <a:defRPr sz="6082" b="1"/>
            </a:lvl7pPr>
            <a:lvl8pPr marL="11896511" indent="0">
              <a:buNone/>
              <a:defRPr sz="6082" b="1"/>
            </a:lvl8pPr>
            <a:lvl9pPr marL="13596012"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58" y="8058283"/>
            <a:ext cx="12731591" cy="3358307"/>
          </a:xfrm>
        </p:spPr>
        <p:txBody>
          <a:bodyPr anchor="b"/>
          <a:lstStyle>
            <a:lvl1pPr marL="0" indent="0">
              <a:buNone/>
              <a:defRPr sz="8999" b="1"/>
            </a:lvl1pPr>
            <a:lvl2pPr marL="1699499" indent="0">
              <a:buNone/>
              <a:defRPr sz="7499" b="1"/>
            </a:lvl2pPr>
            <a:lvl3pPr marL="3399004" indent="0">
              <a:buNone/>
              <a:defRPr sz="6916" b="1"/>
            </a:lvl3pPr>
            <a:lvl4pPr marL="5098503" indent="0">
              <a:buNone/>
              <a:defRPr sz="6082" b="1"/>
            </a:lvl4pPr>
            <a:lvl5pPr marL="6798006" indent="0">
              <a:buNone/>
              <a:defRPr sz="6082" b="1"/>
            </a:lvl5pPr>
            <a:lvl6pPr marL="8497505" indent="0">
              <a:buNone/>
              <a:defRPr sz="6082" b="1"/>
            </a:lvl6pPr>
            <a:lvl7pPr marL="10197018" indent="0">
              <a:buNone/>
              <a:defRPr sz="6082" b="1"/>
            </a:lvl7pPr>
            <a:lvl8pPr marL="11896511" indent="0">
              <a:buNone/>
              <a:defRPr sz="6082" b="1"/>
            </a:lvl8pPr>
            <a:lvl9pPr marL="13596012"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5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285896"/>
      </p:ext>
    </p:extLst>
  </p:cSld>
  <p:clrMapOvr>
    <a:masterClrMapping/>
  </p:clrMapOvr>
  <p:transition/>
</p:sldLayout>
</file>

<file path=ppt/slideLayouts/slideLayout11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354126"/>
      </p:ext>
    </p:extLst>
  </p:cSld>
  <p:clrMapOvr>
    <a:masterClrMapping/>
  </p:clrMapOvr>
  <p:transition/>
</p:sldLayout>
</file>

<file path=ppt/slideLayouts/slideLayout11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942325"/>
      </p:ext>
    </p:extLst>
  </p:cSld>
  <p:clrMapOvr>
    <a:masterClrMapping/>
  </p:clrMapOvr>
  <p:transition/>
</p:sldLayout>
</file>

<file path=ppt/slideLayouts/slideLayout11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4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6" y="7533307"/>
            <a:ext cx="9476185" cy="24624823"/>
          </a:xfrm>
        </p:spPr>
        <p:txBody>
          <a:bodyPr/>
          <a:lstStyle>
            <a:lvl1pPr marL="0" indent="0">
              <a:buNone/>
              <a:defRPr sz="5249"/>
            </a:lvl1pPr>
            <a:lvl2pPr marL="1699499" indent="0">
              <a:buNone/>
              <a:defRPr sz="4583"/>
            </a:lvl2pPr>
            <a:lvl3pPr marL="3399004" indent="0">
              <a:buNone/>
              <a:defRPr sz="3749"/>
            </a:lvl3pPr>
            <a:lvl4pPr marL="5098503" indent="0">
              <a:buNone/>
              <a:defRPr sz="3333"/>
            </a:lvl4pPr>
            <a:lvl5pPr marL="6798006" indent="0">
              <a:buNone/>
              <a:defRPr sz="3333"/>
            </a:lvl5pPr>
            <a:lvl6pPr marL="8497505" indent="0">
              <a:buNone/>
              <a:defRPr sz="3333"/>
            </a:lvl6pPr>
            <a:lvl7pPr marL="10197018" indent="0">
              <a:buNone/>
              <a:defRPr sz="3333"/>
            </a:lvl7pPr>
            <a:lvl8pPr marL="11896511" indent="0">
              <a:buNone/>
              <a:defRPr sz="3333"/>
            </a:lvl8pPr>
            <a:lvl9pPr marL="1359601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059811"/>
      </p:ext>
    </p:extLst>
  </p:cSld>
  <p:clrMapOvr>
    <a:masterClrMapping/>
  </p:clrMapOvr>
  <p:transition/>
</p:sldLayout>
</file>

<file path=ppt/slideLayouts/slideLayout11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9499" indent="0">
              <a:buNone/>
              <a:defRPr sz="10415"/>
            </a:lvl2pPr>
            <a:lvl3pPr marL="3399004" indent="0">
              <a:buNone/>
              <a:defRPr sz="8999"/>
            </a:lvl3pPr>
            <a:lvl4pPr marL="5098503" indent="0">
              <a:buNone/>
              <a:defRPr sz="7499"/>
            </a:lvl4pPr>
            <a:lvl5pPr marL="6798006" indent="0">
              <a:buNone/>
              <a:defRPr sz="7499"/>
            </a:lvl5pPr>
            <a:lvl6pPr marL="8497505" indent="0">
              <a:buNone/>
              <a:defRPr sz="7499"/>
            </a:lvl6pPr>
            <a:lvl7pPr marL="10197018" indent="0">
              <a:buNone/>
              <a:defRPr sz="7499"/>
            </a:lvl7pPr>
            <a:lvl8pPr marL="11896511" indent="0">
              <a:buNone/>
              <a:defRPr sz="7499"/>
            </a:lvl8pPr>
            <a:lvl9pPr marL="13596012"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9499" indent="0">
              <a:buNone/>
              <a:defRPr sz="4583"/>
            </a:lvl2pPr>
            <a:lvl3pPr marL="3399004" indent="0">
              <a:buNone/>
              <a:defRPr sz="3749"/>
            </a:lvl3pPr>
            <a:lvl4pPr marL="5098503" indent="0">
              <a:buNone/>
              <a:defRPr sz="3333"/>
            </a:lvl4pPr>
            <a:lvl5pPr marL="6798006" indent="0">
              <a:buNone/>
              <a:defRPr sz="3333"/>
            </a:lvl5pPr>
            <a:lvl6pPr marL="8497505" indent="0">
              <a:buNone/>
              <a:defRPr sz="3333"/>
            </a:lvl6pPr>
            <a:lvl7pPr marL="10197018" indent="0">
              <a:buNone/>
              <a:defRPr sz="3333"/>
            </a:lvl7pPr>
            <a:lvl8pPr marL="11896511" indent="0">
              <a:buNone/>
              <a:defRPr sz="3333"/>
            </a:lvl8pPr>
            <a:lvl9pPr marL="1359601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942033"/>
      </p:ext>
    </p:extLst>
  </p:cSld>
  <p:clrMapOvr>
    <a:masterClrMapping/>
  </p:clrMapOvr>
  <p:transition/>
</p:sldLayout>
</file>

<file path=ppt/slideLayouts/slideLayout11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8340810"/>
      </p:ext>
    </p:extLst>
  </p:cSld>
  <p:clrMapOvr>
    <a:masterClrMapping/>
  </p:clrMapOvr>
  <p:transition/>
</p:sldLayout>
</file>

<file path=ppt/slideLayouts/slideLayout11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20326"/>
      </p:ext>
    </p:extLst>
  </p:cSld>
  <p:clrMapOvr>
    <a:masterClrMapping/>
  </p:clrMapOvr>
  <p:transition/>
</p:sldLayout>
</file>

<file path=ppt/slideLayouts/slideLayout11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822" tIns="169943" rIns="339822" bIns="169943"/>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822" tIns="169943" rIns="339822" bIns="169943"/>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822" tIns="169943" rIns="339822" bIns="169943"/>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840" tIns="203958" rIns="407840" bIns="20395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8686609"/>
      </p:ext>
    </p:extLst>
  </p:cSld>
  <p:clrMapOvr>
    <a:masterClrMapping/>
  </p:clrMapOvr>
  <p:transition/>
  <p:timing>
    <p:tnLst>
      <p:par>
        <p:cTn id="1" dur="indefinite" restart="never" nodeType="tmRoot"/>
      </p:par>
    </p:tnLst>
  </p:timing>
</p:sldLayout>
</file>

<file path=ppt/slideLayouts/slideLayout11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0733851"/>
      </p:ext>
    </p:extLst>
  </p:cSld>
  <p:clrMapOvr>
    <a:masterClrMapping/>
  </p:clrMapOvr>
  <p:transition/>
  <p:timing>
    <p:tnLst>
      <p:par>
        <p:cTn id="1" dur="indefinite" restart="never" nodeType="tmRoot"/>
      </p:par>
    </p:tnLst>
  </p:timing>
</p:sldLayout>
</file>

<file path=ppt/slideLayouts/slideLayout11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95"/>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98"/>
            <a:ext cx="24483061" cy="7874938"/>
          </a:xfrm>
        </p:spPr>
        <p:txBody>
          <a:bodyPr anchor="b"/>
          <a:lstStyle>
            <a:lvl1pPr marL="0" indent="0">
              <a:buNone/>
              <a:defRPr sz="7499"/>
            </a:lvl1pPr>
            <a:lvl2pPr marL="1699031" indent="0">
              <a:buNone/>
              <a:defRPr sz="6916"/>
            </a:lvl2pPr>
            <a:lvl3pPr marL="3398073" indent="0">
              <a:buNone/>
              <a:defRPr sz="6082"/>
            </a:lvl3pPr>
            <a:lvl4pPr marL="5097103" indent="0">
              <a:buNone/>
              <a:defRPr sz="5249"/>
            </a:lvl4pPr>
            <a:lvl5pPr marL="6796136" indent="0">
              <a:buNone/>
              <a:defRPr sz="5249"/>
            </a:lvl5pPr>
            <a:lvl6pPr marL="8495170" indent="0">
              <a:buNone/>
              <a:defRPr sz="5249"/>
            </a:lvl6pPr>
            <a:lvl7pPr marL="10194214" indent="0">
              <a:buNone/>
              <a:defRPr sz="5249"/>
            </a:lvl7pPr>
            <a:lvl8pPr marL="11893238" indent="0">
              <a:buNone/>
              <a:defRPr sz="5249"/>
            </a:lvl8pPr>
            <a:lvl9pPr marL="1359227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569892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8638026"/>
      </p:ext>
    </p:extLst>
  </p:cSld>
  <p:clrMapOvr>
    <a:masterClrMapping/>
  </p:clrMapOvr>
  <p:transition/>
</p:sldLayout>
</file>

<file path=ppt/slideLayouts/slideLayout11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644769"/>
      </p:ext>
    </p:extLst>
  </p:cSld>
  <p:clrMapOvr>
    <a:masterClrMapping/>
  </p:clrMapOvr>
  <p:transition/>
</p:sldLayout>
</file>

<file path=ppt/slideLayouts/slideLayout11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9031" indent="0">
              <a:buNone/>
              <a:defRPr sz="7499" b="1"/>
            </a:lvl2pPr>
            <a:lvl3pPr marL="3398073" indent="0">
              <a:buNone/>
              <a:defRPr sz="6916" b="1"/>
            </a:lvl3pPr>
            <a:lvl4pPr marL="5097103" indent="0">
              <a:buNone/>
              <a:defRPr sz="6082" b="1"/>
            </a:lvl4pPr>
            <a:lvl5pPr marL="6796136" indent="0">
              <a:buNone/>
              <a:defRPr sz="6082" b="1"/>
            </a:lvl5pPr>
            <a:lvl6pPr marL="8495170" indent="0">
              <a:buNone/>
              <a:defRPr sz="6082" b="1"/>
            </a:lvl6pPr>
            <a:lvl7pPr marL="10194214" indent="0">
              <a:buNone/>
              <a:defRPr sz="6082" b="1"/>
            </a:lvl7pPr>
            <a:lvl8pPr marL="11893238" indent="0">
              <a:buNone/>
              <a:defRPr sz="6082" b="1"/>
            </a:lvl8pPr>
            <a:lvl9pPr marL="1359227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66" y="8058283"/>
            <a:ext cx="12731591" cy="3358307"/>
          </a:xfrm>
        </p:spPr>
        <p:txBody>
          <a:bodyPr anchor="b"/>
          <a:lstStyle>
            <a:lvl1pPr marL="0" indent="0">
              <a:buNone/>
              <a:defRPr sz="8999" b="1"/>
            </a:lvl1pPr>
            <a:lvl2pPr marL="1699031" indent="0">
              <a:buNone/>
              <a:defRPr sz="7499" b="1"/>
            </a:lvl2pPr>
            <a:lvl3pPr marL="3398073" indent="0">
              <a:buNone/>
              <a:defRPr sz="6916" b="1"/>
            </a:lvl3pPr>
            <a:lvl4pPr marL="5097103" indent="0">
              <a:buNone/>
              <a:defRPr sz="6082" b="1"/>
            </a:lvl4pPr>
            <a:lvl5pPr marL="6796136" indent="0">
              <a:buNone/>
              <a:defRPr sz="6082" b="1"/>
            </a:lvl5pPr>
            <a:lvl6pPr marL="8495170" indent="0">
              <a:buNone/>
              <a:defRPr sz="6082" b="1"/>
            </a:lvl6pPr>
            <a:lvl7pPr marL="10194214" indent="0">
              <a:buNone/>
              <a:defRPr sz="6082" b="1"/>
            </a:lvl7pPr>
            <a:lvl8pPr marL="11893238" indent="0">
              <a:buNone/>
              <a:defRPr sz="6082" b="1"/>
            </a:lvl8pPr>
            <a:lvl9pPr marL="1359227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6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4198561"/>
      </p:ext>
    </p:extLst>
  </p:cSld>
  <p:clrMapOvr>
    <a:masterClrMapping/>
  </p:clrMapOvr>
  <p:transition/>
</p:sldLayout>
</file>

<file path=ppt/slideLayouts/slideLayout11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580365"/>
      </p:ext>
    </p:extLst>
  </p:cSld>
  <p:clrMapOvr>
    <a:masterClrMapping/>
  </p:clrMapOvr>
  <p:transition/>
</p:sldLayout>
</file>

<file path=ppt/slideLayouts/slideLayout11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64516"/>
      </p:ext>
    </p:extLst>
  </p:cSld>
  <p:clrMapOvr>
    <a:masterClrMapping/>
  </p:clrMapOvr>
  <p:transition/>
</p:sldLayout>
</file>

<file path=ppt/slideLayouts/slideLayout11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49"/>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9" y="7533307"/>
            <a:ext cx="9476185" cy="24624823"/>
          </a:xfrm>
        </p:spPr>
        <p:txBody>
          <a:bodyPr/>
          <a:lstStyle>
            <a:lvl1pPr marL="0" indent="0">
              <a:buNone/>
              <a:defRPr sz="5249"/>
            </a:lvl1pPr>
            <a:lvl2pPr marL="1699031" indent="0">
              <a:buNone/>
              <a:defRPr sz="4583"/>
            </a:lvl2pPr>
            <a:lvl3pPr marL="3398073" indent="0">
              <a:buNone/>
              <a:defRPr sz="3749"/>
            </a:lvl3pPr>
            <a:lvl4pPr marL="5097103" indent="0">
              <a:buNone/>
              <a:defRPr sz="3333"/>
            </a:lvl4pPr>
            <a:lvl5pPr marL="6796136" indent="0">
              <a:buNone/>
              <a:defRPr sz="3333"/>
            </a:lvl5pPr>
            <a:lvl6pPr marL="8495170" indent="0">
              <a:buNone/>
              <a:defRPr sz="3333"/>
            </a:lvl6pPr>
            <a:lvl7pPr marL="10194214" indent="0">
              <a:buNone/>
              <a:defRPr sz="3333"/>
            </a:lvl7pPr>
            <a:lvl8pPr marL="11893238" indent="0">
              <a:buNone/>
              <a:defRPr sz="3333"/>
            </a:lvl8pPr>
            <a:lvl9pPr marL="135922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386734"/>
      </p:ext>
    </p:extLst>
  </p:cSld>
  <p:clrMapOvr>
    <a:masterClrMapping/>
  </p:clrMapOvr>
  <p:transition/>
</p:sldLayout>
</file>

<file path=ppt/slideLayouts/slideLayout11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9031" indent="0">
              <a:buNone/>
              <a:defRPr sz="10415"/>
            </a:lvl2pPr>
            <a:lvl3pPr marL="3398073" indent="0">
              <a:buNone/>
              <a:defRPr sz="8999"/>
            </a:lvl3pPr>
            <a:lvl4pPr marL="5097103" indent="0">
              <a:buNone/>
              <a:defRPr sz="7499"/>
            </a:lvl4pPr>
            <a:lvl5pPr marL="6796136" indent="0">
              <a:buNone/>
              <a:defRPr sz="7499"/>
            </a:lvl5pPr>
            <a:lvl6pPr marL="8495170" indent="0">
              <a:buNone/>
              <a:defRPr sz="7499"/>
            </a:lvl6pPr>
            <a:lvl7pPr marL="10194214" indent="0">
              <a:buNone/>
              <a:defRPr sz="7499"/>
            </a:lvl7pPr>
            <a:lvl8pPr marL="11893238" indent="0">
              <a:buNone/>
              <a:defRPr sz="7499"/>
            </a:lvl8pPr>
            <a:lvl9pPr marL="1359227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9031" indent="0">
              <a:buNone/>
              <a:defRPr sz="4583"/>
            </a:lvl2pPr>
            <a:lvl3pPr marL="3398073" indent="0">
              <a:buNone/>
              <a:defRPr sz="3749"/>
            </a:lvl3pPr>
            <a:lvl4pPr marL="5097103" indent="0">
              <a:buNone/>
              <a:defRPr sz="3333"/>
            </a:lvl4pPr>
            <a:lvl5pPr marL="6796136" indent="0">
              <a:buNone/>
              <a:defRPr sz="3333"/>
            </a:lvl5pPr>
            <a:lvl6pPr marL="8495170" indent="0">
              <a:buNone/>
              <a:defRPr sz="3333"/>
            </a:lvl6pPr>
            <a:lvl7pPr marL="10194214" indent="0">
              <a:buNone/>
              <a:defRPr sz="3333"/>
            </a:lvl7pPr>
            <a:lvl8pPr marL="11893238" indent="0">
              <a:buNone/>
              <a:defRPr sz="3333"/>
            </a:lvl8pPr>
            <a:lvl9pPr marL="135922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6586241"/>
      </p:ext>
    </p:extLst>
  </p:cSld>
  <p:clrMapOvr>
    <a:masterClrMapping/>
  </p:clrMapOvr>
  <p:transition/>
</p:sldLayout>
</file>

<file path=ppt/slideLayouts/slideLayout11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0439135"/>
      </p:ext>
    </p:extLst>
  </p:cSld>
  <p:clrMapOvr>
    <a:masterClrMapping/>
  </p:clrMapOvr>
  <p:transition/>
</p:sldLayout>
</file>

<file path=ppt/slideLayouts/slideLayout11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789980"/>
      </p:ext>
    </p:extLst>
  </p:cSld>
  <p:clrMapOvr>
    <a:masterClrMapping/>
  </p:clrMapOvr>
  <p:transition/>
</p:sldLayout>
</file>

<file path=ppt/slideLayouts/slideLayout11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728" tIns="169897" rIns="339728" bIns="16989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728" tIns="169897" rIns="339728" bIns="16989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728" tIns="169897" rIns="339728" bIns="16989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728" tIns="203903" rIns="407728" bIns="20390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464003"/>
      </p:ext>
    </p:extLst>
  </p:cSld>
  <p:clrMapOvr>
    <a:masterClrMapping/>
  </p:clrMapOvr>
  <p:transition/>
  <p:timing>
    <p:tnLst>
      <p:par>
        <p:cTn id="1" dur="indefinite" restart="never" nodeType="tmRoot"/>
      </p:par>
    </p:tnLst>
  </p:timing>
</p:sldLayout>
</file>

<file path=ppt/slideLayouts/slideLayout11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138409"/>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499" tIns="155234" rIns="310499" bIns="155234"/>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499" tIns="155234" rIns="310499" bIns="155234"/>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499" tIns="155234" rIns="310499" bIns="155234"/>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648" tIns="186305" rIns="372648" bIns="18630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a:xfrm>
            <a:off x="20642580" y="32774768"/>
            <a:ext cx="6720840" cy="2399983"/>
          </a:xfrm>
          <a:prstGeom prst="rect">
            <a:avLst/>
          </a:prstGeom>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8204632"/>
      </p:ext>
    </p:extLst>
  </p:cSld>
  <p:clrMapOvr>
    <a:masterClrMapping/>
  </p:clrMapOvr>
  <p:transition/>
  <p:timing>
    <p:tnLst>
      <p:par>
        <p:cTn id="1" dur="indefinite" restart="never" nodeType="tmRoot"/>
      </p:par>
    </p:tnLst>
  </p:timing>
</p:sldLayout>
</file>

<file path=ppt/slideLayouts/slideLayout11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0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03"/>
            <a:ext cx="24483061" cy="7874938"/>
          </a:xfrm>
        </p:spPr>
        <p:txBody>
          <a:bodyPr anchor="b"/>
          <a:lstStyle>
            <a:lvl1pPr marL="0" indent="0">
              <a:buNone/>
              <a:defRPr sz="7499"/>
            </a:lvl1pPr>
            <a:lvl2pPr marL="1698562" indent="0">
              <a:buNone/>
              <a:defRPr sz="6916"/>
            </a:lvl2pPr>
            <a:lvl3pPr marL="3397138" indent="0">
              <a:buNone/>
              <a:defRPr sz="6082"/>
            </a:lvl3pPr>
            <a:lvl4pPr marL="5095701" indent="0">
              <a:buNone/>
              <a:defRPr sz="5249"/>
            </a:lvl4pPr>
            <a:lvl5pPr marL="6794265" indent="0">
              <a:buNone/>
              <a:defRPr sz="5249"/>
            </a:lvl5pPr>
            <a:lvl6pPr marL="8492835" indent="0">
              <a:buNone/>
              <a:defRPr sz="5249"/>
            </a:lvl6pPr>
            <a:lvl7pPr marL="10191411" indent="0">
              <a:buNone/>
              <a:defRPr sz="5249"/>
            </a:lvl7pPr>
            <a:lvl8pPr marL="11889964" indent="0">
              <a:buNone/>
              <a:defRPr sz="5249"/>
            </a:lvl8pPr>
            <a:lvl9pPr marL="13588534"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9596050"/>
      </p:ext>
    </p:extLst>
  </p:cSld>
  <p:clrMapOvr>
    <a:masterClrMapping/>
  </p:clrMapOvr>
  <p:transition/>
</p:sldLayout>
</file>

<file path=ppt/slideLayouts/slideLayout11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409803"/>
      </p:ext>
    </p:extLst>
  </p:cSld>
  <p:clrMapOvr>
    <a:masterClrMapping/>
  </p:clrMapOvr>
  <p:transition/>
</p:sldLayout>
</file>

<file path=ppt/slideLayouts/slideLayout11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8562" indent="0">
              <a:buNone/>
              <a:defRPr sz="7499" b="1"/>
            </a:lvl2pPr>
            <a:lvl3pPr marL="3397138" indent="0">
              <a:buNone/>
              <a:defRPr sz="6916" b="1"/>
            </a:lvl3pPr>
            <a:lvl4pPr marL="5095701" indent="0">
              <a:buNone/>
              <a:defRPr sz="6082" b="1"/>
            </a:lvl4pPr>
            <a:lvl5pPr marL="6794265" indent="0">
              <a:buNone/>
              <a:defRPr sz="6082" b="1"/>
            </a:lvl5pPr>
            <a:lvl6pPr marL="8492835" indent="0">
              <a:buNone/>
              <a:defRPr sz="6082" b="1"/>
            </a:lvl6pPr>
            <a:lvl7pPr marL="10191411" indent="0">
              <a:buNone/>
              <a:defRPr sz="6082" b="1"/>
            </a:lvl7pPr>
            <a:lvl8pPr marL="11889964" indent="0">
              <a:buNone/>
              <a:defRPr sz="6082" b="1"/>
            </a:lvl8pPr>
            <a:lvl9pPr marL="13588534"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73" y="8058283"/>
            <a:ext cx="12731591" cy="3358307"/>
          </a:xfrm>
        </p:spPr>
        <p:txBody>
          <a:bodyPr anchor="b"/>
          <a:lstStyle>
            <a:lvl1pPr marL="0" indent="0">
              <a:buNone/>
              <a:defRPr sz="8999" b="1"/>
            </a:lvl1pPr>
            <a:lvl2pPr marL="1698562" indent="0">
              <a:buNone/>
              <a:defRPr sz="7499" b="1"/>
            </a:lvl2pPr>
            <a:lvl3pPr marL="3397138" indent="0">
              <a:buNone/>
              <a:defRPr sz="6916" b="1"/>
            </a:lvl3pPr>
            <a:lvl4pPr marL="5095701" indent="0">
              <a:buNone/>
              <a:defRPr sz="6082" b="1"/>
            </a:lvl4pPr>
            <a:lvl5pPr marL="6794265" indent="0">
              <a:buNone/>
              <a:defRPr sz="6082" b="1"/>
            </a:lvl5pPr>
            <a:lvl6pPr marL="8492835" indent="0">
              <a:buNone/>
              <a:defRPr sz="6082" b="1"/>
            </a:lvl6pPr>
            <a:lvl7pPr marL="10191411" indent="0">
              <a:buNone/>
              <a:defRPr sz="6082" b="1"/>
            </a:lvl7pPr>
            <a:lvl8pPr marL="11889964" indent="0">
              <a:buNone/>
              <a:defRPr sz="6082" b="1"/>
            </a:lvl8pPr>
            <a:lvl9pPr marL="13588534"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73"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1815292"/>
      </p:ext>
    </p:extLst>
  </p:cSld>
  <p:clrMapOvr>
    <a:masterClrMapping/>
  </p:clrMapOvr>
  <p:transition/>
</p:sldLayout>
</file>

<file path=ppt/slideLayouts/slideLayout11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575695"/>
      </p:ext>
    </p:extLst>
  </p:cSld>
  <p:clrMapOvr>
    <a:masterClrMapping/>
  </p:clrMapOvr>
  <p:transition/>
</p:sldLayout>
</file>

<file path=ppt/slideLayouts/slideLayout1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1000940"/>
      </p:ext>
    </p:extLst>
  </p:cSld>
  <p:clrMapOvr>
    <a:masterClrMapping/>
  </p:clrMapOvr>
  <p:transition/>
</p:sldLayout>
</file>

<file path=ppt/slideLayouts/slideLayout11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0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6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01" y="7533307"/>
            <a:ext cx="9476185" cy="24624823"/>
          </a:xfrm>
        </p:spPr>
        <p:txBody>
          <a:bodyPr/>
          <a:lstStyle>
            <a:lvl1pPr marL="0" indent="0">
              <a:buNone/>
              <a:defRPr sz="5249"/>
            </a:lvl1pPr>
            <a:lvl2pPr marL="1698562" indent="0">
              <a:buNone/>
              <a:defRPr sz="4583"/>
            </a:lvl2pPr>
            <a:lvl3pPr marL="3397138" indent="0">
              <a:buNone/>
              <a:defRPr sz="3749"/>
            </a:lvl3pPr>
            <a:lvl4pPr marL="5095701" indent="0">
              <a:buNone/>
              <a:defRPr sz="3333"/>
            </a:lvl4pPr>
            <a:lvl5pPr marL="6794265" indent="0">
              <a:buNone/>
              <a:defRPr sz="3333"/>
            </a:lvl5pPr>
            <a:lvl6pPr marL="8492835" indent="0">
              <a:buNone/>
              <a:defRPr sz="3333"/>
            </a:lvl6pPr>
            <a:lvl7pPr marL="10191411" indent="0">
              <a:buNone/>
              <a:defRPr sz="3333"/>
            </a:lvl7pPr>
            <a:lvl8pPr marL="11889964" indent="0">
              <a:buNone/>
              <a:defRPr sz="3333"/>
            </a:lvl8pPr>
            <a:lvl9pPr marL="13588534"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187386"/>
      </p:ext>
    </p:extLst>
  </p:cSld>
  <p:clrMapOvr>
    <a:masterClrMapping/>
  </p:clrMapOvr>
  <p:transition/>
</p:sldLayout>
</file>

<file path=ppt/slideLayouts/slideLayout11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8562" indent="0">
              <a:buNone/>
              <a:defRPr sz="10415"/>
            </a:lvl2pPr>
            <a:lvl3pPr marL="3397138" indent="0">
              <a:buNone/>
              <a:defRPr sz="8999"/>
            </a:lvl3pPr>
            <a:lvl4pPr marL="5095701" indent="0">
              <a:buNone/>
              <a:defRPr sz="7499"/>
            </a:lvl4pPr>
            <a:lvl5pPr marL="6794265" indent="0">
              <a:buNone/>
              <a:defRPr sz="7499"/>
            </a:lvl5pPr>
            <a:lvl6pPr marL="8492835" indent="0">
              <a:buNone/>
              <a:defRPr sz="7499"/>
            </a:lvl6pPr>
            <a:lvl7pPr marL="10191411" indent="0">
              <a:buNone/>
              <a:defRPr sz="7499"/>
            </a:lvl7pPr>
            <a:lvl8pPr marL="11889964" indent="0">
              <a:buNone/>
              <a:defRPr sz="7499"/>
            </a:lvl8pPr>
            <a:lvl9pPr marL="13588534"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8562" indent="0">
              <a:buNone/>
              <a:defRPr sz="4583"/>
            </a:lvl2pPr>
            <a:lvl3pPr marL="3397138" indent="0">
              <a:buNone/>
              <a:defRPr sz="3749"/>
            </a:lvl3pPr>
            <a:lvl4pPr marL="5095701" indent="0">
              <a:buNone/>
              <a:defRPr sz="3333"/>
            </a:lvl4pPr>
            <a:lvl5pPr marL="6794265" indent="0">
              <a:buNone/>
              <a:defRPr sz="3333"/>
            </a:lvl5pPr>
            <a:lvl6pPr marL="8492835" indent="0">
              <a:buNone/>
              <a:defRPr sz="3333"/>
            </a:lvl6pPr>
            <a:lvl7pPr marL="10191411" indent="0">
              <a:buNone/>
              <a:defRPr sz="3333"/>
            </a:lvl7pPr>
            <a:lvl8pPr marL="11889964" indent="0">
              <a:buNone/>
              <a:defRPr sz="3333"/>
            </a:lvl8pPr>
            <a:lvl9pPr marL="13588534"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844454"/>
      </p:ext>
    </p:extLst>
  </p:cSld>
  <p:clrMapOvr>
    <a:masterClrMapping/>
  </p:clrMapOvr>
  <p:transition/>
</p:sldLayout>
</file>

<file path=ppt/slideLayouts/slideLayout11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01596"/>
      </p:ext>
    </p:extLst>
  </p:cSld>
  <p:clrMapOvr>
    <a:masterClrMapping/>
  </p:clrMapOvr>
  <p:transition/>
</p:sldLayout>
</file>

<file path=ppt/slideLayouts/slideLayout11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9343106"/>
      </p:ext>
    </p:extLst>
  </p:cSld>
  <p:clrMapOvr>
    <a:masterClrMapping/>
  </p:clrMapOvr>
  <p:transition/>
</p:sldLayout>
</file>

<file path=ppt/slideLayouts/slideLayout11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634" tIns="169853" rIns="339634" bIns="169853"/>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634" tIns="169853" rIns="339634" bIns="169853"/>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634" tIns="169853" rIns="339634" bIns="169853"/>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615" tIns="203850" rIns="407615" bIns="20385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8556762"/>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159239"/>
      </p:ext>
    </p:extLst>
  </p:cSld>
  <p:clrMapOvr>
    <a:masterClrMapping/>
  </p:clrMapOvr>
  <p:transition/>
  <p:timing>
    <p:tnLst>
      <p:par>
        <p:cTn id="1" dur="indefinite" restart="never" nodeType="tmRoot"/>
      </p:par>
    </p:tnLst>
  </p:timing>
</p:sldLayout>
</file>

<file path=ppt/slideLayouts/slideLayout11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2583758"/>
      </p:ext>
    </p:extLst>
  </p:cSld>
  <p:clrMapOvr>
    <a:masterClrMapping/>
  </p:clrMapOvr>
  <p:transition/>
  <p:timing>
    <p:tnLst>
      <p:par>
        <p:cTn id="1" dur="indefinite" restart="never" nodeType="tmRoot"/>
      </p:par>
    </p:tnLst>
  </p:timing>
</p:sldLayout>
</file>

<file path=ppt/slideLayouts/slideLayout11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1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08"/>
            <a:ext cx="24483061" cy="7874938"/>
          </a:xfrm>
        </p:spPr>
        <p:txBody>
          <a:bodyPr anchor="b"/>
          <a:lstStyle>
            <a:lvl1pPr marL="0" indent="0">
              <a:buNone/>
              <a:defRPr sz="7499"/>
            </a:lvl1pPr>
            <a:lvl2pPr marL="1698097" indent="0">
              <a:buNone/>
              <a:defRPr sz="6916"/>
            </a:lvl2pPr>
            <a:lvl3pPr marL="3396205" indent="0">
              <a:buNone/>
              <a:defRPr sz="6082"/>
            </a:lvl3pPr>
            <a:lvl4pPr marL="5094297" indent="0">
              <a:buNone/>
              <a:defRPr sz="5249"/>
            </a:lvl4pPr>
            <a:lvl5pPr marL="6792399" indent="0">
              <a:buNone/>
              <a:defRPr sz="5249"/>
            </a:lvl5pPr>
            <a:lvl6pPr marL="8490498" indent="0">
              <a:buNone/>
              <a:defRPr sz="5249"/>
            </a:lvl6pPr>
            <a:lvl7pPr marL="10188605" indent="0">
              <a:buNone/>
              <a:defRPr sz="5249"/>
            </a:lvl7pPr>
            <a:lvl8pPr marL="11886696" indent="0">
              <a:buNone/>
              <a:defRPr sz="5249"/>
            </a:lvl8pPr>
            <a:lvl9pPr marL="1358479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8887763"/>
      </p:ext>
    </p:extLst>
  </p:cSld>
  <p:clrMapOvr>
    <a:masterClrMapping/>
  </p:clrMapOvr>
  <p:transition/>
</p:sldLayout>
</file>

<file path=ppt/slideLayouts/slideLayout11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076722"/>
      </p:ext>
    </p:extLst>
  </p:cSld>
  <p:clrMapOvr>
    <a:masterClrMapping/>
  </p:clrMapOvr>
  <p:transition/>
</p:sldLayout>
</file>

<file path=ppt/slideLayouts/slideLayout11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8097" indent="0">
              <a:buNone/>
              <a:defRPr sz="7499" b="1"/>
            </a:lvl2pPr>
            <a:lvl3pPr marL="3396205" indent="0">
              <a:buNone/>
              <a:defRPr sz="6916" b="1"/>
            </a:lvl3pPr>
            <a:lvl4pPr marL="5094297" indent="0">
              <a:buNone/>
              <a:defRPr sz="6082" b="1"/>
            </a:lvl4pPr>
            <a:lvl5pPr marL="6792399" indent="0">
              <a:buNone/>
              <a:defRPr sz="6082" b="1"/>
            </a:lvl5pPr>
            <a:lvl6pPr marL="8490498" indent="0">
              <a:buNone/>
              <a:defRPr sz="6082" b="1"/>
            </a:lvl6pPr>
            <a:lvl7pPr marL="10188605" indent="0">
              <a:buNone/>
              <a:defRPr sz="6082" b="1"/>
            </a:lvl7pPr>
            <a:lvl8pPr marL="11886696" indent="0">
              <a:buNone/>
              <a:defRPr sz="6082" b="1"/>
            </a:lvl8pPr>
            <a:lvl9pPr marL="1358479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79" y="8058283"/>
            <a:ext cx="12731591" cy="3358307"/>
          </a:xfrm>
        </p:spPr>
        <p:txBody>
          <a:bodyPr anchor="b"/>
          <a:lstStyle>
            <a:lvl1pPr marL="0" indent="0">
              <a:buNone/>
              <a:defRPr sz="8999" b="1"/>
            </a:lvl1pPr>
            <a:lvl2pPr marL="1698097" indent="0">
              <a:buNone/>
              <a:defRPr sz="7499" b="1"/>
            </a:lvl2pPr>
            <a:lvl3pPr marL="3396205" indent="0">
              <a:buNone/>
              <a:defRPr sz="6916" b="1"/>
            </a:lvl3pPr>
            <a:lvl4pPr marL="5094297" indent="0">
              <a:buNone/>
              <a:defRPr sz="6082" b="1"/>
            </a:lvl4pPr>
            <a:lvl5pPr marL="6792399" indent="0">
              <a:buNone/>
              <a:defRPr sz="6082" b="1"/>
            </a:lvl5pPr>
            <a:lvl6pPr marL="8490498" indent="0">
              <a:buNone/>
              <a:defRPr sz="6082" b="1"/>
            </a:lvl6pPr>
            <a:lvl7pPr marL="10188605" indent="0">
              <a:buNone/>
              <a:defRPr sz="6082" b="1"/>
            </a:lvl7pPr>
            <a:lvl8pPr marL="11886696" indent="0">
              <a:buNone/>
              <a:defRPr sz="6082" b="1"/>
            </a:lvl8pPr>
            <a:lvl9pPr marL="1358479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7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381964"/>
      </p:ext>
    </p:extLst>
  </p:cSld>
  <p:clrMapOvr>
    <a:masterClrMapping/>
  </p:clrMapOvr>
  <p:transition/>
</p:sldLayout>
</file>

<file path=ppt/slideLayouts/slideLayout11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67969"/>
      </p:ext>
    </p:extLst>
  </p:cSld>
  <p:clrMapOvr>
    <a:masterClrMapping/>
  </p:clrMapOvr>
  <p:transition/>
</p:sldLayout>
</file>

<file path=ppt/slideLayouts/slideLayout11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901118"/>
      </p:ext>
    </p:extLst>
  </p:cSld>
  <p:clrMapOvr>
    <a:masterClrMapping/>
  </p:clrMapOvr>
  <p:transition/>
</p:sldLayout>
</file>

<file path=ppt/slideLayouts/slideLayout11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0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7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06" y="7533307"/>
            <a:ext cx="9476185" cy="24624823"/>
          </a:xfrm>
        </p:spPr>
        <p:txBody>
          <a:bodyPr/>
          <a:lstStyle>
            <a:lvl1pPr marL="0" indent="0">
              <a:buNone/>
              <a:defRPr sz="5249"/>
            </a:lvl1pPr>
            <a:lvl2pPr marL="1698097" indent="0">
              <a:buNone/>
              <a:defRPr sz="4583"/>
            </a:lvl2pPr>
            <a:lvl3pPr marL="3396205" indent="0">
              <a:buNone/>
              <a:defRPr sz="3749"/>
            </a:lvl3pPr>
            <a:lvl4pPr marL="5094297" indent="0">
              <a:buNone/>
              <a:defRPr sz="3333"/>
            </a:lvl4pPr>
            <a:lvl5pPr marL="6792399" indent="0">
              <a:buNone/>
              <a:defRPr sz="3333"/>
            </a:lvl5pPr>
            <a:lvl6pPr marL="8490498" indent="0">
              <a:buNone/>
              <a:defRPr sz="3333"/>
            </a:lvl6pPr>
            <a:lvl7pPr marL="10188605" indent="0">
              <a:buNone/>
              <a:defRPr sz="3333"/>
            </a:lvl7pPr>
            <a:lvl8pPr marL="11886696" indent="0">
              <a:buNone/>
              <a:defRPr sz="3333"/>
            </a:lvl8pPr>
            <a:lvl9pPr marL="1358479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068950"/>
      </p:ext>
    </p:extLst>
  </p:cSld>
  <p:clrMapOvr>
    <a:masterClrMapping/>
  </p:clrMapOvr>
  <p:transition/>
</p:sldLayout>
</file>

<file path=ppt/slideLayouts/slideLayout11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8097" indent="0">
              <a:buNone/>
              <a:defRPr sz="10415"/>
            </a:lvl2pPr>
            <a:lvl3pPr marL="3396205" indent="0">
              <a:buNone/>
              <a:defRPr sz="8999"/>
            </a:lvl3pPr>
            <a:lvl4pPr marL="5094297" indent="0">
              <a:buNone/>
              <a:defRPr sz="7499"/>
            </a:lvl4pPr>
            <a:lvl5pPr marL="6792399" indent="0">
              <a:buNone/>
              <a:defRPr sz="7499"/>
            </a:lvl5pPr>
            <a:lvl6pPr marL="8490498" indent="0">
              <a:buNone/>
              <a:defRPr sz="7499"/>
            </a:lvl6pPr>
            <a:lvl7pPr marL="10188605" indent="0">
              <a:buNone/>
              <a:defRPr sz="7499"/>
            </a:lvl7pPr>
            <a:lvl8pPr marL="11886696" indent="0">
              <a:buNone/>
              <a:defRPr sz="7499"/>
            </a:lvl8pPr>
            <a:lvl9pPr marL="1358479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8097" indent="0">
              <a:buNone/>
              <a:defRPr sz="4583"/>
            </a:lvl2pPr>
            <a:lvl3pPr marL="3396205" indent="0">
              <a:buNone/>
              <a:defRPr sz="3749"/>
            </a:lvl3pPr>
            <a:lvl4pPr marL="5094297" indent="0">
              <a:buNone/>
              <a:defRPr sz="3333"/>
            </a:lvl4pPr>
            <a:lvl5pPr marL="6792399" indent="0">
              <a:buNone/>
              <a:defRPr sz="3333"/>
            </a:lvl5pPr>
            <a:lvl6pPr marL="8490498" indent="0">
              <a:buNone/>
              <a:defRPr sz="3333"/>
            </a:lvl6pPr>
            <a:lvl7pPr marL="10188605" indent="0">
              <a:buNone/>
              <a:defRPr sz="3333"/>
            </a:lvl7pPr>
            <a:lvl8pPr marL="11886696" indent="0">
              <a:buNone/>
              <a:defRPr sz="3333"/>
            </a:lvl8pPr>
            <a:lvl9pPr marL="1358479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8059640"/>
      </p:ext>
    </p:extLst>
  </p:cSld>
  <p:clrMapOvr>
    <a:masterClrMapping/>
  </p:clrMapOvr>
  <p:transition/>
</p:sldLayout>
</file>

<file path=ppt/slideLayouts/slideLayout11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1706589"/>
      </p:ext>
    </p:extLst>
  </p:cSld>
  <p:clrMapOvr>
    <a:masterClrMapping/>
  </p:clrMapOvr>
  <p:transition/>
</p:sldLayout>
</file>

<file path=ppt/slideLayouts/slideLayout11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4751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4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2397" indent="0">
              <a:buNone/>
              <a:defRPr sz="6082"/>
            </a:lvl2pPr>
            <a:lvl3pPr marL="3104781" indent="0">
              <a:buNone/>
              <a:defRPr sz="5249"/>
            </a:lvl3pPr>
            <a:lvl4pPr marL="4657176" indent="0">
              <a:buNone/>
              <a:defRPr sz="4833"/>
            </a:lvl4pPr>
            <a:lvl5pPr marL="6209563" indent="0">
              <a:buNone/>
              <a:defRPr sz="4833"/>
            </a:lvl5pPr>
            <a:lvl6pPr marL="7761958" indent="0">
              <a:buNone/>
              <a:defRPr sz="4833"/>
            </a:lvl6pPr>
            <a:lvl7pPr marL="9314345" indent="0">
              <a:buNone/>
              <a:defRPr sz="4833"/>
            </a:lvl7pPr>
            <a:lvl8pPr marL="10866743" indent="0">
              <a:buNone/>
              <a:defRPr sz="4833"/>
            </a:lvl8pPr>
            <a:lvl9pPr marL="1241912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37053"/>
      </p:ext>
    </p:extLst>
  </p:cSld>
  <p:clrMapOvr>
    <a:masterClrMapping/>
  </p:clrMapOvr>
  <p:transition/>
</p:sldLayout>
</file>

<file path=ppt/slideLayouts/slideLayout11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541" tIns="169807" rIns="339541" bIns="16980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541" tIns="169807" rIns="339541" bIns="16980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541" tIns="169807" rIns="339541" bIns="16980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503" tIns="203795" rIns="407503" bIns="20379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0200436"/>
      </p:ext>
    </p:extLst>
  </p:cSld>
  <p:clrMapOvr>
    <a:masterClrMapping/>
  </p:clrMapOvr>
  <p:transition/>
  <p:timing>
    <p:tnLst>
      <p:par>
        <p:cTn id="1" dur="indefinite" restart="never" nodeType="tmRoot"/>
      </p:par>
    </p:tnLst>
  </p:timing>
</p:sldLayout>
</file>

<file path=ppt/slideLayouts/slideLayout11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3538060"/>
      </p:ext>
    </p:extLst>
  </p:cSld>
  <p:clrMapOvr>
    <a:masterClrMapping/>
  </p:clrMapOvr>
  <p:transition/>
  <p:timing>
    <p:tnLst>
      <p:par>
        <p:cTn id="1" dur="indefinite" restart="never" nodeType="tmRoot"/>
      </p:par>
    </p:tnLst>
  </p:timing>
</p:sldLayout>
</file>

<file path=ppt/slideLayouts/slideLayout11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28"/>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15"/>
            <a:ext cx="24483061" cy="7874938"/>
          </a:xfrm>
        </p:spPr>
        <p:txBody>
          <a:bodyPr anchor="b"/>
          <a:lstStyle>
            <a:lvl1pPr marL="0" indent="0">
              <a:buNone/>
              <a:defRPr sz="7499"/>
            </a:lvl1pPr>
            <a:lvl2pPr marL="1697627" indent="0">
              <a:buNone/>
              <a:defRPr sz="6916"/>
            </a:lvl2pPr>
            <a:lvl3pPr marL="3395272" indent="0">
              <a:buNone/>
              <a:defRPr sz="6082"/>
            </a:lvl3pPr>
            <a:lvl4pPr marL="5092896" indent="0">
              <a:buNone/>
              <a:defRPr sz="5249"/>
            </a:lvl4pPr>
            <a:lvl5pPr marL="6790533" indent="0">
              <a:buNone/>
              <a:defRPr sz="5249"/>
            </a:lvl5pPr>
            <a:lvl6pPr marL="8488163" indent="0">
              <a:buNone/>
              <a:defRPr sz="5249"/>
            </a:lvl6pPr>
            <a:lvl7pPr marL="10185806" indent="0">
              <a:buNone/>
              <a:defRPr sz="5249"/>
            </a:lvl7pPr>
            <a:lvl8pPr marL="11883426" indent="0">
              <a:buNone/>
              <a:defRPr sz="5249"/>
            </a:lvl8pPr>
            <a:lvl9pPr marL="13581058"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6827771"/>
      </p:ext>
    </p:extLst>
  </p:cSld>
  <p:clrMapOvr>
    <a:masterClrMapping/>
  </p:clrMapOvr>
  <p:transition/>
</p:sldLayout>
</file>

<file path=ppt/slideLayouts/slideLayout11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506285"/>
      </p:ext>
    </p:extLst>
  </p:cSld>
  <p:clrMapOvr>
    <a:masterClrMapping/>
  </p:clrMapOvr>
  <p:transition/>
</p:sldLayout>
</file>

<file path=ppt/slideLayouts/slideLayout11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7627" indent="0">
              <a:buNone/>
              <a:defRPr sz="7499" b="1"/>
            </a:lvl2pPr>
            <a:lvl3pPr marL="3395272" indent="0">
              <a:buNone/>
              <a:defRPr sz="6916" b="1"/>
            </a:lvl3pPr>
            <a:lvl4pPr marL="5092896" indent="0">
              <a:buNone/>
              <a:defRPr sz="6082" b="1"/>
            </a:lvl4pPr>
            <a:lvl5pPr marL="6790533" indent="0">
              <a:buNone/>
              <a:defRPr sz="6082" b="1"/>
            </a:lvl5pPr>
            <a:lvl6pPr marL="8488163" indent="0">
              <a:buNone/>
              <a:defRPr sz="6082" b="1"/>
            </a:lvl6pPr>
            <a:lvl7pPr marL="10185806" indent="0">
              <a:buNone/>
              <a:defRPr sz="6082" b="1"/>
            </a:lvl7pPr>
            <a:lvl8pPr marL="11883426" indent="0">
              <a:buNone/>
              <a:defRPr sz="6082" b="1"/>
            </a:lvl8pPr>
            <a:lvl9pPr marL="13581058"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84" y="8058283"/>
            <a:ext cx="12731591" cy="3358307"/>
          </a:xfrm>
        </p:spPr>
        <p:txBody>
          <a:bodyPr anchor="b"/>
          <a:lstStyle>
            <a:lvl1pPr marL="0" indent="0">
              <a:buNone/>
              <a:defRPr sz="8999" b="1"/>
            </a:lvl1pPr>
            <a:lvl2pPr marL="1697627" indent="0">
              <a:buNone/>
              <a:defRPr sz="7499" b="1"/>
            </a:lvl2pPr>
            <a:lvl3pPr marL="3395272" indent="0">
              <a:buNone/>
              <a:defRPr sz="6916" b="1"/>
            </a:lvl3pPr>
            <a:lvl4pPr marL="5092896" indent="0">
              <a:buNone/>
              <a:defRPr sz="6082" b="1"/>
            </a:lvl4pPr>
            <a:lvl5pPr marL="6790533" indent="0">
              <a:buNone/>
              <a:defRPr sz="6082" b="1"/>
            </a:lvl5pPr>
            <a:lvl6pPr marL="8488163" indent="0">
              <a:buNone/>
              <a:defRPr sz="6082" b="1"/>
            </a:lvl6pPr>
            <a:lvl7pPr marL="10185806" indent="0">
              <a:buNone/>
              <a:defRPr sz="6082" b="1"/>
            </a:lvl7pPr>
            <a:lvl8pPr marL="11883426" indent="0">
              <a:buNone/>
              <a:defRPr sz="6082" b="1"/>
            </a:lvl8pPr>
            <a:lvl9pPr marL="13581058"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8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4665854"/>
      </p:ext>
    </p:extLst>
  </p:cSld>
  <p:clrMapOvr>
    <a:masterClrMapping/>
  </p:clrMapOvr>
  <p:transition/>
</p:sldLayout>
</file>

<file path=ppt/slideLayouts/slideLayout11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1733283"/>
      </p:ext>
    </p:extLst>
  </p:cSld>
  <p:clrMapOvr>
    <a:masterClrMapping/>
  </p:clrMapOvr>
  <p:transition/>
</p:sldLayout>
</file>

<file path=ppt/slideLayouts/slideLayout11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00750"/>
      </p:ext>
    </p:extLst>
  </p:cSld>
  <p:clrMapOvr>
    <a:masterClrMapping/>
  </p:clrMapOvr>
  <p:transition/>
</p:sldLayout>
</file>

<file path=ppt/slideLayouts/slideLayout11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0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82"/>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09" y="7533307"/>
            <a:ext cx="9476185" cy="24624823"/>
          </a:xfrm>
        </p:spPr>
        <p:txBody>
          <a:bodyPr/>
          <a:lstStyle>
            <a:lvl1pPr marL="0" indent="0">
              <a:buNone/>
              <a:defRPr sz="5249"/>
            </a:lvl1pPr>
            <a:lvl2pPr marL="1697627" indent="0">
              <a:buNone/>
              <a:defRPr sz="4583"/>
            </a:lvl2pPr>
            <a:lvl3pPr marL="3395272" indent="0">
              <a:buNone/>
              <a:defRPr sz="3749"/>
            </a:lvl3pPr>
            <a:lvl4pPr marL="5092896" indent="0">
              <a:buNone/>
              <a:defRPr sz="3333"/>
            </a:lvl4pPr>
            <a:lvl5pPr marL="6790533" indent="0">
              <a:buNone/>
              <a:defRPr sz="3333"/>
            </a:lvl5pPr>
            <a:lvl6pPr marL="8488163" indent="0">
              <a:buNone/>
              <a:defRPr sz="3333"/>
            </a:lvl6pPr>
            <a:lvl7pPr marL="10185806" indent="0">
              <a:buNone/>
              <a:defRPr sz="3333"/>
            </a:lvl7pPr>
            <a:lvl8pPr marL="11883426" indent="0">
              <a:buNone/>
              <a:defRPr sz="3333"/>
            </a:lvl8pPr>
            <a:lvl9pPr marL="1358105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139522"/>
      </p:ext>
    </p:extLst>
  </p:cSld>
  <p:clrMapOvr>
    <a:masterClrMapping/>
  </p:clrMapOvr>
  <p:transition/>
</p:sldLayout>
</file>

<file path=ppt/slideLayouts/slideLayout11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7627" indent="0">
              <a:buNone/>
              <a:defRPr sz="10415"/>
            </a:lvl2pPr>
            <a:lvl3pPr marL="3395272" indent="0">
              <a:buNone/>
              <a:defRPr sz="8999"/>
            </a:lvl3pPr>
            <a:lvl4pPr marL="5092896" indent="0">
              <a:buNone/>
              <a:defRPr sz="7499"/>
            </a:lvl4pPr>
            <a:lvl5pPr marL="6790533" indent="0">
              <a:buNone/>
              <a:defRPr sz="7499"/>
            </a:lvl5pPr>
            <a:lvl6pPr marL="8488163" indent="0">
              <a:buNone/>
              <a:defRPr sz="7499"/>
            </a:lvl6pPr>
            <a:lvl7pPr marL="10185806" indent="0">
              <a:buNone/>
              <a:defRPr sz="7499"/>
            </a:lvl7pPr>
            <a:lvl8pPr marL="11883426" indent="0">
              <a:buNone/>
              <a:defRPr sz="7499"/>
            </a:lvl8pPr>
            <a:lvl9pPr marL="13581058"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7627" indent="0">
              <a:buNone/>
              <a:defRPr sz="4583"/>
            </a:lvl2pPr>
            <a:lvl3pPr marL="3395272" indent="0">
              <a:buNone/>
              <a:defRPr sz="3749"/>
            </a:lvl3pPr>
            <a:lvl4pPr marL="5092896" indent="0">
              <a:buNone/>
              <a:defRPr sz="3333"/>
            </a:lvl4pPr>
            <a:lvl5pPr marL="6790533" indent="0">
              <a:buNone/>
              <a:defRPr sz="3333"/>
            </a:lvl5pPr>
            <a:lvl6pPr marL="8488163" indent="0">
              <a:buNone/>
              <a:defRPr sz="3333"/>
            </a:lvl6pPr>
            <a:lvl7pPr marL="10185806" indent="0">
              <a:buNone/>
              <a:defRPr sz="3333"/>
            </a:lvl7pPr>
            <a:lvl8pPr marL="11883426" indent="0">
              <a:buNone/>
              <a:defRPr sz="3333"/>
            </a:lvl8pPr>
            <a:lvl9pPr marL="1358105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214324"/>
      </p:ext>
    </p:extLst>
  </p:cSld>
  <p:clrMapOvr>
    <a:masterClrMapping/>
  </p:clrMapOvr>
  <p:transition/>
</p:sldLayout>
</file>

<file path=ppt/slideLayouts/slideLayout11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74147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3317963"/>
      </p:ext>
    </p:extLst>
  </p:cSld>
  <p:clrMapOvr>
    <a:masterClrMapping/>
  </p:clrMapOvr>
  <p:transition/>
</p:sldLayout>
</file>

<file path=ppt/slideLayouts/slideLayout11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4702951"/>
      </p:ext>
    </p:extLst>
  </p:cSld>
  <p:clrMapOvr>
    <a:masterClrMapping/>
  </p:clrMapOvr>
  <p:transition/>
</p:sldLayout>
</file>

<file path=ppt/slideLayouts/slideLayout11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447" tIns="169761" rIns="339447" bIns="169761"/>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447" tIns="169761" rIns="339447" bIns="169761"/>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447" tIns="169761" rIns="339447" bIns="169761"/>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390" tIns="203740" rIns="407390" bIns="20374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954385"/>
      </p:ext>
    </p:extLst>
  </p:cSld>
  <p:clrMapOvr>
    <a:masterClrMapping/>
  </p:clrMapOvr>
  <p:transition/>
  <p:timing>
    <p:tnLst>
      <p:par>
        <p:cTn id="1" dur="indefinite" restart="never" nodeType="tmRoot"/>
      </p:par>
    </p:tnLst>
  </p:timing>
</p:sldLayout>
</file>

<file path=ppt/slideLayouts/slideLayout11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787220"/>
      </p:ext>
    </p:extLst>
  </p:cSld>
  <p:clrMapOvr>
    <a:masterClrMapping/>
  </p:clrMapOvr>
  <p:transition/>
  <p:timing>
    <p:tnLst>
      <p:par>
        <p:cTn id="1" dur="indefinite" restart="never" nodeType="tmRoot"/>
      </p:par>
    </p:tnLst>
  </p:timing>
</p:sldLayout>
</file>

<file path=ppt/slideLayouts/slideLayout11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3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20"/>
            <a:ext cx="24483061" cy="7874938"/>
          </a:xfrm>
        </p:spPr>
        <p:txBody>
          <a:bodyPr anchor="b"/>
          <a:lstStyle>
            <a:lvl1pPr marL="0" indent="0">
              <a:buNone/>
              <a:defRPr sz="7499"/>
            </a:lvl1pPr>
            <a:lvl2pPr marL="1697160" indent="0">
              <a:buNone/>
              <a:defRPr sz="6916"/>
            </a:lvl2pPr>
            <a:lvl3pPr marL="3394338" indent="0">
              <a:buNone/>
              <a:defRPr sz="6082"/>
            </a:lvl3pPr>
            <a:lvl4pPr marL="5091494" indent="0">
              <a:buNone/>
              <a:defRPr sz="5249"/>
            </a:lvl4pPr>
            <a:lvl5pPr marL="6788664" indent="0">
              <a:buNone/>
              <a:defRPr sz="5249"/>
            </a:lvl5pPr>
            <a:lvl6pPr marL="8485828" indent="0">
              <a:buNone/>
              <a:defRPr sz="5249"/>
            </a:lvl6pPr>
            <a:lvl7pPr marL="10183004" indent="0">
              <a:buNone/>
              <a:defRPr sz="5249"/>
            </a:lvl7pPr>
            <a:lvl8pPr marL="11880157" indent="0">
              <a:buNone/>
              <a:defRPr sz="5249"/>
            </a:lvl8pPr>
            <a:lvl9pPr marL="1357732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6379070"/>
      </p:ext>
    </p:extLst>
  </p:cSld>
  <p:clrMapOvr>
    <a:masterClrMapping/>
  </p:clrMapOvr>
  <p:transition/>
</p:sldLayout>
</file>

<file path=ppt/slideLayouts/slideLayout11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686981"/>
      </p:ext>
    </p:extLst>
  </p:cSld>
  <p:clrMapOvr>
    <a:masterClrMapping/>
  </p:clrMapOvr>
  <p:transition/>
</p:sldLayout>
</file>

<file path=ppt/slideLayouts/slideLayout11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7160" indent="0">
              <a:buNone/>
              <a:defRPr sz="7499" b="1"/>
            </a:lvl2pPr>
            <a:lvl3pPr marL="3394338" indent="0">
              <a:buNone/>
              <a:defRPr sz="6916" b="1"/>
            </a:lvl3pPr>
            <a:lvl4pPr marL="5091494" indent="0">
              <a:buNone/>
              <a:defRPr sz="6082" b="1"/>
            </a:lvl4pPr>
            <a:lvl5pPr marL="6788664" indent="0">
              <a:buNone/>
              <a:defRPr sz="6082" b="1"/>
            </a:lvl5pPr>
            <a:lvl6pPr marL="8485828" indent="0">
              <a:buNone/>
              <a:defRPr sz="6082" b="1"/>
            </a:lvl6pPr>
            <a:lvl7pPr marL="10183004" indent="0">
              <a:buNone/>
              <a:defRPr sz="6082" b="1"/>
            </a:lvl7pPr>
            <a:lvl8pPr marL="11880157" indent="0">
              <a:buNone/>
              <a:defRPr sz="6082" b="1"/>
            </a:lvl8pPr>
            <a:lvl9pPr marL="1357732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92" y="8058283"/>
            <a:ext cx="12731591" cy="3358307"/>
          </a:xfrm>
        </p:spPr>
        <p:txBody>
          <a:bodyPr anchor="b"/>
          <a:lstStyle>
            <a:lvl1pPr marL="0" indent="0">
              <a:buNone/>
              <a:defRPr sz="8999" b="1"/>
            </a:lvl1pPr>
            <a:lvl2pPr marL="1697160" indent="0">
              <a:buNone/>
              <a:defRPr sz="7499" b="1"/>
            </a:lvl2pPr>
            <a:lvl3pPr marL="3394338" indent="0">
              <a:buNone/>
              <a:defRPr sz="6916" b="1"/>
            </a:lvl3pPr>
            <a:lvl4pPr marL="5091494" indent="0">
              <a:buNone/>
              <a:defRPr sz="6082" b="1"/>
            </a:lvl4pPr>
            <a:lvl5pPr marL="6788664" indent="0">
              <a:buNone/>
              <a:defRPr sz="6082" b="1"/>
            </a:lvl5pPr>
            <a:lvl6pPr marL="8485828" indent="0">
              <a:buNone/>
              <a:defRPr sz="6082" b="1"/>
            </a:lvl6pPr>
            <a:lvl7pPr marL="10183004" indent="0">
              <a:buNone/>
              <a:defRPr sz="6082" b="1"/>
            </a:lvl7pPr>
            <a:lvl8pPr marL="11880157" indent="0">
              <a:buNone/>
              <a:defRPr sz="6082" b="1"/>
            </a:lvl8pPr>
            <a:lvl9pPr marL="1357732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9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8384819"/>
      </p:ext>
    </p:extLst>
  </p:cSld>
  <p:clrMapOvr>
    <a:masterClrMapping/>
  </p:clrMapOvr>
  <p:transition/>
</p:sldLayout>
</file>

<file path=ppt/slideLayouts/slideLayout11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681546"/>
      </p:ext>
    </p:extLst>
  </p:cSld>
  <p:clrMapOvr>
    <a:masterClrMapping/>
  </p:clrMapOvr>
  <p:transition/>
</p:sldLayout>
</file>

<file path=ppt/slideLayouts/slideLayout1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0195339"/>
      </p:ext>
    </p:extLst>
  </p:cSld>
  <p:clrMapOvr>
    <a:masterClrMapping/>
  </p:clrMapOvr>
  <p:transition/>
</p:sldLayout>
</file>

<file path=ppt/slideLayouts/slideLayout11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1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9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11" y="7533307"/>
            <a:ext cx="9476185" cy="24624823"/>
          </a:xfrm>
        </p:spPr>
        <p:txBody>
          <a:bodyPr/>
          <a:lstStyle>
            <a:lvl1pPr marL="0" indent="0">
              <a:buNone/>
              <a:defRPr sz="5249"/>
            </a:lvl1pPr>
            <a:lvl2pPr marL="1697160" indent="0">
              <a:buNone/>
              <a:defRPr sz="4583"/>
            </a:lvl2pPr>
            <a:lvl3pPr marL="3394338" indent="0">
              <a:buNone/>
              <a:defRPr sz="3749"/>
            </a:lvl3pPr>
            <a:lvl4pPr marL="5091494" indent="0">
              <a:buNone/>
              <a:defRPr sz="3333"/>
            </a:lvl4pPr>
            <a:lvl5pPr marL="6788664" indent="0">
              <a:buNone/>
              <a:defRPr sz="3333"/>
            </a:lvl5pPr>
            <a:lvl6pPr marL="8485828" indent="0">
              <a:buNone/>
              <a:defRPr sz="3333"/>
            </a:lvl6pPr>
            <a:lvl7pPr marL="10183004" indent="0">
              <a:buNone/>
              <a:defRPr sz="3333"/>
            </a:lvl7pPr>
            <a:lvl8pPr marL="11880157" indent="0">
              <a:buNone/>
              <a:defRPr sz="3333"/>
            </a:lvl8pPr>
            <a:lvl9pPr marL="1357732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5586925"/>
      </p:ext>
    </p:extLst>
  </p:cSld>
  <p:clrMapOvr>
    <a:masterClrMapping/>
  </p:clrMapOvr>
  <p:transition/>
</p:sldLayout>
</file>

<file path=ppt/slideLayouts/slideLayout11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7160" indent="0">
              <a:buNone/>
              <a:defRPr sz="10415"/>
            </a:lvl2pPr>
            <a:lvl3pPr marL="3394338" indent="0">
              <a:buNone/>
              <a:defRPr sz="8999"/>
            </a:lvl3pPr>
            <a:lvl4pPr marL="5091494" indent="0">
              <a:buNone/>
              <a:defRPr sz="7499"/>
            </a:lvl4pPr>
            <a:lvl5pPr marL="6788664" indent="0">
              <a:buNone/>
              <a:defRPr sz="7499"/>
            </a:lvl5pPr>
            <a:lvl6pPr marL="8485828" indent="0">
              <a:buNone/>
              <a:defRPr sz="7499"/>
            </a:lvl6pPr>
            <a:lvl7pPr marL="10183004" indent="0">
              <a:buNone/>
              <a:defRPr sz="7499"/>
            </a:lvl7pPr>
            <a:lvl8pPr marL="11880157" indent="0">
              <a:buNone/>
              <a:defRPr sz="7499"/>
            </a:lvl8pPr>
            <a:lvl9pPr marL="1357732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7160" indent="0">
              <a:buNone/>
              <a:defRPr sz="4583"/>
            </a:lvl2pPr>
            <a:lvl3pPr marL="3394338" indent="0">
              <a:buNone/>
              <a:defRPr sz="3749"/>
            </a:lvl3pPr>
            <a:lvl4pPr marL="5091494" indent="0">
              <a:buNone/>
              <a:defRPr sz="3333"/>
            </a:lvl4pPr>
            <a:lvl5pPr marL="6788664" indent="0">
              <a:buNone/>
              <a:defRPr sz="3333"/>
            </a:lvl5pPr>
            <a:lvl6pPr marL="8485828" indent="0">
              <a:buNone/>
              <a:defRPr sz="3333"/>
            </a:lvl6pPr>
            <a:lvl7pPr marL="10183004" indent="0">
              <a:buNone/>
              <a:defRPr sz="3333"/>
            </a:lvl7pPr>
            <a:lvl8pPr marL="11880157" indent="0">
              <a:buNone/>
              <a:defRPr sz="3333"/>
            </a:lvl8pPr>
            <a:lvl9pPr marL="1357732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21611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2397" indent="0">
              <a:buNone/>
              <a:defRPr sz="6916" b="1"/>
            </a:lvl2pPr>
            <a:lvl3pPr marL="3104781" indent="0">
              <a:buNone/>
              <a:defRPr sz="6082" b="1"/>
            </a:lvl3pPr>
            <a:lvl4pPr marL="4657176" indent="0">
              <a:buNone/>
              <a:defRPr sz="5249" b="1"/>
            </a:lvl4pPr>
            <a:lvl5pPr marL="6209563" indent="0">
              <a:buNone/>
              <a:defRPr sz="5249" b="1"/>
            </a:lvl5pPr>
            <a:lvl6pPr marL="7761958" indent="0">
              <a:buNone/>
              <a:defRPr sz="5249" b="1"/>
            </a:lvl6pPr>
            <a:lvl7pPr marL="9314345" indent="0">
              <a:buNone/>
              <a:defRPr sz="5249" b="1"/>
            </a:lvl7pPr>
            <a:lvl8pPr marL="10866743" indent="0">
              <a:buNone/>
              <a:defRPr sz="5249" b="1"/>
            </a:lvl8pPr>
            <a:lvl9pPr marL="1241912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03" y="8058283"/>
            <a:ext cx="12731591" cy="3358307"/>
          </a:xfrm>
        </p:spPr>
        <p:txBody>
          <a:bodyPr anchor="b"/>
          <a:lstStyle>
            <a:lvl1pPr marL="0" indent="0">
              <a:buNone/>
              <a:defRPr sz="8332" b="1"/>
            </a:lvl1pPr>
            <a:lvl2pPr marL="1552397" indent="0">
              <a:buNone/>
              <a:defRPr sz="6916" b="1"/>
            </a:lvl2pPr>
            <a:lvl3pPr marL="3104781" indent="0">
              <a:buNone/>
              <a:defRPr sz="6082" b="1"/>
            </a:lvl3pPr>
            <a:lvl4pPr marL="4657176" indent="0">
              <a:buNone/>
              <a:defRPr sz="5249" b="1"/>
            </a:lvl4pPr>
            <a:lvl5pPr marL="6209563" indent="0">
              <a:buNone/>
              <a:defRPr sz="5249" b="1"/>
            </a:lvl5pPr>
            <a:lvl6pPr marL="7761958" indent="0">
              <a:buNone/>
              <a:defRPr sz="5249" b="1"/>
            </a:lvl6pPr>
            <a:lvl7pPr marL="9314345" indent="0">
              <a:buNone/>
              <a:defRPr sz="5249" b="1"/>
            </a:lvl7pPr>
            <a:lvl8pPr marL="10866743" indent="0">
              <a:buNone/>
              <a:defRPr sz="5249" b="1"/>
            </a:lvl8pPr>
            <a:lvl9pPr marL="1241912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0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0808230"/>
      </p:ext>
    </p:extLst>
  </p:cSld>
  <p:clrMapOvr>
    <a:masterClrMapping/>
  </p:clrMapOvr>
  <p:transition/>
</p:sldLayout>
</file>

<file path=ppt/slideLayouts/slideLayout11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9562155"/>
      </p:ext>
    </p:extLst>
  </p:cSld>
  <p:clrMapOvr>
    <a:masterClrMapping/>
  </p:clrMapOvr>
  <p:transition/>
</p:sldLayout>
</file>

<file path=ppt/slideLayouts/slideLayout11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981661"/>
      </p:ext>
    </p:extLst>
  </p:cSld>
  <p:clrMapOvr>
    <a:masterClrMapping/>
  </p:clrMapOvr>
  <p:transition/>
</p:sldLayout>
</file>

<file path=ppt/slideLayouts/slideLayout11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353" tIns="169718" rIns="339353" bIns="169718"/>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353" tIns="169718" rIns="339353" bIns="169718"/>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353" tIns="169718" rIns="339353" bIns="169718"/>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278" tIns="203688" rIns="407278" bIns="20368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7654283"/>
      </p:ext>
    </p:extLst>
  </p:cSld>
  <p:clrMapOvr>
    <a:masterClrMapping/>
  </p:clrMapOvr>
  <p:transition/>
  <p:timing>
    <p:tnLst>
      <p:par>
        <p:cTn id="1" dur="indefinite" restart="never" nodeType="tmRoot"/>
      </p:par>
    </p:tnLst>
  </p:timing>
</p:sldLayout>
</file>

<file path=ppt/slideLayouts/slideLayout11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7443753"/>
      </p:ext>
    </p:extLst>
  </p:cSld>
  <p:clrMapOvr>
    <a:masterClrMapping/>
  </p:clrMapOvr>
  <p:transition/>
  <p:timing>
    <p:tnLst>
      <p:par>
        <p:cTn id="1" dur="indefinite" restart="never" nodeType="tmRoot"/>
      </p:par>
    </p:tnLst>
  </p:timing>
</p:sldLayout>
</file>

<file path=ppt/slideLayouts/slideLayout11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4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23"/>
            <a:ext cx="24483061" cy="7874938"/>
          </a:xfrm>
        </p:spPr>
        <p:txBody>
          <a:bodyPr anchor="b"/>
          <a:lstStyle>
            <a:lvl1pPr marL="0" indent="0">
              <a:buNone/>
              <a:defRPr sz="7499"/>
            </a:lvl1pPr>
            <a:lvl2pPr marL="1696691" indent="0">
              <a:buNone/>
              <a:defRPr sz="6916"/>
            </a:lvl2pPr>
            <a:lvl3pPr marL="3393403" indent="0">
              <a:buNone/>
              <a:defRPr sz="6082"/>
            </a:lvl3pPr>
            <a:lvl4pPr marL="5090092" indent="0">
              <a:buNone/>
              <a:defRPr sz="5249"/>
            </a:lvl4pPr>
            <a:lvl5pPr marL="6786797" indent="0">
              <a:buNone/>
              <a:defRPr sz="5249"/>
            </a:lvl5pPr>
            <a:lvl6pPr marL="8483491" indent="0">
              <a:buNone/>
              <a:defRPr sz="5249"/>
            </a:lvl6pPr>
            <a:lvl7pPr marL="10180207" indent="0">
              <a:buNone/>
              <a:defRPr sz="5249"/>
            </a:lvl7pPr>
            <a:lvl8pPr marL="11876887" indent="0">
              <a:buNone/>
              <a:defRPr sz="5249"/>
            </a:lvl8pPr>
            <a:lvl9pPr marL="13573590"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5555254"/>
      </p:ext>
    </p:extLst>
  </p:cSld>
  <p:clrMapOvr>
    <a:masterClrMapping/>
  </p:clrMapOvr>
  <p:transition/>
</p:sldLayout>
</file>

<file path=ppt/slideLayouts/slideLayout11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089162"/>
      </p:ext>
    </p:extLst>
  </p:cSld>
  <p:clrMapOvr>
    <a:masterClrMapping/>
  </p:clrMapOvr>
  <p:transition/>
</p:sldLayout>
</file>

<file path=ppt/slideLayouts/slideLayout11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6691" indent="0">
              <a:buNone/>
              <a:defRPr sz="7499" b="1"/>
            </a:lvl2pPr>
            <a:lvl3pPr marL="3393403" indent="0">
              <a:buNone/>
              <a:defRPr sz="6916" b="1"/>
            </a:lvl3pPr>
            <a:lvl4pPr marL="5090092" indent="0">
              <a:buNone/>
              <a:defRPr sz="6082" b="1"/>
            </a:lvl4pPr>
            <a:lvl5pPr marL="6786797" indent="0">
              <a:buNone/>
              <a:defRPr sz="6082" b="1"/>
            </a:lvl5pPr>
            <a:lvl6pPr marL="8483491" indent="0">
              <a:buNone/>
              <a:defRPr sz="6082" b="1"/>
            </a:lvl6pPr>
            <a:lvl7pPr marL="10180207" indent="0">
              <a:buNone/>
              <a:defRPr sz="6082" b="1"/>
            </a:lvl7pPr>
            <a:lvl8pPr marL="11876887" indent="0">
              <a:buNone/>
              <a:defRPr sz="6082" b="1"/>
            </a:lvl8pPr>
            <a:lvl9pPr marL="13573590"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98" y="8058283"/>
            <a:ext cx="12731591" cy="3358307"/>
          </a:xfrm>
        </p:spPr>
        <p:txBody>
          <a:bodyPr anchor="b"/>
          <a:lstStyle>
            <a:lvl1pPr marL="0" indent="0">
              <a:buNone/>
              <a:defRPr sz="8999" b="1"/>
            </a:lvl1pPr>
            <a:lvl2pPr marL="1696691" indent="0">
              <a:buNone/>
              <a:defRPr sz="7499" b="1"/>
            </a:lvl2pPr>
            <a:lvl3pPr marL="3393403" indent="0">
              <a:buNone/>
              <a:defRPr sz="6916" b="1"/>
            </a:lvl3pPr>
            <a:lvl4pPr marL="5090092" indent="0">
              <a:buNone/>
              <a:defRPr sz="6082" b="1"/>
            </a:lvl4pPr>
            <a:lvl5pPr marL="6786797" indent="0">
              <a:buNone/>
              <a:defRPr sz="6082" b="1"/>
            </a:lvl5pPr>
            <a:lvl6pPr marL="8483491" indent="0">
              <a:buNone/>
              <a:defRPr sz="6082" b="1"/>
            </a:lvl6pPr>
            <a:lvl7pPr marL="10180207" indent="0">
              <a:buNone/>
              <a:defRPr sz="6082" b="1"/>
            </a:lvl7pPr>
            <a:lvl8pPr marL="11876887" indent="0">
              <a:buNone/>
              <a:defRPr sz="6082" b="1"/>
            </a:lvl8pPr>
            <a:lvl9pPr marL="13573590"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09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2996090"/>
      </p:ext>
    </p:extLst>
  </p:cSld>
  <p:clrMapOvr>
    <a:masterClrMapping/>
  </p:clrMapOvr>
  <p:transition/>
</p:sldLayout>
</file>

<file path=ppt/slideLayouts/slideLayout11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856897"/>
      </p:ext>
    </p:extLst>
  </p:cSld>
  <p:clrMapOvr>
    <a:masterClrMapping/>
  </p:clrMapOvr>
  <p:transition/>
</p:sldLayout>
</file>

<file path=ppt/slideLayouts/slideLayout11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701116"/>
      </p:ext>
    </p:extLst>
  </p:cSld>
  <p:clrMapOvr>
    <a:masterClrMapping/>
  </p:clrMapOvr>
  <p:transition/>
</p:sldLayout>
</file>

<file path=ppt/slideLayouts/slideLayout11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1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0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16" y="7533307"/>
            <a:ext cx="9476185" cy="24624823"/>
          </a:xfrm>
        </p:spPr>
        <p:txBody>
          <a:bodyPr/>
          <a:lstStyle>
            <a:lvl1pPr marL="0" indent="0">
              <a:buNone/>
              <a:defRPr sz="5249"/>
            </a:lvl1pPr>
            <a:lvl2pPr marL="1696691" indent="0">
              <a:buNone/>
              <a:defRPr sz="4583"/>
            </a:lvl2pPr>
            <a:lvl3pPr marL="3393403" indent="0">
              <a:buNone/>
              <a:defRPr sz="3749"/>
            </a:lvl3pPr>
            <a:lvl4pPr marL="5090092" indent="0">
              <a:buNone/>
              <a:defRPr sz="3333"/>
            </a:lvl4pPr>
            <a:lvl5pPr marL="6786797" indent="0">
              <a:buNone/>
              <a:defRPr sz="3333"/>
            </a:lvl5pPr>
            <a:lvl6pPr marL="8483491" indent="0">
              <a:buNone/>
              <a:defRPr sz="3333"/>
            </a:lvl6pPr>
            <a:lvl7pPr marL="10180207" indent="0">
              <a:buNone/>
              <a:defRPr sz="3333"/>
            </a:lvl7pPr>
            <a:lvl8pPr marL="11876887" indent="0">
              <a:buNone/>
              <a:defRPr sz="3333"/>
            </a:lvl8pPr>
            <a:lvl9pPr marL="13573590"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8605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1145" tIns="155567" rIns="311145" bIns="155567"/>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1145" tIns="155567" rIns="311145" bIns="155567"/>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1145" tIns="155567" rIns="311145" bIns="155567"/>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3423" tIns="186705" rIns="373423" bIns="186705" numCol="1" anchor="b" anchorCtr="0" compatLnSpc="1">
            <a:prstTxWarp prst="textNoShape">
              <a:avLst/>
            </a:prstTxWarp>
          </a:bodyPr>
          <a:lstStyle>
            <a:lvl1pPr>
              <a:defRPr sz="4166">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166"/>
            </a:lvl1pPr>
          </a:lstStyle>
          <a:p>
            <a:fld id="{08C9543E-5205-9747-9651-834D4A4090BA}" type="slidenum">
              <a:rPr lang="en-US"/>
              <a:pPr/>
              <a:t>‹#›</a:t>
            </a:fld>
            <a:endParaRPr lang="en-US"/>
          </a:p>
        </p:txBody>
      </p:sp>
    </p:spTree>
    <p:extLst>
      <p:ext uri="{BB962C8B-B14F-4D97-AF65-F5344CB8AC3E}">
        <p14:creationId xmlns:p14="http://schemas.microsoft.com/office/powerpoint/2010/main" val="174638663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327528"/>
      </p:ext>
    </p:extLst>
  </p:cSld>
  <p:clrMapOvr>
    <a:masterClrMapping/>
  </p:clrMapOvr>
  <p:transition/>
</p:sldLayout>
</file>

<file path=ppt/slideLayouts/slideLayout12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6691" indent="0">
              <a:buNone/>
              <a:defRPr sz="10415"/>
            </a:lvl2pPr>
            <a:lvl3pPr marL="3393403" indent="0">
              <a:buNone/>
              <a:defRPr sz="8999"/>
            </a:lvl3pPr>
            <a:lvl4pPr marL="5090092" indent="0">
              <a:buNone/>
              <a:defRPr sz="7499"/>
            </a:lvl4pPr>
            <a:lvl5pPr marL="6786797" indent="0">
              <a:buNone/>
              <a:defRPr sz="7499"/>
            </a:lvl5pPr>
            <a:lvl6pPr marL="8483491" indent="0">
              <a:buNone/>
              <a:defRPr sz="7499"/>
            </a:lvl6pPr>
            <a:lvl7pPr marL="10180207" indent="0">
              <a:buNone/>
              <a:defRPr sz="7499"/>
            </a:lvl7pPr>
            <a:lvl8pPr marL="11876887" indent="0">
              <a:buNone/>
              <a:defRPr sz="7499"/>
            </a:lvl8pPr>
            <a:lvl9pPr marL="13573590"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6691" indent="0">
              <a:buNone/>
              <a:defRPr sz="4583"/>
            </a:lvl2pPr>
            <a:lvl3pPr marL="3393403" indent="0">
              <a:buNone/>
              <a:defRPr sz="3749"/>
            </a:lvl3pPr>
            <a:lvl4pPr marL="5090092" indent="0">
              <a:buNone/>
              <a:defRPr sz="3333"/>
            </a:lvl4pPr>
            <a:lvl5pPr marL="6786797" indent="0">
              <a:buNone/>
              <a:defRPr sz="3333"/>
            </a:lvl5pPr>
            <a:lvl6pPr marL="8483491" indent="0">
              <a:buNone/>
              <a:defRPr sz="3333"/>
            </a:lvl6pPr>
            <a:lvl7pPr marL="10180207" indent="0">
              <a:buNone/>
              <a:defRPr sz="3333"/>
            </a:lvl7pPr>
            <a:lvl8pPr marL="11876887" indent="0">
              <a:buNone/>
              <a:defRPr sz="3333"/>
            </a:lvl8pPr>
            <a:lvl9pPr marL="13573590"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0974410"/>
      </p:ext>
    </p:extLst>
  </p:cSld>
  <p:clrMapOvr>
    <a:masterClrMapping/>
  </p:clrMapOvr>
  <p:transition/>
</p:sldLayout>
</file>

<file path=ppt/slideLayouts/slideLayout12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8572"/>
      </p:ext>
    </p:extLst>
  </p:cSld>
  <p:clrMapOvr>
    <a:masterClrMapping/>
  </p:clrMapOvr>
  <p:transition/>
</p:sldLayout>
</file>

<file path=ppt/slideLayouts/slideLayout12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2555792"/>
      </p:ext>
    </p:extLst>
  </p:cSld>
  <p:clrMapOvr>
    <a:masterClrMapping/>
  </p:clrMapOvr>
  <p:transition/>
</p:sldLayout>
</file>

<file path=ppt/slideLayouts/slideLayout120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259" tIns="169672" rIns="339259" bIns="16967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259" tIns="169672" rIns="339259" bIns="16967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259" tIns="169672" rIns="339259" bIns="16967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165" tIns="203633" rIns="407165" bIns="20363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dirty="0" smtClean="0">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188362"/>
      </p:ext>
    </p:extLst>
  </p:cSld>
  <p:clrMapOvr>
    <a:masterClrMapping/>
  </p:clrMapOvr>
  <p:transition/>
  <p:timing>
    <p:tnLst>
      <p:par>
        <p:cTn id="1" dur="indefinite" restart="never" nodeType="tmRoot"/>
      </p:par>
    </p:tnLst>
  </p:timing>
</p:sldLayout>
</file>

<file path=ppt/slideLayouts/slideLayout12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xfrm>
            <a:off x="9841232" y="32799760"/>
            <a:ext cx="9121140" cy="2075106"/>
          </a:xfrm>
          <a:ln/>
        </p:spPr>
        <p:txBody>
          <a:bodyPr/>
          <a:lstStyle>
            <a:lvl1pPr>
              <a:defRPr/>
            </a:lvl1pPr>
          </a:lstStyle>
          <a:p>
            <a:endParaRPr lang="en-US" altLang="en-US" dirty="0" smtClean="0">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11776"/>
      </p:ext>
    </p:extLst>
  </p:cSld>
  <p:clrMapOvr>
    <a:masterClrMapping/>
  </p:clrMapOvr>
  <p:transition/>
  <p:timing>
    <p:tnLst>
      <p:par>
        <p:cTn id="1" dur="indefinite" restart="never" nodeType="tmRoot"/>
      </p:par>
    </p:tnLst>
  </p:timing>
</p:sldLayout>
</file>

<file path=ppt/slideLayouts/slideLayout12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60"/>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29"/>
            <a:ext cx="24483061" cy="7874938"/>
          </a:xfrm>
        </p:spPr>
        <p:txBody>
          <a:bodyPr anchor="b"/>
          <a:lstStyle>
            <a:lvl1pPr marL="0" indent="0">
              <a:buNone/>
              <a:defRPr sz="7499"/>
            </a:lvl1pPr>
            <a:lvl2pPr marL="1696223" indent="0">
              <a:buNone/>
              <a:defRPr sz="6916"/>
            </a:lvl2pPr>
            <a:lvl3pPr marL="3392472" indent="0">
              <a:buNone/>
              <a:defRPr sz="6082"/>
            </a:lvl3pPr>
            <a:lvl4pPr marL="5088694" indent="0">
              <a:buNone/>
              <a:defRPr sz="5249"/>
            </a:lvl4pPr>
            <a:lvl5pPr marL="6784931" indent="0">
              <a:buNone/>
              <a:defRPr sz="5249"/>
            </a:lvl5pPr>
            <a:lvl6pPr marL="8481155" indent="0">
              <a:buNone/>
              <a:defRPr sz="5249"/>
            </a:lvl6pPr>
            <a:lvl7pPr marL="10177403" indent="0">
              <a:buNone/>
              <a:defRPr sz="5249"/>
            </a:lvl7pPr>
            <a:lvl8pPr marL="11873623" indent="0">
              <a:buNone/>
              <a:defRPr sz="5249"/>
            </a:lvl8pPr>
            <a:lvl9pPr marL="1356985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3229169"/>
      </p:ext>
    </p:extLst>
  </p:cSld>
  <p:clrMapOvr>
    <a:masterClrMapping/>
  </p:clrMapOvr>
  <p:transition/>
  <p:timing>
    <p:tnLst>
      <p:par>
        <p:cTn id="1" dur="indefinite" restart="never" nodeType="tmRoot"/>
      </p:par>
    </p:tnLst>
  </p:timing>
</p:sldLayout>
</file>

<file path=ppt/slideLayouts/slideLayout12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6010073"/>
      </p:ext>
    </p:extLst>
  </p:cSld>
  <p:clrMapOvr>
    <a:masterClrMapping/>
  </p:clrMapOvr>
  <p:transition/>
  <p:timing>
    <p:tnLst>
      <p:par>
        <p:cTn id="1" dur="indefinite" restart="never" nodeType="tmRoot"/>
      </p:par>
    </p:tnLst>
  </p:timing>
</p:sldLayout>
</file>

<file path=ppt/slideLayouts/slideLayout12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6223" indent="0">
              <a:buNone/>
              <a:defRPr sz="7499" b="1"/>
            </a:lvl2pPr>
            <a:lvl3pPr marL="3392472" indent="0">
              <a:buNone/>
              <a:defRPr sz="6916" b="1"/>
            </a:lvl3pPr>
            <a:lvl4pPr marL="5088694" indent="0">
              <a:buNone/>
              <a:defRPr sz="6082" b="1"/>
            </a:lvl4pPr>
            <a:lvl5pPr marL="6784931" indent="0">
              <a:buNone/>
              <a:defRPr sz="6082" b="1"/>
            </a:lvl5pPr>
            <a:lvl6pPr marL="8481155" indent="0">
              <a:buNone/>
              <a:defRPr sz="6082" b="1"/>
            </a:lvl6pPr>
            <a:lvl7pPr marL="10177403" indent="0">
              <a:buNone/>
              <a:defRPr sz="6082" b="1"/>
            </a:lvl7pPr>
            <a:lvl8pPr marL="11873623" indent="0">
              <a:buNone/>
              <a:defRPr sz="6082" b="1"/>
            </a:lvl8pPr>
            <a:lvl9pPr marL="1356985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03" y="8058283"/>
            <a:ext cx="12731591" cy="3358307"/>
          </a:xfrm>
        </p:spPr>
        <p:txBody>
          <a:bodyPr anchor="b"/>
          <a:lstStyle>
            <a:lvl1pPr marL="0" indent="0">
              <a:buNone/>
              <a:defRPr sz="8999" b="1"/>
            </a:lvl1pPr>
            <a:lvl2pPr marL="1696223" indent="0">
              <a:buNone/>
              <a:defRPr sz="7499" b="1"/>
            </a:lvl2pPr>
            <a:lvl3pPr marL="3392472" indent="0">
              <a:buNone/>
              <a:defRPr sz="6916" b="1"/>
            </a:lvl3pPr>
            <a:lvl4pPr marL="5088694" indent="0">
              <a:buNone/>
              <a:defRPr sz="6082" b="1"/>
            </a:lvl4pPr>
            <a:lvl5pPr marL="6784931" indent="0">
              <a:buNone/>
              <a:defRPr sz="6082" b="1"/>
            </a:lvl5pPr>
            <a:lvl6pPr marL="8481155" indent="0">
              <a:buNone/>
              <a:defRPr sz="6082" b="1"/>
            </a:lvl6pPr>
            <a:lvl7pPr marL="10177403" indent="0">
              <a:buNone/>
              <a:defRPr sz="6082" b="1"/>
            </a:lvl7pPr>
            <a:lvl8pPr marL="11873623" indent="0">
              <a:buNone/>
              <a:defRPr sz="6082" b="1"/>
            </a:lvl8pPr>
            <a:lvl9pPr marL="1356985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03"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1410482"/>
      </p:ext>
    </p:extLst>
  </p:cSld>
  <p:clrMapOvr>
    <a:masterClrMapping/>
  </p:clrMapOvr>
  <p:transition/>
  <p:timing>
    <p:tnLst>
      <p:par>
        <p:cTn id="1" dur="indefinite" restart="never" nodeType="tmRoot"/>
      </p:par>
    </p:tnLst>
  </p:timing>
</p:sldLayout>
</file>

<file path=ppt/slideLayouts/slideLayout12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4205175"/>
      </p:ext>
    </p:extLst>
  </p:cSld>
  <p:clrMapOvr>
    <a:masterClrMapping/>
  </p:clrMapOvr>
  <p:transition/>
</p:sldLayout>
</file>

<file path=ppt/slideLayouts/slideLayout12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158587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698582"/>
      </p:ext>
    </p:extLst>
  </p:cSld>
  <p:clrMapOvr>
    <a:masterClrMapping/>
  </p:clrMapOvr>
  <p:transition/>
</p:sldLayout>
</file>

<file path=ppt/slideLayouts/slideLayout12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1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1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19" y="7533307"/>
            <a:ext cx="9476185" cy="24624823"/>
          </a:xfrm>
        </p:spPr>
        <p:txBody>
          <a:bodyPr/>
          <a:lstStyle>
            <a:lvl1pPr marL="0" indent="0">
              <a:buNone/>
              <a:defRPr sz="5249"/>
            </a:lvl1pPr>
            <a:lvl2pPr marL="1696223" indent="0">
              <a:buNone/>
              <a:defRPr sz="4583"/>
            </a:lvl2pPr>
            <a:lvl3pPr marL="3392472" indent="0">
              <a:buNone/>
              <a:defRPr sz="3749"/>
            </a:lvl3pPr>
            <a:lvl4pPr marL="5088694" indent="0">
              <a:buNone/>
              <a:defRPr sz="3333"/>
            </a:lvl4pPr>
            <a:lvl5pPr marL="6784931" indent="0">
              <a:buNone/>
              <a:defRPr sz="3333"/>
            </a:lvl5pPr>
            <a:lvl6pPr marL="8481155" indent="0">
              <a:buNone/>
              <a:defRPr sz="3333"/>
            </a:lvl6pPr>
            <a:lvl7pPr marL="10177403" indent="0">
              <a:buNone/>
              <a:defRPr sz="3333"/>
            </a:lvl7pPr>
            <a:lvl8pPr marL="11873623" indent="0">
              <a:buNone/>
              <a:defRPr sz="3333"/>
            </a:lvl8pPr>
            <a:lvl9pPr marL="1356985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266230"/>
      </p:ext>
    </p:extLst>
  </p:cSld>
  <p:clrMapOvr>
    <a:masterClrMapping/>
  </p:clrMapOvr>
  <p:transition/>
</p:sldLayout>
</file>

<file path=ppt/slideLayouts/slideLayout12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6223" indent="0">
              <a:buNone/>
              <a:defRPr sz="10415"/>
            </a:lvl2pPr>
            <a:lvl3pPr marL="3392472" indent="0">
              <a:buNone/>
              <a:defRPr sz="8999"/>
            </a:lvl3pPr>
            <a:lvl4pPr marL="5088694" indent="0">
              <a:buNone/>
              <a:defRPr sz="7499"/>
            </a:lvl4pPr>
            <a:lvl5pPr marL="6784931" indent="0">
              <a:buNone/>
              <a:defRPr sz="7499"/>
            </a:lvl5pPr>
            <a:lvl6pPr marL="8481155" indent="0">
              <a:buNone/>
              <a:defRPr sz="7499"/>
            </a:lvl6pPr>
            <a:lvl7pPr marL="10177403" indent="0">
              <a:buNone/>
              <a:defRPr sz="7499"/>
            </a:lvl7pPr>
            <a:lvl8pPr marL="11873623" indent="0">
              <a:buNone/>
              <a:defRPr sz="7499"/>
            </a:lvl8pPr>
            <a:lvl9pPr marL="1356985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6223" indent="0">
              <a:buNone/>
              <a:defRPr sz="4583"/>
            </a:lvl2pPr>
            <a:lvl3pPr marL="3392472" indent="0">
              <a:buNone/>
              <a:defRPr sz="3749"/>
            </a:lvl3pPr>
            <a:lvl4pPr marL="5088694" indent="0">
              <a:buNone/>
              <a:defRPr sz="3333"/>
            </a:lvl4pPr>
            <a:lvl5pPr marL="6784931" indent="0">
              <a:buNone/>
              <a:defRPr sz="3333"/>
            </a:lvl5pPr>
            <a:lvl6pPr marL="8481155" indent="0">
              <a:buNone/>
              <a:defRPr sz="3333"/>
            </a:lvl6pPr>
            <a:lvl7pPr marL="10177403" indent="0">
              <a:buNone/>
              <a:defRPr sz="3333"/>
            </a:lvl7pPr>
            <a:lvl8pPr marL="11873623" indent="0">
              <a:buNone/>
              <a:defRPr sz="3333"/>
            </a:lvl8pPr>
            <a:lvl9pPr marL="1356985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452878"/>
      </p:ext>
    </p:extLst>
  </p:cSld>
  <p:clrMapOvr>
    <a:masterClrMapping/>
  </p:clrMapOvr>
  <p:transition/>
</p:sldLayout>
</file>

<file path=ppt/slideLayouts/slideLayout12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6221500"/>
      </p:ext>
    </p:extLst>
  </p:cSld>
  <p:clrMapOvr>
    <a:masterClrMapping/>
  </p:clrMapOvr>
  <p:transition/>
</p:sldLayout>
</file>

<file path=ppt/slideLayouts/slideLayout12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7884167"/>
      </p:ext>
    </p:extLst>
  </p:cSld>
  <p:clrMapOvr>
    <a:masterClrMapping/>
  </p:clrMapOvr>
  <p:transition/>
</p:sldLayout>
</file>

<file path=ppt/slideLayouts/slideLayout12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166" tIns="169628" rIns="339166" bIns="169628"/>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166" tIns="169628" rIns="339166" bIns="169628"/>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166" tIns="169628" rIns="339166" bIns="169628"/>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7053" tIns="203580" rIns="407053" bIns="203580" numCol="1" anchor="b" anchorCtr="0" compatLnSpc="1">
            <a:prstTxWarp prst="textNoShape">
              <a:avLst/>
            </a:prstTxWarp>
          </a:bodyPr>
          <a:lstStyle>
            <a:lvl1pPr>
              <a:defRPr sz="4583">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583"/>
            </a:lvl1pPr>
          </a:lstStyle>
          <a:p>
            <a:fld id="{6BE2F3F5-414B-CC44-8EA3-B6D04B3D04AB}" type="slidenum">
              <a:rPr lang="en-US"/>
              <a:pPr/>
              <a:t>‹#›</a:t>
            </a:fld>
            <a:endParaRPr lang="en-US"/>
          </a:p>
        </p:txBody>
      </p:sp>
    </p:spTree>
    <p:extLst>
      <p:ext uri="{BB962C8B-B14F-4D97-AF65-F5344CB8AC3E}">
        <p14:creationId xmlns:p14="http://schemas.microsoft.com/office/powerpoint/2010/main" val="750405212"/>
      </p:ext>
    </p:extLst>
  </p:cSld>
  <p:clrMapOvr>
    <a:masterClrMapping/>
  </p:clrMapOvr>
  <p:transition/>
</p:sldLayout>
</file>

<file path=ppt/slideLayouts/slideLayout12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9"/>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211915290"/>
      </p:ext>
    </p:extLst>
  </p:cSld>
  <p:clrMapOvr>
    <a:masterClrMapping/>
  </p:clrMapOvr>
  <p:transition/>
</p:sldLayout>
</file>

<file path=ppt/slideLayouts/slideLayout12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65"/>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33"/>
            <a:ext cx="24483061" cy="7874938"/>
          </a:xfrm>
        </p:spPr>
        <p:txBody>
          <a:bodyPr anchor="b"/>
          <a:lstStyle>
            <a:lvl1pPr marL="0" indent="0">
              <a:buNone/>
              <a:defRPr sz="7499"/>
            </a:lvl1pPr>
            <a:lvl2pPr marL="1695758" indent="0">
              <a:buNone/>
              <a:defRPr sz="6916"/>
            </a:lvl2pPr>
            <a:lvl3pPr marL="3391536" indent="0">
              <a:buNone/>
              <a:defRPr sz="6082"/>
            </a:lvl3pPr>
            <a:lvl4pPr marL="5087294" indent="0">
              <a:buNone/>
              <a:defRPr sz="5249"/>
            </a:lvl4pPr>
            <a:lvl5pPr marL="6783063" indent="0">
              <a:buNone/>
              <a:defRPr sz="5249"/>
            </a:lvl5pPr>
            <a:lvl6pPr marL="8478825" indent="0">
              <a:buNone/>
              <a:defRPr sz="5249"/>
            </a:lvl6pPr>
            <a:lvl7pPr marL="10174603" indent="0">
              <a:buNone/>
              <a:defRPr sz="5249"/>
            </a:lvl7pPr>
            <a:lvl8pPr marL="11870357" indent="0">
              <a:buNone/>
              <a:defRPr sz="5249"/>
            </a:lvl8pPr>
            <a:lvl9pPr marL="1356612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1407152055"/>
      </p:ext>
    </p:extLst>
  </p:cSld>
  <p:clrMapOvr>
    <a:masterClrMapping/>
  </p:clrMapOvr>
  <p:transition/>
</p:sldLayout>
</file>

<file path=ppt/slideLayouts/slideLayout12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3265663335"/>
      </p:ext>
    </p:extLst>
  </p:cSld>
  <p:clrMapOvr>
    <a:masterClrMapping/>
  </p:clrMapOvr>
  <p:transition/>
</p:sldLayout>
</file>

<file path=ppt/slideLayouts/slideLayout12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5758" indent="0">
              <a:buNone/>
              <a:defRPr sz="7499" b="1"/>
            </a:lvl2pPr>
            <a:lvl3pPr marL="3391536" indent="0">
              <a:buNone/>
              <a:defRPr sz="6916" b="1"/>
            </a:lvl3pPr>
            <a:lvl4pPr marL="5087294" indent="0">
              <a:buNone/>
              <a:defRPr sz="6082" b="1"/>
            </a:lvl4pPr>
            <a:lvl5pPr marL="6783063" indent="0">
              <a:buNone/>
              <a:defRPr sz="6082" b="1"/>
            </a:lvl5pPr>
            <a:lvl6pPr marL="8478825" indent="0">
              <a:buNone/>
              <a:defRPr sz="6082" b="1"/>
            </a:lvl6pPr>
            <a:lvl7pPr marL="10174603" indent="0">
              <a:buNone/>
              <a:defRPr sz="6082" b="1"/>
            </a:lvl7pPr>
            <a:lvl8pPr marL="11870357" indent="0">
              <a:buNone/>
              <a:defRPr sz="6082" b="1"/>
            </a:lvl8pPr>
            <a:lvl9pPr marL="1356612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09" y="8058283"/>
            <a:ext cx="12731591" cy="3358307"/>
          </a:xfrm>
        </p:spPr>
        <p:txBody>
          <a:bodyPr anchor="b"/>
          <a:lstStyle>
            <a:lvl1pPr marL="0" indent="0">
              <a:buNone/>
              <a:defRPr sz="8999" b="1"/>
            </a:lvl1pPr>
            <a:lvl2pPr marL="1695758" indent="0">
              <a:buNone/>
              <a:defRPr sz="7499" b="1"/>
            </a:lvl2pPr>
            <a:lvl3pPr marL="3391536" indent="0">
              <a:buNone/>
              <a:defRPr sz="6916" b="1"/>
            </a:lvl3pPr>
            <a:lvl4pPr marL="5087294" indent="0">
              <a:buNone/>
              <a:defRPr sz="6082" b="1"/>
            </a:lvl4pPr>
            <a:lvl5pPr marL="6783063" indent="0">
              <a:buNone/>
              <a:defRPr sz="6082" b="1"/>
            </a:lvl5pPr>
            <a:lvl6pPr marL="8478825" indent="0">
              <a:buNone/>
              <a:defRPr sz="6082" b="1"/>
            </a:lvl6pPr>
            <a:lvl7pPr marL="10174603" indent="0">
              <a:buNone/>
              <a:defRPr sz="6082" b="1"/>
            </a:lvl7pPr>
            <a:lvl8pPr marL="11870357" indent="0">
              <a:buNone/>
              <a:defRPr sz="6082" b="1"/>
            </a:lvl8pPr>
            <a:lvl9pPr marL="1356612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0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969693087"/>
      </p:ext>
    </p:extLst>
  </p:cSld>
  <p:clrMapOvr>
    <a:masterClrMapping/>
  </p:clrMapOvr>
  <p:transition/>
</p:sldLayout>
</file>

<file path=ppt/slideLayouts/slideLayout12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309847357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4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0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44" y="7533303"/>
            <a:ext cx="9476185" cy="24624823"/>
          </a:xfrm>
        </p:spPr>
        <p:txBody>
          <a:bodyPr/>
          <a:lstStyle>
            <a:lvl1pPr marL="0" indent="0">
              <a:buNone/>
              <a:defRPr sz="4833"/>
            </a:lvl1pPr>
            <a:lvl2pPr marL="1552397" indent="0">
              <a:buNone/>
              <a:defRPr sz="4166"/>
            </a:lvl2pPr>
            <a:lvl3pPr marL="3104781" indent="0">
              <a:buNone/>
              <a:defRPr sz="3333"/>
            </a:lvl3pPr>
            <a:lvl4pPr marL="4657176" indent="0">
              <a:buNone/>
              <a:defRPr sz="3166"/>
            </a:lvl4pPr>
            <a:lvl5pPr marL="6209563" indent="0">
              <a:buNone/>
              <a:defRPr sz="3166"/>
            </a:lvl5pPr>
            <a:lvl6pPr marL="7761958" indent="0">
              <a:buNone/>
              <a:defRPr sz="3166"/>
            </a:lvl6pPr>
            <a:lvl7pPr marL="9314345" indent="0">
              <a:buNone/>
              <a:defRPr sz="3166"/>
            </a:lvl7pPr>
            <a:lvl8pPr marL="10866743" indent="0">
              <a:buNone/>
              <a:defRPr sz="3166"/>
            </a:lvl8pPr>
            <a:lvl9pPr marL="1241912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2513915"/>
      </p:ext>
    </p:extLst>
  </p:cSld>
  <p:clrMapOvr>
    <a:masterClrMapping/>
  </p:clrMapOvr>
  <p:transition/>
</p:sldLayout>
</file>

<file path=ppt/slideLayouts/slideLayout12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184784998"/>
      </p:ext>
    </p:extLst>
  </p:cSld>
  <p:clrMapOvr>
    <a:masterClrMapping/>
  </p:clrMapOvr>
  <p:transition/>
</p:sldLayout>
</file>

<file path=ppt/slideLayouts/slideLayout12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2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2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21" y="7533307"/>
            <a:ext cx="9476185" cy="24624823"/>
          </a:xfrm>
        </p:spPr>
        <p:txBody>
          <a:bodyPr/>
          <a:lstStyle>
            <a:lvl1pPr marL="0" indent="0">
              <a:buNone/>
              <a:defRPr sz="5249"/>
            </a:lvl1pPr>
            <a:lvl2pPr marL="1695758" indent="0">
              <a:buNone/>
              <a:defRPr sz="4583"/>
            </a:lvl2pPr>
            <a:lvl3pPr marL="3391536" indent="0">
              <a:buNone/>
              <a:defRPr sz="3749"/>
            </a:lvl3pPr>
            <a:lvl4pPr marL="5087294" indent="0">
              <a:buNone/>
              <a:defRPr sz="3333"/>
            </a:lvl4pPr>
            <a:lvl5pPr marL="6783063" indent="0">
              <a:buNone/>
              <a:defRPr sz="3333"/>
            </a:lvl5pPr>
            <a:lvl6pPr marL="8478825" indent="0">
              <a:buNone/>
              <a:defRPr sz="3333"/>
            </a:lvl6pPr>
            <a:lvl7pPr marL="10174603" indent="0">
              <a:buNone/>
              <a:defRPr sz="3333"/>
            </a:lvl7pPr>
            <a:lvl8pPr marL="11870357" indent="0">
              <a:buNone/>
              <a:defRPr sz="3333"/>
            </a:lvl8pPr>
            <a:lvl9pPr marL="1356612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57482007"/>
      </p:ext>
    </p:extLst>
  </p:cSld>
  <p:clrMapOvr>
    <a:masterClrMapping/>
  </p:clrMapOvr>
  <p:transition/>
</p:sldLayout>
</file>

<file path=ppt/slideLayouts/slideLayout12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5758" indent="0">
              <a:buNone/>
              <a:defRPr sz="10415"/>
            </a:lvl2pPr>
            <a:lvl3pPr marL="3391536" indent="0">
              <a:buNone/>
              <a:defRPr sz="8999"/>
            </a:lvl3pPr>
            <a:lvl4pPr marL="5087294" indent="0">
              <a:buNone/>
              <a:defRPr sz="7499"/>
            </a:lvl4pPr>
            <a:lvl5pPr marL="6783063" indent="0">
              <a:buNone/>
              <a:defRPr sz="7499"/>
            </a:lvl5pPr>
            <a:lvl6pPr marL="8478825" indent="0">
              <a:buNone/>
              <a:defRPr sz="7499"/>
            </a:lvl6pPr>
            <a:lvl7pPr marL="10174603" indent="0">
              <a:buNone/>
              <a:defRPr sz="7499"/>
            </a:lvl7pPr>
            <a:lvl8pPr marL="11870357" indent="0">
              <a:buNone/>
              <a:defRPr sz="7499"/>
            </a:lvl8pPr>
            <a:lvl9pPr marL="1356612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5758" indent="0">
              <a:buNone/>
              <a:defRPr sz="4583"/>
            </a:lvl2pPr>
            <a:lvl3pPr marL="3391536" indent="0">
              <a:buNone/>
              <a:defRPr sz="3749"/>
            </a:lvl3pPr>
            <a:lvl4pPr marL="5087294" indent="0">
              <a:buNone/>
              <a:defRPr sz="3333"/>
            </a:lvl4pPr>
            <a:lvl5pPr marL="6783063" indent="0">
              <a:buNone/>
              <a:defRPr sz="3333"/>
            </a:lvl5pPr>
            <a:lvl6pPr marL="8478825" indent="0">
              <a:buNone/>
              <a:defRPr sz="3333"/>
            </a:lvl6pPr>
            <a:lvl7pPr marL="10174603" indent="0">
              <a:buNone/>
              <a:defRPr sz="3333"/>
            </a:lvl7pPr>
            <a:lvl8pPr marL="11870357" indent="0">
              <a:buNone/>
              <a:defRPr sz="3333"/>
            </a:lvl8pPr>
            <a:lvl9pPr marL="1356612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209271049"/>
      </p:ext>
    </p:extLst>
  </p:cSld>
  <p:clrMapOvr>
    <a:masterClrMapping/>
  </p:clrMapOvr>
  <p:transition/>
</p:sldLayout>
</file>

<file path=ppt/slideLayouts/slideLayout12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3769603673"/>
      </p:ext>
    </p:extLst>
  </p:cSld>
  <p:clrMapOvr>
    <a:masterClrMapping/>
  </p:clrMapOvr>
  <p:transition/>
</p:sldLayout>
</file>

<file path=ppt/slideLayouts/slideLayout12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634497793"/>
      </p:ext>
    </p:extLst>
  </p:cSld>
  <p:clrMapOvr>
    <a:masterClrMapping/>
  </p:clrMapOvr>
  <p:transition/>
</p:sldLayout>
</file>

<file path=ppt/slideLayouts/slideLayout1225.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2299882868"/>
      </p:ext>
    </p:extLst>
  </p:cSld>
  <p:clrMapOvr>
    <a:masterClrMapping/>
  </p:clrMapOvr>
  <p:transition/>
</p:sldLayout>
</file>

<file path=ppt/slideLayouts/slideLayout12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9072" tIns="169582" rIns="339072" bIns="16958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9072" tIns="169582" rIns="339072" bIns="16958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9072" tIns="169582" rIns="339072" bIns="16958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6940" tIns="203525" rIns="406940" bIns="20352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084053"/>
      </p:ext>
    </p:extLst>
  </p:cSld>
  <p:clrMapOvr>
    <a:masterClrMapping/>
  </p:clrMapOvr>
  <p:transition/>
  <p:timing>
    <p:tnLst>
      <p:par>
        <p:cTn id="1" dur="indefinite" restart="never" nodeType="tmRoot"/>
      </p:par>
    </p:tnLst>
  </p:timing>
</p:sldLayout>
</file>

<file path=ppt/slideLayouts/slideLayout12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393096"/>
      </p:ext>
    </p:extLst>
  </p:cSld>
  <p:clrMapOvr>
    <a:masterClrMapping/>
  </p:clrMapOvr>
  <p:transition/>
  <p:timing>
    <p:tnLst>
      <p:par>
        <p:cTn id="1" dur="indefinite" restart="never" nodeType="tmRoot"/>
      </p:par>
    </p:tnLst>
  </p:timing>
</p:sldLayout>
</file>

<file path=ppt/slideLayouts/slideLayout12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76"/>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39"/>
            <a:ext cx="24483061" cy="7874938"/>
          </a:xfrm>
        </p:spPr>
        <p:txBody>
          <a:bodyPr anchor="b"/>
          <a:lstStyle>
            <a:lvl1pPr marL="0" indent="0">
              <a:buNone/>
              <a:defRPr sz="7499"/>
            </a:lvl1pPr>
            <a:lvl2pPr marL="1695291" indent="0">
              <a:buNone/>
              <a:defRPr sz="6916"/>
            </a:lvl2pPr>
            <a:lvl3pPr marL="3390603" indent="0">
              <a:buNone/>
              <a:defRPr sz="6082"/>
            </a:lvl3pPr>
            <a:lvl4pPr marL="5085894" indent="0">
              <a:buNone/>
              <a:defRPr sz="5249"/>
            </a:lvl4pPr>
            <a:lvl5pPr marL="6781197" indent="0">
              <a:buNone/>
              <a:defRPr sz="5249"/>
            </a:lvl5pPr>
            <a:lvl6pPr marL="8476492" indent="0">
              <a:buNone/>
              <a:defRPr sz="5249"/>
            </a:lvl6pPr>
            <a:lvl7pPr marL="10171808" indent="0">
              <a:buNone/>
              <a:defRPr sz="5249"/>
            </a:lvl7pPr>
            <a:lvl8pPr marL="11867093" indent="0">
              <a:buNone/>
              <a:defRPr sz="5249"/>
            </a:lvl8pPr>
            <a:lvl9pPr marL="13562392"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3381453"/>
      </p:ext>
    </p:extLst>
  </p:cSld>
  <p:clrMapOvr>
    <a:masterClrMapping/>
  </p:clrMapOvr>
  <p:transition/>
</p:sldLayout>
</file>

<file path=ppt/slideLayouts/slideLayout12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208063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2397" indent="0">
              <a:buNone/>
              <a:defRPr sz="9415"/>
            </a:lvl2pPr>
            <a:lvl3pPr marL="3104781" indent="0">
              <a:buNone/>
              <a:defRPr sz="8332"/>
            </a:lvl3pPr>
            <a:lvl4pPr marL="4657176" indent="0">
              <a:buNone/>
              <a:defRPr sz="6916"/>
            </a:lvl4pPr>
            <a:lvl5pPr marL="6209563" indent="0">
              <a:buNone/>
              <a:defRPr sz="6916"/>
            </a:lvl5pPr>
            <a:lvl6pPr marL="7761958" indent="0">
              <a:buNone/>
              <a:defRPr sz="6916"/>
            </a:lvl6pPr>
            <a:lvl7pPr marL="9314345" indent="0">
              <a:buNone/>
              <a:defRPr sz="6916"/>
            </a:lvl7pPr>
            <a:lvl8pPr marL="10866743" indent="0">
              <a:buNone/>
              <a:defRPr sz="6916"/>
            </a:lvl8pPr>
            <a:lvl9pPr marL="1241912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2397" indent="0">
              <a:buNone/>
              <a:defRPr sz="4166"/>
            </a:lvl2pPr>
            <a:lvl3pPr marL="3104781" indent="0">
              <a:buNone/>
              <a:defRPr sz="3333"/>
            </a:lvl3pPr>
            <a:lvl4pPr marL="4657176" indent="0">
              <a:buNone/>
              <a:defRPr sz="3166"/>
            </a:lvl4pPr>
            <a:lvl5pPr marL="6209563" indent="0">
              <a:buNone/>
              <a:defRPr sz="3166"/>
            </a:lvl5pPr>
            <a:lvl6pPr marL="7761958" indent="0">
              <a:buNone/>
              <a:defRPr sz="3166"/>
            </a:lvl6pPr>
            <a:lvl7pPr marL="9314345" indent="0">
              <a:buNone/>
              <a:defRPr sz="3166"/>
            </a:lvl7pPr>
            <a:lvl8pPr marL="10866743" indent="0">
              <a:buNone/>
              <a:defRPr sz="3166"/>
            </a:lvl8pPr>
            <a:lvl9pPr marL="1241912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922541"/>
      </p:ext>
    </p:extLst>
  </p:cSld>
  <p:clrMapOvr>
    <a:masterClrMapping/>
  </p:clrMapOvr>
  <p:transition/>
</p:sldLayout>
</file>

<file path=ppt/slideLayouts/slideLayout12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5291" indent="0">
              <a:buNone/>
              <a:defRPr sz="7499" b="1"/>
            </a:lvl2pPr>
            <a:lvl3pPr marL="3390603" indent="0">
              <a:buNone/>
              <a:defRPr sz="6916" b="1"/>
            </a:lvl3pPr>
            <a:lvl4pPr marL="5085894" indent="0">
              <a:buNone/>
              <a:defRPr sz="6082" b="1"/>
            </a:lvl4pPr>
            <a:lvl5pPr marL="6781197" indent="0">
              <a:buNone/>
              <a:defRPr sz="6082" b="1"/>
            </a:lvl5pPr>
            <a:lvl6pPr marL="8476492" indent="0">
              <a:buNone/>
              <a:defRPr sz="6082" b="1"/>
            </a:lvl6pPr>
            <a:lvl7pPr marL="10171808" indent="0">
              <a:buNone/>
              <a:defRPr sz="6082" b="1"/>
            </a:lvl7pPr>
            <a:lvl8pPr marL="11867093" indent="0">
              <a:buNone/>
              <a:defRPr sz="6082" b="1"/>
            </a:lvl8pPr>
            <a:lvl9pPr marL="13562392"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17" y="8058283"/>
            <a:ext cx="12731591" cy="3358307"/>
          </a:xfrm>
        </p:spPr>
        <p:txBody>
          <a:bodyPr anchor="b"/>
          <a:lstStyle>
            <a:lvl1pPr marL="0" indent="0">
              <a:buNone/>
              <a:defRPr sz="8999" b="1"/>
            </a:lvl1pPr>
            <a:lvl2pPr marL="1695291" indent="0">
              <a:buNone/>
              <a:defRPr sz="7499" b="1"/>
            </a:lvl2pPr>
            <a:lvl3pPr marL="3390603" indent="0">
              <a:buNone/>
              <a:defRPr sz="6916" b="1"/>
            </a:lvl3pPr>
            <a:lvl4pPr marL="5085894" indent="0">
              <a:buNone/>
              <a:defRPr sz="6082" b="1"/>
            </a:lvl4pPr>
            <a:lvl5pPr marL="6781197" indent="0">
              <a:buNone/>
              <a:defRPr sz="6082" b="1"/>
            </a:lvl5pPr>
            <a:lvl6pPr marL="8476492" indent="0">
              <a:buNone/>
              <a:defRPr sz="6082" b="1"/>
            </a:lvl6pPr>
            <a:lvl7pPr marL="10171808" indent="0">
              <a:buNone/>
              <a:defRPr sz="6082" b="1"/>
            </a:lvl7pPr>
            <a:lvl8pPr marL="11867093" indent="0">
              <a:buNone/>
              <a:defRPr sz="6082" b="1"/>
            </a:lvl8pPr>
            <a:lvl9pPr marL="13562392"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17"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089569"/>
      </p:ext>
    </p:extLst>
  </p:cSld>
  <p:clrMapOvr>
    <a:masterClrMapping/>
  </p:clrMapOvr>
  <p:transition/>
</p:sldLayout>
</file>

<file path=ppt/slideLayouts/slideLayout12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2981457"/>
      </p:ext>
    </p:extLst>
  </p:cSld>
  <p:clrMapOvr>
    <a:masterClrMapping/>
  </p:clrMapOvr>
  <p:transition/>
</p:sldLayout>
</file>

<file path=ppt/slideLayouts/slideLayout12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855736"/>
      </p:ext>
    </p:extLst>
  </p:cSld>
  <p:clrMapOvr>
    <a:masterClrMapping/>
  </p:clrMapOvr>
  <p:transition/>
</p:sldLayout>
</file>

<file path=ppt/slideLayouts/slideLayout12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2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37"/>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24" y="7533307"/>
            <a:ext cx="9476185" cy="24624823"/>
          </a:xfrm>
        </p:spPr>
        <p:txBody>
          <a:bodyPr/>
          <a:lstStyle>
            <a:lvl1pPr marL="0" indent="0">
              <a:buNone/>
              <a:defRPr sz="5249"/>
            </a:lvl1pPr>
            <a:lvl2pPr marL="1695291" indent="0">
              <a:buNone/>
              <a:defRPr sz="4583"/>
            </a:lvl2pPr>
            <a:lvl3pPr marL="3390603" indent="0">
              <a:buNone/>
              <a:defRPr sz="3749"/>
            </a:lvl3pPr>
            <a:lvl4pPr marL="5085894" indent="0">
              <a:buNone/>
              <a:defRPr sz="3333"/>
            </a:lvl4pPr>
            <a:lvl5pPr marL="6781197" indent="0">
              <a:buNone/>
              <a:defRPr sz="3333"/>
            </a:lvl5pPr>
            <a:lvl6pPr marL="8476492" indent="0">
              <a:buNone/>
              <a:defRPr sz="3333"/>
            </a:lvl6pPr>
            <a:lvl7pPr marL="10171808" indent="0">
              <a:buNone/>
              <a:defRPr sz="3333"/>
            </a:lvl7pPr>
            <a:lvl8pPr marL="11867093" indent="0">
              <a:buNone/>
              <a:defRPr sz="3333"/>
            </a:lvl8pPr>
            <a:lvl9pPr marL="1356239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2804311"/>
      </p:ext>
    </p:extLst>
  </p:cSld>
  <p:clrMapOvr>
    <a:masterClrMapping/>
  </p:clrMapOvr>
  <p:transition/>
</p:sldLayout>
</file>

<file path=ppt/slideLayouts/slideLayout12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5291" indent="0">
              <a:buNone/>
              <a:defRPr sz="10415"/>
            </a:lvl2pPr>
            <a:lvl3pPr marL="3390603" indent="0">
              <a:buNone/>
              <a:defRPr sz="8999"/>
            </a:lvl3pPr>
            <a:lvl4pPr marL="5085894" indent="0">
              <a:buNone/>
              <a:defRPr sz="7499"/>
            </a:lvl4pPr>
            <a:lvl5pPr marL="6781197" indent="0">
              <a:buNone/>
              <a:defRPr sz="7499"/>
            </a:lvl5pPr>
            <a:lvl6pPr marL="8476492" indent="0">
              <a:buNone/>
              <a:defRPr sz="7499"/>
            </a:lvl6pPr>
            <a:lvl7pPr marL="10171808" indent="0">
              <a:buNone/>
              <a:defRPr sz="7499"/>
            </a:lvl7pPr>
            <a:lvl8pPr marL="11867093" indent="0">
              <a:buNone/>
              <a:defRPr sz="7499"/>
            </a:lvl8pPr>
            <a:lvl9pPr marL="13562392"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5291" indent="0">
              <a:buNone/>
              <a:defRPr sz="4583"/>
            </a:lvl2pPr>
            <a:lvl3pPr marL="3390603" indent="0">
              <a:buNone/>
              <a:defRPr sz="3749"/>
            </a:lvl3pPr>
            <a:lvl4pPr marL="5085894" indent="0">
              <a:buNone/>
              <a:defRPr sz="3333"/>
            </a:lvl4pPr>
            <a:lvl5pPr marL="6781197" indent="0">
              <a:buNone/>
              <a:defRPr sz="3333"/>
            </a:lvl5pPr>
            <a:lvl6pPr marL="8476492" indent="0">
              <a:buNone/>
              <a:defRPr sz="3333"/>
            </a:lvl6pPr>
            <a:lvl7pPr marL="10171808" indent="0">
              <a:buNone/>
              <a:defRPr sz="3333"/>
            </a:lvl7pPr>
            <a:lvl8pPr marL="11867093" indent="0">
              <a:buNone/>
              <a:defRPr sz="3333"/>
            </a:lvl8pPr>
            <a:lvl9pPr marL="1356239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402735"/>
      </p:ext>
    </p:extLst>
  </p:cSld>
  <p:clrMapOvr>
    <a:masterClrMapping/>
  </p:clrMapOvr>
  <p:transition/>
</p:sldLayout>
</file>

<file path=ppt/slideLayouts/slideLayout12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696631"/>
      </p:ext>
    </p:extLst>
  </p:cSld>
  <p:clrMapOvr>
    <a:masterClrMapping/>
  </p:clrMapOvr>
  <p:transition/>
</p:sldLayout>
</file>

<file path=ppt/slideLayouts/slideLayout12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157545"/>
      </p:ext>
    </p:extLst>
  </p:cSld>
  <p:clrMapOvr>
    <a:masterClrMapping/>
  </p:clrMapOvr>
  <p:transition/>
</p:sldLayout>
</file>

<file path=ppt/slideLayouts/slideLayout12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8978" tIns="169536" rIns="338978" bIns="16953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8978" tIns="169536" rIns="338978" bIns="16953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8978" tIns="169536" rIns="338978" bIns="16953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6828" tIns="203470" rIns="406828" bIns="20347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9051603"/>
      </p:ext>
    </p:extLst>
  </p:cSld>
  <p:clrMapOvr>
    <a:masterClrMapping/>
  </p:clrMapOvr>
  <p:transition/>
  <p:timing>
    <p:tnLst>
      <p:par>
        <p:cTn id="1" dur="indefinite" restart="never" nodeType="tmRoot"/>
      </p:par>
    </p:tnLst>
  </p:timing>
</p:sldLayout>
</file>

<file path=ppt/slideLayouts/slideLayout12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413223"/>
      </p:ext>
    </p:extLst>
  </p:cSld>
  <p:clrMapOvr>
    <a:masterClrMapping/>
  </p:clrMapOvr>
  <p:transition/>
  <p:timing>
    <p:tnLst>
      <p:par>
        <p:cTn id="1" dur="indefinite" restart="never" nodeType="tmRoot"/>
      </p:par>
    </p:tnLst>
  </p:timing>
</p:sldLayout>
</file>

<file path=ppt/slideLayouts/slideLayout12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9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46"/>
            <a:ext cx="24483061" cy="7874938"/>
          </a:xfrm>
        </p:spPr>
        <p:txBody>
          <a:bodyPr anchor="b"/>
          <a:lstStyle>
            <a:lvl1pPr marL="0" indent="0">
              <a:buNone/>
              <a:defRPr sz="7499"/>
            </a:lvl1pPr>
            <a:lvl2pPr marL="1694829" indent="0">
              <a:buNone/>
              <a:defRPr sz="6916"/>
            </a:lvl2pPr>
            <a:lvl3pPr marL="3389670" indent="0">
              <a:buNone/>
              <a:defRPr sz="6082"/>
            </a:lvl3pPr>
            <a:lvl4pPr marL="5084499" indent="0">
              <a:buNone/>
              <a:defRPr sz="5249"/>
            </a:lvl4pPr>
            <a:lvl5pPr marL="6779328" indent="0">
              <a:buNone/>
              <a:defRPr sz="5249"/>
            </a:lvl5pPr>
            <a:lvl6pPr marL="8474159" indent="0">
              <a:buNone/>
              <a:defRPr sz="5249"/>
            </a:lvl6pPr>
            <a:lvl7pPr marL="10169010" indent="0">
              <a:buNone/>
              <a:defRPr sz="5249"/>
            </a:lvl7pPr>
            <a:lvl8pPr marL="11863826" indent="0">
              <a:buNone/>
              <a:defRPr sz="5249"/>
            </a:lvl8pPr>
            <a:lvl9pPr marL="13558662"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230349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3461334"/>
      </p:ext>
    </p:extLst>
  </p:cSld>
  <p:clrMapOvr>
    <a:masterClrMapping/>
  </p:clrMapOvr>
  <p:transition/>
</p:sldLayout>
</file>

<file path=ppt/slideLayouts/slideLayout12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6182113"/>
      </p:ext>
    </p:extLst>
  </p:cSld>
  <p:clrMapOvr>
    <a:masterClrMapping/>
  </p:clrMapOvr>
  <p:transition/>
</p:sldLayout>
</file>

<file path=ppt/slideLayouts/slideLayout12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4829" indent="0">
              <a:buNone/>
              <a:defRPr sz="7499" b="1"/>
            </a:lvl2pPr>
            <a:lvl3pPr marL="3389670" indent="0">
              <a:buNone/>
              <a:defRPr sz="6916" b="1"/>
            </a:lvl3pPr>
            <a:lvl4pPr marL="5084499" indent="0">
              <a:buNone/>
              <a:defRPr sz="6082" b="1"/>
            </a:lvl4pPr>
            <a:lvl5pPr marL="6779328" indent="0">
              <a:buNone/>
              <a:defRPr sz="6082" b="1"/>
            </a:lvl5pPr>
            <a:lvl6pPr marL="8474159" indent="0">
              <a:buNone/>
              <a:defRPr sz="6082" b="1"/>
            </a:lvl6pPr>
            <a:lvl7pPr marL="10169010" indent="0">
              <a:buNone/>
              <a:defRPr sz="6082" b="1"/>
            </a:lvl7pPr>
            <a:lvl8pPr marL="11863826" indent="0">
              <a:buNone/>
              <a:defRPr sz="6082" b="1"/>
            </a:lvl8pPr>
            <a:lvl9pPr marL="13558662"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24" y="8058283"/>
            <a:ext cx="12731591" cy="3358307"/>
          </a:xfrm>
        </p:spPr>
        <p:txBody>
          <a:bodyPr anchor="b"/>
          <a:lstStyle>
            <a:lvl1pPr marL="0" indent="0">
              <a:buNone/>
              <a:defRPr sz="8999" b="1"/>
            </a:lvl1pPr>
            <a:lvl2pPr marL="1694829" indent="0">
              <a:buNone/>
              <a:defRPr sz="7499" b="1"/>
            </a:lvl2pPr>
            <a:lvl3pPr marL="3389670" indent="0">
              <a:buNone/>
              <a:defRPr sz="6916" b="1"/>
            </a:lvl3pPr>
            <a:lvl4pPr marL="5084499" indent="0">
              <a:buNone/>
              <a:defRPr sz="6082" b="1"/>
            </a:lvl4pPr>
            <a:lvl5pPr marL="6779328" indent="0">
              <a:buNone/>
              <a:defRPr sz="6082" b="1"/>
            </a:lvl5pPr>
            <a:lvl6pPr marL="8474159" indent="0">
              <a:buNone/>
              <a:defRPr sz="6082" b="1"/>
            </a:lvl6pPr>
            <a:lvl7pPr marL="10169010" indent="0">
              <a:buNone/>
              <a:defRPr sz="6082" b="1"/>
            </a:lvl7pPr>
            <a:lvl8pPr marL="11863826" indent="0">
              <a:buNone/>
              <a:defRPr sz="6082" b="1"/>
            </a:lvl8pPr>
            <a:lvl9pPr marL="13558662"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2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898551"/>
      </p:ext>
    </p:extLst>
  </p:cSld>
  <p:clrMapOvr>
    <a:masterClrMapping/>
  </p:clrMapOvr>
  <p:transition/>
</p:sldLayout>
</file>

<file path=ppt/slideLayouts/slideLayout12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8642371"/>
      </p:ext>
    </p:extLst>
  </p:cSld>
  <p:clrMapOvr>
    <a:masterClrMapping/>
  </p:clrMapOvr>
  <p:transition/>
</p:sldLayout>
</file>

<file path=ppt/slideLayouts/slideLayout12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377200"/>
      </p:ext>
    </p:extLst>
  </p:cSld>
  <p:clrMapOvr>
    <a:masterClrMapping/>
  </p:clrMapOvr>
  <p:transition/>
</p:sldLayout>
</file>

<file path=ppt/slideLayouts/slideLayout12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2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4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26" y="7533307"/>
            <a:ext cx="9476185" cy="24624823"/>
          </a:xfrm>
        </p:spPr>
        <p:txBody>
          <a:bodyPr/>
          <a:lstStyle>
            <a:lvl1pPr marL="0" indent="0">
              <a:buNone/>
              <a:defRPr sz="5249"/>
            </a:lvl1pPr>
            <a:lvl2pPr marL="1694829" indent="0">
              <a:buNone/>
              <a:defRPr sz="4583"/>
            </a:lvl2pPr>
            <a:lvl3pPr marL="3389670" indent="0">
              <a:buNone/>
              <a:defRPr sz="3749"/>
            </a:lvl3pPr>
            <a:lvl4pPr marL="5084499" indent="0">
              <a:buNone/>
              <a:defRPr sz="3333"/>
            </a:lvl4pPr>
            <a:lvl5pPr marL="6779328" indent="0">
              <a:buNone/>
              <a:defRPr sz="3333"/>
            </a:lvl5pPr>
            <a:lvl6pPr marL="8474159" indent="0">
              <a:buNone/>
              <a:defRPr sz="3333"/>
            </a:lvl6pPr>
            <a:lvl7pPr marL="10169010" indent="0">
              <a:buNone/>
              <a:defRPr sz="3333"/>
            </a:lvl7pPr>
            <a:lvl8pPr marL="11863826" indent="0">
              <a:buNone/>
              <a:defRPr sz="3333"/>
            </a:lvl8pPr>
            <a:lvl9pPr marL="1355866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712684"/>
      </p:ext>
    </p:extLst>
  </p:cSld>
  <p:clrMapOvr>
    <a:masterClrMapping/>
  </p:clrMapOvr>
  <p:transition/>
</p:sldLayout>
</file>

<file path=ppt/slideLayouts/slideLayout12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4829" indent="0">
              <a:buNone/>
              <a:defRPr sz="10415"/>
            </a:lvl2pPr>
            <a:lvl3pPr marL="3389670" indent="0">
              <a:buNone/>
              <a:defRPr sz="8999"/>
            </a:lvl3pPr>
            <a:lvl4pPr marL="5084499" indent="0">
              <a:buNone/>
              <a:defRPr sz="7499"/>
            </a:lvl4pPr>
            <a:lvl5pPr marL="6779328" indent="0">
              <a:buNone/>
              <a:defRPr sz="7499"/>
            </a:lvl5pPr>
            <a:lvl6pPr marL="8474159" indent="0">
              <a:buNone/>
              <a:defRPr sz="7499"/>
            </a:lvl6pPr>
            <a:lvl7pPr marL="10169010" indent="0">
              <a:buNone/>
              <a:defRPr sz="7499"/>
            </a:lvl7pPr>
            <a:lvl8pPr marL="11863826" indent="0">
              <a:buNone/>
              <a:defRPr sz="7499"/>
            </a:lvl8pPr>
            <a:lvl9pPr marL="13558662"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4829" indent="0">
              <a:buNone/>
              <a:defRPr sz="4583"/>
            </a:lvl2pPr>
            <a:lvl3pPr marL="3389670" indent="0">
              <a:buNone/>
              <a:defRPr sz="3749"/>
            </a:lvl3pPr>
            <a:lvl4pPr marL="5084499" indent="0">
              <a:buNone/>
              <a:defRPr sz="3333"/>
            </a:lvl4pPr>
            <a:lvl5pPr marL="6779328" indent="0">
              <a:buNone/>
              <a:defRPr sz="3333"/>
            </a:lvl5pPr>
            <a:lvl6pPr marL="8474159" indent="0">
              <a:buNone/>
              <a:defRPr sz="3333"/>
            </a:lvl6pPr>
            <a:lvl7pPr marL="10169010" indent="0">
              <a:buNone/>
              <a:defRPr sz="3333"/>
            </a:lvl7pPr>
            <a:lvl8pPr marL="11863826" indent="0">
              <a:buNone/>
              <a:defRPr sz="3333"/>
            </a:lvl8pPr>
            <a:lvl9pPr marL="1355866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581529"/>
      </p:ext>
    </p:extLst>
  </p:cSld>
  <p:clrMapOvr>
    <a:masterClrMapping/>
  </p:clrMapOvr>
  <p:transition/>
</p:sldLayout>
</file>

<file path=ppt/slideLayouts/slideLayout12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3811036"/>
      </p:ext>
    </p:extLst>
  </p:cSld>
  <p:clrMapOvr>
    <a:masterClrMapping/>
  </p:clrMapOvr>
  <p:transition/>
</p:sldLayout>
</file>

<file path=ppt/slideLayouts/slideLayout12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51348"/>
      </p:ext>
    </p:extLst>
  </p:cSld>
  <p:clrMapOvr>
    <a:masterClrMapping/>
  </p:clrMapOvr>
  <p:transition/>
</p:sldLayout>
</file>

<file path=ppt/slideLayouts/slideLayout12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8884" tIns="169490" rIns="338884" bIns="169490"/>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8884" tIns="169490" rIns="338884" bIns="169490"/>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8884" tIns="169490" rIns="338884" bIns="169490"/>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6715" tIns="203415" rIns="406715" bIns="20341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0678602"/>
      </p:ext>
    </p:extLst>
  </p:cSld>
  <p:clrMapOvr>
    <a:masterClrMapping/>
  </p:clrMapOvr>
  <p:transition/>
  <p:timing>
    <p:tnLst>
      <p:par>
        <p:cTn id="1" dur="indefinite" restart="never" nodeType="tmRoot"/>
      </p:par>
    </p:tnLst>
  </p:timing>
</p:sldLayout>
</file>

<file path=ppt/slideLayouts/slideLayout12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1340525"/>
      </p:ext>
    </p:extLst>
  </p:cSld>
  <p:clrMapOvr>
    <a:masterClrMapping/>
  </p:clrMapOv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174130"/>
      </p:ext>
    </p:extLst>
  </p:cSld>
  <p:clrMapOvr>
    <a:masterClrMapping/>
  </p:clrMapOvr>
  <p:transition/>
</p:sldLayout>
</file>

<file path=ppt/slideLayouts/slideLayout12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95"/>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48"/>
            <a:ext cx="24483061" cy="7874938"/>
          </a:xfrm>
        </p:spPr>
        <p:txBody>
          <a:bodyPr anchor="b"/>
          <a:lstStyle>
            <a:lvl1pPr marL="0" indent="0">
              <a:buNone/>
              <a:defRPr sz="7499"/>
            </a:lvl1pPr>
            <a:lvl2pPr marL="1694362" indent="0">
              <a:buNone/>
              <a:defRPr sz="6916"/>
            </a:lvl2pPr>
            <a:lvl3pPr marL="3388737" indent="0">
              <a:buNone/>
              <a:defRPr sz="6082"/>
            </a:lvl3pPr>
            <a:lvl4pPr marL="5083099" indent="0">
              <a:buNone/>
              <a:defRPr sz="5249"/>
            </a:lvl4pPr>
            <a:lvl5pPr marL="6777465" indent="0">
              <a:buNone/>
              <a:defRPr sz="5249"/>
            </a:lvl5pPr>
            <a:lvl6pPr marL="8471828" indent="0">
              <a:buNone/>
              <a:defRPr sz="5249"/>
            </a:lvl6pPr>
            <a:lvl7pPr marL="10166213" indent="0">
              <a:buNone/>
              <a:defRPr sz="5249"/>
            </a:lvl7pPr>
            <a:lvl8pPr marL="11860565" indent="0">
              <a:buNone/>
              <a:defRPr sz="5249"/>
            </a:lvl8pPr>
            <a:lvl9pPr marL="1355493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538997"/>
      </p:ext>
    </p:extLst>
  </p:cSld>
  <p:clrMapOvr>
    <a:masterClrMapping/>
  </p:clrMapOvr>
  <p:transition/>
</p:sldLayout>
</file>

<file path=ppt/slideLayouts/slideLayout12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616500"/>
      </p:ext>
    </p:extLst>
  </p:cSld>
  <p:clrMapOvr>
    <a:masterClrMapping/>
  </p:clrMapOvr>
  <p:transition/>
</p:sldLayout>
</file>

<file path=ppt/slideLayouts/slideLayout12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4362" indent="0">
              <a:buNone/>
              <a:defRPr sz="7499" b="1"/>
            </a:lvl2pPr>
            <a:lvl3pPr marL="3388737" indent="0">
              <a:buNone/>
              <a:defRPr sz="6916" b="1"/>
            </a:lvl3pPr>
            <a:lvl4pPr marL="5083099" indent="0">
              <a:buNone/>
              <a:defRPr sz="6082" b="1"/>
            </a:lvl4pPr>
            <a:lvl5pPr marL="6777465" indent="0">
              <a:buNone/>
              <a:defRPr sz="6082" b="1"/>
            </a:lvl5pPr>
            <a:lvl6pPr marL="8471828" indent="0">
              <a:buNone/>
              <a:defRPr sz="6082" b="1"/>
            </a:lvl6pPr>
            <a:lvl7pPr marL="10166213" indent="0">
              <a:buNone/>
              <a:defRPr sz="6082" b="1"/>
            </a:lvl7pPr>
            <a:lvl8pPr marL="11860565" indent="0">
              <a:buNone/>
              <a:defRPr sz="6082" b="1"/>
            </a:lvl8pPr>
            <a:lvl9pPr marL="1355493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28" y="8058283"/>
            <a:ext cx="12731591" cy="3358307"/>
          </a:xfrm>
        </p:spPr>
        <p:txBody>
          <a:bodyPr anchor="b"/>
          <a:lstStyle>
            <a:lvl1pPr marL="0" indent="0">
              <a:buNone/>
              <a:defRPr sz="8999" b="1"/>
            </a:lvl1pPr>
            <a:lvl2pPr marL="1694362" indent="0">
              <a:buNone/>
              <a:defRPr sz="7499" b="1"/>
            </a:lvl2pPr>
            <a:lvl3pPr marL="3388737" indent="0">
              <a:buNone/>
              <a:defRPr sz="6916" b="1"/>
            </a:lvl3pPr>
            <a:lvl4pPr marL="5083099" indent="0">
              <a:buNone/>
              <a:defRPr sz="6082" b="1"/>
            </a:lvl4pPr>
            <a:lvl5pPr marL="6777465" indent="0">
              <a:buNone/>
              <a:defRPr sz="6082" b="1"/>
            </a:lvl5pPr>
            <a:lvl6pPr marL="8471828" indent="0">
              <a:buNone/>
              <a:defRPr sz="6082" b="1"/>
            </a:lvl6pPr>
            <a:lvl7pPr marL="10166213" indent="0">
              <a:buNone/>
              <a:defRPr sz="6082" b="1"/>
            </a:lvl7pPr>
            <a:lvl8pPr marL="11860565" indent="0">
              <a:buNone/>
              <a:defRPr sz="6082" b="1"/>
            </a:lvl8pPr>
            <a:lvl9pPr marL="1355493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2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753931"/>
      </p:ext>
    </p:extLst>
  </p:cSld>
  <p:clrMapOvr>
    <a:masterClrMapping/>
  </p:clrMapOvr>
  <p:transition/>
</p:sldLayout>
</file>

<file path=ppt/slideLayouts/slideLayout12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975857"/>
      </p:ext>
    </p:extLst>
  </p:cSld>
  <p:clrMapOvr>
    <a:masterClrMapping/>
  </p:clrMapOvr>
  <p:transition/>
</p:sldLayout>
</file>

<file path=ppt/slideLayouts/slideLayout12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5752894"/>
      </p:ext>
    </p:extLst>
  </p:cSld>
  <p:clrMapOvr>
    <a:masterClrMapping/>
  </p:clrMapOvr>
  <p:transition/>
</p:sldLayout>
</file>

<file path=ppt/slideLayouts/slideLayout12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3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5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31" y="7533307"/>
            <a:ext cx="9476185" cy="24624823"/>
          </a:xfrm>
        </p:spPr>
        <p:txBody>
          <a:bodyPr/>
          <a:lstStyle>
            <a:lvl1pPr marL="0" indent="0">
              <a:buNone/>
              <a:defRPr sz="5249"/>
            </a:lvl1pPr>
            <a:lvl2pPr marL="1694362" indent="0">
              <a:buNone/>
              <a:defRPr sz="4583"/>
            </a:lvl2pPr>
            <a:lvl3pPr marL="3388737" indent="0">
              <a:buNone/>
              <a:defRPr sz="3749"/>
            </a:lvl3pPr>
            <a:lvl4pPr marL="5083099" indent="0">
              <a:buNone/>
              <a:defRPr sz="3333"/>
            </a:lvl4pPr>
            <a:lvl5pPr marL="6777465" indent="0">
              <a:buNone/>
              <a:defRPr sz="3333"/>
            </a:lvl5pPr>
            <a:lvl6pPr marL="8471828" indent="0">
              <a:buNone/>
              <a:defRPr sz="3333"/>
            </a:lvl6pPr>
            <a:lvl7pPr marL="10166213" indent="0">
              <a:buNone/>
              <a:defRPr sz="3333"/>
            </a:lvl7pPr>
            <a:lvl8pPr marL="11860565" indent="0">
              <a:buNone/>
              <a:defRPr sz="3333"/>
            </a:lvl8pPr>
            <a:lvl9pPr marL="1355493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158912"/>
      </p:ext>
    </p:extLst>
  </p:cSld>
  <p:clrMapOvr>
    <a:masterClrMapping/>
  </p:clrMapOvr>
  <p:transition/>
</p:sldLayout>
</file>

<file path=ppt/slideLayouts/slideLayout12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4362" indent="0">
              <a:buNone/>
              <a:defRPr sz="10415"/>
            </a:lvl2pPr>
            <a:lvl3pPr marL="3388737" indent="0">
              <a:buNone/>
              <a:defRPr sz="8999"/>
            </a:lvl3pPr>
            <a:lvl4pPr marL="5083099" indent="0">
              <a:buNone/>
              <a:defRPr sz="7499"/>
            </a:lvl4pPr>
            <a:lvl5pPr marL="6777465" indent="0">
              <a:buNone/>
              <a:defRPr sz="7499"/>
            </a:lvl5pPr>
            <a:lvl6pPr marL="8471828" indent="0">
              <a:buNone/>
              <a:defRPr sz="7499"/>
            </a:lvl6pPr>
            <a:lvl7pPr marL="10166213" indent="0">
              <a:buNone/>
              <a:defRPr sz="7499"/>
            </a:lvl7pPr>
            <a:lvl8pPr marL="11860565" indent="0">
              <a:buNone/>
              <a:defRPr sz="7499"/>
            </a:lvl8pPr>
            <a:lvl9pPr marL="1355493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4362" indent="0">
              <a:buNone/>
              <a:defRPr sz="4583"/>
            </a:lvl2pPr>
            <a:lvl3pPr marL="3388737" indent="0">
              <a:buNone/>
              <a:defRPr sz="3749"/>
            </a:lvl3pPr>
            <a:lvl4pPr marL="5083099" indent="0">
              <a:buNone/>
              <a:defRPr sz="3333"/>
            </a:lvl4pPr>
            <a:lvl5pPr marL="6777465" indent="0">
              <a:buNone/>
              <a:defRPr sz="3333"/>
            </a:lvl5pPr>
            <a:lvl6pPr marL="8471828" indent="0">
              <a:buNone/>
              <a:defRPr sz="3333"/>
            </a:lvl6pPr>
            <a:lvl7pPr marL="10166213" indent="0">
              <a:buNone/>
              <a:defRPr sz="3333"/>
            </a:lvl7pPr>
            <a:lvl8pPr marL="11860565" indent="0">
              <a:buNone/>
              <a:defRPr sz="3333"/>
            </a:lvl8pPr>
            <a:lvl9pPr marL="1355493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780220"/>
      </p:ext>
    </p:extLst>
  </p:cSld>
  <p:clrMapOvr>
    <a:masterClrMapping/>
  </p:clrMapOvr>
  <p:transition/>
</p:sldLayout>
</file>

<file path=ppt/slideLayouts/slideLayout12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877107"/>
      </p:ext>
    </p:extLst>
  </p:cSld>
  <p:clrMapOvr>
    <a:masterClrMapping/>
  </p:clrMapOvr>
  <p:transition/>
</p:sldLayout>
</file>

<file path=ppt/slideLayouts/slideLayout12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8013713"/>
      </p:ext>
    </p:extLst>
  </p:cSld>
  <p:clrMapOvr>
    <a:masterClrMapping/>
  </p:clrMapOvr>
  <p:transition/>
</p:sldLayout>
</file>

<file path=ppt/slideLayouts/slideLayout12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1440185" y="5899963"/>
            <a:ext cx="25923241" cy="4799964"/>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338791" tIns="169447" rIns="338791" bIns="169447"/>
          <a:lstStyle/>
          <a:p>
            <a:pPr fontAlgn="base">
              <a:spcBef>
                <a:spcPct val="0"/>
              </a:spcBef>
              <a:spcAft>
                <a:spcPct val="0"/>
              </a:spcAft>
            </a:pPr>
            <a:endParaRPr lang="en-US" sz="6916"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lIns="338791" tIns="169447" rIns="338791" bIns="169447"/>
          <a:lstStyle/>
          <a:p>
            <a:pPr fontAlgn="base">
              <a:spcBef>
                <a:spcPct val="0"/>
              </a:spcBef>
              <a:spcAft>
                <a:spcPct val="0"/>
              </a:spcAft>
            </a:pPr>
            <a:endParaRPr lang="en-US" sz="6916"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lIns="338791" tIns="169447" rIns="338791" bIns="169447"/>
          <a:lstStyle/>
          <a:p>
            <a:pPr fontAlgn="base">
              <a:spcBef>
                <a:spcPct val="0"/>
              </a:spcBef>
              <a:spcAft>
                <a:spcPct val="0"/>
              </a:spcAft>
            </a:pPr>
            <a:endParaRPr lang="en-US" sz="6916"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6603" tIns="203363" rIns="406603" bIns="203363" numCol="1" anchor="b" anchorCtr="0" compatLnSpc="1">
            <a:prstTxWarp prst="textNoShape">
              <a:avLst/>
            </a:prstTxWarp>
          </a:bodyPr>
          <a:lstStyle>
            <a:lvl1pPr>
              <a:defRPr sz="4583">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583" smtClean="0"/>
            </a:lvl1pPr>
          </a:lstStyle>
          <a:p>
            <a:pPr>
              <a:defRPr/>
            </a:pPr>
            <a:fld id="{9FB45B89-AB63-004A-9B1A-E0C3D2F13ACC}" type="slidenum">
              <a:rPr lang="en-US"/>
              <a:pPr>
                <a:defRPr/>
              </a:pPr>
              <a:t>‹#›</a:t>
            </a:fld>
            <a:endParaRPr lang="en-US"/>
          </a:p>
        </p:txBody>
      </p:sp>
    </p:spTree>
    <p:extLst>
      <p:ext uri="{BB962C8B-B14F-4D97-AF65-F5344CB8AC3E}">
        <p14:creationId xmlns:p14="http://schemas.microsoft.com/office/powerpoint/2010/main" val="115546844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428" tIns="155196" rIns="310428" bIns="155196"/>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428" tIns="155196" rIns="310428" bIns="155196"/>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428" tIns="155196" rIns="310428" bIns="155196"/>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563" tIns="186260" rIns="372563" bIns="18626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4760500"/>
      </p:ext>
    </p:extLst>
  </p:cSld>
  <p:clrMapOvr>
    <a:masterClrMapping/>
  </p:clrMapOvr>
  <p:transition/>
  <p:timing>
    <p:tnLst>
      <p:par>
        <p:cTn id="1" dur="indefinite" restart="never" nodeType="tmRoot"/>
      </p:par>
    </p:tnLst>
  </p:timing>
</p:sldLayout>
</file>

<file path=ppt/slideLayouts/slideLayout12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9"/>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786FF2-CC60-CB43-AE88-3EA463621049}" type="slidenum">
              <a:rPr lang="en-US"/>
              <a:pPr>
                <a:defRPr/>
              </a:pPr>
              <a:t>‹#›</a:t>
            </a:fld>
            <a:endParaRPr lang="en-US"/>
          </a:p>
        </p:txBody>
      </p:sp>
    </p:spTree>
    <p:extLst>
      <p:ext uri="{BB962C8B-B14F-4D97-AF65-F5344CB8AC3E}">
        <p14:creationId xmlns:p14="http://schemas.microsoft.com/office/powerpoint/2010/main" val="1880404732"/>
      </p:ext>
    </p:extLst>
  </p:cSld>
  <p:clrMapOvr>
    <a:masterClrMapping/>
  </p:clrMapOvr>
  <p:transition/>
</p:sldLayout>
</file>

<file path=ppt/slideLayouts/slideLayout12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07"/>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55"/>
            <a:ext cx="24483061" cy="7874938"/>
          </a:xfrm>
        </p:spPr>
        <p:txBody>
          <a:bodyPr anchor="b"/>
          <a:lstStyle>
            <a:lvl1pPr marL="0" indent="0">
              <a:buNone/>
              <a:defRPr sz="7499"/>
            </a:lvl1pPr>
            <a:lvl2pPr marL="1693898" indent="0">
              <a:buNone/>
              <a:defRPr sz="6916"/>
            </a:lvl2pPr>
            <a:lvl3pPr marL="3387802" indent="0">
              <a:buNone/>
              <a:defRPr sz="6082"/>
            </a:lvl3pPr>
            <a:lvl4pPr marL="5081702" indent="0">
              <a:buNone/>
              <a:defRPr sz="5249"/>
            </a:lvl4pPr>
            <a:lvl5pPr marL="6775603" indent="0">
              <a:buNone/>
              <a:defRPr sz="5249"/>
            </a:lvl5pPr>
            <a:lvl6pPr marL="8469497" indent="0">
              <a:buNone/>
              <a:defRPr sz="5249"/>
            </a:lvl6pPr>
            <a:lvl7pPr marL="10163418" indent="0">
              <a:buNone/>
              <a:defRPr sz="5249"/>
            </a:lvl7pPr>
            <a:lvl8pPr marL="11857303" indent="0">
              <a:buNone/>
              <a:defRPr sz="5249"/>
            </a:lvl8pPr>
            <a:lvl9pPr marL="1355120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FEB67D9-EDEC-A741-9DF5-EF32C3580949}" type="slidenum">
              <a:rPr lang="en-US"/>
              <a:pPr>
                <a:defRPr/>
              </a:pPr>
              <a:t>‹#›</a:t>
            </a:fld>
            <a:endParaRPr lang="en-US"/>
          </a:p>
        </p:txBody>
      </p:sp>
    </p:spTree>
    <p:extLst>
      <p:ext uri="{BB962C8B-B14F-4D97-AF65-F5344CB8AC3E}">
        <p14:creationId xmlns:p14="http://schemas.microsoft.com/office/powerpoint/2010/main" val="1738526683"/>
      </p:ext>
    </p:extLst>
  </p:cSld>
  <p:clrMapOvr>
    <a:masterClrMapping/>
  </p:clrMapOvr>
  <p:transition/>
</p:sldLayout>
</file>

<file path=ppt/slideLayouts/slideLayout12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13BCFC6-A067-DE42-860E-A89FDCFE54D5}" type="slidenum">
              <a:rPr lang="en-US"/>
              <a:pPr>
                <a:defRPr/>
              </a:pPr>
              <a:t>‹#›</a:t>
            </a:fld>
            <a:endParaRPr lang="en-US"/>
          </a:p>
        </p:txBody>
      </p:sp>
    </p:spTree>
    <p:extLst>
      <p:ext uri="{BB962C8B-B14F-4D97-AF65-F5344CB8AC3E}">
        <p14:creationId xmlns:p14="http://schemas.microsoft.com/office/powerpoint/2010/main" val="2362576309"/>
      </p:ext>
    </p:extLst>
  </p:cSld>
  <p:clrMapOvr>
    <a:masterClrMapping/>
  </p:clrMapOvr>
  <p:transition/>
</p:sldLayout>
</file>

<file path=ppt/slideLayouts/slideLayout12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3898" indent="0">
              <a:buNone/>
              <a:defRPr sz="7499" b="1"/>
            </a:lvl2pPr>
            <a:lvl3pPr marL="3387802" indent="0">
              <a:buNone/>
              <a:defRPr sz="6916" b="1"/>
            </a:lvl3pPr>
            <a:lvl4pPr marL="5081702" indent="0">
              <a:buNone/>
              <a:defRPr sz="6082" b="1"/>
            </a:lvl4pPr>
            <a:lvl5pPr marL="6775603" indent="0">
              <a:buNone/>
              <a:defRPr sz="6082" b="1"/>
            </a:lvl5pPr>
            <a:lvl6pPr marL="8469497" indent="0">
              <a:buNone/>
              <a:defRPr sz="6082" b="1"/>
            </a:lvl6pPr>
            <a:lvl7pPr marL="10163418" indent="0">
              <a:buNone/>
              <a:defRPr sz="6082" b="1"/>
            </a:lvl7pPr>
            <a:lvl8pPr marL="11857303" indent="0">
              <a:buNone/>
              <a:defRPr sz="6082" b="1"/>
            </a:lvl8pPr>
            <a:lvl9pPr marL="1355120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36" y="8058283"/>
            <a:ext cx="12731591" cy="3358307"/>
          </a:xfrm>
        </p:spPr>
        <p:txBody>
          <a:bodyPr anchor="b"/>
          <a:lstStyle>
            <a:lvl1pPr marL="0" indent="0">
              <a:buNone/>
              <a:defRPr sz="8999" b="1"/>
            </a:lvl1pPr>
            <a:lvl2pPr marL="1693898" indent="0">
              <a:buNone/>
              <a:defRPr sz="7499" b="1"/>
            </a:lvl2pPr>
            <a:lvl3pPr marL="3387802" indent="0">
              <a:buNone/>
              <a:defRPr sz="6916" b="1"/>
            </a:lvl3pPr>
            <a:lvl4pPr marL="5081702" indent="0">
              <a:buNone/>
              <a:defRPr sz="6082" b="1"/>
            </a:lvl4pPr>
            <a:lvl5pPr marL="6775603" indent="0">
              <a:buNone/>
              <a:defRPr sz="6082" b="1"/>
            </a:lvl5pPr>
            <a:lvl6pPr marL="8469497" indent="0">
              <a:buNone/>
              <a:defRPr sz="6082" b="1"/>
            </a:lvl6pPr>
            <a:lvl7pPr marL="10163418" indent="0">
              <a:buNone/>
              <a:defRPr sz="6082" b="1"/>
            </a:lvl7pPr>
            <a:lvl8pPr marL="11857303" indent="0">
              <a:buNone/>
              <a:defRPr sz="6082" b="1"/>
            </a:lvl8pPr>
            <a:lvl9pPr marL="1355120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3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A0223650-6670-2E4B-9173-7024E06776E6}" type="slidenum">
              <a:rPr lang="en-US"/>
              <a:pPr>
                <a:defRPr/>
              </a:pPr>
              <a:t>‹#›</a:t>
            </a:fld>
            <a:endParaRPr lang="en-US"/>
          </a:p>
        </p:txBody>
      </p:sp>
    </p:spTree>
    <p:extLst>
      <p:ext uri="{BB962C8B-B14F-4D97-AF65-F5344CB8AC3E}">
        <p14:creationId xmlns:p14="http://schemas.microsoft.com/office/powerpoint/2010/main" val="795983293"/>
      </p:ext>
    </p:extLst>
  </p:cSld>
  <p:clrMapOvr>
    <a:masterClrMapping/>
  </p:clrMapOvr>
  <p:transition/>
</p:sldLayout>
</file>

<file path=ppt/slideLayouts/slideLayout12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4B2A2B-D58C-424B-8C52-1450A618CAFB}" type="slidenum">
              <a:rPr lang="en-US"/>
              <a:pPr>
                <a:defRPr/>
              </a:pPr>
              <a:t>‹#›</a:t>
            </a:fld>
            <a:endParaRPr lang="en-US"/>
          </a:p>
        </p:txBody>
      </p:sp>
    </p:spTree>
    <p:extLst>
      <p:ext uri="{BB962C8B-B14F-4D97-AF65-F5344CB8AC3E}">
        <p14:creationId xmlns:p14="http://schemas.microsoft.com/office/powerpoint/2010/main" val="293037002"/>
      </p:ext>
    </p:extLst>
  </p:cSld>
  <p:clrMapOvr>
    <a:masterClrMapping/>
  </p:clrMapOvr>
  <p:transition/>
</p:sldLayout>
</file>

<file path=ppt/slideLayouts/slideLayout12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A3E46E6-5633-1B44-A976-C771A1908B49}" type="slidenum">
              <a:rPr lang="en-US"/>
              <a:pPr>
                <a:defRPr/>
              </a:pPr>
              <a:t>‹#›</a:t>
            </a:fld>
            <a:endParaRPr lang="en-US"/>
          </a:p>
        </p:txBody>
      </p:sp>
    </p:spTree>
    <p:extLst>
      <p:ext uri="{BB962C8B-B14F-4D97-AF65-F5344CB8AC3E}">
        <p14:creationId xmlns:p14="http://schemas.microsoft.com/office/powerpoint/2010/main" val="1590118520"/>
      </p:ext>
    </p:extLst>
  </p:cSld>
  <p:clrMapOvr>
    <a:masterClrMapping/>
  </p:clrMapOvr>
  <p:transition/>
</p:sldLayout>
</file>

<file path=ppt/slideLayouts/slideLayout12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3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68"/>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34" y="7533307"/>
            <a:ext cx="9476185" cy="24624823"/>
          </a:xfrm>
        </p:spPr>
        <p:txBody>
          <a:bodyPr/>
          <a:lstStyle>
            <a:lvl1pPr marL="0" indent="0">
              <a:buNone/>
              <a:defRPr sz="5249"/>
            </a:lvl1pPr>
            <a:lvl2pPr marL="1693898" indent="0">
              <a:buNone/>
              <a:defRPr sz="4583"/>
            </a:lvl2pPr>
            <a:lvl3pPr marL="3387802" indent="0">
              <a:buNone/>
              <a:defRPr sz="3749"/>
            </a:lvl3pPr>
            <a:lvl4pPr marL="5081702" indent="0">
              <a:buNone/>
              <a:defRPr sz="3333"/>
            </a:lvl4pPr>
            <a:lvl5pPr marL="6775603" indent="0">
              <a:buNone/>
              <a:defRPr sz="3333"/>
            </a:lvl5pPr>
            <a:lvl6pPr marL="8469497" indent="0">
              <a:buNone/>
              <a:defRPr sz="3333"/>
            </a:lvl6pPr>
            <a:lvl7pPr marL="10163418" indent="0">
              <a:buNone/>
              <a:defRPr sz="3333"/>
            </a:lvl7pPr>
            <a:lvl8pPr marL="11857303" indent="0">
              <a:buNone/>
              <a:defRPr sz="3333"/>
            </a:lvl8pPr>
            <a:lvl9pPr marL="1355120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0086F1B-3148-F148-9013-DC5732F6004C}" type="slidenum">
              <a:rPr lang="en-US"/>
              <a:pPr>
                <a:defRPr/>
              </a:pPr>
              <a:t>‹#›</a:t>
            </a:fld>
            <a:endParaRPr lang="en-US"/>
          </a:p>
        </p:txBody>
      </p:sp>
    </p:spTree>
    <p:extLst>
      <p:ext uri="{BB962C8B-B14F-4D97-AF65-F5344CB8AC3E}">
        <p14:creationId xmlns:p14="http://schemas.microsoft.com/office/powerpoint/2010/main" val="2444325494"/>
      </p:ext>
    </p:extLst>
  </p:cSld>
  <p:clrMapOvr>
    <a:masterClrMapping/>
  </p:clrMapOvr>
  <p:transition/>
</p:sldLayout>
</file>

<file path=ppt/slideLayouts/slideLayout12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3898" indent="0">
              <a:buNone/>
              <a:defRPr sz="10415"/>
            </a:lvl2pPr>
            <a:lvl3pPr marL="3387802" indent="0">
              <a:buNone/>
              <a:defRPr sz="8999"/>
            </a:lvl3pPr>
            <a:lvl4pPr marL="5081702" indent="0">
              <a:buNone/>
              <a:defRPr sz="7499"/>
            </a:lvl4pPr>
            <a:lvl5pPr marL="6775603" indent="0">
              <a:buNone/>
              <a:defRPr sz="7499"/>
            </a:lvl5pPr>
            <a:lvl6pPr marL="8469497" indent="0">
              <a:buNone/>
              <a:defRPr sz="7499"/>
            </a:lvl6pPr>
            <a:lvl7pPr marL="10163418" indent="0">
              <a:buNone/>
              <a:defRPr sz="7499"/>
            </a:lvl7pPr>
            <a:lvl8pPr marL="11857303" indent="0">
              <a:buNone/>
              <a:defRPr sz="7499"/>
            </a:lvl8pPr>
            <a:lvl9pPr marL="1355120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3898" indent="0">
              <a:buNone/>
              <a:defRPr sz="4583"/>
            </a:lvl2pPr>
            <a:lvl3pPr marL="3387802" indent="0">
              <a:buNone/>
              <a:defRPr sz="3749"/>
            </a:lvl3pPr>
            <a:lvl4pPr marL="5081702" indent="0">
              <a:buNone/>
              <a:defRPr sz="3333"/>
            </a:lvl4pPr>
            <a:lvl5pPr marL="6775603" indent="0">
              <a:buNone/>
              <a:defRPr sz="3333"/>
            </a:lvl5pPr>
            <a:lvl6pPr marL="8469497" indent="0">
              <a:buNone/>
              <a:defRPr sz="3333"/>
            </a:lvl6pPr>
            <a:lvl7pPr marL="10163418" indent="0">
              <a:buNone/>
              <a:defRPr sz="3333"/>
            </a:lvl7pPr>
            <a:lvl8pPr marL="11857303" indent="0">
              <a:buNone/>
              <a:defRPr sz="3333"/>
            </a:lvl8pPr>
            <a:lvl9pPr marL="1355120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9E40FF2-2A47-D34E-800A-BBFD5AFD8EF8}" type="slidenum">
              <a:rPr lang="en-US"/>
              <a:pPr>
                <a:defRPr/>
              </a:pPr>
              <a:t>‹#›</a:t>
            </a:fld>
            <a:endParaRPr lang="en-US"/>
          </a:p>
        </p:txBody>
      </p:sp>
    </p:spTree>
    <p:extLst>
      <p:ext uri="{BB962C8B-B14F-4D97-AF65-F5344CB8AC3E}">
        <p14:creationId xmlns:p14="http://schemas.microsoft.com/office/powerpoint/2010/main" val="596461885"/>
      </p:ext>
    </p:extLst>
  </p:cSld>
  <p:clrMapOvr>
    <a:masterClrMapping/>
  </p:clrMapOvr>
  <p:transition/>
</p:sldLayout>
</file>

<file path=ppt/slideLayouts/slideLayout12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610C54-8025-3243-9501-A3ADC0E8EC58}" type="slidenum">
              <a:rPr lang="en-US"/>
              <a:pPr>
                <a:defRPr/>
              </a:pPr>
              <a:t>‹#›</a:t>
            </a:fld>
            <a:endParaRPr lang="en-US"/>
          </a:p>
        </p:txBody>
      </p:sp>
    </p:spTree>
    <p:extLst>
      <p:ext uri="{BB962C8B-B14F-4D97-AF65-F5344CB8AC3E}">
        <p14:creationId xmlns:p14="http://schemas.microsoft.com/office/powerpoint/2010/main" val="1947918256"/>
      </p:ext>
    </p:extLst>
  </p:cSld>
  <p:clrMapOvr>
    <a:masterClrMapping/>
  </p:clrMapOvr>
  <p:transition/>
</p:sldLayout>
</file>

<file path=ppt/slideLayouts/slideLayout12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27B42F1-5ED6-294A-9030-184DABF84916}" type="slidenum">
              <a:rPr lang="en-US"/>
              <a:pPr>
                <a:defRPr/>
              </a:pPr>
              <a:t>‹#›</a:t>
            </a:fld>
            <a:endParaRPr lang="en-US"/>
          </a:p>
        </p:txBody>
      </p:sp>
    </p:spTree>
    <p:extLst>
      <p:ext uri="{BB962C8B-B14F-4D97-AF65-F5344CB8AC3E}">
        <p14:creationId xmlns:p14="http://schemas.microsoft.com/office/powerpoint/2010/main" val="290494038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2010675"/>
      </p:ext>
    </p:extLst>
  </p:cSld>
  <p:clrMapOvr>
    <a:masterClrMapping/>
  </p:clrMapOvr>
  <p:transition/>
  <p:timing>
    <p:tnLst>
      <p:par>
        <p:cTn id="1" dur="indefinite" restart="never" nodeType="tmRoot"/>
      </p:par>
    </p:tnLst>
  </p:timing>
</p:sldLayout>
</file>

<file path=ppt/slideLayouts/slideLayout1270.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846BCC2-B275-B743-80E7-C5A7F3F4E023}" type="slidenum">
              <a:rPr lang="en-US"/>
              <a:pPr>
                <a:defRPr/>
              </a:pPr>
              <a:t>‹#›</a:t>
            </a:fld>
            <a:endParaRPr lang="en-US"/>
          </a:p>
        </p:txBody>
      </p:sp>
    </p:spTree>
    <p:extLst>
      <p:ext uri="{BB962C8B-B14F-4D97-AF65-F5344CB8AC3E}">
        <p14:creationId xmlns:p14="http://schemas.microsoft.com/office/powerpoint/2010/main" val="3384356399"/>
      </p:ext>
    </p:extLst>
  </p:cSld>
  <p:clrMapOvr>
    <a:masterClrMapping/>
  </p:clrMapOvr>
  <p:transition/>
</p:sldLayout>
</file>

<file path=ppt/slideLayouts/slideLayout127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036"/>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693433" indent="0" algn="ctr">
              <a:buNone/>
              <a:defRPr>
                <a:solidFill>
                  <a:schemeClr val="tx1">
                    <a:tint val="75000"/>
                  </a:schemeClr>
                </a:solidFill>
              </a:defRPr>
            </a:lvl2pPr>
            <a:lvl3pPr marL="3386869" indent="0" algn="ctr">
              <a:buNone/>
              <a:defRPr>
                <a:solidFill>
                  <a:schemeClr val="tx1">
                    <a:tint val="75000"/>
                  </a:schemeClr>
                </a:solidFill>
              </a:defRPr>
            </a:lvl3pPr>
            <a:lvl4pPr marL="5080302" indent="0" algn="ctr">
              <a:buNone/>
              <a:defRPr>
                <a:solidFill>
                  <a:schemeClr val="tx1">
                    <a:tint val="75000"/>
                  </a:schemeClr>
                </a:solidFill>
              </a:defRPr>
            </a:lvl4pPr>
            <a:lvl5pPr marL="6773739" indent="0" algn="ctr">
              <a:buNone/>
              <a:defRPr>
                <a:solidFill>
                  <a:schemeClr val="tx1">
                    <a:tint val="75000"/>
                  </a:schemeClr>
                </a:solidFill>
              </a:defRPr>
            </a:lvl5pPr>
            <a:lvl6pPr marL="8467168" indent="0" algn="ctr">
              <a:buNone/>
              <a:defRPr>
                <a:solidFill>
                  <a:schemeClr val="tx1">
                    <a:tint val="75000"/>
                  </a:schemeClr>
                </a:solidFill>
              </a:defRPr>
            </a:lvl6pPr>
            <a:lvl7pPr marL="10160620" indent="0" algn="ctr">
              <a:buNone/>
              <a:defRPr>
                <a:solidFill>
                  <a:schemeClr val="tx1">
                    <a:tint val="75000"/>
                  </a:schemeClr>
                </a:solidFill>
              </a:defRPr>
            </a:lvl7pPr>
            <a:lvl8pPr marL="11854041" indent="0" algn="ctr">
              <a:buNone/>
              <a:defRPr>
                <a:solidFill>
                  <a:schemeClr val="tx1">
                    <a:tint val="75000"/>
                  </a:schemeClr>
                </a:solidFill>
              </a:defRPr>
            </a:lvl8pPr>
            <a:lvl9pPr marL="13547478"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70430068"/>
      </p:ext>
    </p:extLst>
  </p:cSld>
  <p:clrMapOvr>
    <a:masterClrMapping/>
  </p:clrMapOvr>
  <p:timing>
    <p:tnLst>
      <p:par>
        <p:cTn id="1" dur="indefinite" restart="never" nodeType="tmRoot"/>
      </p:par>
    </p:tnLst>
  </p:timing>
</p:sldLayout>
</file>

<file path=ppt/slideLayouts/slideLayout12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138030780"/>
      </p:ext>
    </p:extLst>
  </p:cSld>
  <p:clrMapOvr>
    <a:masterClrMapping/>
  </p:clrMapOvr>
  <p:timing>
    <p:tnLst>
      <p:par>
        <p:cTn id="1" dur="indefinite" restart="never" nodeType="tmRoot"/>
      </p:par>
    </p:tnLst>
  </p:timing>
</p:sldLayout>
</file>

<file path=ppt/slideLayouts/slideLayout12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23"/>
            <a:ext cx="24483061" cy="7149947"/>
          </a:xfrm>
        </p:spPr>
        <p:txBody>
          <a:bodyPr anchor="t"/>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63"/>
            <a:ext cx="24483061" cy="7874938"/>
          </a:xfrm>
        </p:spPr>
        <p:txBody>
          <a:bodyPr anchor="b"/>
          <a:lstStyle>
            <a:lvl1pPr marL="0" indent="0">
              <a:buNone/>
              <a:defRPr sz="7499">
                <a:solidFill>
                  <a:schemeClr val="tx1">
                    <a:tint val="75000"/>
                  </a:schemeClr>
                </a:solidFill>
              </a:defRPr>
            </a:lvl1pPr>
            <a:lvl2pPr marL="1693433" indent="0">
              <a:buNone/>
              <a:defRPr sz="6916">
                <a:solidFill>
                  <a:schemeClr val="tx1">
                    <a:tint val="75000"/>
                  </a:schemeClr>
                </a:solidFill>
              </a:defRPr>
            </a:lvl2pPr>
            <a:lvl3pPr marL="3386869" indent="0">
              <a:buNone/>
              <a:defRPr sz="6082">
                <a:solidFill>
                  <a:schemeClr val="tx1">
                    <a:tint val="75000"/>
                  </a:schemeClr>
                </a:solidFill>
              </a:defRPr>
            </a:lvl3pPr>
            <a:lvl4pPr marL="5080302" indent="0">
              <a:buNone/>
              <a:defRPr sz="5249">
                <a:solidFill>
                  <a:schemeClr val="tx1">
                    <a:tint val="75000"/>
                  </a:schemeClr>
                </a:solidFill>
              </a:defRPr>
            </a:lvl4pPr>
            <a:lvl5pPr marL="6773739" indent="0">
              <a:buNone/>
              <a:defRPr sz="5249">
                <a:solidFill>
                  <a:schemeClr val="tx1">
                    <a:tint val="75000"/>
                  </a:schemeClr>
                </a:solidFill>
              </a:defRPr>
            </a:lvl5pPr>
            <a:lvl6pPr marL="8467168" indent="0">
              <a:buNone/>
              <a:defRPr sz="5249">
                <a:solidFill>
                  <a:schemeClr val="tx1">
                    <a:tint val="75000"/>
                  </a:schemeClr>
                </a:solidFill>
              </a:defRPr>
            </a:lvl6pPr>
            <a:lvl7pPr marL="10160620" indent="0">
              <a:buNone/>
              <a:defRPr sz="5249">
                <a:solidFill>
                  <a:schemeClr val="tx1">
                    <a:tint val="75000"/>
                  </a:schemeClr>
                </a:solidFill>
              </a:defRPr>
            </a:lvl7pPr>
            <a:lvl8pPr marL="11854041" indent="0">
              <a:buNone/>
              <a:defRPr sz="5249">
                <a:solidFill>
                  <a:schemeClr val="tx1">
                    <a:tint val="75000"/>
                  </a:schemeClr>
                </a:solidFill>
              </a:defRPr>
            </a:lvl8pPr>
            <a:lvl9pPr marL="13547478" indent="0">
              <a:buNone/>
              <a:defRPr sz="5249">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83870036"/>
      </p:ext>
    </p:extLst>
  </p:cSld>
  <p:clrMapOvr>
    <a:masterClrMapping/>
  </p:clrMapOvr>
  <p:timing>
    <p:tnLst>
      <p:par>
        <p:cTn id="1" dur="indefinite" restart="never" nodeType="tmRoot"/>
      </p:par>
    </p:tnLst>
  </p:timing>
</p:sldLayout>
</file>

<file path=ppt/slideLayouts/slideLayout12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400208"/>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400208"/>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15207916"/>
      </p:ext>
    </p:extLst>
  </p:cSld>
  <p:clrMapOvr>
    <a:masterClrMapping/>
  </p:clrMapOvr>
  <p:timing>
    <p:tnLst>
      <p:par>
        <p:cTn id="1" dur="indefinite" restart="never" nodeType="tmRoot"/>
      </p:par>
    </p:tnLst>
  </p:timing>
</p:sldLayout>
</file>

<file path=ppt/slideLayouts/slideLayout12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3433" indent="0">
              <a:buNone/>
              <a:defRPr sz="7499" b="1"/>
            </a:lvl2pPr>
            <a:lvl3pPr marL="3386869" indent="0">
              <a:buNone/>
              <a:defRPr sz="6916" b="1"/>
            </a:lvl3pPr>
            <a:lvl4pPr marL="5080302" indent="0">
              <a:buNone/>
              <a:defRPr sz="6082" b="1"/>
            </a:lvl4pPr>
            <a:lvl5pPr marL="6773739" indent="0">
              <a:buNone/>
              <a:defRPr sz="6082" b="1"/>
            </a:lvl5pPr>
            <a:lvl6pPr marL="8467168" indent="0">
              <a:buNone/>
              <a:defRPr sz="6082" b="1"/>
            </a:lvl6pPr>
            <a:lvl7pPr marL="10160620" indent="0">
              <a:buNone/>
              <a:defRPr sz="6082" b="1"/>
            </a:lvl7pPr>
            <a:lvl8pPr marL="11854041" indent="0">
              <a:buNone/>
              <a:defRPr sz="6082" b="1"/>
            </a:lvl8pPr>
            <a:lvl9pPr marL="13547478"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42" y="8058283"/>
            <a:ext cx="12731591" cy="3358307"/>
          </a:xfrm>
        </p:spPr>
        <p:txBody>
          <a:bodyPr anchor="b"/>
          <a:lstStyle>
            <a:lvl1pPr marL="0" indent="0">
              <a:buNone/>
              <a:defRPr sz="8999" b="1"/>
            </a:lvl1pPr>
            <a:lvl2pPr marL="1693433" indent="0">
              <a:buNone/>
              <a:defRPr sz="7499" b="1"/>
            </a:lvl2pPr>
            <a:lvl3pPr marL="3386869" indent="0">
              <a:buNone/>
              <a:defRPr sz="6916" b="1"/>
            </a:lvl3pPr>
            <a:lvl4pPr marL="5080302" indent="0">
              <a:buNone/>
              <a:defRPr sz="6082" b="1"/>
            </a:lvl4pPr>
            <a:lvl5pPr marL="6773739" indent="0">
              <a:buNone/>
              <a:defRPr sz="6082" b="1"/>
            </a:lvl5pPr>
            <a:lvl6pPr marL="8467168" indent="0">
              <a:buNone/>
              <a:defRPr sz="6082" b="1"/>
            </a:lvl6pPr>
            <a:lvl7pPr marL="10160620" indent="0">
              <a:buNone/>
              <a:defRPr sz="6082" b="1"/>
            </a:lvl7pPr>
            <a:lvl8pPr marL="11854041" indent="0">
              <a:buNone/>
              <a:defRPr sz="6082" b="1"/>
            </a:lvl8pPr>
            <a:lvl9pPr marL="13547478"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4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3987886"/>
      </p:ext>
    </p:extLst>
  </p:cSld>
  <p:clrMapOvr>
    <a:masterClrMapping/>
  </p:clrMapOvr>
  <p:timing>
    <p:tnLst>
      <p:par>
        <p:cTn id="1" dur="indefinite" restart="never" nodeType="tmRoot"/>
      </p:par>
    </p:tnLst>
  </p:timing>
</p:sldLayout>
</file>

<file path=ppt/slideLayouts/slideLayout12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67355061"/>
      </p:ext>
    </p:extLst>
  </p:cSld>
  <p:clrMapOvr>
    <a:masterClrMapping/>
  </p:clrMapOvr>
  <p:timing>
    <p:tnLst>
      <p:par>
        <p:cTn id="1" dur="indefinite" restart="never" nodeType="tmRoot"/>
      </p:par>
    </p:tnLst>
  </p:timing>
</p:sldLayout>
</file>

<file path=ppt/slideLayouts/slideLayout12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73486557"/>
      </p:ext>
    </p:extLst>
  </p:cSld>
  <p:clrMapOvr>
    <a:masterClrMapping/>
  </p:clrMapOvr>
  <p:timing>
    <p:tnLst>
      <p:par>
        <p:cTn id="1" dur="indefinite" restart="never" nodeType="tmRoot"/>
      </p:par>
    </p:tnLst>
  </p:timing>
</p:sldLayout>
</file>

<file path=ppt/slideLayouts/slideLayout12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3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7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36" y="7533307"/>
            <a:ext cx="9476185" cy="24624823"/>
          </a:xfrm>
        </p:spPr>
        <p:txBody>
          <a:bodyPr/>
          <a:lstStyle>
            <a:lvl1pPr marL="0" indent="0">
              <a:buNone/>
              <a:defRPr sz="5249"/>
            </a:lvl1pPr>
            <a:lvl2pPr marL="1693433" indent="0">
              <a:buNone/>
              <a:defRPr sz="4583"/>
            </a:lvl2pPr>
            <a:lvl3pPr marL="3386869" indent="0">
              <a:buNone/>
              <a:defRPr sz="3749"/>
            </a:lvl3pPr>
            <a:lvl4pPr marL="5080302" indent="0">
              <a:buNone/>
              <a:defRPr sz="3333"/>
            </a:lvl4pPr>
            <a:lvl5pPr marL="6773739" indent="0">
              <a:buNone/>
              <a:defRPr sz="3333"/>
            </a:lvl5pPr>
            <a:lvl6pPr marL="8467168" indent="0">
              <a:buNone/>
              <a:defRPr sz="3333"/>
            </a:lvl6pPr>
            <a:lvl7pPr marL="10160620" indent="0">
              <a:buNone/>
              <a:defRPr sz="3333"/>
            </a:lvl7pPr>
            <a:lvl8pPr marL="11854041" indent="0">
              <a:buNone/>
              <a:defRPr sz="3333"/>
            </a:lvl8pPr>
            <a:lvl9pPr marL="13547478"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14241420"/>
      </p:ext>
    </p:extLst>
  </p:cSld>
  <p:clrMapOvr>
    <a:masterClrMapping/>
  </p:clrMapOvr>
  <p:timing>
    <p:tnLst>
      <p:par>
        <p:cTn id="1" dur="indefinite" restart="never" nodeType="tmRoot"/>
      </p:par>
    </p:tnLst>
  </p:timing>
</p:sldLayout>
</file>

<file path=ppt/slideLayouts/slideLayout12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3433" indent="0">
              <a:buNone/>
              <a:defRPr sz="10415"/>
            </a:lvl2pPr>
            <a:lvl3pPr marL="3386869" indent="0">
              <a:buNone/>
              <a:defRPr sz="8999"/>
            </a:lvl3pPr>
            <a:lvl4pPr marL="5080302" indent="0">
              <a:buNone/>
              <a:defRPr sz="7499"/>
            </a:lvl4pPr>
            <a:lvl5pPr marL="6773739" indent="0">
              <a:buNone/>
              <a:defRPr sz="7499"/>
            </a:lvl5pPr>
            <a:lvl6pPr marL="8467168" indent="0">
              <a:buNone/>
              <a:defRPr sz="7499"/>
            </a:lvl6pPr>
            <a:lvl7pPr marL="10160620" indent="0">
              <a:buNone/>
              <a:defRPr sz="7499"/>
            </a:lvl7pPr>
            <a:lvl8pPr marL="11854041" indent="0">
              <a:buNone/>
              <a:defRPr sz="7499"/>
            </a:lvl8pPr>
            <a:lvl9pPr marL="13547478" indent="0">
              <a:buNone/>
              <a:defRPr sz="7499"/>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3433" indent="0">
              <a:buNone/>
              <a:defRPr sz="4583"/>
            </a:lvl2pPr>
            <a:lvl3pPr marL="3386869" indent="0">
              <a:buNone/>
              <a:defRPr sz="3749"/>
            </a:lvl3pPr>
            <a:lvl4pPr marL="5080302" indent="0">
              <a:buNone/>
              <a:defRPr sz="3333"/>
            </a:lvl4pPr>
            <a:lvl5pPr marL="6773739" indent="0">
              <a:buNone/>
              <a:defRPr sz="3333"/>
            </a:lvl5pPr>
            <a:lvl6pPr marL="8467168" indent="0">
              <a:buNone/>
              <a:defRPr sz="3333"/>
            </a:lvl6pPr>
            <a:lvl7pPr marL="10160620" indent="0">
              <a:buNone/>
              <a:defRPr sz="3333"/>
            </a:lvl7pPr>
            <a:lvl8pPr marL="11854041" indent="0">
              <a:buNone/>
              <a:defRPr sz="3333"/>
            </a:lvl8pPr>
            <a:lvl9pPr marL="13547478"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63652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60"/>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2039" indent="0">
              <a:buNone/>
              <a:defRPr sz="6082"/>
            </a:lvl2pPr>
            <a:lvl3pPr marL="3104056" indent="0">
              <a:buNone/>
              <a:defRPr sz="5249"/>
            </a:lvl3pPr>
            <a:lvl4pPr marL="4656088" indent="0">
              <a:buNone/>
              <a:defRPr sz="4833"/>
            </a:lvl4pPr>
            <a:lvl5pPr marL="6208119" indent="0">
              <a:buNone/>
              <a:defRPr sz="4833"/>
            </a:lvl5pPr>
            <a:lvl6pPr marL="7760146" indent="0">
              <a:buNone/>
              <a:defRPr sz="4833"/>
            </a:lvl6pPr>
            <a:lvl7pPr marL="9312172" indent="0">
              <a:buNone/>
              <a:defRPr sz="4833"/>
            </a:lvl7pPr>
            <a:lvl8pPr marL="10864207" indent="0">
              <a:buNone/>
              <a:defRPr sz="4833"/>
            </a:lvl8pPr>
            <a:lvl9pPr marL="12416228"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845960"/>
      </p:ext>
    </p:extLst>
  </p:cSld>
  <p:clrMapOvr>
    <a:masterClrMapping/>
  </p:clrMapOvr>
  <p:transition/>
</p:sldLayout>
</file>

<file path=ppt/slideLayouts/slideLayout12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76324705"/>
      </p:ext>
    </p:extLst>
  </p:cSld>
  <p:clrMapOvr>
    <a:masterClrMapping/>
  </p:clrMapOvr>
  <p:timing>
    <p:tnLst>
      <p:par>
        <p:cTn id="1" dur="indefinite" restart="never" nodeType="tmRoot"/>
      </p:par>
    </p:tnLst>
  </p:timing>
</p:sldLayout>
</file>

<file path=ppt/slideLayouts/slideLayout12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211"/>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211"/>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490" tIns="203308" rIns="406490" bIns="20330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94933883"/>
      </p:ext>
    </p:extLst>
  </p:cSld>
  <p:clrMapOvr>
    <a:masterClrMapping/>
  </p:clrMapOvr>
  <p:timing>
    <p:tnLst>
      <p:par>
        <p:cTn id="1" dur="indefinite" restart="never" nodeType="tmRoot"/>
      </p:par>
    </p:tnLst>
  </p:timing>
</p:sldLayout>
</file>

<file path=ppt/slideLayouts/slideLayout128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051"/>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692969" indent="0" algn="ctr">
              <a:buNone/>
              <a:defRPr>
                <a:solidFill>
                  <a:schemeClr val="tx1">
                    <a:tint val="75000"/>
                  </a:schemeClr>
                </a:solidFill>
              </a:defRPr>
            </a:lvl2pPr>
            <a:lvl3pPr marL="3385940" indent="0" algn="ctr">
              <a:buNone/>
              <a:defRPr>
                <a:solidFill>
                  <a:schemeClr val="tx1">
                    <a:tint val="75000"/>
                  </a:schemeClr>
                </a:solidFill>
              </a:defRPr>
            </a:lvl3pPr>
            <a:lvl4pPr marL="5078904" indent="0" algn="ctr">
              <a:buNone/>
              <a:defRPr>
                <a:solidFill>
                  <a:schemeClr val="tx1">
                    <a:tint val="75000"/>
                  </a:schemeClr>
                </a:solidFill>
              </a:defRPr>
            </a:lvl4pPr>
            <a:lvl5pPr marL="6771875" indent="0" algn="ctr">
              <a:buNone/>
              <a:defRPr>
                <a:solidFill>
                  <a:schemeClr val="tx1">
                    <a:tint val="75000"/>
                  </a:schemeClr>
                </a:solidFill>
              </a:defRPr>
            </a:lvl5pPr>
            <a:lvl6pPr marL="8464841" indent="0" algn="ctr">
              <a:buNone/>
              <a:defRPr>
                <a:solidFill>
                  <a:schemeClr val="tx1">
                    <a:tint val="75000"/>
                  </a:schemeClr>
                </a:solidFill>
              </a:defRPr>
            </a:lvl6pPr>
            <a:lvl7pPr marL="10157827" indent="0" algn="ctr">
              <a:buNone/>
              <a:defRPr>
                <a:solidFill>
                  <a:schemeClr val="tx1">
                    <a:tint val="75000"/>
                  </a:schemeClr>
                </a:solidFill>
              </a:defRPr>
            </a:lvl7pPr>
            <a:lvl8pPr marL="11850781" indent="0" algn="ctr">
              <a:buNone/>
              <a:defRPr>
                <a:solidFill>
                  <a:schemeClr val="tx1">
                    <a:tint val="75000"/>
                  </a:schemeClr>
                </a:solidFill>
              </a:defRPr>
            </a:lvl8pPr>
            <a:lvl9pPr marL="13543752"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8513196"/>
      </p:ext>
    </p:extLst>
  </p:cSld>
  <p:clrMapOvr>
    <a:masterClrMapping/>
  </p:clrMapOvr>
  <p:timing>
    <p:tnLst>
      <p:par>
        <p:cTn id="1" dur="indefinite" restart="never" nodeType="tmRoot"/>
      </p:par>
    </p:tnLst>
  </p:timing>
</p:sldLayout>
</file>

<file path=ppt/slideLayouts/slideLayout12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8147167"/>
      </p:ext>
    </p:extLst>
  </p:cSld>
  <p:clrMapOvr>
    <a:masterClrMapping/>
  </p:clrMapOvr>
  <p:timing>
    <p:tnLst>
      <p:par>
        <p:cTn id="1" dur="indefinite" restart="never" nodeType="tmRoot"/>
      </p:par>
    </p:tnLst>
  </p:timing>
</p:sldLayout>
</file>

<file path=ppt/slideLayouts/slideLayout12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28"/>
            <a:ext cx="24483061" cy="7149947"/>
          </a:xfrm>
        </p:spPr>
        <p:txBody>
          <a:bodyPr anchor="t"/>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65"/>
            <a:ext cx="24483061" cy="7874938"/>
          </a:xfrm>
        </p:spPr>
        <p:txBody>
          <a:bodyPr anchor="b"/>
          <a:lstStyle>
            <a:lvl1pPr marL="0" indent="0">
              <a:buNone/>
              <a:defRPr sz="7499">
                <a:solidFill>
                  <a:schemeClr val="tx1">
                    <a:tint val="75000"/>
                  </a:schemeClr>
                </a:solidFill>
              </a:defRPr>
            </a:lvl1pPr>
            <a:lvl2pPr marL="1692969" indent="0">
              <a:buNone/>
              <a:defRPr sz="6916">
                <a:solidFill>
                  <a:schemeClr val="tx1">
                    <a:tint val="75000"/>
                  </a:schemeClr>
                </a:solidFill>
              </a:defRPr>
            </a:lvl2pPr>
            <a:lvl3pPr marL="3385940" indent="0">
              <a:buNone/>
              <a:defRPr sz="6082">
                <a:solidFill>
                  <a:schemeClr val="tx1">
                    <a:tint val="75000"/>
                  </a:schemeClr>
                </a:solidFill>
              </a:defRPr>
            </a:lvl3pPr>
            <a:lvl4pPr marL="5078904" indent="0">
              <a:buNone/>
              <a:defRPr sz="5249">
                <a:solidFill>
                  <a:schemeClr val="tx1">
                    <a:tint val="75000"/>
                  </a:schemeClr>
                </a:solidFill>
              </a:defRPr>
            </a:lvl4pPr>
            <a:lvl5pPr marL="6771875" indent="0">
              <a:buNone/>
              <a:defRPr sz="5249">
                <a:solidFill>
                  <a:schemeClr val="tx1">
                    <a:tint val="75000"/>
                  </a:schemeClr>
                </a:solidFill>
              </a:defRPr>
            </a:lvl5pPr>
            <a:lvl6pPr marL="8464841" indent="0">
              <a:buNone/>
              <a:defRPr sz="5249">
                <a:solidFill>
                  <a:schemeClr val="tx1">
                    <a:tint val="75000"/>
                  </a:schemeClr>
                </a:solidFill>
              </a:defRPr>
            </a:lvl6pPr>
            <a:lvl7pPr marL="10157827" indent="0">
              <a:buNone/>
              <a:defRPr sz="5249">
                <a:solidFill>
                  <a:schemeClr val="tx1">
                    <a:tint val="75000"/>
                  </a:schemeClr>
                </a:solidFill>
              </a:defRPr>
            </a:lvl7pPr>
            <a:lvl8pPr marL="11850781" indent="0">
              <a:buNone/>
              <a:defRPr sz="5249">
                <a:solidFill>
                  <a:schemeClr val="tx1">
                    <a:tint val="75000"/>
                  </a:schemeClr>
                </a:solidFill>
              </a:defRPr>
            </a:lvl8pPr>
            <a:lvl9pPr marL="13543752" indent="0">
              <a:buNone/>
              <a:defRPr sz="5249">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23167368"/>
      </p:ext>
    </p:extLst>
  </p:cSld>
  <p:clrMapOvr>
    <a:masterClrMapping/>
  </p:clrMapOvr>
  <p:timing>
    <p:tnLst>
      <p:par>
        <p:cTn id="1" dur="indefinite" restart="never" nodeType="tmRoot"/>
      </p:par>
    </p:tnLst>
  </p:timing>
</p:sldLayout>
</file>

<file path=ppt/slideLayouts/slideLayout12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400211"/>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400211"/>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03951308"/>
      </p:ext>
    </p:extLst>
  </p:cSld>
  <p:clrMapOvr>
    <a:masterClrMapping/>
  </p:clrMapOvr>
  <p:timing>
    <p:tnLst>
      <p:par>
        <p:cTn id="1" dur="indefinite" restart="never" nodeType="tmRoot"/>
      </p:par>
    </p:tnLst>
  </p:timing>
</p:sldLayout>
</file>

<file path=ppt/slideLayouts/slideLayout12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2969" indent="0">
              <a:buNone/>
              <a:defRPr sz="7499" b="1"/>
            </a:lvl2pPr>
            <a:lvl3pPr marL="3385940" indent="0">
              <a:buNone/>
              <a:defRPr sz="6916" b="1"/>
            </a:lvl3pPr>
            <a:lvl4pPr marL="5078904" indent="0">
              <a:buNone/>
              <a:defRPr sz="6082" b="1"/>
            </a:lvl4pPr>
            <a:lvl5pPr marL="6771875" indent="0">
              <a:buNone/>
              <a:defRPr sz="6082" b="1"/>
            </a:lvl5pPr>
            <a:lvl6pPr marL="8464841" indent="0">
              <a:buNone/>
              <a:defRPr sz="6082" b="1"/>
            </a:lvl6pPr>
            <a:lvl7pPr marL="10157827" indent="0">
              <a:buNone/>
              <a:defRPr sz="6082" b="1"/>
            </a:lvl7pPr>
            <a:lvl8pPr marL="11850781" indent="0">
              <a:buNone/>
              <a:defRPr sz="6082" b="1"/>
            </a:lvl8pPr>
            <a:lvl9pPr marL="13543752"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49" y="8058283"/>
            <a:ext cx="12731591" cy="3358307"/>
          </a:xfrm>
        </p:spPr>
        <p:txBody>
          <a:bodyPr anchor="b"/>
          <a:lstStyle>
            <a:lvl1pPr marL="0" indent="0">
              <a:buNone/>
              <a:defRPr sz="8999" b="1"/>
            </a:lvl1pPr>
            <a:lvl2pPr marL="1692969" indent="0">
              <a:buNone/>
              <a:defRPr sz="7499" b="1"/>
            </a:lvl2pPr>
            <a:lvl3pPr marL="3385940" indent="0">
              <a:buNone/>
              <a:defRPr sz="6916" b="1"/>
            </a:lvl3pPr>
            <a:lvl4pPr marL="5078904" indent="0">
              <a:buNone/>
              <a:defRPr sz="6082" b="1"/>
            </a:lvl4pPr>
            <a:lvl5pPr marL="6771875" indent="0">
              <a:buNone/>
              <a:defRPr sz="6082" b="1"/>
            </a:lvl5pPr>
            <a:lvl6pPr marL="8464841" indent="0">
              <a:buNone/>
              <a:defRPr sz="6082" b="1"/>
            </a:lvl6pPr>
            <a:lvl7pPr marL="10157827" indent="0">
              <a:buNone/>
              <a:defRPr sz="6082" b="1"/>
            </a:lvl7pPr>
            <a:lvl8pPr marL="11850781" indent="0">
              <a:buNone/>
              <a:defRPr sz="6082" b="1"/>
            </a:lvl8pPr>
            <a:lvl9pPr marL="13543752"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4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1913631"/>
      </p:ext>
    </p:extLst>
  </p:cSld>
  <p:clrMapOvr>
    <a:masterClrMapping/>
  </p:clrMapOvr>
  <p:timing>
    <p:tnLst>
      <p:par>
        <p:cTn id="1" dur="indefinite" restart="never" nodeType="tmRoot"/>
      </p:par>
    </p:tnLst>
  </p:timing>
</p:sldLayout>
</file>

<file path=ppt/slideLayouts/slideLayout12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27756274"/>
      </p:ext>
    </p:extLst>
  </p:cSld>
  <p:clrMapOvr>
    <a:masterClrMapping/>
  </p:clrMapOvr>
  <p:timing>
    <p:tnLst>
      <p:par>
        <p:cTn id="1" dur="indefinite" restart="never" nodeType="tmRoot"/>
      </p:par>
    </p:tnLst>
  </p:timing>
</p:sldLayout>
</file>

<file path=ppt/slideLayouts/slideLayout12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60730516"/>
      </p:ext>
    </p:extLst>
  </p:cSld>
  <p:clrMapOvr>
    <a:masterClrMapping/>
  </p:clrMapOvr>
  <p:timing>
    <p:tnLst>
      <p:par>
        <p:cTn id="1" dur="indefinite" restart="never" nodeType="tmRoot"/>
      </p:par>
    </p:tnLst>
  </p:timing>
</p:sldLayout>
</file>

<file path=ppt/slideLayouts/slideLayout12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3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8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39" y="7533307"/>
            <a:ext cx="9476185" cy="24624823"/>
          </a:xfrm>
        </p:spPr>
        <p:txBody>
          <a:bodyPr/>
          <a:lstStyle>
            <a:lvl1pPr marL="0" indent="0">
              <a:buNone/>
              <a:defRPr sz="5249"/>
            </a:lvl1pPr>
            <a:lvl2pPr marL="1692969" indent="0">
              <a:buNone/>
              <a:defRPr sz="4583"/>
            </a:lvl2pPr>
            <a:lvl3pPr marL="3385940" indent="0">
              <a:buNone/>
              <a:defRPr sz="3749"/>
            </a:lvl3pPr>
            <a:lvl4pPr marL="5078904" indent="0">
              <a:buNone/>
              <a:defRPr sz="3333"/>
            </a:lvl4pPr>
            <a:lvl5pPr marL="6771875" indent="0">
              <a:buNone/>
              <a:defRPr sz="3333"/>
            </a:lvl5pPr>
            <a:lvl6pPr marL="8464841" indent="0">
              <a:buNone/>
              <a:defRPr sz="3333"/>
            </a:lvl6pPr>
            <a:lvl7pPr marL="10157827" indent="0">
              <a:buNone/>
              <a:defRPr sz="3333"/>
            </a:lvl7pPr>
            <a:lvl8pPr marL="11850781" indent="0">
              <a:buNone/>
              <a:defRPr sz="3333"/>
            </a:lvl8pPr>
            <a:lvl9pPr marL="13543752"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4084901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845540"/>
      </p:ext>
    </p:extLst>
  </p:cSld>
  <p:clrMapOvr>
    <a:masterClrMapping/>
  </p:clrMapOvr>
  <p:transition/>
</p:sldLayout>
</file>

<file path=ppt/slideLayouts/slideLayout12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2969" indent="0">
              <a:buNone/>
              <a:defRPr sz="10415"/>
            </a:lvl2pPr>
            <a:lvl3pPr marL="3385940" indent="0">
              <a:buNone/>
              <a:defRPr sz="8999"/>
            </a:lvl3pPr>
            <a:lvl4pPr marL="5078904" indent="0">
              <a:buNone/>
              <a:defRPr sz="7499"/>
            </a:lvl4pPr>
            <a:lvl5pPr marL="6771875" indent="0">
              <a:buNone/>
              <a:defRPr sz="7499"/>
            </a:lvl5pPr>
            <a:lvl6pPr marL="8464841" indent="0">
              <a:buNone/>
              <a:defRPr sz="7499"/>
            </a:lvl6pPr>
            <a:lvl7pPr marL="10157827" indent="0">
              <a:buNone/>
              <a:defRPr sz="7499"/>
            </a:lvl7pPr>
            <a:lvl8pPr marL="11850781" indent="0">
              <a:buNone/>
              <a:defRPr sz="7499"/>
            </a:lvl8pPr>
            <a:lvl9pPr marL="13543752" indent="0">
              <a:buNone/>
              <a:defRPr sz="7499"/>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2969" indent="0">
              <a:buNone/>
              <a:defRPr sz="4583"/>
            </a:lvl2pPr>
            <a:lvl3pPr marL="3385940" indent="0">
              <a:buNone/>
              <a:defRPr sz="3749"/>
            </a:lvl3pPr>
            <a:lvl4pPr marL="5078904" indent="0">
              <a:buNone/>
              <a:defRPr sz="3333"/>
            </a:lvl4pPr>
            <a:lvl5pPr marL="6771875" indent="0">
              <a:buNone/>
              <a:defRPr sz="3333"/>
            </a:lvl5pPr>
            <a:lvl6pPr marL="8464841" indent="0">
              <a:buNone/>
              <a:defRPr sz="3333"/>
            </a:lvl6pPr>
            <a:lvl7pPr marL="10157827" indent="0">
              <a:buNone/>
              <a:defRPr sz="3333"/>
            </a:lvl7pPr>
            <a:lvl8pPr marL="11850781" indent="0">
              <a:buNone/>
              <a:defRPr sz="3333"/>
            </a:lvl8pPr>
            <a:lvl9pPr marL="13543752"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75362473"/>
      </p:ext>
    </p:extLst>
  </p:cSld>
  <p:clrMapOvr>
    <a:masterClrMapping/>
  </p:clrMapOvr>
  <p:timing>
    <p:tnLst>
      <p:par>
        <p:cTn id="1" dur="indefinite" restart="never" nodeType="tmRoot"/>
      </p:par>
    </p:tnLst>
  </p:timing>
</p:sldLayout>
</file>

<file path=ppt/slideLayouts/slideLayout12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69402016"/>
      </p:ext>
    </p:extLst>
  </p:cSld>
  <p:clrMapOvr>
    <a:masterClrMapping/>
  </p:clrMapOvr>
  <p:timing>
    <p:tnLst>
      <p:par>
        <p:cTn id="1" dur="indefinite" restart="never" nodeType="tmRoot"/>
      </p:par>
    </p:tnLst>
  </p:timing>
</p:sldLayout>
</file>

<file path=ppt/slideLayouts/slideLayout12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227"/>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227"/>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318"/>
            <a:ext cx="6720840" cy="1683321"/>
          </a:xfrm>
          <a:prstGeom prst="rect">
            <a:avLst/>
          </a:prstGeom>
        </p:spPr>
        <p:txBody>
          <a:bodyPr lIns="406378" tIns="203255" rIns="406378" bIns="203255"/>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60833950"/>
      </p:ext>
    </p:extLst>
  </p:cSld>
  <p:clrMapOvr>
    <a:masterClrMapping/>
  </p:clrMapOvr>
  <p:timing>
    <p:tnLst>
      <p:par>
        <p:cTn id="1" dur="indefinite" restart="never" nodeType="tmRoot"/>
      </p:par>
    </p:tnLst>
  </p:timing>
</p:sldLayout>
</file>

<file path=ppt/slideLayouts/slideLayout12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8509" tIns="169311" rIns="338509" bIns="169311"/>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8509" tIns="169311" rIns="338509" bIns="169311"/>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8509" tIns="169311" rIns="338509" bIns="169311"/>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6265" tIns="203200" rIns="406265" bIns="20320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880089"/>
      </p:ext>
    </p:extLst>
  </p:cSld>
  <p:clrMapOvr>
    <a:masterClrMapping/>
  </p:clrMapOvr>
  <p:transition/>
  <p:timing>
    <p:tnLst>
      <p:par>
        <p:cTn id="1" dur="indefinite" restart="never" nodeType="tmRoot"/>
      </p:par>
    </p:tnLst>
  </p:timing>
</p:sldLayout>
</file>

<file path=ppt/slideLayouts/slideLayout12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3965936"/>
      </p:ext>
    </p:extLst>
  </p:cSld>
  <p:clrMapOvr>
    <a:masterClrMapping/>
  </p:clrMapOvr>
  <p:transition/>
  <p:timing>
    <p:tnLst>
      <p:par>
        <p:cTn id="1" dur="indefinite" restart="never" nodeType="tmRoot"/>
      </p:par>
    </p:tnLst>
  </p:timing>
</p:sldLayout>
</file>

<file path=ppt/slideLayouts/slideLayout12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38"/>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72"/>
            <a:ext cx="24483061" cy="7874938"/>
          </a:xfrm>
        </p:spPr>
        <p:txBody>
          <a:bodyPr anchor="b"/>
          <a:lstStyle>
            <a:lvl1pPr marL="0" indent="0">
              <a:buNone/>
              <a:defRPr sz="7499"/>
            </a:lvl1pPr>
            <a:lvl2pPr marL="1692504" indent="0">
              <a:buNone/>
              <a:defRPr sz="6916"/>
            </a:lvl2pPr>
            <a:lvl3pPr marL="3385008" indent="0">
              <a:buNone/>
              <a:defRPr sz="6082"/>
            </a:lvl3pPr>
            <a:lvl4pPr marL="5077507" indent="0">
              <a:buNone/>
              <a:defRPr sz="5249"/>
            </a:lvl4pPr>
            <a:lvl5pPr marL="6770012" indent="0">
              <a:buNone/>
              <a:defRPr sz="5249"/>
            </a:lvl5pPr>
            <a:lvl6pPr marL="8462512" indent="0">
              <a:buNone/>
              <a:defRPr sz="5249"/>
            </a:lvl6pPr>
            <a:lvl7pPr marL="10155033" indent="0">
              <a:buNone/>
              <a:defRPr sz="5249"/>
            </a:lvl7pPr>
            <a:lvl8pPr marL="11847521" indent="0">
              <a:buNone/>
              <a:defRPr sz="5249"/>
            </a:lvl8pPr>
            <a:lvl9pPr marL="1354002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3115011"/>
      </p:ext>
    </p:extLst>
  </p:cSld>
  <p:clrMapOvr>
    <a:masterClrMapping/>
  </p:clrMapOvr>
  <p:transition/>
</p:sldLayout>
</file>

<file path=ppt/slideLayouts/slideLayout12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31455"/>
      </p:ext>
    </p:extLst>
  </p:cSld>
  <p:clrMapOvr>
    <a:masterClrMapping/>
  </p:clrMapOvr>
  <p:transition/>
</p:sldLayout>
</file>

<file path=ppt/slideLayouts/slideLayout12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2504" indent="0">
              <a:buNone/>
              <a:defRPr sz="7499" b="1"/>
            </a:lvl2pPr>
            <a:lvl3pPr marL="3385008" indent="0">
              <a:buNone/>
              <a:defRPr sz="6916" b="1"/>
            </a:lvl3pPr>
            <a:lvl4pPr marL="5077507" indent="0">
              <a:buNone/>
              <a:defRPr sz="6082" b="1"/>
            </a:lvl4pPr>
            <a:lvl5pPr marL="6770012" indent="0">
              <a:buNone/>
              <a:defRPr sz="6082" b="1"/>
            </a:lvl5pPr>
            <a:lvl6pPr marL="8462512" indent="0">
              <a:buNone/>
              <a:defRPr sz="6082" b="1"/>
            </a:lvl6pPr>
            <a:lvl7pPr marL="10155033" indent="0">
              <a:buNone/>
              <a:defRPr sz="6082" b="1"/>
            </a:lvl7pPr>
            <a:lvl8pPr marL="11847521" indent="0">
              <a:buNone/>
              <a:defRPr sz="6082" b="1"/>
            </a:lvl8pPr>
            <a:lvl9pPr marL="1354002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53" y="8058283"/>
            <a:ext cx="12731591" cy="3358307"/>
          </a:xfrm>
        </p:spPr>
        <p:txBody>
          <a:bodyPr anchor="b"/>
          <a:lstStyle>
            <a:lvl1pPr marL="0" indent="0">
              <a:buNone/>
              <a:defRPr sz="8999" b="1"/>
            </a:lvl1pPr>
            <a:lvl2pPr marL="1692504" indent="0">
              <a:buNone/>
              <a:defRPr sz="7499" b="1"/>
            </a:lvl2pPr>
            <a:lvl3pPr marL="3385008" indent="0">
              <a:buNone/>
              <a:defRPr sz="6916" b="1"/>
            </a:lvl3pPr>
            <a:lvl4pPr marL="5077507" indent="0">
              <a:buNone/>
              <a:defRPr sz="6082" b="1"/>
            </a:lvl4pPr>
            <a:lvl5pPr marL="6770012" indent="0">
              <a:buNone/>
              <a:defRPr sz="6082" b="1"/>
            </a:lvl5pPr>
            <a:lvl6pPr marL="8462512" indent="0">
              <a:buNone/>
              <a:defRPr sz="6082" b="1"/>
            </a:lvl6pPr>
            <a:lvl7pPr marL="10155033" indent="0">
              <a:buNone/>
              <a:defRPr sz="6082" b="1"/>
            </a:lvl7pPr>
            <a:lvl8pPr marL="11847521" indent="0">
              <a:buNone/>
              <a:defRPr sz="6082" b="1"/>
            </a:lvl8pPr>
            <a:lvl9pPr marL="1354002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53"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0105727"/>
      </p:ext>
    </p:extLst>
  </p:cSld>
  <p:clrMapOvr>
    <a:masterClrMapping/>
  </p:clrMapOvr>
  <p:transition/>
</p:sldLayout>
</file>

<file path=ppt/slideLayouts/slideLayout12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82300"/>
      </p:ext>
    </p:extLst>
  </p:cSld>
  <p:clrMapOvr>
    <a:masterClrMapping/>
  </p:clrMapOvr>
  <p:transition/>
</p:sldLayout>
</file>

<file path=ppt/slideLayouts/slideLayout12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1505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1"/>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122403625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2039" indent="0">
              <a:buNone/>
              <a:defRPr sz="6916" b="1"/>
            </a:lvl2pPr>
            <a:lvl3pPr marL="3104056" indent="0">
              <a:buNone/>
              <a:defRPr sz="6082" b="1"/>
            </a:lvl3pPr>
            <a:lvl4pPr marL="4656088" indent="0">
              <a:buNone/>
              <a:defRPr sz="5249" b="1"/>
            </a:lvl4pPr>
            <a:lvl5pPr marL="6208119" indent="0">
              <a:buNone/>
              <a:defRPr sz="5249" b="1"/>
            </a:lvl5pPr>
            <a:lvl6pPr marL="7760146" indent="0">
              <a:buNone/>
              <a:defRPr sz="5249" b="1"/>
            </a:lvl6pPr>
            <a:lvl7pPr marL="9312172" indent="0">
              <a:buNone/>
              <a:defRPr sz="5249" b="1"/>
            </a:lvl7pPr>
            <a:lvl8pPr marL="10864207" indent="0">
              <a:buNone/>
              <a:defRPr sz="5249" b="1"/>
            </a:lvl8pPr>
            <a:lvl9pPr marL="12416228"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17" y="8058283"/>
            <a:ext cx="12731591" cy="3358307"/>
          </a:xfrm>
        </p:spPr>
        <p:txBody>
          <a:bodyPr anchor="b"/>
          <a:lstStyle>
            <a:lvl1pPr marL="0" indent="0">
              <a:buNone/>
              <a:defRPr sz="8332" b="1"/>
            </a:lvl1pPr>
            <a:lvl2pPr marL="1552039" indent="0">
              <a:buNone/>
              <a:defRPr sz="6916" b="1"/>
            </a:lvl2pPr>
            <a:lvl3pPr marL="3104056" indent="0">
              <a:buNone/>
              <a:defRPr sz="6082" b="1"/>
            </a:lvl3pPr>
            <a:lvl4pPr marL="4656088" indent="0">
              <a:buNone/>
              <a:defRPr sz="5249" b="1"/>
            </a:lvl4pPr>
            <a:lvl5pPr marL="6208119" indent="0">
              <a:buNone/>
              <a:defRPr sz="5249" b="1"/>
            </a:lvl5pPr>
            <a:lvl6pPr marL="7760146" indent="0">
              <a:buNone/>
              <a:defRPr sz="5249" b="1"/>
            </a:lvl6pPr>
            <a:lvl7pPr marL="9312172" indent="0">
              <a:buNone/>
              <a:defRPr sz="5249" b="1"/>
            </a:lvl7pPr>
            <a:lvl8pPr marL="10864207" indent="0">
              <a:buNone/>
              <a:defRPr sz="5249" b="1"/>
            </a:lvl8pPr>
            <a:lvl9pPr marL="12416228"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17"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40119"/>
      </p:ext>
    </p:extLst>
  </p:cSld>
  <p:clrMapOvr>
    <a:masterClrMapping/>
  </p:clrMapOvr>
  <p:transition/>
</p:sldLayout>
</file>

<file path=ppt/slideLayouts/slideLayout13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4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0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44" y="7533307"/>
            <a:ext cx="9476185" cy="24624823"/>
          </a:xfrm>
        </p:spPr>
        <p:txBody>
          <a:bodyPr/>
          <a:lstStyle>
            <a:lvl1pPr marL="0" indent="0">
              <a:buNone/>
              <a:defRPr sz="5249"/>
            </a:lvl1pPr>
            <a:lvl2pPr marL="1692504" indent="0">
              <a:buNone/>
              <a:defRPr sz="4583"/>
            </a:lvl2pPr>
            <a:lvl3pPr marL="3385008" indent="0">
              <a:buNone/>
              <a:defRPr sz="3749"/>
            </a:lvl3pPr>
            <a:lvl4pPr marL="5077507" indent="0">
              <a:buNone/>
              <a:defRPr sz="3333"/>
            </a:lvl4pPr>
            <a:lvl5pPr marL="6770012" indent="0">
              <a:buNone/>
              <a:defRPr sz="3333"/>
            </a:lvl5pPr>
            <a:lvl6pPr marL="8462512" indent="0">
              <a:buNone/>
              <a:defRPr sz="3333"/>
            </a:lvl6pPr>
            <a:lvl7pPr marL="10155033" indent="0">
              <a:buNone/>
              <a:defRPr sz="3333"/>
            </a:lvl7pPr>
            <a:lvl8pPr marL="11847521" indent="0">
              <a:buNone/>
              <a:defRPr sz="3333"/>
            </a:lvl8pPr>
            <a:lvl9pPr marL="1354002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2351362"/>
      </p:ext>
    </p:extLst>
  </p:cSld>
  <p:clrMapOvr>
    <a:masterClrMapping/>
  </p:clrMapOvr>
  <p:transition/>
</p:sldLayout>
</file>

<file path=ppt/slideLayouts/slideLayout13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2504" indent="0">
              <a:buNone/>
              <a:defRPr sz="10415"/>
            </a:lvl2pPr>
            <a:lvl3pPr marL="3385008" indent="0">
              <a:buNone/>
              <a:defRPr sz="8999"/>
            </a:lvl3pPr>
            <a:lvl4pPr marL="5077507" indent="0">
              <a:buNone/>
              <a:defRPr sz="7499"/>
            </a:lvl4pPr>
            <a:lvl5pPr marL="6770012" indent="0">
              <a:buNone/>
              <a:defRPr sz="7499"/>
            </a:lvl5pPr>
            <a:lvl6pPr marL="8462512" indent="0">
              <a:buNone/>
              <a:defRPr sz="7499"/>
            </a:lvl6pPr>
            <a:lvl7pPr marL="10155033" indent="0">
              <a:buNone/>
              <a:defRPr sz="7499"/>
            </a:lvl7pPr>
            <a:lvl8pPr marL="11847521" indent="0">
              <a:buNone/>
              <a:defRPr sz="7499"/>
            </a:lvl8pPr>
            <a:lvl9pPr marL="1354002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2504" indent="0">
              <a:buNone/>
              <a:defRPr sz="4583"/>
            </a:lvl2pPr>
            <a:lvl3pPr marL="3385008" indent="0">
              <a:buNone/>
              <a:defRPr sz="3749"/>
            </a:lvl3pPr>
            <a:lvl4pPr marL="5077507" indent="0">
              <a:buNone/>
              <a:defRPr sz="3333"/>
            </a:lvl4pPr>
            <a:lvl5pPr marL="6770012" indent="0">
              <a:buNone/>
              <a:defRPr sz="3333"/>
            </a:lvl5pPr>
            <a:lvl6pPr marL="8462512" indent="0">
              <a:buNone/>
              <a:defRPr sz="3333"/>
            </a:lvl6pPr>
            <a:lvl7pPr marL="10155033" indent="0">
              <a:buNone/>
              <a:defRPr sz="3333"/>
            </a:lvl7pPr>
            <a:lvl8pPr marL="11847521" indent="0">
              <a:buNone/>
              <a:defRPr sz="3333"/>
            </a:lvl8pPr>
            <a:lvl9pPr marL="1354002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0673471"/>
      </p:ext>
    </p:extLst>
  </p:cSld>
  <p:clrMapOvr>
    <a:masterClrMapping/>
  </p:clrMapOvr>
  <p:transition/>
</p:sldLayout>
</file>

<file path=ppt/slideLayouts/slideLayout13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6898943"/>
      </p:ext>
    </p:extLst>
  </p:cSld>
  <p:clrMapOvr>
    <a:masterClrMapping/>
  </p:clrMapOvr>
  <p:transition/>
</p:sldLayout>
</file>

<file path=ppt/slideLayouts/slideLayout13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292533"/>
      </p:ext>
    </p:extLst>
  </p:cSld>
  <p:clrMapOvr>
    <a:masterClrMapping/>
  </p:clrMapOvr>
  <p:transition/>
</p:sldLayout>
</file>

<file path=ppt/slideLayouts/slideLayout13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081"/>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692038" indent="0" algn="ctr">
              <a:buNone/>
              <a:defRPr>
                <a:solidFill>
                  <a:schemeClr val="tx1">
                    <a:tint val="75000"/>
                  </a:schemeClr>
                </a:solidFill>
              </a:defRPr>
            </a:lvl2pPr>
            <a:lvl3pPr marL="3384079" indent="0" algn="ctr">
              <a:buNone/>
              <a:defRPr>
                <a:solidFill>
                  <a:schemeClr val="tx1">
                    <a:tint val="75000"/>
                  </a:schemeClr>
                </a:solidFill>
              </a:defRPr>
            </a:lvl3pPr>
            <a:lvl4pPr marL="5076107" indent="0" algn="ctr">
              <a:buNone/>
              <a:defRPr>
                <a:solidFill>
                  <a:schemeClr val="tx1">
                    <a:tint val="75000"/>
                  </a:schemeClr>
                </a:solidFill>
              </a:defRPr>
            </a:lvl4pPr>
            <a:lvl5pPr marL="6768150" indent="0" algn="ctr">
              <a:buNone/>
              <a:defRPr>
                <a:solidFill>
                  <a:schemeClr val="tx1">
                    <a:tint val="75000"/>
                  </a:schemeClr>
                </a:solidFill>
              </a:defRPr>
            </a:lvl5pPr>
            <a:lvl6pPr marL="8460184" indent="0" algn="ctr">
              <a:buNone/>
              <a:defRPr>
                <a:solidFill>
                  <a:schemeClr val="tx1">
                    <a:tint val="75000"/>
                  </a:schemeClr>
                </a:solidFill>
              </a:defRPr>
            </a:lvl6pPr>
            <a:lvl7pPr marL="10152240" indent="0" algn="ctr">
              <a:buNone/>
              <a:defRPr>
                <a:solidFill>
                  <a:schemeClr val="tx1">
                    <a:tint val="75000"/>
                  </a:schemeClr>
                </a:solidFill>
              </a:defRPr>
            </a:lvl7pPr>
            <a:lvl8pPr marL="11844265" indent="0" algn="ctr">
              <a:buNone/>
              <a:defRPr>
                <a:solidFill>
                  <a:schemeClr val="tx1">
                    <a:tint val="75000"/>
                  </a:schemeClr>
                </a:solidFill>
              </a:defRPr>
            </a:lvl8pPr>
            <a:lvl9pPr marL="13536303"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6304621"/>
      </p:ext>
    </p:extLst>
  </p:cSld>
  <p:clrMapOvr>
    <a:masterClrMapping/>
  </p:clrMapOvr>
</p:sldLayout>
</file>

<file path=ppt/slideLayouts/slideLayout13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2615013"/>
      </p:ext>
    </p:extLst>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54"/>
            <a:ext cx="24483061" cy="7149947"/>
          </a:xfrm>
        </p:spPr>
        <p:txBody>
          <a:bodyPr anchor="t"/>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78"/>
            <a:ext cx="24483061" cy="7874938"/>
          </a:xfrm>
        </p:spPr>
        <p:txBody>
          <a:bodyPr anchor="b"/>
          <a:lstStyle>
            <a:lvl1pPr marL="0" indent="0">
              <a:buNone/>
              <a:defRPr sz="7499">
                <a:solidFill>
                  <a:schemeClr val="tx1">
                    <a:tint val="75000"/>
                  </a:schemeClr>
                </a:solidFill>
              </a:defRPr>
            </a:lvl1pPr>
            <a:lvl2pPr marL="1692038" indent="0">
              <a:buNone/>
              <a:defRPr sz="6916">
                <a:solidFill>
                  <a:schemeClr val="tx1">
                    <a:tint val="75000"/>
                  </a:schemeClr>
                </a:solidFill>
              </a:defRPr>
            </a:lvl2pPr>
            <a:lvl3pPr marL="3384079" indent="0">
              <a:buNone/>
              <a:defRPr sz="6082">
                <a:solidFill>
                  <a:schemeClr val="tx1">
                    <a:tint val="75000"/>
                  </a:schemeClr>
                </a:solidFill>
              </a:defRPr>
            </a:lvl3pPr>
            <a:lvl4pPr marL="5076107" indent="0">
              <a:buNone/>
              <a:defRPr sz="5249">
                <a:solidFill>
                  <a:schemeClr val="tx1">
                    <a:tint val="75000"/>
                  </a:schemeClr>
                </a:solidFill>
              </a:defRPr>
            </a:lvl4pPr>
            <a:lvl5pPr marL="6768150" indent="0">
              <a:buNone/>
              <a:defRPr sz="5249">
                <a:solidFill>
                  <a:schemeClr val="tx1">
                    <a:tint val="75000"/>
                  </a:schemeClr>
                </a:solidFill>
              </a:defRPr>
            </a:lvl5pPr>
            <a:lvl6pPr marL="8460184" indent="0">
              <a:buNone/>
              <a:defRPr sz="5249">
                <a:solidFill>
                  <a:schemeClr val="tx1">
                    <a:tint val="75000"/>
                  </a:schemeClr>
                </a:solidFill>
              </a:defRPr>
            </a:lvl6pPr>
            <a:lvl7pPr marL="10152240" indent="0">
              <a:buNone/>
              <a:defRPr sz="5249">
                <a:solidFill>
                  <a:schemeClr val="tx1">
                    <a:tint val="75000"/>
                  </a:schemeClr>
                </a:solidFill>
              </a:defRPr>
            </a:lvl7pPr>
            <a:lvl8pPr marL="11844265" indent="0">
              <a:buNone/>
              <a:defRPr sz="5249">
                <a:solidFill>
                  <a:schemeClr val="tx1">
                    <a:tint val="75000"/>
                  </a:schemeClr>
                </a:solidFill>
              </a:defRPr>
            </a:lvl8pPr>
            <a:lvl9pPr marL="13536303" indent="0">
              <a:buNone/>
              <a:defRPr sz="5249">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7346126"/>
      </p:ext>
    </p:extLst>
  </p:cSld>
  <p:clrMapOvr>
    <a:masterClrMapping/>
  </p:clrMapOvr>
</p:sldLayout>
</file>

<file path=ppt/slideLayouts/slideLayout13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400220"/>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400220"/>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342433"/>
      </p:ext>
    </p:extLst>
  </p:cSld>
  <p:clrMapOvr>
    <a:masterClrMapping/>
  </p:clrMapOvr>
</p:sldLayout>
</file>

<file path=ppt/slideLayouts/slideLayout13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2038" indent="0">
              <a:buNone/>
              <a:defRPr sz="7499" b="1"/>
            </a:lvl2pPr>
            <a:lvl3pPr marL="3384079" indent="0">
              <a:buNone/>
              <a:defRPr sz="6916" b="1"/>
            </a:lvl3pPr>
            <a:lvl4pPr marL="5076107" indent="0">
              <a:buNone/>
              <a:defRPr sz="6082" b="1"/>
            </a:lvl4pPr>
            <a:lvl5pPr marL="6768150" indent="0">
              <a:buNone/>
              <a:defRPr sz="6082" b="1"/>
            </a:lvl5pPr>
            <a:lvl6pPr marL="8460184" indent="0">
              <a:buNone/>
              <a:defRPr sz="6082" b="1"/>
            </a:lvl6pPr>
            <a:lvl7pPr marL="10152240" indent="0">
              <a:buNone/>
              <a:defRPr sz="6082" b="1"/>
            </a:lvl7pPr>
            <a:lvl8pPr marL="11844265" indent="0">
              <a:buNone/>
              <a:defRPr sz="6082" b="1"/>
            </a:lvl8pPr>
            <a:lvl9pPr marL="1353630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61" y="8058283"/>
            <a:ext cx="12731591" cy="3358307"/>
          </a:xfrm>
        </p:spPr>
        <p:txBody>
          <a:bodyPr anchor="b"/>
          <a:lstStyle>
            <a:lvl1pPr marL="0" indent="0">
              <a:buNone/>
              <a:defRPr sz="8999" b="1"/>
            </a:lvl1pPr>
            <a:lvl2pPr marL="1692038" indent="0">
              <a:buNone/>
              <a:defRPr sz="7499" b="1"/>
            </a:lvl2pPr>
            <a:lvl3pPr marL="3384079" indent="0">
              <a:buNone/>
              <a:defRPr sz="6916" b="1"/>
            </a:lvl3pPr>
            <a:lvl4pPr marL="5076107" indent="0">
              <a:buNone/>
              <a:defRPr sz="6082" b="1"/>
            </a:lvl4pPr>
            <a:lvl5pPr marL="6768150" indent="0">
              <a:buNone/>
              <a:defRPr sz="6082" b="1"/>
            </a:lvl5pPr>
            <a:lvl6pPr marL="8460184" indent="0">
              <a:buNone/>
              <a:defRPr sz="6082" b="1"/>
            </a:lvl6pPr>
            <a:lvl7pPr marL="10152240" indent="0">
              <a:buNone/>
              <a:defRPr sz="6082" b="1"/>
            </a:lvl7pPr>
            <a:lvl8pPr marL="11844265" indent="0">
              <a:buNone/>
              <a:defRPr sz="6082" b="1"/>
            </a:lvl8pPr>
            <a:lvl9pPr marL="1353630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6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1056083"/>
      </p:ext>
    </p:extLst>
  </p:cSld>
  <p:clrMapOvr>
    <a:masterClrMapping/>
  </p:clrMapOvr>
</p:sldLayout>
</file>

<file path=ppt/slideLayouts/slideLayout13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11054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4049826"/>
      </p:ext>
    </p:extLst>
  </p:cSld>
  <p:clrMapOvr>
    <a:masterClrMapping/>
  </p:clrMapOvr>
  <p:transition/>
</p:sldLayout>
</file>

<file path=ppt/slideLayouts/slideLayout13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1354210"/>
      </p:ext>
    </p:extLst>
  </p:cSld>
  <p:clrMapOvr>
    <a:masterClrMapping/>
  </p:clrMapOvr>
</p:sldLayout>
</file>

<file path=ppt/slideLayouts/slideLayout13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4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0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46" y="7533307"/>
            <a:ext cx="9476185" cy="24624823"/>
          </a:xfrm>
        </p:spPr>
        <p:txBody>
          <a:bodyPr/>
          <a:lstStyle>
            <a:lvl1pPr marL="0" indent="0">
              <a:buNone/>
              <a:defRPr sz="5249"/>
            </a:lvl1pPr>
            <a:lvl2pPr marL="1692038" indent="0">
              <a:buNone/>
              <a:defRPr sz="4583"/>
            </a:lvl2pPr>
            <a:lvl3pPr marL="3384079" indent="0">
              <a:buNone/>
              <a:defRPr sz="3749"/>
            </a:lvl3pPr>
            <a:lvl4pPr marL="5076107" indent="0">
              <a:buNone/>
              <a:defRPr sz="3333"/>
            </a:lvl4pPr>
            <a:lvl5pPr marL="6768150" indent="0">
              <a:buNone/>
              <a:defRPr sz="3333"/>
            </a:lvl5pPr>
            <a:lvl6pPr marL="8460184" indent="0">
              <a:buNone/>
              <a:defRPr sz="3333"/>
            </a:lvl6pPr>
            <a:lvl7pPr marL="10152240" indent="0">
              <a:buNone/>
              <a:defRPr sz="3333"/>
            </a:lvl7pPr>
            <a:lvl8pPr marL="11844265" indent="0">
              <a:buNone/>
              <a:defRPr sz="3333"/>
            </a:lvl8pPr>
            <a:lvl9pPr marL="13536303"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4917268"/>
      </p:ext>
    </p:extLst>
  </p:cSld>
  <p:clrMapOvr>
    <a:masterClrMapping/>
  </p:clrMapOvr>
</p:sldLayout>
</file>

<file path=ppt/slideLayouts/slideLayout13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2038" indent="0">
              <a:buNone/>
              <a:defRPr sz="10415"/>
            </a:lvl2pPr>
            <a:lvl3pPr marL="3384079" indent="0">
              <a:buNone/>
              <a:defRPr sz="8999"/>
            </a:lvl3pPr>
            <a:lvl4pPr marL="5076107" indent="0">
              <a:buNone/>
              <a:defRPr sz="7499"/>
            </a:lvl4pPr>
            <a:lvl5pPr marL="6768150" indent="0">
              <a:buNone/>
              <a:defRPr sz="7499"/>
            </a:lvl5pPr>
            <a:lvl6pPr marL="8460184" indent="0">
              <a:buNone/>
              <a:defRPr sz="7499"/>
            </a:lvl6pPr>
            <a:lvl7pPr marL="10152240" indent="0">
              <a:buNone/>
              <a:defRPr sz="7499"/>
            </a:lvl7pPr>
            <a:lvl8pPr marL="11844265" indent="0">
              <a:buNone/>
              <a:defRPr sz="7499"/>
            </a:lvl8pPr>
            <a:lvl9pPr marL="13536303" indent="0">
              <a:buNone/>
              <a:defRPr sz="7499"/>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2038" indent="0">
              <a:buNone/>
              <a:defRPr sz="4583"/>
            </a:lvl2pPr>
            <a:lvl3pPr marL="3384079" indent="0">
              <a:buNone/>
              <a:defRPr sz="3749"/>
            </a:lvl3pPr>
            <a:lvl4pPr marL="5076107" indent="0">
              <a:buNone/>
              <a:defRPr sz="3333"/>
            </a:lvl4pPr>
            <a:lvl5pPr marL="6768150" indent="0">
              <a:buNone/>
              <a:defRPr sz="3333"/>
            </a:lvl5pPr>
            <a:lvl6pPr marL="8460184" indent="0">
              <a:buNone/>
              <a:defRPr sz="3333"/>
            </a:lvl6pPr>
            <a:lvl7pPr marL="10152240" indent="0">
              <a:buNone/>
              <a:defRPr sz="3333"/>
            </a:lvl7pPr>
            <a:lvl8pPr marL="11844265" indent="0">
              <a:buNone/>
              <a:defRPr sz="3333"/>
            </a:lvl8pPr>
            <a:lvl9pPr marL="13536303"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0122457"/>
      </p:ext>
    </p:extLst>
  </p:cSld>
  <p:clrMapOvr>
    <a:masterClrMapping/>
  </p:clrMapOvr>
</p:sldLayout>
</file>

<file path=ppt/slideLayouts/slideLayout13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4690904"/>
      </p:ext>
    </p:extLst>
  </p:cSld>
  <p:clrMapOvr>
    <a:masterClrMapping/>
  </p:clrMapOvr>
</p:sldLayout>
</file>

<file path=ppt/slideLayouts/slideLayout13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242"/>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242"/>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9769408"/>
      </p:ext>
    </p:extLst>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111"/>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lvl1pPr>
            <a:lvl2pPr marL="845796" indent="0" algn="ctr">
              <a:buNone/>
              <a:defRPr/>
            </a:lvl2pPr>
            <a:lvl3pPr marL="1691573" indent="0" algn="ctr">
              <a:buNone/>
              <a:defRPr/>
            </a:lvl3pPr>
            <a:lvl4pPr marL="2537365" indent="0" algn="ctr">
              <a:buNone/>
              <a:defRPr/>
            </a:lvl4pPr>
            <a:lvl5pPr marL="3383150" indent="0" algn="ctr">
              <a:buNone/>
              <a:defRPr/>
            </a:lvl5pPr>
            <a:lvl6pPr marL="4228923" indent="0" algn="ctr">
              <a:buNone/>
              <a:defRPr/>
            </a:lvl6pPr>
            <a:lvl7pPr marL="5074713" indent="0" algn="ctr">
              <a:buNone/>
              <a:defRPr/>
            </a:lvl7pPr>
            <a:lvl8pPr marL="5920501" indent="0" algn="ctr">
              <a:buNone/>
              <a:defRPr/>
            </a:lvl8pPr>
            <a:lvl9pPr marL="6766291" indent="0" algn="ctr">
              <a:buNone/>
              <a:defRPr/>
            </a:lvl9pPr>
          </a:lstStyle>
          <a:p>
            <a:r>
              <a:rPr lang="tr-TR" altLang="zh-TW" smtClean="0"/>
              <a:t>Click to edit Master subtitle style</a:t>
            </a:r>
            <a:endParaRPr lang="en-US"/>
          </a:p>
        </p:txBody>
      </p:sp>
    </p:spTree>
    <p:extLst>
      <p:ext uri="{BB962C8B-B14F-4D97-AF65-F5344CB8AC3E}">
        <p14:creationId xmlns:p14="http://schemas.microsoft.com/office/powerpoint/2010/main" val="3454126729"/>
      </p:ext>
    </p:extLst>
  </p:cSld>
  <p:clrMapOvr>
    <a:masterClrMapping/>
  </p:clrMapOvr>
  <p:transition/>
</p:sldLayout>
</file>

<file path=ppt/slideLayouts/slideLayout13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3778121785"/>
      </p:ext>
    </p:extLst>
  </p:cSld>
  <p:clrMapOvr>
    <a:masterClrMapping/>
  </p:clrMapOvr>
  <p:transition/>
</p:sldLayout>
</file>

<file path=ppt/slideLayouts/slideLayout13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76"/>
            <a:ext cx="24483061" cy="7149947"/>
          </a:xfrm>
        </p:spPr>
        <p:txBody>
          <a:bodyPr/>
          <a:lstStyle>
            <a:lvl1pPr algn="l">
              <a:defRPr sz="7499"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20"/>
            <a:ext cx="24483061" cy="7874947"/>
          </a:xfrm>
        </p:spPr>
        <p:txBody>
          <a:bodyPr anchor="b"/>
          <a:lstStyle>
            <a:lvl1pPr marL="0" indent="0">
              <a:buNone/>
              <a:defRPr sz="3749"/>
            </a:lvl1pPr>
            <a:lvl2pPr marL="845796" indent="0">
              <a:buNone/>
              <a:defRPr sz="3333"/>
            </a:lvl2pPr>
            <a:lvl3pPr marL="1691573" indent="0">
              <a:buNone/>
              <a:defRPr sz="3166"/>
            </a:lvl3pPr>
            <a:lvl4pPr marL="2537365" indent="0">
              <a:buNone/>
              <a:defRPr sz="2750"/>
            </a:lvl4pPr>
            <a:lvl5pPr marL="3383150" indent="0">
              <a:buNone/>
              <a:defRPr sz="2750"/>
            </a:lvl5pPr>
            <a:lvl6pPr marL="4228923" indent="0">
              <a:buNone/>
              <a:defRPr sz="2750"/>
            </a:lvl6pPr>
            <a:lvl7pPr marL="5074713" indent="0">
              <a:buNone/>
              <a:defRPr sz="2750"/>
            </a:lvl7pPr>
            <a:lvl8pPr marL="5920501" indent="0">
              <a:buNone/>
              <a:defRPr sz="2750"/>
            </a:lvl8pPr>
            <a:lvl9pPr marL="6766291" indent="0">
              <a:buNone/>
              <a:defRPr sz="2750"/>
            </a:lvl9pPr>
          </a:lstStyle>
          <a:p>
            <a:pPr lvl="0"/>
            <a:r>
              <a:rPr lang="tr-TR" altLang="zh-TW" smtClean="0"/>
              <a:t>Click to edit Master text styles</a:t>
            </a:r>
          </a:p>
        </p:txBody>
      </p:sp>
    </p:spTree>
    <p:extLst>
      <p:ext uri="{BB962C8B-B14F-4D97-AF65-F5344CB8AC3E}">
        <p14:creationId xmlns:p14="http://schemas.microsoft.com/office/powerpoint/2010/main" val="2093885148"/>
      </p:ext>
    </p:extLst>
  </p:cSld>
  <p:clrMapOvr>
    <a:masterClrMapping/>
  </p:clrMapOvr>
  <p:transition/>
</p:sldLayout>
</file>

<file path=ppt/slideLayouts/slideLayout13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320170" y="5499963"/>
            <a:ext cx="12601575" cy="27166469"/>
          </a:xfrm>
        </p:spPr>
        <p:txBody>
          <a:bodyPr/>
          <a:lstStyle>
            <a:lvl1pPr>
              <a:defRPr sz="5249"/>
            </a:lvl1pPr>
            <a:lvl2pPr>
              <a:defRPr sz="4583"/>
            </a:lvl2pPr>
            <a:lvl3pPr>
              <a:defRPr sz="3749"/>
            </a:lvl3pPr>
            <a:lvl4pPr>
              <a:defRPr sz="3333"/>
            </a:lvl4pPr>
            <a:lvl5pPr>
              <a:defRPr sz="3333"/>
            </a:lvl5pPr>
            <a:lvl6pPr>
              <a:defRPr sz="3333"/>
            </a:lvl6pPr>
            <a:lvl7pPr>
              <a:defRPr sz="3333"/>
            </a:lvl7pPr>
            <a:lvl8pPr>
              <a:defRPr sz="3333"/>
            </a:lvl8pPr>
            <a:lvl9pPr>
              <a:defRPr sz="3333"/>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161777" y="5499963"/>
            <a:ext cx="12601575" cy="27166469"/>
          </a:xfrm>
        </p:spPr>
        <p:txBody>
          <a:bodyPr/>
          <a:lstStyle>
            <a:lvl1pPr>
              <a:defRPr sz="5249"/>
            </a:lvl1pPr>
            <a:lvl2pPr>
              <a:defRPr sz="4583"/>
            </a:lvl2pPr>
            <a:lvl3pPr>
              <a:defRPr sz="3749"/>
            </a:lvl3pPr>
            <a:lvl4pPr>
              <a:defRPr sz="3333"/>
            </a:lvl4pPr>
            <a:lvl5pPr>
              <a:defRPr sz="3333"/>
            </a:lvl5pPr>
            <a:lvl6pPr>
              <a:defRPr sz="3333"/>
            </a:lvl6pPr>
            <a:lvl7pPr>
              <a:defRPr sz="3333"/>
            </a:lvl7pPr>
            <a:lvl8pPr>
              <a:defRPr sz="3333"/>
            </a:lvl8pPr>
            <a:lvl9pPr>
              <a:defRPr sz="3333"/>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2791963581"/>
      </p:ext>
    </p:extLst>
  </p:cSld>
  <p:clrMapOvr>
    <a:masterClrMapping/>
  </p:clrMapOvr>
  <p:transition/>
</p:sldLayout>
</file>

<file path=ppt/slideLayouts/slideLayout13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0"/>
            <a:ext cx="12726591" cy="3358312"/>
          </a:xfrm>
        </p:spPr>
        <p:txBody>
          <a:bodyPr anchor="b"/>
          <a:lstStyle>
            <a:lvl1pPr marL="0" indent="0">
              <a:buNone/>
              <a:defRPr sz="4583" b="1"/>
            </a:lvl1pPr>
            <a:lvl2pPr marL="845796" indent="0">
              <a:buNone/>
              <a:defRPr sz="3749" b="1"/>
            </a:lvl2pPr>
            <a:lvl3pPr marL="1691573" indent="0">
              <a:buNone/>
              <a:defRPr sz="3333" b="1"/>
            </a:lvl3pPr>
            <a:lvl4pPr marL="2537365" indent="0">
              <a:buNone/>
              <a:defRPr sz="3166" b="1"/>
            </a:lvl4pPr>
            <a:lvl5pPr marL="3383150" indent="0">
              <a:buNone/>
              <a:defRPr sz="3166" b="1"/>
            </a:lvl5pPr>
            <a:lvl6pPr marL="4228923" indent="0">
              <a:buNone/>
              <a:defRPr sz="3166" b="1"/>
            </a:lvl6pPr>
            <a:lvl7pPr marL="5074713" indent="0">
              <a:buNone/>
              <a:defRPr sz="3166" b="1"/>
            </a:lvl7pPr>
            <a:lvl8pPr marL="5920501" indent="0">
              <a:buNone/>
              <a:defRPr sz="3166" b="1"/>
            </a:lvl8pPr>
            <a:lvl9pPr marL="6766291" indent="0">
              <a:buNone/>
              <a:defRPr sz="3166"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4583"/>
            </a:lvl1pPr>
            <a:lvl2pPr>
              <a:defRPr sz="3749"/>
            </a:lvl2pPr>
            <a:lvl3pPr>
              <a:defRPr sz="3333"/>
            </a:lvl3pPr>
            <a:lvl4pPr>
              <a:defRPr sz="3166"/>
            </a:lvl4pPr>
            <a:lvl5pPr>
              <a:defRPr sz="3166"/>
            </a:lvl5pPr>
            <a:lvl6pPr>
              <a:defRPr sz="3166"/>
            </a:lvl6pPr>
            <a:lvl7pPr>
              <a:defRPr sz="3166"/>
            </a:lvl7pPr>
            <a:lvl8pPr>
              <a:defRPr sz="3166"/>
            </a:lvl8pPr>
            <a:lvl9pPr>
              <a:defRPr sz="316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76" y="8058280"/>
            <a:ext cx="12731591" cy="3358312"/>
          </a:xfrm>
        </p:spPr>
        <p:txBody>
          <a:bodyPr anchor="b"/>
          <a:lstStyle>
            <a:lvl1pPr marL="0" indent="0">
              <a:buNone/>
              <a:defRPr sz="4583" b="1"/>
            </a:lvl1pPr>
            <a:lvl2pPr marL="845796" indent="0">
              <a:buNone/>
              <a:defRPr sz="3749" b="1"/>
            </a:lvl2pPr>
            <a:lvl3pPr marL="1691573" indent="0">
              <a:buNone/>
              <a:defRPr sz="3333" b="1"/>
            </a:lvl3pPr>
            <a:lvl4pPr marL="2537365" indent="0">
              <a:buNone/>
              <a:defRPr sz="3166" b="1"/>
            </a:lvl4pPr>
            <a:lvl5pPr marL="3383150" indent="0">
              <a:buNone/>
              <a:defRPr sz="3166" b="1"/>
            </a:lvl5pPr>
            <a:lvl6pPr marL="4228923" indent="0">
              <a:buNone/>
              <a:defRPr sz="3166" b="1"/>
            </a:lvl6pPr>
            <a:lvl7pPr marL="5074713" indent="0">
              <a:buNone/>
              <a:defRPr sz="3166" b="1"/>
            </a:lvl7pPr>
            <a:lvl8pPr marL="5920501" indent="0">
              <a:buNone/>
              <a:defRPr sz="3166" b="1"/>
            </a:lvl8pPr>
            <a:lvl9pPr marL="6766291" indent="0">
              <a:buNone/>
              <a:defRPr sz="3166" b="1"/>
            </a:lvl9pPr>
          </a:lstStyle>
          <a:p>
            <a:pPr lvl="0"/>
            <a:r>
              <a:rPr lang="tr-TR" altLang="zh-TW" smtClean="0"/>
              <a:t>Click to edit Master text styles</a:t>
            </a:r>
          </a:p>
        </p:txBody>
      </p:sp>
      <p:sp>
        <p:nvSpPr>
          <p:cNvPr id="6" name="Content Placeholder 5"/>
          <p:cNvSpPr>
            <a:spLocks noGrp="1"/>
          </p:cNvSpPr>
          <p:nvPr>
            <p:ph sz="quarter" idx="4"/>
          </p:nvPr>
        </p:nvSpPr>
        <p:spPr>
          <a:xfrm>
            <a:off x="14632176" y="11416582"/>
            <a:ext cx="12731591" cy="20741520"/>
          </a:xfrm>
        </p:spPr>
        <p:txBody>
          <a:bodyPr/>
          <a:lstStyle>
            <a:lvl1pPr>
              <a:defRPr sz="4583"/>
            </a:lvl1pPr>
            <a:lvl2pPr>
              <a:defRPr sz="3749"/>
            </a:lvl2pPr>
            <a:lvl3pPr>
              <a:defRPr sz="3333"/>
            </a:lvl3pPr>
            <a:lvl4pPr>
              <a:defRPr sz="3166"/>
            </a:lvl4pPr>
            <a:lvl5pPr>
              <a:defRPr sz="3166"/>
            </a:lvl5pPr>
            <a:lvl6pPr>
              <a:defRPr sz="3166"/>
            </a:lvl6pPr>
            <a:lvl7pPr>
              <a:defRPr sz="3166"/>
            </a:lvl7pPr>
            <a:lvl8pPr>
              <a:defRPr sz="3166"/>
            </a:lvl8pPr>
            <a:lvl9pPr>
              <a:defRPr sz="316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191891156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4819024"/>
      </p:ext>
    </p:extLst>
  </p:cSld>
  <p:clrMapOvr>
    <a:masterClrMapping/>
  </p:clrMapOvr>
  <p:transition/>
</p:sldLayout>
</file>

<file path=ppt/slideLayouts/slideLayout13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Tree>
    <p:extLst>
      <p:ext uri="{BB962C8B-B14F-4D97-AF65-F5344CB8AC3E}">
        <p14:creationId xmlns:p14="http://schemas.microsoft.com/office/powerpoint/2010/main" val="1395134601"/>
      </p:ext>
    </p:extLst>
  </p:cSld>
  <p:clrMapOvr>
    <a:masterClrMapping/>
  </p:clrMapOvr>
  <p:transition/>
</p:sldLayout>
</file>

<file path=ppt/slideLayouts/slideLayout13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879725"/>
      </p:ext>
    </p:extLst>
  </p:cSld>
  <p:clrMapOvr>
    <a:masterClrMapping/>
  </p:clrMapOvr>
  <p:transition/>
</p:sldLayout>
</file>

<file path=ppt/slideLayouts/slideLayout13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59" y="1433325"/>
            <a:ext cx="9476185" cy="6099955"/>
          </a:xfrm>
        </p:spPr>
        <p:txBody>
          <a:bodyPr anchor="b"/>
          <a:lstStyle>
            <a:lvl1pPr algn="l">
              <a:defRPr sz="374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32"/>
            <a:ext cx="16102013" cy="30724779"/>
          </a:xfrm>
        </p:spPr>
        <p:txBody>
          <a:bodyPr/>
          <a:lstStyle>
            <a:lvl1pPr>
              <a:defRPr sz="6082"/>
            </a:lvl1pPr>
            <a:lvl2pPr>
              <a:defRPr sz="5249"/>
            </a:lvl2pPr>
            <a:lvl3pPr>
              <a:defRPr sz="4583"/>
            </a:lvl3pPr>
            <a:lvl4pPr>
              <a:defRPr sz="3749"/>
            </a:lvl4pPr>
            <a:lvl5pPr>
              <a:defRPr sz="3749"/>
            </a:lvl5pPr>
            <a:lvl6pPr>
              <a:defRPr sz="3749"/>
            </a:lvl6pPr>
            <a:lvl7pPr>
              <a:defRPr sz="3749"/>
            </a:lvl7pPr>
            <a:lvl8pPr>
              <a:defRPr sz="3749"/>
            </a:lvl8pPr>
            <a:lvl9pPr>
              <a:defRPr sz="37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59" y="7533307"/>
            <a:ext cx="9476185" cy="24624823"/>
          </a:xfrm>
        </p:spPr>
        <p:txBody>
          <a:bodyPr/>
          <a:lstStyle>
            <a:lvl1pPr marL="0" indent="0">
              <a:buNone/>
              <a:defRPr sz="2750"/>
            </a:lvl1pPr>
            <a:lvl2pPr marL="845796" indent="0">
              <a:buNone/>
              <a:defRPr sz="2333"/>
            </a:lvl2pPr>
            <a:lvl3pPr marL="1691573" indent="0">
              <a:buNone/>
              <a:defRPr sz="1916"/>
            </a:lvl3pPr>
            <a:lvl4pPr marL="2537365" indent="0">
              <a:buNone/>
              <a:defRPr sz="1916"/>
            </a:lvl4pPr>
            <a:lvl5pPr marL="3383150" indent="0">
              <a:buNone/>
              <a:defRPr sz="1916"/>
            </a:lvl5pPr>
            <a:lvl6pPr marL="4228923" indent="0">
              <a:buNone/>
              <a:defRPr sz="1916"/>
            </a:lvl6pPr>
            <a:lvl7pPr marL="5074713" indent="0">
              <a:buNone/>
              <a:defRPr sz="1916"/>
            </a:lvl7pPr>
            <a:lvl8pPr marL="5920501" indent="0">
              <a:buNone/>
              <a:defRPr sz="1916"/>
            </a:lvl8pPr>
            <a:lvl9pPr marL="6766291" indent="0">
              <a:buNone/>
              <a:defRPr sz="1916"/>
            </a:lvl9pPr>
          </a:lstStyle>
          <a:p>
            <a:pPr lvl="0"/>
            <a:r>
              <a:rPr lang="tr-TR" altLang="zh-TW" smtClean="0"/>
              <a:t>Click to edit Master text styles</a:t>
            </a:r>
          </a:p>
        </p:txBody>
      </p:sp>
    </p:spTree>
    <p:extLst>
      <p:ext uri="{BB962C8B-B14F-4D97-AF65-F5344CB8AC3E}">
        <p14:creationId xmlns:p14="http://schemas.microsoft.com/office/powerpoint/2010/main" val="480771475"/>
      </p:ext>
    </p:extLst>
  </p:cSld>
  <p:clrMapOvr>
    <a:masterClrMapping/>
  </p:clrMapOvr>
  <p:transition/>
</p:sldLayout>
</file>

<file path=ppt/slideLayouts/slideLayout13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374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6082"/>
            </a:lvl1pPr>
            <a:lvl2pPr marL="845796" indent="0">
              <a:buNone/>
              <a:defRPr sz="5249"/>
            </a:lvl2pPr>
            <a:lvl3pPr marL="1691573" indent="0">
              <a:buNone/>
              <a:defRPr sz="4583"/>
            </a:lvl3pPr>
            <a:lvl4pPr marL="2537365" indent="0">
              <a:buNone/>
              <a:defRPr sz="3749"/>
            </a:lvl4pPr>
            <a:lvl5pPr marL="3383150" indent="0">
              <a:buNone/>
              <a:defRPr sz="3749"/>
            </a:lvl5pPr>
            <a:lvl6pPr marL="4228923" indent="0">
              <a:buNone/>
              <a:defRPr sz="3749"/>
            </a:lvl6pPr>
            <a:lvl7pPr marL="5074713" indent="0">
              <a:buNone/>
              <a:defRPr sz="3749"/>
            </a:lvl7pPr>
            <a:lvl8pPr marL="5920501" indent="0">
              <a:buNone/>
              <a:defRPr sz="3749"/>
            </a:lvl8pPr>
            <a:lvl9pPr marL="6766291" indent="0">
              <a:buNone/>
              <a:defRPr sz="3749"/>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5660"/>
            <a:ext cx="17282160" cy="4224972"/>
          </a:xfrm>
        </p:spPr>
        <p:txBody>
          <a:bodyPr/>
          <a:lstStyle>
            <a:lvl1pPr marL="0" indent="0">
              <a:buNone/>
              <a:defRPr sz="2750"/>
            </a:lvl1pPr>
            <a:lvl2pPr marL="845796" indent="0">
              <a:buNone/>
              <a:defRPr sz="2333"/>
            </a:lvl2pPr>
            <a:lvl3pPr marL="1691573" indent="0">
              <a:buNone/>
              <a:defRPr sz="1916"/>
            </a:lvl3pPr>
            <a:lvl4pPr marL="2537365" indent="0">
              <a:buNone/>
              <a:defRPr sz="1916"/>
            </a:lvl4pPr>
            <a:lvl5pPr marL="3383150" indent="0">
              <a:buNone/>
              <a:defRPr sz="1916"/>
            </a:lvl5pPr>
            <a:lvl6pPr marL="4228923" indent="0">
              <a:buNone/>
              <a:defRPr sz="1916"/>
            </a:lvl6pPr>
            <a:lvl7pPr marL="5074713" indent="0">
              <a:buNone/>
              <a:defRPr sz="1916"/>
            </a:lvl7pPr>
            <a:lvl8pPr marL="5920501" indent="0">
              <a:buNone/>
              <a:defRPr sz="1916"/>
            </a:lvl8pPr>
            <a:lvl9pPr marL="6766291" indent="0">
              <a:buNone/>
              <a:defRPr sz="1916"/>
            </a:lvl9pPr>
          </a:lstStyle>
          <a:p>
            <a:pPr lvl="0"/>
            <a:r>
              <a:rPr lang="tr-TR" altLang="zh-TW" smtClean="0"/>
              <a:t>Click to edit Master text styles</a:t>
            </a:r>
          </a:p>
        </p:txBody>
      </p:sp>
    </p:spTree>
    <p:extLst>
      <p:ext uri="{BB962C8B-B14F-4D97-AF65-F5344CB8AC3E}">
        <p14:creationId xmlns:p14="http://schemas.microsoft.com/office/powerpoint/2010/main" val="1520628413"/>
      </p:ext>
    </p:extLst>
  </p:cSld>
  <p:clrMapOvr>
    <a:masterClrMapping/>
  </p:clrMapOvr>
  <p:transition/>
</p:sldLayout>
</file>

<file path=ppt/slideLayouts/slideLayout13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71685352"/>
      </p:ext>
    </p:extLst>
  </p:cSld>
  <p:clrMapOvr>
    <a:masterClrMapping/>
  </p:clrMapOvr>
  <p:transition/>
</p:sldLayout>
</file>

<file path=ppt/slideLayouts/slideLayout13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402551" y="1033328"/>
            <a:ext cx="6360794" cy="31633104"/>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320167" y="1033328"/>
            <a:ext cx="18842354" cy="31633104"/>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3776619796"/>
      </p:ext>
    </p:extLst>
  </p:cSld>
  <p:clrMapOvr>
    <a:masterClrMapping/>
  </p:clrMapOvr>
  <p:transition/>
</p:sldLayout>
</file>

<file path=ppt/slideLayouts/slideLayout13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8229" tIns="169176" rIns="338229" bIns="16917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8229" tIns="169176" rIns="338229" bIns="16917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8229" tIns="169176" rIns="338229" bIns="16917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5928" tIns="203038" rIns="405928" bIns="20303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9874429"/>
      </p:ext>
    </p:extLst>
  </p:cSld>
  <p:clrMapOvr>
    <a:masterClrMapping/>
  </p:clrMapOvr>
  <p:transition/>
  <p:timing>
    <p:tnLst>
      <p:par>
        <p:cTn id="1" dur="indefinite" restart="never" nodeType="tmRoot"/>
      </p:par>
    </p:tnLst>
  </p:timing>
</p:sldLayout>
</file>

<file path=ppt/slideLayouts/slideLayout13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9950224"/>
      </p:ext>
    </p:extLst>
  </p:cSld>
  <p:clrMapOvr>
    <a:masterClrMapping/>
  </p:clrMapOvr>
  <p:transition/>
  <p:timing>
    <p:tnLst>
      <p:par>
        <p:cTn id="1" dur="indefinite" restart="never" nodeType="tmRoot"/>
      </p:par>
    </p:tnLst>
  </p:timing>
</p:sldLayout>
</file>

<file path=ppt/slideLayouts/slideLayout13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6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88"/>
            <a:ext cx="24483061" cy="7874938"/>
          </a:xfrm>
        </p:spPr>
        <p:txBody>
          <a:bodyPr anchor="b"/>
          <a:lstStyle>
            <a:lvl1pPr marL="0" indent="0">
              <a:buNone/>
              <a:defRPr sz="7499"/>
            </a:lvl1pPr>
            <a:lvl2pPr marL="1691109" indent="0">
              <a:buNone/>
              <a:defRPr sz="6916"/>
            </a:lvl2pPr>
            <a:lvl3pPr marL="3382221" indent="0">
              <a:buNone/>
              <a:defRPr sz="6082"/>
            </a:lvl3pPr>
            <a:lvl4pPr marL="5073320" indent="0">
              <a:buNone/>
              <a:defRPr sz="5249"/>
            </a:lvl4pPr>
            <a:lvl5pPr marL="6764426" indent="0">
              <a:buNone/>
              <a:defRPr sz="5249"/>
            </a:lvl5pPr>
            <a:lvl6pPr marL="8455529" indent="0">
              <a:buNone/>
              <a:defRPr sz="5249"/>
            </a:lvl6pPr>
            <a:lvl7pPr marL="10146654" indent="0">
              <a:buNone/>
              <a:defRPr sz="5249"/>
            </a:lvl7pPr>
            <a:lvl8pPr marL="11837747" indent="0">
              <a:buNone/>
              <a:defRPr sz="5249"/>
            </a:lvl8pPr>
            <a:lvl9pPr marL="1352885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905362"/>
      </p:ext>
    </p:extLst>
  </p:cSld>
  <p:clrMapOvr>
    <a:masterClrMapping/>
  </p:clrMapOvr>
  <p:transition/>
</p:sldLayout>
</file>

<file path=ppt/slideLayouts/slideLayout13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12374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4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2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44" y="7533303"/>
            <a:ext cx="9476185" cy="24624823"/>
          </a:xfrm>
        </p:spPr>
        <p:txBody>
          <a:bodyPr/>
          <a:lstStyle>
            <a:lvl1pPr marL="0" indent="0">
              <a:buNone/>
              <a:defRPr sz="4833"/>
            </a:lvl1pPr>
            <a:lvl2pPr marL="1552039" indent="0">
              <a:buNone/>
              <a:defRPr sz="4166"/>
            </a:lvl2pPr>
            <a:lvl3pPr marL="3104056" indent="0">
              <a:buNone/>
              <a:defRPr sz="3333"/>
            </a:lvl3pPr>
            <a:lvl4pPr marL="4656088" indent="0">
              <a:buNone/>
              <a:defRPr sz="3166"/>
            </a:lvl4pPr>
            <a:lvl5pPr marL="6208119" indent="0">
              <a:buNone/>
              <a:defRPr sz="3166"/>
            </a:lvl5pPr>
            <a:lvl6pPr marL="7760146" indent="0">
              <a:buNone/>
              <a:defRPr sz="3166"/>
            </a:lvl6pPr>
            <a:lvl7pPr marL="9312172" indent="0">
              <a:buNone/>
              <a:defRPr sz="3166"/>
            </a:lvl7pPr>
            <a:lvl8pPr marL="10864207" indent="0">
              <a:buNone/>
              <a:defRPr sz="3166"/>
            </a:lvl8pPr>
            <a:lvl9pPr marL="1241622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8615603"/>
      </p:ext>
    </p:extLst>
  </p:cSld>
  <p:clrMapOvr>
    <a:masterClrMapping/>
  </p:clrMapOvr>
  <p:transition/>
</p:sldLayout>
</file>

<file path=ppt/slideLayouts/slideLayout13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1109" indent="0">
              <a:buNone/>
              <a:defRPr sz="7499" b="1"/>
            </a:lvl2pPr>
            <a:lvl3pPr marL="3382221" indent="0">
              <a:buNone/>
              <a:defRPr sz="6916" b="1"/>
            </a:lvl3pPr>
            <a:lvl4pPr marL="5073320" indent="0">
              <a:buNone/>
              <a:defRPr sz="6082" b="1"/>
            </a:lvl4pPr>
            <a:lvl5pPr marL="6764426" indent="0">
              <a:buNone/>
              <a:defRPr sz="6082" b="1"/>
            </a:lvl5pPr>
            <a:lvl6pPr marL="8455529" indent="0">
              <a:buNone/>
              <a:defRPr sz="6082" b="1"/>
            </a:lvl6pPr>
            <a:lvl7pPr marL="10146654" indent="0">
              <a:buNone/>
              <a:defRPr sz="6082" b="1"/>
            </a:lvl7pPr>
            <a:lvl8pPr marL="11837747" indent="0">
              <a:buNone/>
              <a:defRPr sz="6082" b="1"/>
            </a:lvl8pPr>
            <a:lvl9pPr marL="1352885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74" y="8058283"/>
            <a:ext cx="12731591" cy="3358307"/>
          </a:xfrm>
        </p:spPr>
        <p:txBody>
          <a:bodyPr anchor="b"/>
          <a:lstStyle>
            <a:lvl1pPr marL="0" indent="0">
              <a:buNone/>
              <a:defRPr sz="8999" b="1"/>
            </a:lvl1pPr>
            <a:lvl2pPr marL="1691109" indent="0">
              <a:buNone/>
              <a:defRPr sz="7499" b="1"/>
            </a:lvl2pPr>
            <a:lvl3pPr marL="3382221" indent="0">
              <a:buNone/>
              <a:defRPr sz="6916" b="1"/>
            </a:lvl3pPr>
            <a:lvl4pPr marL="5073320" indent="0">
              <a:buNone/>
              <a:defRPr sz="6082" b="1"/>
            </a:lvl4pPr>
            <a:lvl5pPr marL="6764426" indent="0">
              <a:buNone/>
              <a:defRPr sz="6082" b="1"/>
            </a:lvl5pPr>
            <a:lvl6pPr marL="8455529" indent="0">
              <a:buNone/>
              <a:defRPr sz="6082" b="1"/>
            </a:lvl6pPr>
            <a:lvl7pPr marL="10146654" indent="0">
              <a:buNone/>
              <a:defRPr sz="6082" b="1"/>
            </a:lvl7pPr>
            <a:lvl8pPr marL="11837747" indent="0">
              <a:buNone/>
              <a:defRPr sz="6082" b="1"/>
            </a:lvl8pPr>
            <a:lvl9pPr marL="1352885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7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1854247"/>
      </p:ext>
    </p:extLst>
  </p:cSld>
  <p:clrMapOvr>
    <a:masterClrMapping/>
  </p:clrMapOvr>
  <p:transition/>
</p:sldLayout>
</file>

<file path=ppt/slideLayouts/slideLayout13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9743755"/>
      </p:ext>
    </p:extLst>
  </p:cSld>
  <p:clrMapOvr>
    <a:masterClrMapping/>
  </p:clrMapOvr>
  <p:transition/>
</p:sldLayout>
</file>

<file path=ppt/slideLayouts/slideLayout13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5030151"/>
      </p:ext>
    </p:extLst>
  </p:cSld>
  <p:clrMapOvr>
    <a:masterClrMapping/>
  </p:clrMapOvr>
  <p:transition/>
</p:sldLayout>
</file>

<file path=ppt/slideLayouts/slideLayout13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5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32"/>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54" y="7533307"/>
            <a:ext cx="9476185" cy="24624823"/>
          </a:xfrm>
        </p:spPr>
        <p:txBody>
          <a:bodyPr/>
          <a:lstStyle>
            <a:lvl1pPr marL="0" indent="0">
              <a:buNone/>
              <a:defRPr sz="5249"/>
            </a:lvl1pPr>
            <a:lvl2pPr marL="1691109" indent="0">
              <a:buNone/>
              <a:defRPr sz="4583"/>
            </a:lvl2pPr>
            <a:lvl3pPr marL="3382221" indent="0">
              <a:buNone/>
              <a:defRPr sz="3749"/>
            </a:lvl3pPr>
            <a:lvl4pPr marL="5073320" indent="0">
              <a:buNone/>
              <a:defRPr sz="3333"/>
            </a:lvl4pPr>
            <a:lvl5pPr marL="6764426" indent="0">
              <a:buNone/>
              <a:defRPr sz="3333"/>
            </a:lvl5pPr>
            <a:lvl6pPr marL="8455529" indent="0">
              <a:buNone/>
              <a:defRPr sz="3333"/>
            </a:lvl6pPr>
            <a:lvl7pPr marL="10146654" indent="0">
              <a:buNone/>
              <a:defRPr sz="3333"/>
            </a:lvl7pPr>
            <a:lvl8pPr marL="11837747" indent="0">
              <a:buNone/>
              <a:defRPr sz="3333"/>
            </a:lvl8pPr>
            <a:lvl9pPr marL="1352885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7046424"/>
      </p:ext>
    </p:extLst>
  </p:cSld>
  <p:clrMapOvr>
    <a:masterClrMapping/>
  </p:clrMapOvr>
  <p:transition/>
</p:sldLayout>
</file>

<file path=ppt/slideLayouts/slideLayout13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1109" indent="0">
              <a:buNone/>
              <a:defRPr sz="10415"/>
            </a:lvl2pPr>
            <a:lvl3pPr marL="3382221" indent="0">
              <a:buNone/>
              <a:defRPr sz="8999"/>
            </a:lvl3pPr>
            <a:lvl4pPr marL="5073320" indent="0">
              <a:buNone/>
              <a:defRPr sz="7499"/>
            </a:lvl4pPr>
            <a:lvl5pPr marL="6764426" indent="0">
              <a:buNone/>
              <a:defRPr sz="7499"/>
            </a:lvl5pPr>
            <a:lvl6pPr marL="8455529" indent="0">
              <a:buNone/>
              <a:defRPr sz="7499"/>
            </a:lvl6pPr>
            <a:lvl7pPr marL="10146654" indent="0">
              <a:buNone/>
              <a:defRPr sz="7499"/>
            </a:lvl7pPr>
            <a:lvl8pPr marL="11837747" indent="0">
              <a:buNone/>
              <a:defRPr sz="7499"/>
            </a:lvl8pPr>
            <a:lvl9pPr marL="1352885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1109" indent="0">
              <a:buNone/>
              <a:defRPr sz="4583"/>
            </a:lvl2pPr>
            <a:lvl3pPr marL="3382221" indent="0">
              <a:buNone/>
              <a:defRPr sz="3749"/>
            </a:lvl3pPr>
            <a:lvl4pPr marL="5073320" indent="0">
              <a:buNone/>
              <a:defRPr sz="3333"/>
            </a:lvl4pPr>
            <a:lvl5pPr marL="6764426" indent="0">
              <a:buNone/>
              <a:defRPr sz="3333"/>
            </a:lvl5pPr>
            <a:lvl6pPr marL="8455529" indent="0">
              <a:buNone/>
              <a:defRPr sz="3333"/>
            </a:lvl6pPr>
            <a:lvl7pPr marL="10146654" indent="0">
              <a:buNone/>
              <a:defRPr sz="3333"/>
            </a:lvl7pPr>
            <a:lvl8pPr marL="11837747" indent="0">
              <a:buNone/>
              <a:defRPr sz="3333"/>
            </a:lvl8pPr>
            <a:lvl9pPr marL="1352885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2352345"/>
      </p:ext>
    </p:extLst>
  </p:cSld>
  <p:clrMapOvr>
    <a:masterClrMapping/>
  </p:clrMapOvr>
  <p:transition/>
</p:sldLayout>
</file>

<file path=ppt/slideLayouts/slideLayout13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4351197"/>
      </p:ext>
    </p:extLst>
  </p:cSld>
  <p:clrMapOvr>
    <a:masterClrMapping/>
  </p:clrMapOvr>
  <p:transition/>
</p:sldLayout>
</file>

<file path=ppt/slideLayouts/slideLayout13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80232"/>
      </p:ext>
    </p:extLst>
  </p:cSld>
  <p:clrMapOvr>
    <a:masterClrMapping/>
  </p:clrMapOvr>
  <p:transition/>
</p:sldLayout>
</file>

<file path=ppt/slideLayouts/slideLayout13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8134" tIns="169132" rIns="338134" bIns="16913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8134" tIns="169132" rIns="338134" bIns="16913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8134" tIns="169132" rIns="338134" bIns="16913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5815" tIns="202985" rIns="405815" bIns="20298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2654082"/>
      </p:ext>
    </p:extLst>
  </p:cSld>
  <p:clrMapOvr>
    <a:masterClrMapping/>
  </p:clrMapOvr>
  <p:transition/>
  <p:timing>
    <p:tnLst>
      <p:par>
        <p:cTn id="1" dur="indefinite" restart="never" nodeType="tmRoot"/>
      </p:par>
    </p:tnLst>
  </p:timing>
</p:sldLayout>
</file>

<file path=ppt/slideLayouts/slideLayout13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377819"/>
      </p:ext>
    </p:extLst>
  </p:cSld>
  <p:clrMapOvr>
    <a:masterClrMapping/>
  </p:clrMapOvr>
  <p:transition/>
  <p:timing>
    <p:tnLst>
      <p:par>
        <p:cTn id="1" dur="indefinite" restart="never" nodeType="tmRoot"/>
      </p:par>
    </p:tnLst>
  </p:timing>
</p:sldLayout>
</file>

<file path=ppt/slideLayouts/slideLayout13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86"/>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96"/>
            <a:ext cx="24483061" cy="7874938"/>
          </a:xfrm>
        </p:spPr>
        <p:txBody>
          <a:bodyPr anchor="b"/>
          <a:lstStyle>
            <a:lvl1pPr marL="0" indent="0">
              <a:buNone/>
              <a:defRPr sz="7499"/>
            </a:lvl1pPr>
            <a:lvl2pPr marL="1690644" indent="0">
              <a:buNone/>
              <a:defRPr sz="6916"/>
            </a:lvl2pPr>
            <a:lvl3pPr marL="3381292" indent="0">
              <a:buNone/>
              <a:defRPr sz="6082"/>
            </a:lvl3pPr>
            <a:lvl4pPr marL="5071922" indent="0">
              <a:buNone/>
              <a:defRPr sz="5249"/>
            </a:lvl4pPr>
            <a:lvl5pPr marL="6762568" indent="0">
              <a:buNone/>
              <a:defRPr sz="5249"/>
            </a:lvl5pPr>
            <a:lvl6pPr marL="8453204" indent="0">
              <a:buNone/>
              <a:defRPr sz="5249"/>
            </a:lvl6pPr>
            <a:lvl7pPr marL="10143867" indent="0">
              <a:buNone/>
              <a:defRPr sz="5249"/>
            </a:lvl7pPr>
            <a:lvl8pPr marL="11834494" indent="0">
              <a:buNone/>
              <a:defRPr sz="5249"/>
            </a:lvl8pPr>
            <a:lvl9pPr marL="13525134"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73393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2039" indent="0">
              <a:buNone/>
              <a:defRPr sz="9415"/>
            </a:lvl2pPr>
            <a:lvl3pPr marL="3104056" indent="0">
              <a:buNone/>
              <a:defRPr sz="8332"/>
            </a:lvl3pPr>
            <a:lvl4pPr marL="4656088" indent="0">
              <a:buNone/>
              <a:defRPr sz="6916"/>
            </a:lvl4pPr>
            <a:lvl5pPr marL="6208119" indent="0">
              <a:buNone/>
              <a:defRPr sz="6916"/>
            </a:lvl5pPr>
            <a:lvl6pPr marL="7760146" indent="0">
              <a:buNone/>
              <a:defRPr sz="6916"/>
            </a:lvl6pPr>
            <a:lvl7pPr marL="9312172" indent="0">
              <a:buNone/>
              <a:defRPr sz="6916"/>
            </a:lvl7pPr>
            <a:lvl8pPr marL="10864207" indent="0">
              <a:buNone/>
              <a:defRPr sz="6916"/>
            </a:lvl8pPr>
            <a:lvl9pPr marL="12416228"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2039" indent="0">
              <a:buNone/>
              <a:defRPr sz="4166"/>
            </a:lvl2pPr>
            <a:lvl3pPr marL="3104056" indent="0">
              <a:buNone/>
              <a:defRPr sz="3333"/>
            </a:lvl3pPr>
            <a:lvl4pPr marL="4656088" indent="0">
              <a:buNone/>
              <a:defRPr sz="3166"/>
            </a:lvl4pPr>
            <a:lvl5pPr marL="6208119" indent="0">
              <a:buNone/>
              <a:defRPr sz="3166"/>
            </a:lvl5pPr>
            <a:lvl6pPr marL="7760146" indent="0">
              <a:buNone/>
              <a:defRPr sz="3166"/>
            </a:lvl6pPr>
            <a:lvl7pPr marL="9312172" indent="0">
              <a:buNone/>
              <a:defRPr sz="3166"/>
            </a:lvl7pPr>
            <a:lvl8pPr marL="10864207" indent="0">
              <a:buNone/>
              <a:defRPr sz="3166"/>
            </a:lvl8pPr>
            <a:lvl9pPr marL="1241622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953808"/>
      </p:ext>
    </p:extLst>
  </p:cSld>
  <p:clrMapOvr>
    <a:masterClrMapping/>
  </p:clrMapOvr>
  <p:transition/>
</p:sldLayout>
</file>

<file path=ppt/slideLayouts/slideLayout13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9774288"/>
      </p:ext>
    </p:extLst>
  </p:cSld>
  <p:clrMapOvr>
    <a:masterClrMapping/>
  </p:clrMapOvr>
  <p:transition/>
</p:sldLayout>
</file>

<file path=ppt/slideLayouts/slideLayout13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0644" indent="0">
              <a:buNone/>
              <a:defRPr sz="7499" b="1"/>
            </a:lvl2pPr>
            <a:lvl3pPr marL="3381292" indent="0">
              <a:buNone/>
              <a:defRPr sz="6916" b="1"/>
            </a:lvl3pPr>
            <a:lvl4pPr marL="5071922" indent="0">
              <a:buNone/>
              <a:defRPr sz="6082" b="1"/>
            </a:lvl4pPr>
            <a:lvl5pPr marL="6762568" indent="0">
              <a:buNone/>
              <a:defRPr sz="6082" b="1"/>
            </a:lvl5pPr>
            <a:lvl6pPr marL="8453204" indent="0">
              <a:buNone/>
              <a:defRPr sz="6082" b="1"/>
            </a:lvl6pPr>
            <a:lvl7pPr marL="10143867" indent="0">
              <a:buNone/>
              <a:defRPr sz="6082" b="1"/>
            </a:lvl7pPr>
            <a:lvl8pPr marL="11834494" indent="0">
              <a:buNone/>
              <a:defRPr sz="6082" b="1"/>
            </a:lvl8pPr>
            <a:lvl9pPr marL="13525134"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78" y="8058283"/>
            <a:ext cx="12731591" cy="3358307"/>
          </a:xfrm>
        </p:spPr>
        <p:txBody>
          <a:bodyPr anchor="b"/>
          <a:lstStyle>
            <a:lvl1pPr marL="0" indent="0">
              <a:buNone/>
              <a:defRPr sz="8999" b="1"/>
            </a:lvl1pPr>
            <a:lvl2pPr marL="1690644" indent="0">
              <a:buNone/>
              <a:defRPr sz="7499" b="1"/>
            </a:lvl2pPr>
            <a:lvl3pPr marL="3381292" indent="0">
              <a:buNone/>
              <a:defRPr sz="6916" b="1"/>
            </a:lvl3pPr>
            <a:lvl4pPr marL="5071922" indent="0">
              <a:buNone/>
              <a:defRPr sz="6082" b="1"/>
            </a:lvl4pPr>
            <a:lvl5pPr marL="6762568" indent="0">
              <a:buNone/>
              <a:defRPr sz="6082" b="1"/>
            </a:lvl5pPr>
            <a:lvl6pPr marL="8453204" indent="0">
              <a:buNone/>
              <a:defRPr sz="6082" b="1"/>
            </a:lvl6pPr>
            <a:lvl7pPr marL="10143867" indent="0">
              <a:buNone/>
              <a:defRPr sz="6082" b="1"/>
            </a:lvl7pPr>
            <a:lvl8pPr marL="11834494" indent="0">
              <a:buNone/>
              <a:defRPr sz="6082" b="1"/>
            </a:lvl8pPr>
            <a:lvl9pPr marL="13525134"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7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881783"/>
      </p:ext>
    </p:extLst>
  </p:cSld>
  <p:clrMapOvr>
    <a:masterClrMapping/>
  </p:clrMapOvr>
  <p:transition/>
</p:sldLayout>
</file>

<file path=ppt/slideLayouts/slideLayout13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266460"/>
      </p:ext>
    </p:extLst>
  </p:cSld>
  <p:clrMapOvr>
    <a:masterClrMapping/>
  </p:clrMapOvr>
  <p:transition/>
</p:sldLayout>
</file>

<file path=ppt/slideLayouts/slideLayout13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76880"/>
      </p:ext>
    </p:extLst>
  </p:cSld>
  <p:clrMapOvr>
    <a:masterClrMapping/>
  </p:clrMapOvr>
  <p:transition/>
</p:sldLayout>
</file>

<file path=ppt/slideLayouts/slideLayout13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5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37"/>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56" y="7533307"/>
            <a:ext cx="9476185" cy="24624823"/>
          </a:xfrm>
        </p:spPr>
        <p:txBody>
          <a:bodyPr/>
          <a:lstStyle>
            <a:lvl1pPr marL="0" indent="0">
              <a:buNone/>
              <a:defRPr sz="5249"/>
            </a:lvl1pPr>
            <a:lvl2pPr marL="1690644" indent="0">
              <a:buNone/>
              <a:defRPr sz="4583"/>
            </a:lvl2pPr>
            <a:lvl3pPr marL="3381292" indent="0">
              <a:buNone/>
              <a:defRPr sz="3749"/>
            </a:lvl3pPr>
            <a:lvl4pPr marL="5071922" indent="0">
              <a:buNone/>
              <a:defRPr sz="3333"/>
            </a:lvl4pPr>
            <a:lvl5pPr marL="6762568" indent="0">
              <a:buNone/>
              <a:defRPr sz="3333"/>
            </a:lvl5pPr>
            <a:lvl6pPr marL="8453204" indent="0">
              <a:buNone/>
              <a:defRPr sz="3333"/>
            </a:lvl6pPr>
            <a:lvl7pPr marL="10143867" indent="0">
              <a:buNone/>
              <a:defRPr sz="3333"/>
            </a:lvl7pPr>
            <a:lvl8pPr marL="11834494" indent="0">
              <a:buNone/>
              <a:defRPr sz="3333"/>
            </a:lvl8pPr>
            <a:lvl9pPr marL="13525134"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2264628"/>
      </p:ext>
    </p:extLst>
  </p:cSld>
  <p:clrMapOvr>
    <a:masterClrMapping/>
  </p:clrMapOvr>
  <p:transition/>
</p:sldLayout>
</file>

<file path=ppt/slideLayouts/slideLayout13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0644" indent="0">
              <a:buNone/>
              <a:defRPr sz="10415"/>
            </a:lvl2pPr>
            <a:lvl3pPr marL="3381292" indent="0">
              <a:buNone/>
              <a:defRPr sz="8999"/>
            </a:lvl3pPr>
            <a:lvl4pPr marL="5071922" indent="0">
              <a:buNone/>
              <a:defRPr sz="7499"/>
            </a:lvl4pPr>
            <a:lvl5pPr marL="6762568" indent="0">
              <a:buNone/>
              <a:defRPr sz="7499"/>
            </a:lvl5pPr>
            <a:lvl6pPr marL="8453204" indent="0">
              <a:buNone/>
              <a:defRPr sz="7499"/>
            </a:lvl6pPr>
            <a:lvl7pPr marL="10143867" indent="0">
              <a:buNone/>
              <a:defRPr sz="7499"/>
            </a:lvl7pPr>
            <a:lvl8pPr marL="11834494" indent="0">
              <a:buNone/>
              <a:defRPr sz="7499"/>
            </a:lvl8pPr>
            <a:lvl9pPr marL="13525134"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0644" indent="0">
              <a:buNone/>
              <a:defRPr sz="4583"/>
            </a:lvl2pPr>
            <a:lvl3pPr marL="3381292" indent="0">
              <a:buNone/>
              <a:defRPr sz="3749"/>
            </a:lvl3pPr>
            <a:lvl4pPr marL="5071922" indent="0">
              <a:buNone/>
              <a:defRPr sz="3333"/>
            </a:lvl4pPr>
            <a:lvl5pPr marL="6762568" indent="0">
              <a:buNone/>
              <a:defRPr sz="3333"/>
            </a:lvl5pPr>
            <a:lvl6pPr marL="8453204" indent="0">
              <a:buNone/>
              <a:defRPr sz="3333"/>
            </a:lvl6pPr>
            <a:lvl7pPr marL="10143867" indent="0">
              <a:buNone/>
              <a:defRPr sz="3333"/>
            </a:lvl7pPr>
            <a:lvl8pPr marL="11834494" indent="0">
              <a:buNone/>
              <a:defRPr sz="3333"/>
            </a:lvl8pPr>
            <a:lvl9pPr marL="13525134"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8445620"/>
      </p:ext>
    </p:extLst>
  </p:cSld>
  <p:clrMapOvr>
    <a:masterClrMapping/>
  </p:clrMapOvr>
  <p:transition/>
</p:sldLayout>
</file>

<file path=ppt/slideLayouts/slideLayout13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778867"/>
      </p:ext>
    </p:extLst>
  </p:cSld>
  <p:clrMapOvr>
    <a:masterClrMapping/>
  </p:clrMapOvr>
  <p:transition/>
</p:sldLayout>
</file>

<file path=ppt/slideLayouts/slideLayout13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348075"/>
      </p:ext>
    </p:extLst>
  </p:cSld>
  <p:clrMapOvr>
    <a:masterClrMapping/>
  </p:clrMapOvr>
  <p:transition/>
</p:sldLayout>
</file>

<file path=ppt/slideLayouts/slideLayout13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8041" tIns="169086" rIns="338041" bIns="16908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8041" tIns="169086" rIns="338041" bIns="16908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8041" tIns="169086" rIns="338041" bIns="16908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5703" tIns="202930" rIns="405703" bIns="20293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338959"/>
      </p:ext>
    </p:extLst>
  </p:cSld>
  <p:clrMapOvr>
    <a:masterClrMapping/>
  </p:clrMapOvr>
  <p:transition/>
  <p:timing>
    <p:tnLst>
      <p:par>
        <p:cTn id="1" dur="indefinite" restart="never" nodeType="tmRoot"/>
      </p:par>
    </p:tnLst>
  </p:timing>
</p:sldLayout>
</file>

<file path=ppt/slideLayouts/slideLayout13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476796"/>
      </p:ext>
    </p:extLst>
  </p:cSld>
  <p:clrMapOvr>
    <a:masterClrMapping/>
  </p:clrMapOv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6927648"/>
      </p:ext>
    </p:extLst>
  </p:cSld>
  <p:clrMapOvr>
    <a:masterClrMapping/>
  </p:clrMapOvr>
  <p:transition/>
</p:sldLayout>
</file>

<file path=ppt/slideLayouts/slideLayout13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93"/>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498"/>
            <a:ext cx="24483061" cy="7874938"/>
          </a:xfrm>
        </p:spPr>
        <p:txBody>
          <a:bodyPr anchor="b"/>
          <a:lstStyle>
            <a:lvl1pPr marL="0" indent="0">
              <a:buNone/>
              <a:defRPr sz="7499"/>
            </a:lvl1pPr>
            <a:lvl2pPr marL="1690178" indent="0">
              <a:buNone/>
              <a:defRPr sz="6916"/>
            </a:lvl2pPr>
            <a:lvl3pPr marL="3380362" indent="0">
              <a:buNone/>
              <a:defRPr sz="6082"/>
            </a:lvl3pPr>
            <a:lvl4pPr marL="5070529" indent="0">
              <a:buNone/>
              <a:defRPr sz="5249"/>
            </a:lvl4pPr>
            <a:lvl5pPr marL="6760708" indent="0">
              <a:buNone/>
              <a:defRPr sz="5249"/>
            </a:lvl5pPr>
            <a:lvl6pPr marL="8450879" indent="0">
              <a:buNone/>
              <a:defRPr sz="5249"/>
            </a:lvl6pPr>
            <a:lvl7pPr marL="10141076" indent="0">
              <a:buNone/>
              <a:defRPr sz="5249"/>
            </a:lvl7pPr>
            <a:lvl8pPr marL="11831240" indent="0">
              <a:buNone/>
              <a:defRPr sz="5249"/>
            </a:lvl8pPr>
            <a:lvl9pPr marL="1352141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4599667"/>
      </p:ext>
    </p:extLst>
  </p:cSld>
  <p:clrMapOvr>
    <a:masterClrMapping/>
  </p:clrMapOvr>
  <p:transition/>
</p:sldLayout>
</file>

<file path=ppt/slideLayouts/slideLayout13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2330122"/>
      </p:ext>
    </p:extLst>
  </p:cSld>
  <p:clrMapOvr>
    <a:masterClrMapping/>
  </p:clrMapOvr>
  <p:transition/>
</p:sldLayout>
</file>

<file path=ppt/slideLayouts/slideLayout13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90178" indent="0">
              <a:buNone/>
              <a:defRPr sz="7499" b="1"/>
            </a:lvl2pPr>
            <a:lvl3pPr marL="3380362" indent="0">
              <a:buNone/>
              <a:defRPr sz="6916" b="1"/>
            </a:lvl3pPr>
            <a:lvl4pPr marL="5070529" indent="0">
              <a:buNone/>
              <a:defRPr sz="6082" b="1"/>
            </a:lvl4pPr>
            <a:lvl5pPr marL="6760708" indent="0">
              <a:buNone/>
              <a:defRPr sz="6082" b="1"/>
            </a:lvl5pPr>
            <a:lvl6pPr marL="8450879" indent="0">
              <a:buNone/>
              <a:defRPr sz="6082" b="1"/>
            </a:lvl6pPr>
            <a:lvl7pPr marL="10141076" indent="0">
              <a:buNone/>
              <a:defRPr sz="6082" b="1"/>
            </a:lvl7pPr>
            <a:lvl8pPr marL="11831240" indent="0">
              <a:buNone/>
              <a:defRPr sz="6082" b="1"/>
            </a:lvl8pPr>
            <a:lvl9pPr marL="1352141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86" y="8058283"/>
            <a:ext cx="12731591" cy="3358307"/>
          </a:xfrm>
        </p:spPr>
        <p:txBody>
          <a:bodyPr anchor="b"/>
          <a:lstStyle>
            <a:lvl1pPr marL="0" indent="0">
              <a:buNone/>
              <a:defRPr sz="8999" b="1"/>
            </a:lvl1pPr>
            <a:lvl2pPr marL="1690178" indent="0">
              <a:buNone/>
              <a:defRPr sz="7499" b="1"/>
            </a:lvl2pPr>
            <a:lvl3pPr marL="3380362" indent="0">
              <a:buNone/>
              <a:defRPr sz="6916" b="1"/>
            </a:lvl3pPr>
            <a:lvl4pPr marL="5070529" indent="0">
              <a:buNone/>
              <a:defRPr sz="6082" b="1"/>
            </a:lvl4pPr>
            <a:lvl5pPr marL="6760708" indent="0">
              <a:buNone/>
              <a:defRPr sz="6082" b="1"/>
            </a:lvl5pPr>
            <a:lvl6pPr marL="8450879" indent="0">
              <a:buNone/>
              <a:defRPr sz="6082" b="1"/>
            </a:lvl6pPr>
            <a:lvl7pPr marL="10141076" indent="0">
              <a:buNone/>
              <a:defRPr sz="6082" b="1"/>
            </a:lvl7pPr>
            <a:lvl8pPr marL="11831240" indent="0">
              <a:buNone/>
              <a:defRPr sz="6082" b="1"/>
            </a:lvl8pPr>
            <a:lvl9pPr marL="1352141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8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3561578"/>
      </p:ext>
    </p:extLst>
  </p:cSld>
  <p:clrMapOvr>
    <a:masterClrMapping/>
  </p:clrMapOvr>
  <p:transition/>
</p:sldLayout>
</file>

<file path=ppt/slideLayouts/slideLayout13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507598"/>
      </p:ext>
    </p:extLst>
  </p:cSld>
  <p:clrMapOvr>
    <a:masterClrMapping/>
  </p:clrMapOvr>
  <p:transition/>
</p:sldLayout>
</file>

<file path=ppt/slideLayouts/slideLayout13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4195800"/>
      </p:ext>
    </p:extLst>
  </p:cSld>
  <p:clrMapOvr>
    <a:masterClrMapping/>
  </p:clrMapOvr>
  <p:transition/>
</p:sldLayout>
</file>

<file path=ppt/slideLayouts/slideLayout13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5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47"/>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59" y="7533307"/>
            <a:ext cx="9476185" cy="24624823"/>
          </a:xfrm>
        </p:spPr>
        <p:txBody>
          <a:bodyPr/>
          <a:lstStyle>
            <a:lvl1pPr marL="0" indent="0">
              <a:buNone/>
              <a:defRPr sz="5249"/>
            </a:lvl1pPr>
            <a:lvl2pPr marL="1690178" indent="0">
              <a:buNone/>
              <a:defRPr sz="4583"/>
            </a:lvl2pPr>
            <a:lvl3pPr marL="3380362" indent="0">
              <a:buNone/>
              <a:defRPr sz="3749"/>
            </a:lvl3pPr>
            <a:lvl4pPr marL="5070529" indent="0">
              <a:buNone/>
              <a:defRPr sz="3333"/>
            </a:lvl4pPr>
            <a:lvl5pPr marL="6760708" indent="0">
              <a:buNone/>
              <a:defRPr sz="3333"/>
            </a:lvl5pPr>
            <a:lvl6pPr marL="8450879" indent="0">
              <a:buNone/>
              <a:defRPr sz="3333"/>
            </a:lvl6pPr>
            <a:lvl7pPr marL="10141076" indent="0">
              <a:buNone/>
              <a:defRPr sz="3333"/>
            </a:lvl7pPr>
            <a:lvl8pPr marL="11831240" indent="0">
              <a:buNone/>
              <a:defRPr sz="3333"/>
            </a:lvl8pPr>
            <a:lvl9pPr marL="1352141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1420482"/>
      </p:ext>
    </p:extLst>
  </p:cSld>
  <p:clrMapOvr>
    <a:masterClrMapping/>
  </p:clrMapOvr>
  <p:transition/>
</p:sldLayout>
</file>

<file path=ppt/slideLayouts/slideLayout13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90178" indent="0">
              <a:buNone/>
              <a:defRPr sz="10415"/>
            </a:lvl2pPr>
            <a:lvl3pPr marL="3380362" indent="0">
              <a:buNone/>
              <a:defRPr sz="8999"/>
            </a:lvl3pPr>
            <a:lvl4pPr marL="5070529" indent="0">
              <a:buNone/>
              <a:defRPr sz="7499"/>
            </a:lvl4pPr>
            <a:lvl5pPr marL="6760708" indent="0">
              <a:buNone/>
              <a:defRPr sz="7499"/>
            </a:lvl5pPr>
            <a:lvl6pPr marL="8450879" indent="0">
              <a:buNone/>
              <a:defRPr sz="7499"/>
            </a:lvl6pPr>
            <a:lvl7pPr marL="10141076" indent="0">
              <a:buNone/>
              <a:defRPr sz="7499"/>
            </a:lvl7pPr>
            <a:lvl8pPr marL="11831240" indent="0">
              <a:buNone/>
              <a:defRPr sz="7499"/>
            </a:lvl8pPr>
            <a:lvl9pPr marL="1352141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90178" indent="0">
              <a:buNone/>
              <a:defRPr sz="4583"/>
            </a:lvl2pPr>
            <a:lvl3pPr marL="3380362" indent="0">
              <a:buNone/>
              <a:defRPr sz="3749"/>
            </a:lvl3pPr>
            <a:lvl4pPr marL="5070529" indent="0">
              <a:buNone/>
              <a:defRPr sz="3333"/>
            </a:lvl4pPr>
            <a:lvl5pPr marL="6760708" indent="0">
              <a:buNone/>
              <a:defRPr sz="3333"/>
            </a:lvl5pPr>
            <a:lvl6pPr marL="8450879" indent="0">
              <a:buNone/>
              <a:defRPr sz="3333"/>
            </a:lvl6pPr>
            <a:lvl7pPr marL="10141076" indent="0">
              <a:buNone/>
              <a:defRPr sz="3333"/>
            </a:lvl7pPr>
            <a:lvl8pPr marL="11831240" indent="0">
              <a:buNone/>
              <a:defRPr sz="3333"/>
            </a:lvl8pPr>
            <a:lvl9pPr marL="1352141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4939692"/>
      </p:ext>
    </p:extLst>
  </p:cSld>
  <p:clrMapOvr>
    <a:masterClrMapping/>
  </p:clrMapOvr>
  <p:transition/>
</p:sldLayout>
</file>

<file path=ppt/slideLayouts/slideLayout13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1108268"/>
      </p:ext>
    </p:extLst>
  </p:cSld>
  <p:clrMapOvr>
    <a:masterClrMapping/>
  </p:clrMapOvr>
  <p:transition/>
</p:sldLayout>
</file>

<file path=ppt/slideLayouts/slideLayout13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7367827"/>
      </p:ext>
    </p:extLst>
  </p:cSld>
  <p:clrMapOvr>
    <a:masterClrMapping/>
  </p:clrMapOvr>
  <p:transition/>
</p:sldLayout>
</file>

<file path=ppt/slideLayouts/slideLayout13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1440185" y="5899963"/>
            <a:ext cx="25923241" cy="4799964"/>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337947" tIns="169040" rIns="337947" bIns="169040"/>
          <a:lstStyle/>
          <a:p>
            <a:pPr defTabSz="1689713" fontAlgn="base">
              <a:spcBef>
                <a:spcPct val="0"/>
              </a:spcBef>
              <a:spcAft>
                <a:spcPct val="0"/>
              </a:spcAft>
            </a:pPr>
            <a:endParaRPr lang="en-US" sz="6916">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1385181" y="10658265"/>
            <a:ext cx="25923241" cy="4799964"/>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337947" tIns="169040" rIns="337947" bIns="169040"/>
          <a:lstStyle/>
          <a:p>
            <a:pPr defTabSz="1689713" fontAlgn="base">
              <a:spcBef>
                <a:spcPct val="0"/>
              </a:spcBef>
              <a:spcAft>
                <a:spcPct val="0"/>
              </a:spcAft>
            </a:pPr>
            <a:endParaRPr lang="en-US" sz="6916">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2160275" y="6841902"/>
            <a:ext cx="24483061" cy="7716611"/>
          </a:xfrm>
        </p:spPr>
        <p:txBody>
          <a:bodyPr/>
          <a:lstStyle>
            <a:lvl1pPr>
              <a:defRPr>
                <a:solidFill>
                  <a:srgbClr val="008000"/>
                </a:solidFill>
                <a:latin typeface="Times"/>
                <a:cs typeface="Times"/>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4320545" y="17900858"/>
            <a:ext cx="20162521" cy="11699563"/>
          </a:xfrm>
        </p:spPr>
        <p:txBody>
          <a:bodyPr/>
          <a:lstStyle>
            <a:lvl1pPr marL="0" indent="0" algn="ctr">
              <a:buNone/>
              <a:defRPr>
                <a:solidFill>
                  <a:schemeClr val="tx1"/>
                </a:solidFill>
              </a:defRPr>
            </a:lvl1pPr>
            <a:lvl2pPr marL="1689713" indent="0" algn="ctr">
              <a:buNone/>
              <a:defRPr>
                <a:solidFill>
                  <a:schemeClr val="tx1">
                    <a:tint val="75000"/>
                  </a:schemeClr>
                </a:solidFill>
              </a:defRPr>
            </a:lvl2pPr>
            <a:lvl3pPr marL="3379433" indent="0" algn="ctr">
              <a:buNone/>
              <a:defRPr>
                <a:solidFill>
                  <a:schemeClr val="tx1">
                    <a:tint val="75000"/>
                  </a:schemeClr>
                </a:solidFill>
              </a:defRPr>
            </a:lvl3pPr>
            <a:lvl4pPr marL="5069135" indent="0" algn="ctr">
              <a:buNone/>
              <a:defRPr>
                <a:solidFill>
                  <a:schemeClr val="tx1">
                    <a:tint val="75000"/>
                  </a:schemeClr>
                </a:solidFill>
              </a:defRPr>
            </a:lvl4pPr>
            <a:lvl5pPr marL="6758848" indent="0" algn="ctr">
              <a:buNone/>
              <a:defRPr>
                <a:solidFill>
                  <a:schemeClr val="tx1">
                    <a:tint val="75000"/>
                  </a:schemeClr>
                </a:solidFill>
              </a:defRPr>
            </a:lvl5pPr>
            <a:lvl6pPr marL="8448555" indent="0" algn="ctr">
              <a:buNone/>
              <a:defRPr>
                <a:solidFill>
                  <a:schemeClr val="tx1">
                    <a:tint val="75000"/>
                  </a:schemeClr>
                </a:solidFill>
              </a:defRPr>
            </a:lvl6pPr>
            <a:lvl7pPr marL="10138286" indent="0" algn="ctr">
              <a:buNone/>
              <a:defRPr>
                <a:solidFill>
                  <a:schemeClr val="tx1">
                    <a:tint val="75000"/>
                  </a:schemeClr>
                </a:solidFill>
              </a:defRPr>
            </a:lvl7pPr>
            <a:lvl8pPr marL="11827986" indent="0" algn="ctr">
              <a:buNone/>
              <a:defRPr>
                <a:solidFill>
                  <a:schemeClr val="tx1">
                    <a:tint val="75000"/>
                  </a:schemeClr>
                </a:solidFill>
              </a:defRPr>
            </a:lvl8pPr>
            <a:lvl9pPr marL="13517695" indent="0" algn="ctr">
              <a:buNone/>
              <a:defRPr>
                <a:solidFill>
                  <a:schemeClr val="tx1">
                    <a:tint val="75000"/>
                  </a:schemeClr>
                </a:solidFill>
              </a:defRPr>
            </a:lvl9pPr>
          </a:lstStyle>
          <a:p>
            <a:r>
              <a:rPr lang="tr-TR" altLang="zh-TW"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36103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6884243"/>
      </p:ext>
    </p:extLst>
  </p:cSld>
  <p:clrMapOvr>
    <a:masterClrMapping/>
  </p:clrMapOvr>
  <p:transition/>
</p:sldLayout>
</file>

<file path=ppt/slideLayouts/slideLayout13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Straight Connector 3"/>
          <p:cNvCxnSpPr/>
          <p:nvPr userDrawn="1"/>
        </p:nvCxnSpPr>
        <p:spPr>
          <a:xfrm>
            <a:off x="1440185" y="6825588"/>
            <a:ext cx="25923241" cy="8331"/>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tr-TR" altLang="zh-TW" smtClean="0"/>
              <a:t>Click to edit Master title style</a:t>
            </a:r>
            <a:endParaRPr lang="en-US" dirty="0"/>
          </a:p>
        </p:txBody>
      </p:sp>
      <p:sp>
        <p:nvSpPr>
          <p:cNvPr id="3" name="Content Placeholder 2"/>
          <p:cNvSpPr>
            <a:spLocks noGrp="1"/>
          </p:cNvSpPr>
          <p:nvPr>
            <p:ph idx="1"/>
          </p:nvPr>
        </p:nvSpPr>
        <p:spPr>
          <a:xfrm>
            <a:off x="1440185" y="7441925"/>
            <a:ext cx="25923241" cy="24716487"/>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1973289"/>
      </p:ext>
    </p:extLst>
  </p:cSld>
  <p:clrMapOvr>
    <a:masterClrMapping/>
  </p:clrMapOvr>
</p:sldLayout>
</file>

<file path=ppt/slideLayouts/slideLayout13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03"/>
            <a:ext cx="24483061" cy="7149947"/>
          </a:xfrm>
        </p:spPr>
        <p:txBody>
          <a:bodyPr anchor="t"/>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03"/>
            <a:ext cx="24483061" cy="7874938"/>
          </a:xfrm>
        </p:spPr>
        <p:txBody>
          <a:bodyPr anchor="b"/>
          <a:lstStyle>
            <a:lvl1pPr marL="0" indent="0">
              <a:buNone/>
              <a:defRPr sz="7499">
                <a:solidFill>
                  <a:schemeClr val="tx1">
                    <a:tint val="75000"/>
                  </a:schemeClr>
                </a:solidFill>
              </a:defRPr>
            </a:lvl1pPr>
            <a:lvl2pPr marL="1689713" indent="0">
              <a:buNone/>
              <a:defRPr sz="6916">
                <a:solidFill>
                  <a:schemeClr val="tx1">
                    <a:tint val="75000"/>
                  </a:schemeClr>
                </a:solidFill>
              </a:defRPr>
            </a:lvl2pPr>
            <a:lvl3pPr marL="3379433" indent="0">
              <a:buNone/>
              <a:defRPr sz="6082">
                <a:solidFill>
                  <a:schemeClr val="tx1">
                    <a:tint val="75000"/>
                  </a:schemeClr>
                </a:solidFill>
              </a:defRPr>
            </a:lvl3pPr>
            <a:lvl4pPr marL="5069135" indent="0">
              <a:buNone/>
              <a:defRPr sz="5249">
                <a:solidFill>
                  <a:schemeClr val="tx1">
                    <a:tint val="75000"/>
                  </a:schemeClr>
                </a:solidFill>
              </a:defRPr>
            </a:lvl4pPr>
            <a:lvl5pPr marL="6758848" indent="0">
              <a:buNone/>
              <a:defRPr sz="5249">
                <a:solidFill>
                  <a:schemeClr val="tx1">
                    <a:tint val="75000"/>
                  </a:schemeClr>
                </a:solidFill>
              </a:defRPr>
            </a:lvl5pPr>
            <a:lvl6pPr marL="8448555" indent="0">
              <a:buNone/>
              <a:defRPr sz="5249">
                <a:solidFill>
                  <a:schemeClr val="tx1">
                    <a:tint val="75000"/>
                  </a:schemeClr>
                </a:solidFill>
              </a:defRPr>
            </a:lvl6pPr>
            <a:lvl7pPr marL="10138286" indent="0">
              <a:buNone/>
              <a:defRPr sz="5249">
                <a:solidFill>
                  <a:schemeClr val="tx1">
                    <a:tint val="75000"/>
                  </a:schemeClr>
                </a:solidFill>
              </a:defRPr>
            </a:lvl7pPr>
            <a:lvl8pPr marL="11827986" indent="0">
              <a:buNone/>
              <a:defRPr sz="5249">
                <a:solidFill>
                  <a:schemeClr val="tx1">
                    <a:tint val="75000"/>
                  </a:schemeClr>
                </a:solidFill>
              </a:defRPr>
            </a:lvl8pPr>
            <a:lvl9pPr marL="13517695" indent="0">
              <a:buNone/>
              <a:defRPr sz="5249">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1602897"/>
      </p:ext>
    </p:extLst>
  </p:cSld>
  <p:clrMapOvr>
    <a:masterClrMapping/>
  </p:clrMapOvr>
</p:sldLayout>
</file>

<file path=ppt/slideLayouts/slideLayout13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400251"/>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400251"/>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55027967"/>
      </p:ext>
    </p:extLst>
  </p:cSld>
  <p:clrMapOvr>
    <a:masterClrMapping/>
  </p:clrMapOvr>
</p:sldLayout>
</file>

<file path=ppt/slideLayouts/slideLayout13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9713" indent="0">
              <a:buNone/>
              <a:defRPr sz="7499" b="1"/>
            </a:lvl2pPr>
            <a:lvl3pPr marL="3379433" indent="0">
              <a:buNone/>
              <a:defRPr sz="6916" b="1"/>
            </a:lvl3pPr>
            <a:lvl4pPr marL="5069135" indent="0">
              <a:buNone/>
              <a:defRPr sz="6082" b="1"/>
            </a:lvl4pPr>
            <a:lvl5pPr marL="6758848" indent="0">
              <a:buNone/>
              <a:defRPr sz="6082" b="1"/>
            </a:lvl5pPr>
            <a:lvl6pPr marL="8448555" indent="0">
              <a:buNone/>
              <a:defRPr sz="6082" b="1"/>
            </a:lvl6pPr>
            <a:lvl7pPr marL="10138286" indent="0">
              <a:buNone/>
              <a:defRPr sz="6082" b="1"/>
            </a:lvl7pPr>
            <a:lvl8pPr marL="11827986" indent="0">
              <a:buNone/>
              <a:defRPr sz="6082" b="1"/>
            </a:lvl8pPr>
            <a:lvl9pPr marL="1351769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91" y="8058283"/>
            <a:ext cx="12731591" cy="3358307"/>
          </a:xfrm>
        </p:spPr>
        <p:txBody>
          <a:bodyPr anchor="b"/>
          <a:lstStyle>
            <a:lvl1pPr marL="0" indent="0">
              <a:buNone/>
              <a:defRPr sz="8999" b="1"/>
            </a:lvl1pPr>
            <a:lvl2pPr marL="1689713" indent="0">
              <a:buNone/>
              <a:defRPr sz="7499" b="1"/>
            </a:lvl2pPr>
            <a:lvl3pPr marL="3379433" indent="0">
              <a:buNone/>
              <a:defRPr sz="6916" b="1"/>
            </a:lvl3pPr>
            <a:lvl4pPr marL="5069135" indent="0">
              <a:buNone/>
              <a:defRPr sz="6082" b="1"/>
            </a:lvl4pPr>
            <a:lvl5pPr marL="6758848" indent="0">
              <a:buNone/>
              <a:defRPr sz="6082" b="1"/>
            </a:lvl5pPr>
            <a:lvl6pPr marL="8448555" indent="0">
              <a:buNone/>
              <a:defRPr sz="6082" b="1"/>
            </a:lvl6pPr>
            <a:lvl7pPr marL="10138286" indent="0">
              <a:buNone/>
              <a:defRPr sz="6082" b="1"/>
            </a:lvl7pPr>
            <a:lvl8pPr marL="11827986" indent="0">
              <a:buNone/>
              <a:defRPr sz="6082" b="1"/>
            </a:lvl8pPr>
            <a:lvl9pPr marL="1351769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9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7135417"/>
      </p:ext>
    </p:extLst>
  </p:cSld>
  <p:clrMapOvr>
    <a:masterClrMapping/>
  </p:clrMapOvr>
</p:sldLayout>
</file>

<file path=ppt/slideLayouts/slideLayout13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00750626"/>
      </p:ext>
    </p:extLst>
  </p:cSld>
  <p:clrMapOvr>
    <a:masterClrMapping/>
  </p:clrMapOvr>
</p:sldLayout>
</file>

<file path=ppt/slideLayouts/slideLayout13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1365577"/>
      </p:ext>
    </p:extLst>
  </p:cSld>
  <p:clrMapOvr>
    <a:masterClrMapping/>
  </p:clrMapOvr>
</p:sldLayout>
</file>

<file path=ppt/slideLayouts/slideLayout13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6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6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61" y="7533307"/>
            <a:ext cx="9476185" cy="24624823"/>
          </a:xfrm>
        </p:spPr>
        <p:txBody>
          <a:bodyPr/>
          <a:lstStyle>
            <a:lvl1pPr marL="0" indent="0">
              <a:buNone/>
              <a:defRPr sz="5249"/>
            </a:lvl1pPr>
            <a:lvl2pPr marL="1689713" indent="0">
              <a:buNone/>
              <a:defRPr sz="4583"/>
            </a:lvl2pPr>
            <a:lvl3pPr marL="3379433" indent="0">
              <a:buNone/>
              <a:defRPr sz="3749"/>
            </a:lvl3pPr>
            <a:lvl4pPr marL="5069135" indent="0">
              <a:buNone/>
              <a:defRPr sz="3333"/>
            </a:lvl4pPr>
            <a:lvl5pPr marL="6758848" indent="0">
              <a:buNone/>
              <a:defRPr sz="3333"/>
            </a:lvl5pPr>
            <a:lvl6pPr marL="8448555" indent="0">
              <a:buNone/>
              <a:defRPr sz="3333"/>
            </a:lvl6pPr>
            <a:lvl7pPr marL="10138286" indent="0">
              <a:buNone/>
              <a:defRPr sz="3333"/>
            </a:lvl7pPr>
            <a:lvl8pPr marL="11827986" indent="0">
              <a:buNone/>
              <a:defRPr sz="3333"/>
            </a:lvl8pPr>
            <a:lvl9pPr marL="13517695" indent="0">
              <a:buNone/>
              <a:defRPr sz="3333"/>
            </a:lvl9pPr>
          </a:lstStyle>
          <a:p>
            <a:pPr lvl="0"/>
            <a:r>
              <a:rPr lang="tr-TR"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95902681"/>
      </p:ext>
    </p:extLst>
  </p:cSld>
  <p:clrMapOvr>
    <a:masterClrMapping/>
  </p:clrMapOvr>
</p:sldLayout>
</file>

<file path=ppt/slideLayouts/slideLayout13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rtlCol="0">
            <a:normAutofit/>
          </a:bodyPr>
          <a:lstStyle>
            <a:lvl1pPr marL="0" indent="0">
              <a:buNone/>
              <a:defRPr sz="12081"/>
            </a:lvl1pPr>
            <a:lvl2pPr marL="1689713" indent="0">
              <a:buNone/>
              <a:defRPr sz="10415"/>
            </a:lvl2pPr>
            <a:lvl3pPr marL="3379433" indent="0">
              <a:buNone/>
              <a:defRPr sz="8999"/>
            </a:lvl3pPr>
            <a:lvl4pPr marL="5069135" indent="0">
              <a:buNone/>
              <a:defRPr sz="7499"/>
            </a:lvl4pPr>
            <a:lvl5pPr marL="6758848" indent="0">
              <a:buNone/>
              <a:defRPr sz="7499"/>
            </a:lvl5pPr>
            <a:lvl6pPr marL="8448555" indent="0">
              <a:buNone/>
              <a:defRPr sz="7499"/>
            </a:lvl6pPr>
            <a:lvl7pPr marL="10138286" indent="0">
              <a:buNone/>
              <a:defRPr sz="7499"/>
            </a:lvl7pPr>
            <a:lvl8pPr marL="11827986" indent="0">
              <a:buNone/>
              <a:defRPr sz="7499"/>
            </a:lvl8pPr>
            <a:lvl9pPr marL="13517695" indent="0">
              <a:buNone/>
              <a:defRPr sz="7499"/>
            </a:lvl9pPr>
          </a:lstStyle>
          <a:p>
            <a:pPr lvl="0"/>
            <a:r>
              <a:rPr lang="tr-TR" altLang="zh-TW" noProof="0" smtClean="0"/>
              <a:t>Drag picture to placeholder or click icon to add</a:t>
            </a:r>
            <a:endParaRPr lang="en-US" noProof="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9713" indent="0">
              <a:buNone/>
              <a:defRPr sz="4583"/>
            </a:lvl2pPr>
            <a:lvl3pPr marL="3379433" indent="0">
              <a:buNone/>
              <a:defRPr sz="3749"/>
            </a:lvl3pPr>
            <a:lvl4pPr marL="5069135" indent="0">
              <a:buNone/>
              <a:defRPr sz="3333"/>
            </a:lvl4pPr>
            <a:lvl5pPr marL="6758848" indent="0">
              <a:buNone/>
              <a:defRPr sz="3333"/>
            </a:lvl5pPr>
            <a:lvl6pPr marL="8448555" indent="0">
              <a:buNone/>
              <a:defRPr sz="3333"/>
            </a:lvl6pPr>
            <a:lvl7pPr marL="10138286" indent="0">
              <a:buNone/>
              <a:defRPr sz="3333"/>
            </a:lvl7pPr>
            <a:lvl8pPr marL="11827986" indent="0">
              <a:buNone/>
              <a:defRPr sz="3333"/>
            </a:lvl8pPr>
            <a:lvl9pPr marL="13517695" indent="0">
              <a:buNone/>
              <a:defRPr sz="3333"/>
            </a:lvl9pPr>
          </a:lstStyle>
          <a:p>
            <a:pPr lvl="0"/>
            <a:r>
              <a:rPr lang="tr-TR"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93708633"/>
      </p:ext>
    </p:extLst>
  </p:cSld>
  <p:clrMapOvr>
    <a:masterClrMapping/>
  </p:clrMapOvr>
</p:sldLayout>
</file>

<file path=ppt/slideLayouts/slideLayout13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77267572"/>
      </p:ext>
    </p:extLst>
  </p:cSld>
  <p:clrMapOvr>
    <a:masterClrMapping/>
  </p:clrMapOvr>
</p:sldLayout>
</file>

<file path=ppt/slideLayouts/slideLayout13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304"/>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304"/>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658867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357" tIns="155159" rIns="310357" bIns="155159"/>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357" tIns="155159" rIns="310357" bIns="155159"/>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357" tIns="155159" rIns="310357" bIns="155159"/>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478" tIns="186215" rIns="372478" bIns="18621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901725"/>
      </p:ext>
    </p:extLst>
  </p:cSld>
  <p:clrMapOvr>
    <a:masterClrMapping/>
  </p:clrMapOvr>
  <p:transition/>
  <p:timing>
    <p:tnLst>
      <p:par>
        <p:cTn id="1" dur="indefinite" restart="never" nodeType="tmRoot"/>
      </p:par>
    </p:tnLst>
  </p:timing>
</p:sldLayout>
</file>

<file path=ppt/slideLayouts/slideLayout13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854" tIns="168997" rIns="337854" bIns="16899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854" tIns="168997" rIns="337854" bIns="16899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854" tIns="168997" rIns="337854" bIns="16899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5478" tIns="202823" rIns="405478" bIns="20282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72025"/>
      </p:ext>
    </p:extLst>
  </p:cSld>
  <p:clrMapOvr>
    <a:masterClrMapping/>
  </p:clrMapOvr>
  <p:transition/>
  <p:timing>
    <p:tnLst>
      <p:par>
        <p:cTn id="1" dur="indefinite" restart="never" nodeType="tmRoot"/>
      </p:par>
    </p:tnLst>
  </p:timing>
</p:sldLayout>
</file>

<file path=ppt/slideLayouts/slideLayout13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616132"/>
      </p:ext>
    </p:extLst>
  </p:cSld>
  <p:clrMapOvr>
    <a:masterClrMapping/>
  </p:clrMapOvr>
  <p:transition/>
  <p:timing>
    <p:tnLst>
      <p:par>
        <p:cTn id="1" dur="indefinite" restart="never" nodeType="tmRoot"/>
      </p:par>
    </p:tnLst>
  </p:timing>
</p:sldLayout>
</file>

<file path=ppt/slideLayouts/slideLayout13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18"/>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08"/>
            <a:ext cx="24483061" cy="7874938"/>
          </a:xfrm>
        </p:spPr>
        <p:txBody>
          <a:bodyPr anchor="b"/>
          <a:lstStyle>
            <a:lvl1pPr marL="0" indent="0">
              <a:buNone/>
              <a:defRPr sz="7499"/>
            </a:lvl1pPr>
            <a:lvl2pPr marL="1689249" indent="0">
              <a:buNone/>
              <a:defRPr sz="6916"/>
            </a:lvl2pPr>
            <a:lvl3pPr marL="3378501" indent="0">
              <a:buNone/>
              <a:defRPr sz="6082"/>
            </a:lvl3pPr>
            <a:lvl4pPr marL="5067739" indent="0">
              <a:buNone/>
              <a:defRPr sz="5249"/>
            </a:lvl4pPr>
            <a:lvl5pPr marL="6756988" indent="0">
              <a:buNone/>
              <a:defRPr sz="5249"/>
            </a:lvl5pPr>
            <a:lvl6pPr marL="8446230" indent="0">
              <a:buNone/>
              <a:defRPr sz="5249"/>
            </a:lvl6pPr>
            <a:lvl7pPr marL="10135497" indent="0">
              <a:buNone/>
              <a:defRPr sz="5249"/>
            </a:lvl7pPr>
            <a:lvl8pPr marL="11824731" indent="0">
              <a:buNone/>
              <a:defRPr sz="5249"/>
            </a:lvl8pPr>
            <a:lvl9pPr marL="13513977"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5073729"/>
      </p:ext>
    </p:extLst>
  </p:cSld>
  <p:clrMapOvr>
    <a:masterClrMapping/>
  </p:clrMapOvr>
  <p:transition/>
</p:sldLayout>
</file>

<file path=ppt/slideLayouts/slideLayout13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661412"/>
      </p:ext>
    </p:extLst>
  </p:cSld>
  <p:clrMapOvr>
    <a:masterClrMapping/>
  </p:clrMapOvr>
  <p:transition/>
</p:sldLayout>
</file>

<file path=ppt/slideLayouts/slideLayout13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9249" indent="0">
              <a:buNone/>
              <a:defRPr sz="7499" b="1"/>
            </a:lvl2pPr>
            <a:lvl3pPr marL="3378501" indent="0">
              <a:buNone/>
              <a:defRPr sz="6916" b="1"/>
            </a:lvl3pPr>
            <a:lvl4pPr marL="5067739" indent="0">
              <a:buNone/>
              <a:defRPr sz="6082" b="1"/>
            </a:lvl4pPr>
            <a:lvl5pPr marL="6756988" indent="0">
              <a:buNone/>
              <a:defRPr sz="6082" b="1"/>
            </a:lvl5pPr>
            <a:lvl6pPr marL="8446230" indent="0">
              <a:buNone/>
              <a:defRPr sz="6082" b="1"/>
            </a:lvl6pPr>
            <a:lvl7pPr marL="10135497" indent="0">
              <a:buNone/>
              <a:defRPr sz="6082" b="1"/>
            </a:lvl7pPr>
            <a:lvl8pPr marL="11824731" indent="0">
              <a:buNone/>
              <a:defRPr sz="6082" b="1"/>
            </a:lvl8pPr>
            <a:lvl9pPr marL="1351397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99" y="8058283"/>
            <a:ext cx="12731591" cy="3358307"/>
          </a:xfrm>
        </p:spPr>
        <p:txBody>
          <a:bodyPr anchor="b"/>
          <a:lstStyle>
            <a:lvl1pPr marL="0" indent="0">
              <a:buNone/>
              <a:defRPr sz="8999" b="1"/>
            </a:lvl1pPr>
            <a:lvl2pPr marL="1689249" indent="0">
              <a:buNone/>
              <a:defRPr sz="7499" b="1"/>
            </a:lvl2pPr>
            <a:lvl3pPr marL="3378501" indent="0">
              <a:buNone/>
              <a:defRPr sz="6916" b="1"/>
            </a:lvl3pPr>
            <a:lvl4pPr marL="5067739" indent="0">
              <a:buNone/>
              <a:defRPr sz="6082" b="1"/>
            </a:lvl4pPr>
            <a:lvl5pPr marL="6756988" indent="0">
              <a:buNone/>
              <a:defRPr sz="6082" b="1"/>
            </a:lvl5pPr>
            <a:lvl6pPr marL="8446230" indent="0">
              <a:buNone/>
              <a:defRPr sz="6082" b="1"/>
            </a:lvl6pPr>
            <a:lvl7pPr marL="10135497" indent="0">
              <a:buNone/>
              <a:defRPr sz="6082" b="1"/>
            </a:lvl7pPr>
            <a:lvl8pPr marL="11824731" indent="0">
              <a:buNone/>
              <a:defRPr sz="6082" b="1"/>
            </a:lvl8pPr>
            <a:lvl9pPr marL="1351397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19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3947442"/>
      </p:ext>
    </p:extLst>
  </p:cSld>
  <p:clrMapOvr>
    <a:masterClrMapping/>
  </p:clrMapOvr>
  <p:transition/>
</p:sldLayout>
</file>

<file path=ppt/slideLayouts/slideLayout13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9490009"/>
      </p:ext>
    </p:extLst>
  </p:cSld>
  <p:clrMapOvr>
    <a:masterClrMapping/>
  </p:clrMapOvr>
  <p:transition/>
</p:sldLayout>
</file>

<file path=ppt/slideLayouts/slideLayout13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0953903"/>
      </p:ext>
    </p:extLst>
  </p:cSld>
  <p:clrMapOvr>
    <a:masterClrMapping/>
  </p:clrMapOvr>
  <p:transition/>
</p:sldLayout>
</file>

<file path=ppt/slideLayouts/slideLayout13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6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68"/>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64" y="7533307"/>
            <a:ext cx="9476185" cy="24624823"/>
          </a:xfrm>
        </p:spPr>
        <p:txBody>
          <a:bodyPr/>
          <a:lstStyle>
            <a:lvl1pPr marL="0" indent="0">
              <a:buNone/>
              <a:defRPr sz="5249"/>
            </a:lvl1pPr>
            <a:lvl2pPr marL="1689249" indent="0">
              <a:buNone/>
              <a:defRPr sz="4583"/>
            </a:lvl2pPr>
            <a:lvl3pPr marL="3378501" indent="0">
              <a:buNone/>
              <a:defRPr sz="3749"/>
            </a:lvl3pPr>
            <a:lvl4pPr marL="5067739" indent="0">
              <a:buNone/>
              <a:defRPr sz="3333"/>
            </a:lvl4pPr>
            <a:lvl5pPr marL="6756988" indent="0">
              <a:buNone/>
              <a:defRPr sz="3333"/>
            </a:lvl5pPr>
            <a:lvl6pPr marL="8446230" indent="0">
              <a:buNone/>
              <a:defRPr sz="3333"/>
            </a:lvl6pPr>
            <a:lvl7pPr marL="10135497" indent="0">
              <a:buNone/>
              <a:defRPr sz="3333"/>
            </a:lvl7pPr>
            <a:lvl8pPr marL="11824731" indent="0">
              <a:buNone/>
              <a:defRPr sz="3333"/>
            </a:lvl8pPr>
            <a:lvl9pPr marL="1351397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0228127"/>
      </p:ext>
    </p:extLst>
  </p:cSld>
  <p:clrMapOvr>
    <a:masterClrMapping/>
  </p:clrMapOvr>
  <p:transition/>
</p:sldLayout>
</file>

<file path=ppt/slideLayouts/slideLayout13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9249" indent="0">
              <a:buNone/>
              <a:defRPr sz="10415"/>
            </a:lvl2pPr>
            <a:lvl3pPr marL="3378501" indent="0">
              <a:buNone/>
              <a:defRPr sz="8999"/>
            </a:lvl3pPr>
            <a:lvl4pPr marL="5067739" indent="0">
              <a:buNone/>
              <a:defRPr sz="7499"/>
            </a:lvl4pPr>
            <a:lvl5pPr marL="6756988" indent="0">
              <a:buNone/>
              <a:defRPr sz="7499"/>
            </a:lvl5pPr>
            <a:lvl6pPr marL="8446230" indent="0">
              <a:buNone/>
              <a:defRPr sz="7499"/>
            </a:lvl6pPr>
            <a:lvl7pPr marL="10135497" indent="0">
              <a:buNone/>
              <a:defRPr sz="7499"/>
            </a:lvl7pPr>
            <a:lvl8pPr marL="11824731" indent="0">
              <a:buNone/>
              <a:defRPr sz="7499"/>
            </a:lvl8pPr>
            <a:lvl9pPr marL="13513977"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9249" indent="0">
              <a:buNone/>
              <a:defRPr sz="4583"/>
            </a:lvl2pPr>
            <a:lvl3pPr marL="3378501" indent="0">
              <a:buNone/>
              <a:defRPr sz="3749"/>
            </a:lvl3pPr>
            <a:lvl4pPr marL="5067739" indent="0">
              <a:buNone/>
              <a:defRPr sz="3333"/>
            </a:lvl4pPr>
            <a:lvl5pPr marL="6756988" indent="0">
              <a:buNone/>
              <a:defRPr sz="3333"/>
            </a:lvl5pPr>
            <a:lvl6pPr marL="8446230" indent="0">
              <a:buNone/>
              <a:defRPr sz="3333"/>
            </a:lvl6pPr>
            <a:lvl7pPr marL="10135497" indent="0">
              <a:buNone/>
              <a:defRPr sz="3333"/>
            </a:lvl7pPr>
            <a:lvl8pPr marL="11824731" indent="0">
              <a:buNone/>
              <a:defRPr sz="3333"/>
            </a:lvl8pPr>
            <a:lvl9pPr marL="1351397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1947679"/>
      </p:ext>
    </p:extLst>
  </p:cSld>
  <p:clrMapOvr>
    <a:masterClrMapping/>
  </p:clrMapOvr>
  <p:transition/>
</p:sldLayout>
</file>

<file path=ppt/slideLayouts/slideLayout13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36336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18127"/>
      </p:ext>
    </p:extLst>
  </p:cSld>
  <p:clrMapOvr>
    <a:masterClrMapping/>
  </p:clrMapOvr>
  <p:transition/>
  <p:timing>
    <p:tnLst>
      <p:par>
        <p:cTn id="1" dur="indefinite" restart="never" nodeType="tmRoot"/>
      </p:par>
    </p:tnLst>
  </p:timing>
</p:sldLayout>
</file>

<file path=ppt/slideLayouts/slideLayout13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6330653"/>
      </p:ext>
    </p:extLst>
  </p:cSld>
  <p:clrMapOvr>
    <a:masterClrMapping/>
  </p:clrMapOvr>
  <p:transition/>
</p:sldLayout>
</file>

<file path=ppt/slideLayouts/slideLayout13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191"/>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688784" indent="0" algn="ctr">
              <a:buNone/>
              <a:defRPr>
                <a:solidFill>
                  <a:schemeClr val="tx1">
                    <a:tint val="75000"/>
                  </a:schemeClr>
                </a:solidFill>
              </a:defRPr>
            </a:lvl2pPr>
            <a:lvl3pPr marL="3377572" indent="0" algn="ctr">
              <a:buNone/>
              <a:defRPr>
                <a:solidFill>
                  <a:schemeClr val="tx1">
                    <a:tint val="75000"/>
                  </a:schemeClr>
                </a:solidFill>
              </a:defRPr>
            </a:lvl3pPr>
            <a:lvl4pPr marL="5066346" indent="0" algn="ctr">
              <a:buNone/>
              <a:defRPr>
                <a:solidFill>
                  <a:schemeClr val="tx1">
                    <a:tint val="75000"/>
                  </a:schemeClr>
                </a:solidFill>
              </a:defRPr>
            </a:lvl4pPr>
            <a:lvl5pPr marL="6755130" indent="0" algn="ctr">
              <a:buNone/>
              <a:defRPr>
                <a:solidFill>
                  <a:schemeClr val="tx1">
                    <a:tint val="75000"/>
                  </a:schemeClr>
                </a:solidFill>
              </a:defRPr>
            </a:lvl5pPr>
            <a:lvl6pPr marL="8443905" indent="0" algn="ctr">
              <a:buNone/>
              <a:defRPr>
                <a:solidFill>
                  <a:schemeClr val="tx1">
                    <a:tint val="75000"/>
                  </a:schemeClr>
                </a:solidFill>
              </a:defRPr>
            </a:lvl6pPr>
            <a:lvl7pPr marL="10132708" indent="0" algn="ctr">
              <a:buNone/>
              <a:defRPr>
                <a:solidFill>
                  <a:schemeClr val="tx1">
                    <a:tint val="75000"/>
                  </a:schemeClr>
                </a:solidFill>
              </a:defRPr>
            </a:lvl7pPr>
            <a:lvl8pPr marL="11821477" indent="0" algn="ctr">
              <a:buNone/>
              <a:defRPr>
                <a:solidFill>
                  <a:schemeClr val="tx1">
                    <a:tint val="75000"/>
                  </a:schemeClr>
                </a:solidFill>
              </a:defRPr>
            </a:lvl8pPr>
            <a:lvl9pPr marL="13510257"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34763678"/>
      </p:ext>
    </p:extLst>
  </p:cSld>
  <p:clrMapOvr>
    <a:masterClrMapping/>
  </p:clrMapOvr>
  <p:timing>
    <p:tnLst>
      <p:par>
        <p:cTn id="1" dur="indefinite" restart="never" nodeType="tmRoot"/>
      </p:par>
    </p:tnLst>
  </p:timing>
</p:sldLayout>
</file>

<file path=ppt/slideLayouts/slideLayout13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41195600"/>
      </p:ext>
    </p:extLst>
  </p:cSld>
  <p:clrMapOvr>
    <a:masterClrMapping/>
  </p:clrMapOvr>
  <p:timing>
    <p:tnLst>
      <p:par>
        <p:cTn id="1" dur="indefinite" restart="never" nodeType="tmRoot"/>
      </p:par>
    </p:tnLst>
  </p:timing>
</p:sldLayout>
</file>

<file path=ppt/slideLayouts/slideLayout13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23"/>
            <a:ext cx="24483061" cy="7149947"/>
          </a:xfrm>
        </p:spPr>
        <p:txBody>
          <a:bodyPr anchor="t"/>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13"/>
            <a:ext cx="24483061" cy="7874938"/>
          </a:xfrm>
        </p:spPr>
        <p:txBody>
          <a:bodyPr anchor="b"/>
          <a:lstStyle>
            <a:lvl1pPr marL="0" indent="0">
              <a:buNone/>
              <a:defRPr sz="7499">
                <a:solidFill>
                  <a:schemeClr val="tx1">
                    <a:tint val="75000"/>
                  </a:schemeClr>
                </a:solidFill>
              </a:defRPr>
            </a:lvl1pPr>
            <a:lvl2pPr marL="1688784" indent="0">
              <a:buNone/>
              <a:defRPr sz="6916">
                <a:solidFill>
                  <a:schemeClr val="tx1">
                    <a:tint val="75000"/>
                  </a:schemeClr>
                </a:solidFill>
              </a:defRPr>
            </a:lvl2pPr>
            <a:lvl3pPr marL="3377572" indent="0">
              <a:buNone/>
              <a:defRPr sz="6082">
                <a:solidFill>
                  <a:schemeClr val="tx1">
                    <a:tint val="75000"/>
                  </a:schemeClr>
                </a:solidFill>
              </a:defRPr>
            </a:lvl3pPr>
            <a:lvl4pPr marL="5066346" indent="0">
              <a:buNone/>
              <a:defRPr sz="5249">
                <a:solidFill>
                  <a:schemeClr val="tx1">
                    <a:tint val="75000"/>
                  </a:schemeClr>
                </a:solidFill>
              </a:defRPr>
            </a:lvl4pPr>
            <a:lvl5pPr marL="6755130" indent="0">
              <a:buNone/>
              <a:defRPr sz="5249">
                <a:solidFill>
                  <a:schemeClr val="tx1">
                    <a:tint val="75000"/>
                  </a:schemeClr>
                </a:solidFill>
              </a:defRPr>
            </a:lvl5pPr>
            <a:lvl6pPr marL="8443905" indent="0">
              <a:buNone/>
              <a:defRPr sz="5249">
                <a:solidFill>
                  <a:schemeClr val="tx1">
                    <a:tint val="75000"/>
                  </a:schemeClr>
                </a:solidFill>
              </a:defRPr>
            </a:lvl6pPr>
            <a:lvl7pPr marL="10132708" indent="0">
              <a:buNone/>
              <a:defRPr sz="5249">
                <a:solidFill>
                  <a:schemeClr val="tx1">
                    <a:tint val="75000"/>
                  </a:schemeClr>
                </a:solidFill>
              </a:defRPr>
            </a:lvl7pPr>
            <a:lvl8pPr marL="11821477" indent="0">
              <a:buNone/>
              <a:defRPr sz="5249">
                <a:solidFill>
                  <a:schemeClr val="tx1">
                    <a:tint val="75000"/>
                  </a:schemeClr>
                </a:solidFill>
              </a:defRPr>
            </a:lvl8pPr>
            <a:lvl9pPr marL="13510257" indent="0">
              <a:buNone/>
              <a:defRPr sz="5249">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28330415"/>
      </p:ext>
    </p:extLst>
  </p:cSld>
  <p:clrMapOvr>
    <a:masterClrMapping/>
  </p:clrMapOvr>
  <p:timing>
    <p:tnLst>
      <p:par>
        <p:cTn id="1" dur="indefinite" restart="never" nodeType="tmRoot"/>
      </p:par>
    </p:tnLst>
  </p:timing>
</p:sldLayout>
</file>

<file path=ppt/slideLayouts/slideLayout13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400260"/>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400260"/>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31461896"/>
      </p:ext>
    </p:extLst>
  </p:cSld>
  <p:clrMapOvr>
    <a:masterClrMapping/>
  </p:clrMapOvr>
  <p:timing>
    <p:tnLst>
      <p:par>
        <p:cTn id="1" dur="indefinite" restart="never" nodeType="tmRoot"/>
      </p:par>
    </p:tnLst>
  </p:timing>
</p:sldLayout>
</file>

<file path=ppt/slideLayouts/slideLayout13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8784" indent="0">
              <a:buNone/>
              <a:defRPr sz="7499" b="1"/>
            </a:lvl2pPr>
            <a:lvl3pPr marL="3377572" indent="0">
              <a:buNone/>
              <a:defRPr sz="6916" b="1"/>
            </a:lvl3pPr>
            <a:lvl4pPr marL="5066346" indent="0">
              <a:buNone/>
              <a:defRPr sz="6082" b="1"/>
            </a:lvl4pPr>
            <a:lvl5pPr marL="6755130" indent="0">
              <a:buNone/>
              <a:defRPr sz="6082" b="1"/>
            </a:lvl5pPr>
            <a:lvl6pPr marL="8443905" indent="0">
              <a:buNone/>
              <a:defRPr sz="6082" b="1"/>
            </a:lvl6pPr>
            <a:lvl7pPr marL="10132708" indent="0">
              <a:buNone/>
              <a:defRPr sz="6082" b="1"/>
            </a:lvl7pPr>
            <a:lvl8pPr marL="11821477" indent="0">
              <a:buNone/>
              <a:defRPr sz="6082" b="1"/>
            </a:lvl8pPr>
            <a:lvl9pPr marL="1351025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04" y="8058283"/>
            <a:ext cx="12731591" cy="3358307"/>
          </a:xfrm>
        </p:spPr>
        <p:txBody>
          <a:bodyPr anchor="b"/>
          <a:lstStyle>
            <a:lvl1pPr marL="0" indent="0">
              <a:buNone/>
              <a:defRPr sz="8999" b="1"/>
            </a:lvl1pPr>
            <a:lvl2pPr marL="1688784" indent="0">
              <a:buNone/>
              <a:defRPr sz="7499" b="1"/>
            </a:lvl2pPr>
            <a:lvl3pPr marL="3377572" indent="0">
              <a:buNone/>
              <a:defRPr sz="6916" b="1"/>
            </a:lvl3pPr>
            <a:lvl4pPr marL="5066346" indent="0">
              <a:buNone/>
              <a:defRPr sz="6082" b="1"/>
            </a:lvl4pPr>
            <a:lvl5pPr marL="6755130" indent="0">
              <a:buNone/>
              <a:defRPr sz="6082" b="1"/>
            </a:lvl5pPr>
            <a:lvl6pPr marL="8443905" indent="0">
              <a:buNone/>
              <a:defRPr sz="6082" b="1"/>
            </a:lvl6pPr>
            <a:lvl7pPr marL="10132708" indent="0">
              <a:buNone/>
              <a:defRPr sz="6082" b="1"/>
            </a:lvl7pPr>
            <a:lvl8pPr marL="11821477" indent="0">
              <a:buNone/>
              <a:defRPr sz="6082" b="1"/>
            </a:lvl8pPr>
            <a:lvl9pPr marL="1351025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0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638650311"/>
      </p:ext>
    </p:extLst>
  </p:cSld>
  <p:clrMapOvr>
    <a:masterClrMapping/>
  </p:clrMapOvr>
  <p:timing>
    <p:tnLst>
      <p:par>
        <p:cTn id="1" dur="indefinite" restart="never" nodeType="tmRoot"/>
      </p:par>
    </p:tnLst>
  </p:timing>
</p:sldLayout>
</file>

<file path=ppt/slideLayouts/slideLayout13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21088104"/>
      </p:ext>
    </p:extLst>
  </p:cSld>
  <p:clrMapOvr>
    <a:masterClrMapping/>
  </p:clrMapOvr>
  <p:timing>
    <p:tnLst>
      <p:par>
        <p:cTn id="1" dur="indefinite" restart="never" nodeType="tmRoot"/>
      </p:par>
    </p:tnLst>
  </p:timing>
</p:sldLayout>
</file>

<file path=ppt/slideLayouts/slideLayout13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57322560"/>
      </p:ext>
    </p:extLst>
  </p:cSld>
  <p:clrMapOvr>
    <a:masterClrMapping/>
  </p:clrMapOvr>
  <p:timing>
    <p:tnLst>
      <p:par>
        <p:cTn id="1" dur="indefinite" restart="never" nodeType="tmRoot"/>
      </p:par>
    </p:tnLst>
  </p:timing>
</p:sldLayout>
</file>

<file path=ppt/slideLayouts/slideLayout13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6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8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69" y="7533307"/>
            <a:ext cx="9476185" cy="24624823"/>
          </a:xfrm>
        </p:spPr>
        <p:txBody>
          <a:bodyPr/>
          <a:lstStyle>
            <a:lvl1pPr marL="0" indent="0">
              <a:buNone/>
              <a:defRPr sz="5249"/>
            </a:lvl1pPr>
            <a:lvl2pPr marL="1688784" indent="0">
              <a:buNone/>
              <a:defRPr sz="4583"/>
            </a:lvl2pPr>
            <a:lvl3pPr marL="3377572" indent="0">
              <a:buNone/>
              <a:defRPr sz="3749"/>
            </a:lvl3pPr>
            <a:lvl4pPr marL="5066346" indent="0">
              <a:buNone/>
              <a:defRPr sz="3333"/>
            </a:lvl4pPr>
            <a:lvl5pPr marL="6755130" indent="0">
              <a:buNone/>
              <a:defRPr sz="3333"/>
            </a:lvl5pPr>
            <a:lvl6pPr marL="8443905" indent="0">
              <a:buNone/>
              <a:defRPr sz="3333"/>
            </a:lvl6pPr>
            <a:lvl7pPr marL="10132708" indent="0">
              <a:buNone/>
              <a:defRPr sz="3333"/>
            </a:lvl7pPr>
            <a:lvl8pPr marL="11821477" indent="0">
              <a:buNone/>
              <a:defRPr sz="3333"/>
            </a:lvl8pPr>
            <a:lvl9pPr marL="13510257"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22074125"/>
      </p:ext>
    </p:extLst>
  </p:cSld>
  <p:clrMapOvr>
    <a:masterClrMapping/>
  </p:clrMapOvr>
  <p:timing>
    <p:tnLst>
      <p:par>
        <p:cTn id="1" dur="indefinite" restart="never" nodeType="tmRoot"/>
      </p:par>
    </p:tnLst>
  </p:timing>
</p:sldLayout>
</file>

<file path=ppt/slideLayouts/slideLayout13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8784" indent="0">
              <a:buNone/>
              <a:defRPr sz="10415"/>
            </a:lvl2pPr>
            <a:lvl3pPr marL="3377572" indent="0">
              <a:buNone/>
              <a:defRPr sz="8999"/>
            </a:lvl3pPr>
            <a:lvl4pPr marL="5066346" indent="0">
              <a:buNone/>
              <a:defRPr sz="7499"/>
            </a:lvl4pPr>
            <a:lvl5pPr marL="6755130" indent="0">
              <a:buNone/>
              <a:defRPr sz="7499"/>
            </a:lvl5pPr>
            <a:lvl6pPr marL="8443905" indent="0">
              <a:buNone/>
              <a:defRPr sz="7499"/>
            </a:lvl6pPr>
            <a:lvl7pPr marL="10132708" indent="0">
              <a:buNone/>
              <a:defRPr sz="7499"/>
            </a:lvl7pPr>
            <a:lvl8pPr marL="11821477" indent="0">
              <a:buNone/>
              <a:defRPr sz="7499"/>
            </a:lvl8pPr>
            <a:lvl9pPr marL="13510257" indent="0">
              <a:buNone/>
              <a:defRPr sz="7499"/>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8784" indent="0">
              <a:buNone/>
              <a:defRPr sz="4583"/>
            </a:lvl2pPr>
            <a:lvl3pPr marL="3377572" indent="0">
              <a:buNone/>
              <a:defRPr sz="3749"/>
            </a:lvl3pPr>
            <a:lvl4pPr marL="5066346" indent="0">
              <a:buNone/>
              <a:defRPr sz="3333"/>
            </a:lvl4pPr>
            <a:lvl5pPr marL="6755130" indent="0">
              <a:buNone/>
              <a:defRPr sz="3333"/>
            </a:lvl5pPr>
            <a:lvl6pPr marL="8443905" indent="0">
              <a:buNone/>
              <a:defRPr sz="3333"/>
            </a:lvl6pPr>
            <a:lvl7pPr marL="10132708" indent="0">
              <a:buNone/>
              <a:defRPr sz="3333"/>
            </a:lvl7pPr>
            <a:lvl8pPr marL="11821477" indent="0">
              <a:buNone/>
              <a:defRPr sz="3333"/>
            </a:lvl8pPr>
            <a:lvl9pPr marL="13510257"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03631688"/>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76"/>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1675" indent="0">
              <a:buNone/>
              <a:defRPr sz="6082"/>
            </a:lvl2pPr>
            <a:lvl3pPr marL="3103331" indent="0">
              <a:buNone/>
              <a:defRPr sz="5249"/>
            </a:lvl3pPr>
            <a:lvl4pPr marL="4655001" indent="0">
              <a:buNone/>
              <a:defRPr sz="4833"/>
            </a:lvl4pPr>
            <a:lvl5pPr marL="6206673" indent="0">
              <a:buNone/>
              <a:defRPr sz="4833"/>
            </a:lvl5pPr>
            <a:lvl6pPr marL="7758336" indent="0">
              <a:buNone/>
              <a:defRPr sz="4833"/>
            </a:lvl6pPr>
            <a:lvl7pPr marL="9310002" indent="0">
              <a:buNone/>
              <a:defRPr sz="4833"/>
            </a:lvl7pPr>
            <a:lvl8pPr marL="10861674" indent="0">
              <a:buNone/>
              <a:defRPr sz="4833"/>
            </a:lvl8pPr>
            <a:lvl9pPr marL="1241333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6350792"/>
      </p:ext>
    </p:extLst>
  </p:cSld>
  <p:clrMapOvr>
    <a:masterClrMapping/>
  </p:clrMapOvr>
  <p:transition/>
</p:sldLayout>
</file>

<file path=ppt/slideLayouts/slideLayout13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41157921"/>
      </p:ext>
    </p:extLst>
  </p:cSld>
  <p:clrMapOvr>
    <a:masterClrMapping/>
  </p:clrMapOvr>
  <p:timing>
    <p:tnLst>
      <p:par>
        <p:cTn id="1" dur="indefinite" restart="never" nodeType="tmRoot"/>
      </p:par>
    </p:tnLst>
  </p:timing>
</p:sldLayout>
</file>

<file path=ppt/slideLayouts/slideLayout13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320"/>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320"/>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413"/>
            <a:ext cx="6720840" cy="1683321"/>
          </a:xfrm>
          <a:prstGeom prst="rect">
            <a:avLst/>
          </a:prstGeom>
        </p:spPr>
        <p:txBody>
          <a:bodyPr lIns="405365" tIns="202768" rIns="405365" bIns="20276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59727642"/>
      </p:ext>
    </p:extLst>
  </p:cSld>
  <p:clrMapOvr>
    <a:masterClrMapping/>
  </p:clrMapOvr>
  <p:timing>
    <p:tnLst>
      <p:par>
        <p:cTn id="1" dur="indefinite" restart="never" nodeType="tmRoot"/>
      </p:par>
    </p:tnLst>
  </p:timing>
</p:sldLayout>
</file>

<file path=ppt/slideLayouts/slideLayout13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666" tIns="168907" rIns="337666" bIns="16890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666" tIns="168907" rIns="337666" bIns="16890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666" tIns="168907" rIns="337666" bIns="16890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5253" tIns="202715" rIns="405253" bIns="20271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78928"/>
      </p:ext>
    </p:extLst>
  </p:cSld>
  <p:clrMapOvr>
    <a:masterClrMapping/>
  </p:clrMapOvr>
  <p:transition/>
  <p:timing>
    <p:tnLst>
      <p:par>
        <p:cTn id="1" dur="indefinite" restart="never" nodeType="tmRoot"/>
      </p:par>
    </p:tnLst>
  </p:timing>
</p:sldLayout>
</file>

<file path=ppt/slideLayouts/slideLayout13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537680"/>
      </p:ext>
    </p:extLst>
  </p:cSld>
  <p:clrMapOvr>
    <a:masterClrMapping/>
  </p:clrMapOvr>
  <p:transition/>
  <p:timing>
    <p:tnLst>
      <p:par>
        <p:cTn id="1" dur="indefinite" restart="never" nodeType="tmRoot"/>
      </p:par>
    </p:tnLst>
  </p:timing>
</p:sldLayout>
</file>

<file path=ppt/slideLayouts/slideLayout13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3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20"/>
            <a:ext cx="24483061" cy="7874938"/>
          </a:xfrm>
        </p:spPr>
        <p:txBody>
          <a:bodyPr anchor="b"/>
          <a:lstStyle>
            <a:lvl1pPr marL="0" indent="0">
              <a:buNone/>
              <a:defRPr sz="7499"/>
            </a:lvl1pPr>
            <a:lvl2pPr marL="1688320" indent="0">
              <a:buNone/>
              <a:defRPr sz="6916"/>
            </a:lvl2pPr>
            <a:lvl3pPr marL="3376641" indent="0">
              <a:buNone/>
              <a:defRPr sz="6082"/>
            </a:lvl3pPr>
            <a:lvl4pPr marL="5064950" indent="0">
              <a:buNone/>
              <a:defRPr sz="5249"/>
            </a:lvl4pPr>
            <a:lvl5pPr marL="6753269" indent="0">
              <a:buNone/>
              <a:defRPr sz="5249"/>
            </a:lvl5pPr>
            <a:lvl6pPr marL="8441581" indent="0">
              <a:buNone/>
              <a:defRPr sz="5249"/>
            </a:lvl6pPr>
            <a:lvl7pPr marL="10129923" indent="0">
              <a:buNone/>
              <a:defRPr sz="5249"/>
            </a:lvl7pPr>
            <a:lvl8pPr marL="11818225" indent="0">
              <a:buNone/>
              <a:defRPr sz="5249"/>
            </a:lvl8pPr>
            <a:lvl9pPr marL="1350654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761390"/>
      </p:ext>
    </p:extLst>
  </p:cSld>
  <p:clrMapOvr>
    <a:masterClrMapping/>
  </p:clrMapOvr>
  <p:transition/>
</p:sldLayout>
</file>

<file path=ppt/slideLayouts/slideLayout13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870932"/>
      </p:ext>
    </p:extLst>
  </p:cSld>
  <p:clrMapOvr>
    <a:masterClrMapping/>
  </p:clrMapOvr>
  <p:transition/>
</p:sldLayout>
</file>

<file path=ppt/slideLayouts/slideLayout13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8320" indent="0">
              <a:buNone/>
              <a:defRPr sz="7499" b="1"/>
            </a:lvl2pPr>
            <a:lvl3pPr marL="3376641" indent="0">
              <a:buNone/>
              <a:defRPr sz="6916" b="1"/>
            </a:lvl3pPr>
            <a:lvl4pPr marL="5064950" indent="0">
              <a:buNone/>
              <a:defRPr sz="6082" b="1"/>
            </a:lvl4pPr>
            <a:lvl5pPr marL="6753269" indent="0">
              <a:buNone/>
              <a:defRPr sz="6082" b="1"/>
            </a:lvl5pPr>
            <a:lvl6pPr marL="8441581" indent="0">
              <a:buNone/>
              <a:defRPr sz="6082" b="1"/>
            </a:lvl6pPr>
            <a:lvl7pPr marL="10129923" indent="0">
              <a:buNone/>
              <a:defRPr sz="6082" b="1"/>
            </a:lvl7pPr>
            <a:lvl8pPr marL="11818225" indent="0">
              <a:buNone/>
              <a:defRPr sz="6082" b="1"/>
            </a:lvl8pPr>
            <a:lvl9pPr marL="1350654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12" y="8058283"/>
            <a:ext cx="12731591" cy="3358307"/>
          </a:xfrm>
        </p:spPr>
        <p:txBody>
          <a:bodyPr anchor="b"/>
          <a:lstStyle>
            <a:lvl1pPr marL="0" indent="0">
              <a:buNone/>
              <a:defRPr sz="8999" b="1"/>
            </a:lvl1pPr>
            <a:lvl2pPr marL="1688320" indent="0">
              <a:buNone/>
              <a:defRPr sz="7499" b="1"/>
            </a:lvl2pPr>
            <a:lvl3pPr marL="3376641" indent="0">
              <a:buNone/>
              <a:defRPr sz="6916" b="1"/>
            </a:lvl3pPr>
            <a:lvl4pPr marL="5064950" indent="0">
              <a:buNone/>
              <a:defRPr sz="6082" b="1"/>
            </a:lvl4pPr>
            <a:lvl5pPr marL="6753269" indent="0">
              <a:buNone/>
              <a:defRPr sz="6082" b="1"/>
            </a:lvl5pPr>
            <a:lvl6pPr marL="8441581" indent="0">
              <a:buNone/>
              <a:defRPr sz="6082" b="1"/>
            </a:lvl6pPr>
            <a:lvl7pPr marL="10129923" indent="0">
              <a:buNone/>
              <a:defRPr sz="6082" b="1"/>
            </a:lvl7pPr>
            <a:lvl8pPr marL="11818225" indent="0">
              <a:buNone/>
              <a:defRPr sz="6082" b="1"/>
            </a:lvl8pPr>
            <a:lvl9pPr marL="1350654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1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066398"/>
      </p:ext>
    </p:extLst>
  </p:cSld>
  <p:clrMapOvr>
    <a:masterClrMapping/>
  </p:clrMapOvr>
  <p:transition/>
</p:sldLayout>
</file>

<file path=ppt/slideLayouts/slideLayout13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719649"/>
      </p:ext>
    </p:extLst>
  </p:cSld>
  <p:clrMapOvr>
    <a:masterClrMapping/>
  </p:clrMapOvr>
  <p:transition/>
</p:sldLayout>
</file>

<file path=ppt/slideLayouts/slideLayout13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5678406"/>
      </p:ext>
    </p:extLst>
  </p:cSld>
  <p:clrMapOvr>
    <a:masterClrMapping/>
  </p:clrMapOvr>
  <p:transition/>
</p:sldLayout>
</file>

<file path=ppt/slideLayouts/slideLayout13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7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9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71" y="7533307"/>
            <a:ext cx="9476185" cy="24624823"/>
          </a:xfrm>
        </p:spPr>
        <p:txBody>
          <a:bodyPr/>
          <a:lstStyle>
            <a:lvl1pPr marL="0" indent="0">
              <a:buNone/>
              <a:defRPr sz="5249"/>
            </a:lvl1pPr>
            <a:lvl2pPr marL="1688320" indent="0">
              <a:buNone/>
              <a:defRPr sz="4583"/>
            </a:lvl2pPr>
            <a:lvl3pPr marL="3376641" indent="0">
              <a:buNone/>
              <a:defRPr sz="3749"/>
            </a:lvl3pPr>
            <a:lvl4pPr marL="5064950" indent="0">
              <a:buNone/>
              <a:defRPr sz="3333"/>
            </a:lvl4pPr>
            <a:lvl5pPr marL="6753269" indent="0">
              <a:buNone/>
              <a:defRPr sz="3333"/>
            </a:lvl5pPr>
            <a:lvl6pPr marL="8441581" indent="0">
              <a:buNone/>
              <a:defRPr sz="3333"/>
            </a:lvl6pPr>
            <a:lvl7pPr marL="10129923" indent="0">
              <a:buNone/>
              <a:defRPr sz="3333"/>
            </a:lvl7pPr>
            <a:lvl8pPr marL="11818225" indent="0">
              <a:buNone/>
              <a:defRPr sz="3333"/>
            </a:lvl8pPr>
            <a:lvl9pPr marL="1350654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7637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0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5651" indent="0">
              <a:buNone/>
              <a:defRPr sz="6082"/>
            </a:lvl2pPr>
            <a:lvl3pPr marL="3111309" indent="0">
              <a:buNone/>
              <a:defRPr sz="5249"/>
            </a:lvl3pPr>
            <a:lvl4pPr marL="4666956" indent="0">
              <a:buNone/>
              <a:defRPr sz="4833"/>
            </a:lvl4pPr>
            <a:lvl5pPr marL="6222613" indent="0">
              <a:buNone/>
              <a:defRPr sz="4833"/>
            </a:lvl5pPr>
            <a:lvl6pPr marL="7778266" indent="0">
              <a:buNone/>
              <a:defRPr sz="4833"/>
            </a:lvl6pPr>
            <a:lvl7pPr marL="9333919" indent="0">
              <a:buNone/>
              <a:defRPr sz="4833"/>
            </a:lvl7pPr>
            <a:lvl8pPr marL="10889570" indent="0">
              <a:buNone/>
              <a:defRPr sz="4833"/>
            </a:lvl8pPr>
            <a:lvl9pPr marL="1244522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924832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6316979"/>
      </p:ext>
    </p:extLst>
  </p:cSld>
  <p:clrMapOvr>
    <a:masterClrMapping/>
  </p:clrMapOvr>
  <p:transition/>
</p:sldLayout>
</file>

<file path=ppt/slideLayouts/slideLayout14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8320" indent="0">
              <a:buNone/>
              <a:defRPr sz="10415"/>
            </a:lvl2pPr>
            <a:lvl3pPr marL="3376641" indent="0">
              <a:buNone/>
              <a:defRPr sz="8999"/>
            </a:lvl3pPr>
            <a:lvl4pPr marL="5064950" indent="0">
              <a:buNone/>
              <a:defRPr sz="7499"/>
            </a:lvl4pPr>
            <a:lvl5pPr marL="6753269" indent="0">
              <a:buNone/>
              <a:defRPr sz="7499"/>
            </a:lvl5pPr>
            <a:lvl6pPr marL="8441581" indent="0">
              <a:buNone/>
              <a:defRPr sz="7499"/>
            </a:lvl6pPr>
            <a:lvl7pPr marL="10129923" indent="0">
              <a:buNone/>
              <a:defRPr sz="7499"/>
            </a:lvl7pPr>
            <a:lvl8pPr marL="11818225" indent="0">
              <a:buNone/>
              <a:defRPr sz="7499"/>
            </a:lvl8pPr>
            <a:lvl9pPr marL="1350654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8320" indent="0">
              <a:buNone/>
              <a:defRPr sz="4583"/>
            </a:lvl2pPr>
            <a:lvl3pPr marL="3376641" indent="0">
              <a:buNone/>
              <a:defRPr sz="3749"/>
            </a:lvl3pPr>
            <a:lvl4pPr marL="5064950" indent="0">
              <a:buNone/>
              <a:defRPr sz="3333"/>
            </a:lvl4pPr>
            <a:lvl5pPr marL="6753269" indent="0">
              <a:buNone/>
              <a:defRPr sz="3333"/>
            </a:lvl5pPr>
            <a:lvl6pPr marL="8441581" indent="0">
              <a:buNone/>
              <a:defRPr sz="3333"/>
            </a:lvl6pPr>
            <a:lvl7pPr marL="10129923" indent="0">
              <a:buNone/>
              <a:defRPr sz="3333"/>
            </a:lvl7pPr>
            <a:lvl8pPr marL="11818225" indent="0">
              <a:buNone/>
              <a:defRPr sz="3333"/>
            </a:lvl8pPr>
            <a:lvl9pPr marL="1350654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114197"/>
      </p:ext>
    </p:extLst>
  </p:cSld>
  <p:clrMapOvr>
    <a:masterClrMapping/>
  </p:clrMapOvr>
  <p:transition/>
</p:sldLayout>
</file>

<file path=ppt/slideLayouts/slideLayout14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8434057"/>
      </p:ext>
    </p:extLst>
  </p:cSld>
  <p:clrMapOvr>
    <a:masterClrMapping/>
  </p:clrMapOvr>
  <p:transition/>
</p:sldLayout>
</file>

<file path=ppt/slideLayouts/slideLayout14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726119"/>
      </p:ext>
    </p:extLst>
  </p:cSld>
  <p:clrMapOvr>
    <a:masterClrMapping/>
  </p:clrMapOvr>
  <p:transition/>
</p:sldLayout>
</file>

<file path=ppt/slideLayouts/slideLayout140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223"/>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687855" indent="0" algn="ctr">
              <a:buNone/>
              <a:defRPr>
                <a:solidFill>
                  <a:schemeClr val="tx1">
                    <a:tint val="75000"/>
                  </a:schemeClr>
                </a:solidFill>
              </a:defRPr>
            </a:lvl2pPr>
            <a:lvl3pPr marL="3375712" indent="0" algn="ctr">
              <a:buNone/>
              <a:defRPr>
                <a:solidFill>
                  <a:schemeClr val="tx1">
                    <a:tint val="75000"/>
                  </a:schemeClr>
                </a:solidFill>
              </a:defRPr>
            </a:lvl3pPr>
            <a:lvl4pPr marL="5063559" indent="0" algn="ctr">
              <a:buNone/>
              <a:defRPr>
                <a:solidFill>
                  <a:schemeClr val="tx1">
                    <a:tint val="75000"/>
                  </a:schemeClr>
                </a:solidFill>
              </a:defRPr>
            </a:lvl4pPr>
            <a:lvl5pPr marL="6751414" indent="0" algn="ctr">
              <a:buNone/>
              <a:defRPr>
                <a:solidFill>
                  <a:schemeClr val="tx1">
                    <a:tint val="75000"/>
                  </a:schemeClr>
                </a:solidFill>
              </a:defRPr>
            </a:lvl5pPr>
            <a:lvl6pPr marL="8439260" indent="0" algn="ctr">
              <a:buNone/>
              <a:defRPr>
                <a:solidFill>
                  <a:schemeClr val="tx1">
                    <a:tint val="75000"/>
                  </a:schemeClr>
                </a:solidFill>
              </a:defRPr>
            </a:lvl6pPr>
            <a:lvl7pPr marL="10127138" indent="0" algn="ctr">
              <a:buNone/>
              <a:defRPr>
                <a:solidFill>
                  <a:schemeClr val="tx1">
                    <a:tint val="75000"/>
                  </a:schemeClr>
                </a:solidFill>
              </a:defRPr>
            </a:lvl7pPr>
            <a:lvl8pPr marL="11814976" indent="0" algn="ctr">
              <a:buNone/>
              <a:defRPr>
                <a:solidFill>
                  <a:schemeClr val="tx1">
                    <a:tint val="75000"/>
                  </a:schemeClr>
                </a:solidFill>
              </a:defRPr>
            </a:lvl8pPr>
            <a:lvl9pPr marL="13502827"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85404895"/>
      </p:ext>
    </p:extLst>
  </p:cSld>
  <p:clrMapOvr>
    <a:masterClrMapping/>
  </p:clrMapOvr>
</p:sldLayout>
</file>

<file path=ppt/slideLayouts/slideLayout14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64091918"/>
      </p:ext>
    </p:extLst>
  </p:cSld>
  <p:clrMapOvr>
    <a:masterClrMapping/>
  </p:clrMapOvr>
</p:sldLayout>
</file>

<file path=ppt/slideLayouts/slideLayout14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46"/>
            <a:ext cx="24483061" cy="7149947"/>
          </a:xfrm>
        </p:spPr>
        <p:txBody>
          <a:bodyPr anchor="t"/>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24"/>
            <a:ext cx="24483061" cy="7874938"/>
          </a:xfrm>
        </p:spPr>
        <p:txBody>
          <a:bodyPr anchor="b"/>
          <a:lstStyle>
            <a:lvl1pPr marL="0" indent="0">
              <a:buNone/>
              <a:defRPr sz="7499">
                <a:solidFill>
                  <a:schemeClr val="tx1">
                    <a:tint val="75000"/>
                  </a:schemeClr>
                </a:solidFill>
              </a:defRPr>
            </a:lvl1pPr>
            <a:lvl2pPr marL="1687855" indent="0">
              <a:buNone/>
              <a:defRPr sz="6916">
                <a:solidFill>
                  <a:schemeClr val="tx1">
                    <a:tint val="75000"/>
                  </a:schemeClr>
                </a:solidFill>
              </a:defRPr>
            </a:lvl2pPr>
            <a:lvl3pPr marL="3375712" indent="0">
              <a:buNone/>
              <a:defRPr sz="6082">
                <a:solidFill>
                  <a:schemeClr val="tx1">
                    <a:tint val="75000"/>
                  </a:schemeClr>
                </a:solidFill>
              </a:defRPr>
            </a:lvl3pPr>
            <a:lvl4pPr marL="5063559" indent="0">
              <a:buNone/>
              <a:defRPr sz="5249">
                <a:solidFill>
                  <a:schemeClr val="tx1">
                    <a:tint val="75000"/>
                  </a:schemeClr>
                </a:solidFill>
              </a:defRPr>
            </a:lvl4pPr>
            <a:lvl5pPr marL="6751414" indent="0">
              <a:buNone/>
              <a:defRPr sz="5249">
                <a:solidFill>
                  <a:schemeClr val="tx1">
                    <a:tint val="75000"/>
                  </a:schemeClr>
                </a:solidFill>
              </a:defRPr>
            </a:lvl5pPr>
            <a:lvl6pPr marL="8439260" indent="0">
              <a:buNone/>
              <a:defRPr sz="5249">
                <a:solidFill>
                  <a:schemeClr val="tx1">
                    <a:tint val="75000"/>
                  </a:schemeClr>
                </a:solidFill>
              </a:defRPr>
            </a:lvl6pPr>
            <a:lvl7pPr marL="10127138" indent="0">
              <a:buNone/>
              <a:defRPr sz="5249">
                <a:solidFill>
                  <a:schemeClr val="tx1">
                    <a:tint val="75000"/>
                  </a:schemeClr>
                </a:solidFill>
              </a:defRPr>
            </a:lvl7pPr>
            <a:lvl8pPr marL="11814976" indent="0">
              <a:buNone/>
              <a:defRPr sz="5249">
                <a:solidFill>
                  <a:schemeClr val="tx1">
                    <a:tint val="75000"/>
                  </a:schemeClr>
                </a:solidFill>
              </a:defRPr>
            </a:lvl8pPr>
            <a:lvl9pPr marL="13502827" indent="0">
              <a:buNone/>
              <a:defRPr sz="5249">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70192453"/>
      </p:ext>
    </p:extLst>
  </p:cSld>
  <p:clrMapOvr>
    <a:masterClrMapping/>
  </p:clrMapOvr>
</p:sldLayout>
</file>

<file path=ppt/slideLayouts/slideLayout14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400269"/>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400269"/>
            <a:ext cx="12721589" cy="23758164"/>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72348422"/>
      </p:ext>
    </p:extLst>
  </p:cSld>
  <p:clrMapOvr>
    <a:masterClrMapping/>
  </p:clrMapOvr>
</p:sldLayout>
</file>

<file path=ppt/slideLayouts/slideLayout14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7855" indent="0">
              <a:buNone/>
              <a:defRPr sz="7499" b="1"/>
            </a:lvl2pPr>
            <a:lvl3pPr marL="3375712" indent="0">
              <a:buNone/>
              <a:defRPr sz="6916" b="1"/>
            </a:lvl3pPr>
            <a:lvl4pPr marL="5063559" indent="0">
              <a:buNone/>
              <a:defRPr sz="6082" b="1"/>
            </a:lvl4pPr>
            <a:lvl5pPr marL="6751414" indent="0">
              <a:buNone/>
              <a:defRPr sz="6082" b="1"/>
            </a:lvl5pPr>
            <a:lvl6pPr marL="8439260" indent="0">
              <a:buNone/>
              <a:defRPr sz="6082" b="1"/>
            </a:lvl6pPr>
            <a:lvl7pPr marL="10127138" indent="0">
              <a:buNone/>
              <a:defRPr sz="6082" b="1"/>
            </a:lvl7pPr>
            <a:lvl8pPr marL="11814976" indent="0">
              <a:buNone/>
              <a:defRPr sz="6082" b="1"/>
            </a:lvl8pPr>
            <a:lvl9pPr marL="1350282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16" y="8058283"/>
            <a:ext cx="12731591" cy="3358307"/>
          </a:xfrm>
        </p:spPr>
        <p:txBody>
          <a:bodyPr anchor="b"/>
          <a:lstStyle>
            <a:lvl1pPr marL="0" indent="0">
              <a:buNone/>
              <a:defRPr sz="8999" b="1"/>
            </a:lvl1pPr>
            <a:lvl2pPr marL="1687855" indent="0">
              <a:buNone/>
              <a:defRPr sz="7499" b="1"/>
            </a:lvl2pPr>
            <a:lvl3pPr marL="3375712" indent="0">
              <a:buNone/>
              <a:defRPr sz="6916" b="1"/>
            </a:lvl3pPr>
            <a:lvl4pPr marL="5063559" indent="0">
              <a:buNone/>
              <a:defRPr sz="6082" b="1"/>
            </a:lvl4pPr>
            <a:lvl5pPr marL="6751414" indent="0">
              <a:buNone/>
              <a:defRPr sz="6082" b="1"/>
            </a:lvl5pPr>
            <a:lvl6pPr marL="8439260" indent="0">
              <a:buNone/>
              <a:defRPr sz="6082" b="1"/>
            </a:lvl6pPr>
            <a:lvl7pPr marL="10127138" indent="0">
              <a:buNone/>
              <a:defRPr sz="6082" b="1"/>
            </a:lvl7pPr>
            <a:lvl8pPr marL="11814976" indent="0">
              <a:buNone/>
              <a:defRPr sz="6082" b="1"/>
            </a:lvl8pPr>
            <a:lvl9pPr marL="1350282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1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92959666"/>
      </p:ext>
    </p:extLst>
  </p:cSld>
  <p:clrMapOvr>
    <a:masterClrMapping/>
  </p:clrMapOvr>
</p:sldLayout>
</file>

<file path=ppt/slideLayouts/slideLayout14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260998923"/>
      </p:ext>
    </p:extLst>
  </p:cSld>
  <p:clrMapOvr>
    <a:masterClrMapping/>
  </p:clrMapOvr>
</p:sldLayout>
</file>

<file path=ppt/slideLayouts/slideLayout14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106280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1675" indent="0">
              <a:buNone/>
              <a:defRPr sz="6916" b="1"/>
            </a:lvl2pPr>
            <a:lvl3pPr marL="3103331" indent="0">
              <a:buNone/>
              <a:defRPr sz="6082" b="1"/>
            </a:lvl3pPr>
            <a:lvl4pPr marL="4655001" indent="0">
              <a:buNone/>
              <a:defRPr sz="5249" b="1"/>
            </a:lvl4pPr>
            <a:lvl5pPr marL="6206673" indent="0">
              <a:buNone/>
              <a:defRPr sz="5249" b="1"/>
            </a:lvl5pPr>
            <a:lvl6pPr marL="7758336" indent="0">
              <a:buNone/>
              <a:defRPr sz="5249" b="1"/>
            </a:lvl6pPr>
            <a:lvl7pPr marL="9310002" indent="0">
              <a:buNone/>
              <a:defRPr sz="5249" b="1"/>
            </a:lvl7pPr>
            <a:lvl8pPr marL="10861674" indent="0">
              <a:buNone/>
              <a:defRPr sz="5249" b="1"/>
            </a:lvl8pPr>
            <a:lvl9pPr marL="1241333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17" y="8058283"/>
            <a:ext cx="12731591" cy="3358307"/>
          </a:xfrm>
        </p:spPr>
        <p:txBody>
          <a:bodyPr anchor="b"/>
          <a:lstStyle>
            <a:lvl1pPr marL="0" indent="0">
              <a:buNone/>
              <a:defRPr sz="8332" b="1"/>
            </a:lvl1pPr>
            <a:lvl2pPr marL="1551675" indent="0">
              <a:buNone/>
              <a:defRPr sz="6916" b="1"/>
            </a:lvl2pPr>
            <a:lvl3pPr marL="3103331" indent="0">
              <a:buNone/>
              <a:defRPr sz="6082" b="1"/>
            </a:lvl3pPr>
            <a:lvl4pPr marL="4655001" indent="0">
              <a:buNone/>
              <a:defRPr sz="5249" b="1"/>
            </a:lvl4pPr>
            <a:lvl5pPr marL="6206673" indent="0">
              <a:buNone/>
              <a:defRPr sz="5249" b="1"/>
            </a:lvl5pPr>
            <a:lvl6pPr marL="7758336" indent="0">
              <a:buNone/>
              <a:defRPr sz="5249" b="1"/>
            </a:lvl6pPr>
            <a:lvl7pPr marL="9310002" indent="0">
              <a:buNone/>
              <a:defRPr sz="5249" b="1"/>
            </a:lvl7pPr>
            <a:lvl8pPr marL="10861674" indent="0">
              <a:buNone/>
              <a:defRPr sz="5249" b="1"/>
            </a:lvl8pPr>
            <a:lvl9pPr marL="1241333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17"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8322535"/>
      </p:ext>
    </p:extLst>
  </p:cSld>
  <p:clrMapOvr>
    <a:masterClrMapping/>
  </p:clrMapOvr>
  <p:transition/>
</p:sldLayout>
</file>

<file path=ppt/slideLayouts/slideLayout14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7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99"/>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74" y="7533307"/>
            <a:ext cx="9476185" cy="24624823"/>
          </a:xfrm>
        </p:spPr>
        <p:txBody>
          <a:bodyPr/>
          <a:lstStyle>
            <a:lvl1pPr marL="0" indent="0">
              <a:buNone/>
              <a:defRPr sz="5249"/>
            </a:lvl1pPr>
            <a:lvl2pPr marL="1687855" indent="0">
              <a:buNone/>
              <a:defRPr sz="4583"/>
            </a:lvl2pPr>
            <a:lvl3pPr marL="3375712" indent="0">
              <a:buNone/>
              <a:defRPr sz="3749"/>
            </a:lvl3pPr>
            <a:lvl4pPr marL="5063559" indent="0">
              <a:buNone/>
              <a:defRPr sz="3333"/>
            </a:lvl4pPr>
            <a:lvl5pPr marL="6751414" indent="0">
              <a:buNone/>
              <a:defRPr sz="3333"/>
            </a:lvl5pPr>
            <a:lvl6pPr marL="8439260" indent="0">
              <a:buNone/>
              <a:defRPr sz="3333"/>
            </a:lvl6pPr>
            <a:lvl7pPr marL="10127138" indent="0">
              <a:buNone/>
              <a:defRPr sz="3333"/>
            </a:lvl7pPr>
            <a:lvl8pPr marL="11814976" indent="0">
              <a:buNone/>
              <a:defRPr sz="3333"/>
            </a:lvl8pPr>
            <a:lvl9pPr marL="13502827"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006322513"/>
      </p:ext>
    </p:extLst>
  </p:cSld>
  <p:clrMapOvr>
    <a:masterClrMapping/>
  </p:clrMapOvr>
</p:sldLayout>
</file>

<file path=ppt/slideLayouts/slideLayout14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7855" indent="0">
              <a:buNone/>
              <a:defRPr sz="10415"/>
            </a:lvl2pPr>
            <a:lvl3pPr marL="3375712" indent="0">
              <a:buNone/>
              <a:defRPr sz="8999"/>
            </a:lvl3pPr>
            <a:lvl4pPr marL="5063559" indent="0">
              <a:buNone/>
              <a:defRPr sz="7499"/>
            </a:lvl4pPr>
            <a:lvl5pPr marL="6751414" indent="0">
              <a:buNone/>
              <a:defRPr sz="7499"/>
            </a:lvl5pPr>
            <a:lvl6pPr marL="8439260" indent="0">
              <a:buNone/>
              <a:defRPr sz="7499"/>
            </a:lvl6pPr>
            <a:lvl7pPr marL="10127138" indent="0">
              <a:buNone/>
              <a:defRPr sz="7499"/>
            </a:lvl7pPr>
            <a:lvl8pPr marL="11814976" indent="0">
              <a:buNone/>
              <a:defRPr sz="7499"/>
            </a:lvl8pPr>
            <a:lvl9pPr marL="13502827" indent="0">
              <a:buNone/>
              <a:defRPr sz="7499"/>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7855" indent="0">
              <a:buNone/>
              <a:defRPr sz="4583"/>
            </a:lvl2pPr>
            <a:lvl3pPr marL="3375712" indent="0">
              <a:buNone/>
              <a:defRPr sz="3749"/>
            </a:lvl3pPr>
            <a:lvl4pPr marL="5063559" indent="0">
              <a:buNone/>
              <a:defRPr sz="3333"/>
            </a:lvl4pPr>
            <a:lvl5pPr marL="6751414" indent="0">
              <a:buNone/>
              <a:defRPr sz="3333"/>
            </a:lvl5pPr>
            <a:lvl6pPr marL="8439260" indent="0">
              <a:buNone/>
              <a:defRPr sz="3333"/>
            </a:lvl6pPr>
            <a:lvl7pPr marL="10127138" indent="0">
              <a:buNone/>
              <a:defRPr sz="3333"/>
            </a:lvl7pPr>
            <a:lvl8pPr marL="11814976" indent="0">
              <a:buNone/>
              <a:defRPr sz="3333"/>
            </a:lvl8pPr>
            <a:lvl9pPr marL="13502827" indent="0">
              <a:buNone/>
              <a:defRPr sz="3333"/>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36996963"/>
      </p:ext>
    </p:extLst>
  </p:cSld>
  <p:clrMapOvr>
    <a:masterClrMapping/>
  </p:clrMapOvr>
</p:sldLayout>
</file>

<file path=ppt/slideLayouts/slideLayout14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738157818"/>
      </p:ext>
    </p:extLst>
  </p:cSld>
  <p:clrMapOvr>
    <a:masterClrMapping/>
  </p:clrMapOvr>
</p:sldLayout>
</file>

<file path=ppt/slideLayouts/slideLayout14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337"/>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337"/>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55348780"/>
      </p:ext>
    </p:extLst>
  </p:cSld>
  <p:clrMapOvr>
    <a:masterClrMapping/>
  </p:clrMapOvr>
</p:sldLayout>
</file>

<file path=ppt/slideLayouts/slideLayout14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479" tIns="168818" rIns="337479" bIns="168818"/>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479" tIns="168818" rIns="337479" bIns="168818"/>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479" tIns="168818" rIns="337479" bIns="168818"/>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5028" tIns="202608" rIns="405028" bIns="20260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69874"/>
      </p:ext>
    </p:extLst>
  </p:cSld>
  <p:clrMapOvr>
    <a:masterClrMapping/>
  </p:clrMapOvr>
  <p:transition/>
  <p:timing>
    <p:tnLst>
      <p:par>
        <p:cTn id="1" dur="indefinite" restart="never" nodeType="tmRoot"/>
      </p:par>
    </p:tnLst>
  </p:timing>
</p:sldLayout>
</file>

<file path=ppt/slideLayouts/slideLayout14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764528"/>
      </p:ext>
    </p:extLst>
  </p:cSld>
  <p:clrMapOvr>
    <a:masterClrMapping/>
  </p:clrMapOvr>
  <p:transition/>
  <p:timing>
    <p:tnLst>
      <p:par>
        <p:cTn id="1" dur="indefinite" restart="never" nodeType="tmRoot"/>
      </p:par>
    </p:tnLst>
  </p:timing>
</p:sldLayout>
</file>

<file path=ppt/slideLayouts/slideLayout14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5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29"/>
            <a:ext cx="24483061" cy="7874938"/>
          </a:xfrm>
        </p:spPr>
        <p:txBody>
          <a:bodyPr anchor="b"/>
          <a:lstStyle>
            <a:lvl1pPr marL="0" indent="0">
              <a:buNone/>
              <a:defRPr sz="7499"/>
            </a:lvl1pPr>
            <a:lvl2pPr marL="1687391" indent="0">
              <a:buNone/>
              <a:defRPr sz="6916"/>
            </a:lvl2pPr>
            <a:lvl3pPr marL="3374783" indent="0">
              <a:buNone/>
              <a:defRPr sz="6082"/>
            </a:lvl3pPr>
            <a:lvl4pPr marL="5062165" indent="0">
              <a:buNone/>
              <a:defRPr sz="5249"/>
            </a:lvl4pPr>
            <a:lvl5pPr marL="6749557" indent="0">
              <a:buNone/>
              <a:defRPr sz="5249"/>
            </a:lvl5pPr>
            <a:lvl6pPr marL="8436940" indent="0">
              <a:buNone/>
              <a:defRPr sz="5249"/>
            </a:lvl6pPr>
            <a:lvl7pPr marL="10124351" indent="0">
              <a:buNone/>
              <a:defRPr sz="5249"/>
            </a:lvl7pPr>
            <a:lvl8pPr marL="11811726" indent="0">
              <a:buNone/>
              <a:defRPr sz="5249"/>
            </a:lvl8pPr>
            <a:lvl9pPr marL="1349911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7678518"/>
      </p:ext>
    </p:extLst>
  </p:cSld>
  <p:clrMapOvr>
    <a:masterClrMapping/>
  </p:clrMapOvr>
  <p:transition/>
</p:sldLayout>
</file>

<file path=ppt/slideLayouts/slideLayout14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198796"/>
      </p:ext>
    </p:extLst>
  </p:cSld>
  <p:clrMapOvr>
    <a:masterClrMapping/>
  </p:clrMapOvr>
  <p:transition/>
</p:sldLayout>
</file>

<file path=ppt/slideLayouts/slideLayout14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7391" indent="0">
              <a:buNone/>
              <a:defRPr sz="7499" b="1"/>
            </a:lvl2pPr>
            <a:lvl3pPr marL="3374783" indent="0">
              <a:buNone/>
              <a:defRPr sz="6916" b="1"/>
            </a:lvl3pPr>
            <a:lvl4pPr marL="5062165" indent="0">
              <a:buNone/>
              <a:defRPr sz="6082" b="1"/>
            </a:lvl4pPr>
            <a:lvl5pPr marL="6749557" indent="0">
              <a:buNone/>
              <a:defRPr sz="6082" b="1"/>
            </a:lvl5pPr>
            <a:lvl6pPr marL="8436940" indent="0">
              <a:buNone/>
              <a:defRPr sz="6082" b="1"/>
            </a:lvl6pPr>
            <a:lvl7pPr marL="10124351" indent="0">
              <a:buNone/>
              <a:defRPr sz="6082" b="1"/>
            </a:lvl7pPr>
            <a:lvl8pPr marL="11811726" indent="0">
              <a:buNone/>
              <a:defRPr sz="6082" b="1"/>
            </a:lvl8pPr>
            <a:lvl9pPr marL="1349911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23" y="8058283"/>
            <a:ext cx="12731591" cy="3358307"/>
          </a:xfrm>
        </p:spPr>
        <p:txBody>
          <a:bodyPr anchor="b"/>
          <a:lstStyle>
            <a:lvl1pPr marL="0" indent="0">
              <a:buNone/>
              <a:defRPr sz="8999" b="1"/>
            </a:lvl1pPr>
            <a:lvl2pPr marL="1687391" indent="0">
              <a:buNone/>
              <a:defRPr sz="7499" b="1"/>
            </a:lvl2pPr>
            <a:lvl3pPr marL="3374783" indent="0">
              <a:buNone/>
              <a:defRPr sz="6916" b="1"/>
            </a:lvl3pPr>
            <a:lvl4pPr marL="5062165" indent="0">
              <a:buNone/>
              <a:defRPr sz="6082" b="1"/>
            </a:lvl4pPr>
            <a:lvl5pPr marL="6749557" indent="0">
              <a:buNone/>
              <a:defRPr sz="6082" b="1"/>
            </a:lvl5pPr>
            <a:lvl6pPr marL="8436940" indent="0">
              <a:buNone/>
              <a:defRPr sz="6082" b="1"/>
            </a:lvl6pPr>
            <a:lvl7pPr marL="10124351" indent="0">
              <a:buNone/>
              <a:defRPr sz="6082" b="1"/>
            </a:lvl7pPr>
            <a:lvl8pPr marL="11811726" indent="0">
              <a:buNone/>
              <a:defRPr sz="6082" b="1"/>
            </a:lvl8pPr>
            <a:lvl9pPr marL="1349911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23"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9975097"/>
      </p:ext>
    </p:extLst>
  </p:cSld>
  <p:clrMapOvr>
    <a:masterClrMapping/>
  </p:clrMapOvr>
  <p:transition/>
</p:sldLayout>
</file>

<file path=ppt/slideLayouts/slideLayout14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738365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848228"/>
      </p:ext>
    </p:extLst>
  </p:cSld>
  <p:clrMapOvr>
    <a:masterClrMapping/>
  </p:clrMapOvr>
  <p:transition/>
</p:sldLayout>
</file>

<file path=ppt/slideLayouts/slideLayout14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6270952"/>
      </p:ext>
    </p:extLst>
  </p:cSld>
  <p:clrMapOvr>
    <a:masterClrMapping/>
  </p:clrMapOvr>
  <p:transition/>
</p:sldLayout>
</file>

<file path=ppt/slideLayouts/slideLayout14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7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08"/>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79" y="7533307"/>
            <a:ext cx="9476185" cy="24624823"/>
          </a:xfrm>
        </p:spPr>
        <p:txBody>
          <a:bodyPr/>
          <a:lstStyle>
            <a:lvl1pPr marL="0" indent="0">
              <a:buNone/>
              <a:defRPr sz="5249"/>
            </a:lvl1pPr>
            <a:lvl2pPr marL="1687391" indent="0">
              <a:buNone/>
              <a:defRPr sz="4583"/>
            </a:lvl2pPr>
            <a:lvl3pPr marL="3374783" indent="0">
              <a:buNone/>
              <a:defRPr sz="3749"/>
            </a:lvl3pPr>
            <a:lvl4pPr marL="5062165" indent="0">
              <a:buNone/>
              <a:defRPr sz="3333"/>
            </a:lvl4pPr>
            <a:lvl5pPr marL="6749557" indent="0">
              <a:buNone/>
              <a:defRPr sz="3333"/>
            </a:lvl5pPr>
            <a:lvl6pPr marL="8436940" indent="0">
              <a:buNone/>
              <a:defRPr sz="3333"/>
            </a:lvl6pPr>
            <a:lvl7pPr marL="10124351" indent="0">
              <a:buNone/>
              <a:defRPr sz="3333"/>
            </a:lvl7pPr>
            <a:lvl8pPr marL="11811726" indent="0">
              <a:buNone/>
              <a:defRPr sz="3333"/>
            </a:lvl8pPr>
            <a:lvl9pPr marL="1349911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9746242"/>
      </p:ext>
    </p:extLst>
  </p:cSld>
  <p:clrMapOvr>
    <a:masterClrMapping/>
  </p:clrMapOvr>
  <p:transition/>
</p:sldLayout>
</file>

<file path=ppt/slideLayouts/slideLayout14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7391" indent="0">
              <a:buNone/>
              <a:defRPr sz="10415"/>
            </a:lvl2pPr>
            <a:lvl3pPr marL="3374783" indent="0">
              <a:buNone/>
              <a:defRPr sz="8999"/>
            </a:lvl3pPr>
            <a:lvl4pPr marL="5062165" indent="0">
              <a:buNone/>
              <a:defRPr sz="7499"/>
            </a:lvl4pPr>
            <a:lvl5pPr marL="6749557" indent="0">
              <a:buNone/>
              <a:defRPr sz="7499"/>
            </a:lvl5pPr>
            <a:lvl6pPr marL="8436940" indent="0">
              <a:buNone/>
              <a:defRPr sz="7499"/>
            </a:lvl6pPr>
            <a:lvl7pPr marL="10124351" indent="0">
              <a:buNone/>
              <a:defRPr sz="7499"/>
            </a:lvl7pPr>
            <a:lvl8pPr marL="11811726" indent="0">
              <a:buNone/>
              <a:defRPr sz="7499"/>
            </a:lvl8pPr>
            <a:lvl9pPr marL="1349911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7391" indent="0">
              <a:buNone/>
              <a:defRPr sz="4583"/>
            </a:lvl2pPr>
            <a:lvl3pPr marL="3374783" indent="0">
              <a:buNone/>
              <a:defRPr sz="3749"/>
            </a:lvl3pPr>
            <a:lvl4pPr marL="5062165" indent="0">
              <a:buNone/>
              <a:defRPr sz="3333"/>
            </a:lvl4pPr>
            <a:lvl5pPr marL="6749557" indent="0">
              <a:buNone/>
              <a:defRPr sz="3333"/>
            </a:lvl5pPr>
            <a:lvl6pPr marL="8436940" indent="0">
              <a:buNone/>
              <a:defRPr sz="3333"/>
            </a:lvl6pPr>
            <a:lvl7pPr marL="10124351" indent="0">
              <a:buNone/>
              <a:defRPr sz="3333"/>
            </a:lvl7pPr>
            <a:lvl8pPr marL="11811726" indent="0">
              <a:buNone/>
              <a:defRPr sz="3333"/>
            </a:lvl8pPr>
            <a:lvl9pPr marL="1349911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814127"/>
      </p:ext>
    </p:extLst>
  </p:cSld>
  <p:clrMapOvr>
    <a:masterClrMapping/>
  </p:clrMapOvr>
  <p:transition/>
</p:sldLayout>
</file>

<file path=ppt/slideLayouts/slideLayout14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4604761"/>
      </p:ext>
    </p:extLst>
  </p:cSld>
  <p:clrMapOvr>
    <a:masterClrMapping/>
  </p:clrMapOvr>
  <p:transition/>
</p:sldLayout>
</file>

<file path=ppt/slideLayouts/slideLayout14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346176"/>
      </p:ext>
    </p:extLst>
  </p:cSld>
  <p:clrMapOvr>
    <a:masterClrMapping/>
  </p:clrMapOvr>
  <p:transition/>
</p:sldLayout>
</file>

<file path=ppt/slideLayouts/slideLayout142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385" tIns="168772" rIns="337385" bIns="16877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385" tIns="168772" rIns="337385" bIns="16877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385" tIns="168772" rIns="337385" bIns="16877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915" tIns="202553" rIns="404915" bIns="20255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0476951"/>
      </p:ext>
    </p:extLst>
  </p:cSld>
  <p:clrMapOvr>
    <a:masterClrMapping/>
  </p:clrMapOvr>
  <p:transition/>
  <p:timing>
    <p:tnLst>
      <p:par>
        <p:cTn id="1" dur="indefinite" restart="never" nodeType="tmRoot"/>
      </p:par>
    </p:tnLst>
  </p:timing>
</p:sldLayout>
</file>

<file path=ppt/slideLayouts/slideLayout14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942880"/>
      </p:ext>
    </p:extLst>
  </p:cSld>
  <p:clrMapOvr>
    <a:masterClrMapping/>
  </p:clrMapOvr>
  <p:transition/>
  <p:timing>
    <p:tnLst>
      <p:par>
        <p:cTn id="1" dur="indefinite" restart="never" nodeType="tmRoot"/>
      </p:par>
    </p:tnLst>
  </p:timing>
</p:sldLayout>
</file>

<file path=ppt/slideLayouts/slideLayout14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65"/>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33"/>
            <a:ext cx="24483061" cy="7874938"/>
          </a:xfrm>
        </p:spPr>
        <p:txBody>
          <a:bodyPr anchor="b"/>
          <a:lstStyle>
            <a:lvl1pPr marL="0" indent="0">
              <a:buNone/>
              <a:defRPr sz="7499"/>
            </a:lvl1pPr>
            <a:lvl2pPr marL="1686924" indent="0">
              <a:buNone/>
              <a:defRPr sz="6916"/>
            </a:lvl2pPr>
            <a:lvl3pPr marL="3373854" indent="0">
              <a:buNone/>
              <a:defRPr sz="6082"/>
            </a:lvl3pPr>
            <a:lvl4pPr marL="5060773" indent="0">
              <a:buNone/>
              <a:defRPr sz="5249"/>
            </a:lvl4pPr>
            <a:lvl5pPr marL="6747702" indent="0">
              <a:buNone/>
              <a:defRPr sz="5249"/>
            </a:lvl5pPr>
            <a:lvl6pPr marL="8434619" indent="0">
              <a:buNone/>
              <a:defRPr sz="5249"/>
            </a:lvl6pPr>
            <a:lvl7pPr marL="10121566" indent="0">
              <a:buNone/>
              <a:defRPr sz="5249"/>
            </a:lvl7pPr>
            <a:lvl8pPr marL="11808475" indent="0">
              <a:buNone/>
              <a:defRPr sz="5249"/>
            </a:lvl8pPr>
            <a:lvl9pPr marL="1349540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774149"/>
      </p:ext>
    </p:extLst>
  </p:cSld>
  <p:clrMapOvr>
    <a:masterClrMapping/>
  </p:clrMapOvr>
  <p:transition/>
</p:sldLayout>
</file>

<file path=ppt/slideLayouts/slideLayout14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0200129"/>
      </p:ext>
    </p:extLst>
  </p:cSld>
  <p:clrMapOvr>
    <a:masterClrMapping/>
  </p:clrMapOvr>
  <p:transition/>
</p:sldLayout>
</file>

<file path=ppt/slideLayouts/slideLayout14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6924" indent="0">
              <a:buNone/>
              <a:defRPr sz="7499" b="1"/>
            </a:lvl2pPr>
            <a:lvl3pPr marL="3373854" indent="0">
              <a:buNone/>
              <a:defRPr sz="6916" b="1"/>
            </a:lvl3pPr>
            <a:lvl4pPr marL="5060773" indent="0">
              <a:buNone/>
              <a:defRPr sz="6082" b="1"/>
            </a:lvl4pPr>
            <a:lvl5pPr marL="6747702" indent="0">
              <a:buNone/>
              <a:defRPr sz="6082" b="1"/>
            </a:lvl5pPr>
            <a:lvl6pPr marL="8434619" indent="0">
              <a:buNone/>
              <a:defRPr sz="6082" b="1"/>
            </a:lvl6pPr>
            <a:lvl7pPr marL="10121566" indent="0">
              <a:buNone/>
              <a:defRPr sz="6082" b="1"/>
            </a:lvl7pPr>
            <a:lvl8pPr marL="11808475" indent="0">
              <a:buNone/>
              <a:defRPr sz="6082" b="1"/>
            </a:lvl8pPr>
            <a:lvl9pPr marL="1349540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31" y="8058283"/>
            <a:ext cx="12731591" cy="3358307"/>
          </a:xfrm>
        </p:spPr>
        <p:txBody>
          <a:bodyPr anchor="b"/>
          <a:lstStyle>
            <a:lvl1pPr marL="0" indent="0">
              <a:buNone/>
              <a:defRPr sz="8999" b="1"/>
            </a:lvl1pPr>
            <a:lvl2pPr marL="1686924" indent="0">
              <a:buNone/>
              <a:defRPr sz="7499" b="1"/>
            </a:lvl2pPr>
            <a:lvl3pPr marL="3373854" indent="0">
              <a:buNone/>
              <a:defRPr sz="6916" b="1"/>
            </a:lvl3pPr>
            <a:lvl4pPr marL="5060773" indent="0">
              <a:buNone/>
              <a:defRPr sz="6082" b="1"/>
            </a:lvl4pPr>
            <a:lvl5pPr marL="6747702" indent="0">
              <a:buNone/>
              <a:defRPr sz="6082" b="1"/>
            </a:lvl5pPr>
            <a:lvl6pPr marL="8434619" indent="0">
              <a:buNone/>
              <a:defRPr sz="6082" b="1"/>
            </a:lvl6pPr>
            <a:lvl7pPr marL="10121566" indent="0">
              <a:buNone/>
              <a:defRPr sz="6082" b="1"/>
            </a:lvl7pPr>
            <a:lvl8pPr marL="11808475" indent="0">
              <a:buNone/>
              <a:defRPr sz="6082" b="1"/>
            </a:lvl8pPr>
            <a:lvl9pPr marL="1349540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3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819930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1367688"/>
      </p:ext>
    </p:extLst>
  </p:cSld>
  <p:clrMapOvr>
    <a:masterClrMapping/>
  </p:clrMapOvr>
  <p:transition/>
</p:sldLayout>
</file>

<file path=ppt/slideLayouts/slideLayout14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0484662"/>
      </p:ext>
    </p:extLst>
  </p:cSld>
  <p:clrMapOvr>
    <a:masterClrMapping/>
  </p:clrMapOvr>
  <p:transition/>
</p:sldLayout>
</file>

<file path=ppt/slideLayouts/slideLayout14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7671530"/>
      </p:ext>
    </p:extLst>
  </p:cSld>
  <p:clrMapOvr>
    <a:masterClrMapping/>
  </p:clrMapOvr>
  <p:transition/>
</p:sldLayout>
</file>

<file path=ppt/slideLayouts/slideLayout14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2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1" y="7533307"/>
            <a:ext cx="9476185" cy="24624823"/>
          </a:xfrm>
        </p:spPr>
        <p:txBody>
          <a:bodyPr/>
          <a:lstStyle>
            <a:lvl1pPr marL="0" indent="0">
              <a:buNone/>
              <a:defRPr sz="5249"/>
            </a:lvl1pPr>
            <a:lvl2pPr marL="1686924" indent="0">
              <a:buNone/>
              <a:defRPr sz="4583"/>
            </a:lvl2pPr>
            <a:lvl3pPr marL="3373854" indent="0">
              <a:buNone/>
              <a:defRPr sz="3749"/>
            </a:lvl3pPr>
            <a:lvl4pPr marL="5060773" indent="0">
              <a:buNone/>
              <a:defRPr sz="3333"/>
            </a:lvl4pPr>
            <a:lvl5pPr marL="6747702" indent="0">
              <a:buNone/>
              <a:defRPr sz="3333"/>
            </a:lvl5pPr>
            <a:lvl6pPr marL="8434619" indent="0">
              <a:buNone/>
              <a:defRPr sz="3333"/>
            </a:lvl6pPr>
            <a:lvl7pPr marL="10121566" indent="0">
              <a:buNone/>
              <a:defRPr sz="3333"/>
            </a:lvl7pPr>
            <a:lvl8pPr marL="11808475" indent="0">
              <a:buNone/>
              <a:defRPr sz="3333"/>
            </a:lvl8pPr>
            <a:lvl9pPr marL="1349540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370657"/>
      </p:ext>
    </p:extLst>
  </p:cSld>
  <p:clrMapOvr>
    <a:masterClrMapping/>
  </p:clrMapOvr>
  <p:transition/>
</p:sldLayout>
</file>

<file path=ppt/slideLayouts/slideLayout14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6924" indent="0">
              <a:buNone/>
              <a:defRPr sz="10415"/>
            </a:lvl2pPr>
            <a:lvl3pPr marL="3373854" indent="0">
              <a:buNone/>
              <a:defRPr sz="8999"/>
            </a:lvl3pPr>
            <a:lvl4pPr marL="5060773" indent="0">
              <a:buNone/>
              <a:defRPr sz="7499"/>
            </a:lvl4pPr>
            <a:lvl5pPr marL="6747702" indent="0">
              <a:buNone/>
              <a:defRPr sz="7499"/>
            </a:lvl5pPr>
            <a:lvl6pPr marL="8434619" indent="0">
              <a:buNone/>
              <a:defRPr sz="7499"/>
            </a:lvl6pPr>
            <a:lvl7pPr marL="10121566" indent="0">
              <a:buNone/>
              <a:defRPr sz="7499"/>
            </a:lvl7pPr>
            <a:lvl8pPr marL="11808475" indent="0">
              <a:buNone/>
              <a:defRPr sz="7499"/>
            </a:lvl8pPr>
            <a:lvl9pPr marL="1349540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6924" indent="0">
              <a:buNone/>
              <a:defRPr sz="4583"/>
            </a:lvl2pPr>
            <a:lvl3pPr marL="3373854" indent="0">
              <a:buNone/>
              <a:defRPr sz="3749"/>
            </a:lvl3pPr>
            <a:lvl4pPr marL="5060773" indent="0">
              <a:buNone/>
              <a:defRPr sz="3333"/>
            </a:lvl4pPr>
            <a:lvl5pPr marL="6747702" indent="0">
              <a:buNone/>
              <a:defRPr sz="3333"/>
            </a:lvl5pPr>
            <a:lvl6pPr marL="8434619" indent="0">
              <a:buNone/>
              <a:defRPr sz="3333"/>
            </a:lvl6pPr>
            <a:lvl7pPr marL="10121566" indent="0">
              <a:buNone/>
              <a:defRPr sz="3333"/>
            </a:lvl7pPr>
            <a:lvl8pPr marL="11808475" indent="0">
              <a:buNone/>
              <a:defRPr sz="3333"/>
            </a:lvl8pPr>
            <a:lvl9pPr marL="1349540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856542"/>
      </p:ext>
    </p:extLst>
  </p:cSld>
  <p:clrMapOvr>
    <a:masterClrMapping/>
  </p:clrMapOvr>
  <p:transition/>
</p:sldLayout>
</file>

<file path=ppt/slideLayouts/slideLayout14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2931407"/>
      </p:ext>
    </p:extLst>
  </p:cSld>
  <p:clrMapOvr>
    <a:masterClrMapping/>
  </p:clrMapOvr>
  <p:transition/>
</p:sldLayout>
</file>

<file path=ppt/slideLayouts/slideLayout14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4529322"/>
      </p:ext>
    </p:extLst>
  </p:cSld>
  <p:clrMapOvr>
    <a:masterClrMapping/>
  </p:clrMapOvr>
  <p:transition/>
</p:sldLayout>
</file>

<file path=ppt/slideLayouts/slideLayout14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291" tIns="168726" rIns="337291" bIns="16872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291" tIns="168726" rIns="337291" bIns="16872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291" tIns="168726" rIns="337291" bIns="16872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803" tIns="202498" rIns="404803" bIns="20249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4805834"/>
      </p:ext>
    </p:extLst>
  </p:cSld>
  <p:clrMapOvr>
    <a:masterClrMapping/>
  </p:clrMapOvr>
  <p:transition/>
  <p:timing>
    <p:tnLst>
      <p:par>
        <p:cTn id="1" dur="indefinite" restart="never" nodeType="tmRoot"/>
      </p:par>
    </p:tnLst>
  </p:timing>
</p:sldLayout>
</file>

<file path=ppt/slideLayouts/slideLayout14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567429"/>
      </p:ext>
    </p:extLst>
  </p:cSld>
  <p:clrMapOvr>
    <a:masterClrMapping/>
  </p:clrMapOvr>
  <p:transition/>
  <p:timing>
    <p:tnLst>
      <p:par>
        <p:cTn id="1" dur="indefinite" restart="never" nodeType="tmRoot"/>
      </p:par>
    </p:tnLst>
  </p:timing>
</p:sldLayout>
</file>

<file path=ppt/slideLayouts/slideLayout14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7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39"/>
            <a:ext cx="24483061" cy="7874938"/>
          </a:xfrm>
        </p:spPr>
        <p:txBody>
          <a:bodyPr anchor="b"/>
          <a:lstStyle>
            <a:lvl1pPr marL="0" indent="0">
              <a:buNone/>
              <a:defRPr sz="7499"/>
            </a:lvl1pPr>
            <a:lvl2pPr marL="1686459" indent="0">
              <a:buNone/>
              <a:defRPr sz="6916"/>
            </a:lvl2pPr>
            <a:lvl3pPr marL="3372923" indent="0">
              <a:buNone/>
              <a:defRPr sz="6082"/>
            </a:lvl3pPr>
            <a:lvl4pPr marL="5059385" indent="0">
              <a:buNone/>
              <a:defRPr sz="5249"/>
            </a:lvl4pPr>
            <a:lvl5pPr marL="6745845" indent="0">
              <a:buNone/>
              <a:defRPr sz="5249"/>
            </a:lvl5pPr>
            <a:lvl6pPr marL="8432299" indent="0">
              <a:buNone/>
              <a:defRPr sz="5249"/>
            </a:lvl6pPr>
            <a:lvl7pPr marL="10118781" indent="0">
              <a:buNone/>
              <a:defRPr sz="5249"/>
            </a:lvl7pPr>
            <a:lvl8pPr marL="11805228" indent="0">
              <a:buNone/>
              <a:defRPr sz="5249"/>
            </a:lvl8pPr>
            <a:lvl9pPr marL="13491689"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885764"/>
      </p:ext>
    </p:extLst>
  </p:cSld>
  <p:clrMapOvr>
    <a:masterClrMapping/>
  </p:clrMapOvr>
  <p:transition/>
</p:sldLayout>
</file>

<file path=ppt/slideLayouts/slideLayout14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350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4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4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49" y="7533303"/>
            <a:ext cx="9476185" cy="24624823"/>
          </a:xfrm>
        </p:spPr>
        <p:txBody>
          <a:bodyPr/>
          <a:lstStyle>
            <a:lvl1pPr marL="0" indent="0">
              <a:buNone/>
              <a:defRPr sz="4833"/>
            </a:lvl1pPr>
            <a:lvl2pPr marL="1551675" indent="0">
              <a:buNone/>
              <a:defRPr sz="4166"/>
            </a:lvl2pPr>
            <a:lvl3pPr marL="3103331" indent="0">
              <a:buNone/>
              <a:defRPr sz="3333"/>
            </a:lvl3pPr>
            <a:lvl4pPr marL="4655001" indent="0">
              <a:buNone/>
              <a:defRPr sz="3166"/>
            </a:lvl4pPr>
            <a:lvl5pPr marL="6206673" indent="0">
              <a:buNone/>
              <a:defRPr sz="3166"/>
            </a:lvl5pPr>
            <a:lvl6pPr marL="7758336" indent="0">
              <a:buNone/>
              <a:defRPr sz="3166"/>
            </a:lvl6pPr>
            <a:lvl7pPr marL="9310002" indent="0">
              <a:buNone/>
              <a:defRPr sz="3166"/>
            </a:lvl7pPr>
            <a:lvl8pPr marL="10861674" indent="0">
              <a:buNone/>
              <a:defRPr sz="3166"/>
            </a:lvl8pPr>
            <a:lvl9pPr marL="1241333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74145"/>
      </p:ext>
    </p:extLst>
  </p:cSld>
  <p:clrMapOvr>
    <a:masterClrMapping/>
  </p:clrMapOvr>
  <p:transition/>
</p:sldLayout>
</file>

<file path=ppt/slideLayouts/slideLayout14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6459" indent="0">
              <a:buNone/>
              <a:defRPr sz="7499" b="1"/>
            </a:lvl2pPr>
            <a:lvl3pPr marL="3372923" indent="0">
              <a:buNone/>
              <a:defRPr sz="6916" b="1"/>
            </a:lvl3pPr>
            <a:lvl4pPr marL="5059385" indent="0">
              <a:buNone/>
              <a:defRPr sz="6082" b="1"/>
            </a:lvl4pPr>
            <a:lvl5pPr marL="6745845" indent="0">
              <a:buNone/>
              <a:defRPr sz="6082" b="1"/>
            </a:lvl5pPr>
            <a:lvl6pPr marL="8432299" indent="0">
              <a:buNone/>
              <a:defRPr sz="6082" b="1"/>
            </a:lvl6pPr>
            <a:lvl7pPr marL="10118781" indent="0">
              <a:buNone/>
              <a:defRPr sz="6082" b="1"/>
            </a:lvl7pPr>
            <a:lvl8pPr marL="11805228" indent="0">
              <a:buNone/>
              <a:defRPr sz="6082" b="1"/>
            </a:lvl8pPr>
            <a:lvl9pPr marL="13491689"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37" y="8058283"/>
            <a:ext cx="12731591" cy="3358307"/>
          </a:xfrm>
        </p:spPr>
        <p:txBody>
          <a:bodyPr anchor="b"/>
          <a:lstStyle>
            <a:lvl1pPr marL="0" indent="0">
              <a:buNone/>
              <a:defRPr sz="8999" b="1"/>
            </a:lvl1pPr>
            <a:lvl2pPr marL="1686459" indent="0">
              <a:buNone/>
              <a:defRPr sz="7499" b="1"/>
            </a:lvl2pPr>
            <a:lvl3pPr marL="3372923" indent="0">
              <a:buNone/>
              <a:defRPr sz="6916" b="1"/>
            </a:lvl3pPr>
            <a:lvl4pPr marL="5059385" indent="0">
              <a:buNone/>
              <a:defRPr sz="6082" b="1"/>
            </a:lvl4pPr>
            <a:lvl5pPr marL="6745845" indent="0">
              <a:buNone/>
              <a:defRPr sz="6082" b="1"/>
            </a:lvl5pPr>
            <a:lvl6pPr marL="8432299" indent="0">
              <a:buNone/>
              <a:defRPr sz="6082" b="1"/>
            </a:lvl6pPr>
            <a:lvl7pPr marL="10118781" indent="0">
              <a:buNone/>
              <a:defRPr sz="6082" b="1"/>
            </a:lvl7pPr>
            <a:lvl8pPr marL="11805228" indent="0">
              <a:buNone/>
              <a:defRPr sz="6082" b="1"/>
            </a:lvl8pPr>
            <a:lvl9pPr marL="13491689"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37"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6428948"/>
      </p:ext>
    </p:extLst>
  </p:cSld>
  <p:clrMapOvr>
    <a:masterClrMapping/>
  </p:clrMapOvr>
  <p:transition/>
</p:sldLayout>
</file>

<file path=ppt/slideLayouts/slideLayout14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2895072"/>
      </p:ext>
    </p:extLst>
  </p:cSld>
  <p:clrMapOvr>
    <a:masterClrMapping/>
  </p:clrMapOvr>
  <p:transition/>
</p:sldLayout>
</file>

<file path=ppt/slideLayouts/slideLayout14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0781182"/>
      </p:ext>
    </p:extLst>
  </p:cSld>
  <p:clrMapOvr>
    <a:masterClrMapping/>
  </p:clrMapOvr>
  <p:transition/>
</p:sldLayout>
</file>

<file path=ppt/slideLayouts/slideLayout14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32"/>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4" y="7533307"/>
            <a:ext cx="9476185" cy="24624823"/>
          </a:xfrm>
        </p:spPr>
        <p:txBody>
          <a:bodyPr/>
          <a:lstStyle>
            <a:lvl1pPr marL="0" indent="0">
              <a:buNone/>
              <a:defRPr sz="5249"/>
            </a:lvl1pPr>
            <a:lvl2pPr marL="1686459" indent="0">
              <a:buNone/>
              <a:defRPr sz="4583"/>
            </a:lvl2pPr>
            <a:lvl3pPr marL="3372923" indent="0">
              <a:buNone/>
              <a:defRPr sz="3749"/>
            </a:lvl3pPr>
            <a:lvl4pPr marL="5059385" indent="0">
              <a:buNone/>
              <a:defRPr sz="3333"/>
            </a:lvl4pPr>
            <a:lvl5pPr marL="6745845" indent="0">
              <a:buNone/>
              <a:defRPr sz="3333"/>
            </a:lvl5pPr>
            <a:lvl6pPr marL="8432299" indent="0">
              <a:buNone/>
              <a:defRPr sz="3333"/>
            </a:lvl6pPr>
            <a:lvl7pPr marL="10118781" indent="0">
              <a:buNone/>
              <a:defRPr sz="3333"/>
            </a:lvl7pPr>
            <a:lvl8pPr marL="11805228" indent="0">
              <a:buNone/>
              <a:defRPr sz="3333"/>
            </a:lvl8pPr>
            <a:lvl9pPr marL="1349168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7011190"/>
      </p:ext>
    </p:extLst>
  </p:cSld>
  <p:clrMapOvr>
    <a:masterClrMapping/>
  </p:clrMapOvr>
  <p:transition/>
</p:sldLayout>
</file>

<file path=ppt/slideLayouts/slideLayout14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6459" indent="0">
              <a:buNone/>
              <a:defRPr sz="10415"/>
            </a:lvl2pPr>
            <a:lvl3pPr marL="3372923" indent="0">
              <a:buNone/>
              <a:defRPr sz="8999"/>
            </a:lvl3pPr>
            <a:lvl4pPr marL="5059385" indent="0">
              <a:buNone/>
              <a:defRPr sz="7499"/>
            </a:lvl4pPr>
            <a:lvl5pPr marL="6745845" indent="0">
              <a:buNone/>
              <a:defRPr sz="7499"/>
            </a:lvl5pPr>
            <a:lvl6pPr marL="8432299" indent="0">
              <a:buNone/>
              <a:defRPr sz="7499"/>
            </a:lvl6pPr>
            <a:lvl7pPr marL="10118781" indent="0">
              <a:buNone/>
              <a:defRPr sz="7499"/>
            </a:lvl7pPr>
            <a:lvl8pPr marL="11805228" indent="0">
              <a:buNone/>
              <a:defRPr sz="7499"/>
            </a:lvl8pPr>
            <a:lvl9pPr marL="13491689"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6459" indent="0">
              <a:buNone/>
              <a:defRPr sz="4583"/>
            </a:lvl2pPr>
            <a:lvl3pPr marL="3372923" indent="0">
              <a:buNone/>
              <a:defRPr sz="3749"/>
            </a:lvl3pPr>
            <a:lvl4pPr marL="5059385" indent="0">
              <a:buNone/>
              <a:defRPr sz="3333"/>
            </a:lvl4pPr>
            <a:lvl5pPr marL="6745845" indent="0">
              <a:buNone/>
              <a:defRPr sz="3333"/>
            </a:lvl5pPr>
            <a:lvl6pPr marL="8432299" indent="0">
              <a:buNone/>
              <a:defRPr sz="3333"/>
            </a:lvl6pPr>
            <a:lvl7pPr marL="10118781" indent="0">
              <a:buNone/>
              <a:defRPr sz="3333"/>
            </a:lvl7pPr>
            <a:lvl8pPr marL="11805228" indent="0">
              <a:buNone/>
              <a:defRPr sz="3333"/>
            </a:lvl8pPr>
            <a:lvl9pPr marL="1349168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1041239"/>
      </p:ext>
    </p:extLst>
  </p:cSld>
  <p:clrMapOvr>
    <a:masterClrMapping/>
  </p:clrMapOvr>
  <p:transition/>
</p:sldLayout>
</file>

<file path=ppt/slideLayouts/slideLayout14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0989731"/>
      </p:ext>
    </p:extLst>
  </p:cSld>
  <p:clrMapOvr>
    <a:masterClrMapping/>
  </p:clrMapOvr>
  <p:transition/>
</p:sldLayout>
</file>

<file path=ppt/slideLayouts/slideLayout14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6259405"/>
      </p:ext>
    </p:extLst>
  </p:cSld>
  <p:clrMapOvr>
    <a:masterClrMapping/>
  </p:clrMapOvr>
  <p:transition/>
</p:sldLayout>
</file>

<file path=ppt/slideLayouts/slideLayout144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197" tIns="168680" rIns="337197" bIns="168680"/>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197" tIns="168680" rIns="337197" bIns="168680"/>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197" tIns="168680" rIns="337197" bIns="168680"/>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690" tIns="202443" rIns="404690" bIns="20244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4770625"/>
      </p:ext>
    </p:extLst>
  </p:cSld>
  <p:clrMapOvr>
    <a:masterClrMapping/>
  </p:clrMapOvr>
  <p:transition/>
  <p:timing>
    <p:tnLst>
      <p:par>
        <p:cTn id="1" dur="indefinite" restart="never" nodeType="tmRoot"/>
      </p:par>
    </p:tnLst>
  </p:timing>
</p:sldLayout>
</file>

<file path=ppt/slideLayouts/slideLayout14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384286"/>
      </p:ext>
    </p:extLst>
  </p:cSld>
  <p:clrMapOvr>
    <a:masterClrMapping/>
  </p:clrMapOvr>
  <p:transition/>
  <p:timing>
    <p:tnLst>
      <p:par>
        <p:cTn id="1" dur="indefinite" restart="never" nodeType="tmRoot"/>
      </p:par>
    </p:tnLst>
  </p:timing>
</p:sldLayout>
</file>

<file path=ppt/slideLayouts/slideLayout14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86"/>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46"/>
            <a:ext cx="24483061" cy="7874938"/>
          </a:xfrm>
        </p:spPr>
        <p:txBody>
          <a:bodyPr anchor="b"/>
          <a:lstStyle>
            <a:lvl1pPr marL="0" indent="0">
              <a:buNone/>
              <a:defRPr sz="7499"/>
            </a:lvl1pPr>
            <a:lvl2pPr marL="1685995" indent="0">
              <a:buNone/>
              <a:defRPr sz="6916"/>
            </a:lvl2pPr>
            <a:lvl3pPr marL="3371998" indent="0">
              <a:buNone/>
              <a:defRPr sz="6082"/>
            </a:lvl3pPr>
            <a:lvl4pPr marL="5057993" indent="0">
              <a:buNone/>
              <a:defRPr sz="5249"/>
            </a:lvl4pPr>
            <a:lvl5pPr marL="6743990" indent="0">
              <a:buNone/>
              <a:defRPr sz="5249"/>
            </a:lvl5pPr>
            <a:lvl6pPr marL="8429978" indent="0">
              <a:buNone/>
              <a:defRPr sz="5249"/>
            </a:lvl6pPr>
            <a:lvl7pPr marL="10115998" indent="0">
              <a:buNone/>
              <a:defRPr sz="5249"/>
            </a:lvl7pPr>
            <a:lvl8pPr marL="11801982" indent="0">
              <a:buNone/>
              <a:defRPr sz="5249"/>
            </a:lvl8pPr>
            <a:lvl9pPr marL="13487977"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6573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1675" indent="0">
              <a:buNone/>
              <a:defRPr sz="9415"/>
            </a:lvl2pPr>
            <a:lvl3pPr marL="3103331" indent="0">
              <a:buNone/>
              <a:defRPr sz="8332"/>
            </a:lvl3pPr>
            <a:lvl4pPr marL="4655001" indent="0">
              <a:buNone/>
              <a:defRPr sz="6916"/>
            </a:lvl4pPr>
            <a:lvl5pPr marL="6206673" indent="0">
              <a:buNone/>
              <a:defRPr sz="6916"/>
            </a:lvl5pPr>
            <a:lvl6pPr marL="7758336" indent="0">
              <a:buNone/>
              <a:defRPr sz="6916"/>
            </a:lvl6pPr>
            <a:lvl7pPr marL="9310002" indent="0">
              <a:buNone/>
              <a:defRPr sz="6916"/>
            </a:lvl7pPr>
            <a:lvl8pPr marL="10861674" indent="0">
              <a:buNone/>
              <a:defRPr sz="6916"/>
            </a:lvl8pPr>
            <a:lvl9pPr marL="1241333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1675" indent="0">
              <a:buNone/>
              <a:defRPr sz="4166"/>
            </a:lvl2pPr>
            <a:lvl3pPr marL="3103331" indent="0">
              <a:buNone/>
              <a:defRPr sz="3333"/>
            </a:lvl3pPr>
            <a:lvl4pPr marL="4655001" indent="0">
              <a:buNone/>
              <a:defRPr sz="3166"/>
            </a:lvl4pPr>
            <a:lvl5pPr marL="6206673" indent="0">
              <a:buNone/>
              <a:defRPr sz="3166"/>
            </a:lvl5pPr>
            <a:lvl6pPr marL="7758336" indent="0">
              <a:buNone/>
              <a:defRPr sz="3166"/>
            </a:lvl6pPr>
            <a:lvl7pPr marL="9310002" indent="0">
              <a:buNone/>
              <a:defRPr sz="3166"/>
            </a:lvl7pPr>
            <a:lvl8pPr marL="10861674" indent="0">
              <a:buNone/>
              <a:defRPr sz="3166"/>
            </a:lvl8pPr>
            <a:lvl9pPr marL="1241333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833370"/>
      </p:ext>
    </p:extLst>
  </p:cSld>
  <p:clrMapOvr>
    <a:masterClrMapping/>
  </p:clrMapOvr>
  <p:transition/>
</p:sldLayout>
</file>

<file path=ppt/slideLayouts/slideLayout14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2452938"/>
      </p:ext>
    </p:extLst>
  </p:cSld>
  <p:clrMapOvr>
    <a:masterClrMapping/>
  </p:clrMapOvr>
  <p:transition/>
</p:sldLayout>
</file>

<file path=ppt/slideLayouts/slideLayout14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5995" indent="0">
              <a:buNone/>
              <a:defRPr sz="7499" b="1"/>
            </a:lvl2pPr>
            <a:lvl3pPr marL="3371998" indent="0">
              <a:buNone/>
              <a:defRPr sz="6916" b="1"/>
            </a:lvl3pPr>
            <a:lvl4pPr marL="5057993" indent="0">
              <a:buNone/>
              <a:defRPr sz="6082" b="1"/>
            </a:lvl4pPr>
            <a:lvl5pPr marL="6743990" indent="0">
              <a:buNone/>
              <a:defRPr sz="6082" b="1"/>
            </a:lvl5pPr>
            <a:lvl6pPr marL="8429978" indent="0">
              <a:buNone/>
              <a:defRPr sz="6082" b="1"/>
            </a:lvl6pPr>
            <a:lvl7pPr marL="10115998" indent="0">
              <a:buNone/>
              <a:defRPr sz="6082" b="1"/>
            </a:lvl7pPr>
            <a:lvl8pPr marL="11801982" indent="0">
              <a:buNone/>
              <a:defRPr sz="6082" b="1"/>
            </a:lvl8pPr>
            <a:lvl9pPr marL="1348797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41" y="8058283"/>
            <a:ext cx="12731591" cy="3358307"/>
          </a:xfrm>
        </p:spPr>
        <p:txBody>
          <a:bodyPr anchor="b"/>
          <a:lstStyle>
            <a:lvl1pPr marL="0" indent="0">
              <a:buNone/>
              <a:defRPr sz="8999" b="1"/>
            </a:lvl1pPr>
            <a:lvl2pPr marL="1685995" indent="0">
              <a:buNone/>
              <a:defRPr sz="7499" b="1"/>
            </a:lvl2pPr>
            <a:lvl3pPr marL="3371998" indent="0">
              <a:buNone/>
              <a:defRPr sz="6916" b="1"/>
            </a:lvl3pPr>
            <a:lvl4pPr marL="5057993" indent="0">
              <a:buNone/>
              <a:defRPr sz="6082" b="1"/>
            </a:lvl4pPr>
            <a:lvl5pPr marL="6743990" indent="0">
              <a:buNone/>
              <a:defRPr sz="6082" b="1"/>
            </a:lvl5pPr>
            <a:lvl6pPr marL="8429978" indent="0">
              <a:buNone/>
              <a:defRPr sz="6082" b="1"/>
            </a:lvl6pPr>
            <a:lvl7pPr marL="10115998" indent="0">
              <a:buNone/>
              <a:defRPr sz="6082" b="1"/>
            </a:lvl7pPr>
            <a:lvl8pPr marL="11801982" indent="0">
              <a:buNone/>
              <a:defRPr sz="6082" b="1"/>
            </a:lvl8pPr>
            <a:lvl9pPr marL="1348797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4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5243100"/>
      </p:ext>
    </p:extLst>
  </p:cSld>
  <p:clrMapOvr>
    <a:masterClrMapping/>
  </p:clrMapOvr>
  <p:transition/>
</p:sldLayout>
</file>

<file path=ppt/slideLayouts/slideLayout14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4352379"/>
      </p:ext>
    </p:extLst>
  </p:cSld>
  <p:clrMapOvr>
    <a:masterClrMapping/>
  </p:clrMapOvr>
  <p:transition/>
</p:sldLayout>
</file>

<file path=ppt/slideLayouts/slideLayout14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792461"/>
      </p:ext>
    </p:extLst>
  </p:cSld>
  <p:clrMapOvr>
    <a:masterClrMapping/>
  </p:clrMapOvr>
  <p:transition/>
</p:sldLayout>
</file>

<file path=ppt/slideLayouts/slideLayout14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4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6" y="7533307"/>
            <a:ext cx="9476185" cy="24624823"/>
          </a:xfrm>
        </p:spPr>
        <p:txBody>
          <a:bodyPr/>
          <a:lstStyle>
            <a:lvl1pPr marL="0" indent="0">
              <a:buNone/>
              <a:defRPr sz="5249"/>
            </a:lvl1pPr>
            <a:lvl2pPr marL="1685995" indent="0">
              <a:buNone/>
              <a:defRPr sz="4583"/>
            </a:lvl2pPr>
            <a:lvl3pPr marL="3371998" indent="0">
              <a:buNone/>
              <a:defRPr sz="3749"/>
            </a:lvl3pPr>
            <a:lvl4pPr marL="5057993" indent="0">
              <a:buNone/>
              <a:defRPr sz="3333"/>
            </a:lvl4pPr>
            <a:lvl5pPr marL="6743990" indent="0">
              <a:buNone/>
              <a:defRPr sz="3333"/>
            </a:lvl5pPr>
            <a:lvl6pPr marL="8429978" indent="0">
              <a:buNone/>
              <a:defRPr sz="3333"/>
            </a:lvl6pPr>
            <a:lvl7pPr marL="10115998" indent="0">
              <a:buNone/>
              <a:defRPr sz="3333"/>
            </a:lvl7pPr>
            <a:lvl8pPr marL="11801982" indent="0">
              <a:buNone/>
              <a:defRPr sz="3333"/>
            </a:lvl8pPr>
            <a:lvl9pPr marL="1348797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2860257"/>
      </p:ext>
    </p:extLst>
  </p:cSld>
  <p:clrMapOvr>
    <a:masterClrMapping/>
  </p:clrMapOvr>
  <p:transition/>
</p:sldLayout>
</file>

<file path=ppt/slideLayouts/slideLayout14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5995" indent="0">
              <a:buNone/>
              <a:defRPr sz="10415"/>
            </a:lvl2pPr>
            <a:lvl3pPr marL="3371998" indent="0">
              <a:buNone/>
              <a:defRPr sz="8999"/>
            </a:lvl3pPr>
            <a:lvl4pPr marL="5057993" indent="0">
              <a:buNone/>
              <a:defRPr sz="7499"/>
            </a:lvl4pPr>
            <a:lvl5pPr marL="6743990" indent="0">
              <a:buNone/>
              <a:defRPr sz="7499"/>
            </a:lvl5pPr>
            <a:lvl6pPr marL="8429978" indent="0">
              <a:buNone/>
              <a:defRPr sz="7499"/>
            </a:lvl6pPr>
            <a:lvl7pPr marL="10115998" indent="0">
              <a:buNone/>
              <a:defRPr sz="7499"/>
            </a:lvl7pPr>
            <a:lvl8pPr marL="11801982" indent="0">
              <a:buNone/>
              <a:defRPr sz="7499"/>
            </a:lvl8pPr>
            <a:lvl9pPr marL="13487977"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5995" indent="0">
              <a:buNone/>
              <a:defRPr sz="4583"/>
            </a:lvl2pPr>
            <a:lvl3pPr marL="3371998" indent="0">
              <a:buNone/>
              <a:defRPr sz="3749"/>
            </a:lvl3pPr>
            <a:lvl4pPr marL="5057993" indent="0">
              <a:buNone/>
              <a:defRPr sz="3333"/>
            </a:lvl4pPr>
            <a:lvl5pPr marL="6743990" indent="0">
              <a:buNone/>
              <a:defRPr sz="3333"/>
            </a:lvl5pPr>
            <a:lvl6pPr marL="8429978" indent="0">
              <a:buNone/>
              <a:defRPr sz="3333"/>
            </a:lvl6pPr>
            <a:lvl7pPr marL="10115998" indent="0">
              <a:buNone/>
              <a:defRPr sz="3333"/>
            </a:lvl7pPr>
            <a:lvl8pPr marL="11801982" indent="0">
              <a:buNone/>
              <a:defRPr sz="3333"/>
            </a:lvl8pPr>
            <a:lvl9pPr marL="1348797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5347063"/>
      </p:ext>
    </p:extLst>
  </p:cSld>
  <p:clrMapOvr>
    <a:masterClrMapping/>
  </p:clrMapOvr>
  <p:transition/>
</p:sldLayout>
</file>

<file path=ppt/slideLayouts/slideLayout14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97942"/>
      </p:ext>
    </p:extLst>
  </p:cSld>
  <p:clrMapOvr>
    <a:masterClrMapping/>
  </p:clrMapOvr>
  <p:transition/>
</p:sldLayout>
</file>

<file path=ppt/slideLayouts/slideLayout14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462213"/>
      </p:ext>
    </p:extLst>
  </p:cSld>
  <p:clrMapOvr>
    <a:masterClrMapping/>
  </p:clrMapOvr>
  <p:transition/>
</p:sldLayout>
</file>

<file path=ppt/slideLayouts/slideLayout145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104" tIns="168636" rIns="337104" bIns="16863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104" tIns="168636" rIns="337104" bIns="16863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104" tIns="168636" rIns="337104" bIns="16863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578" tIns="202390" rIns="404578" bIns="20239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3978687"/>
      </p:ext>
    </p:extLst>
  </p:cSld>
  <p:clrMapOvr>
    <a:masterClrMapping/>
  </p:clrMapOvr>
  <p:transition/>
  <p:timing>
    <p:tnLst>
      <p:par>
        <p:cTn id="1" dur="indefinite" restart="never" nodeType="tmRoot"/>
      </p:par>
    </p:tnLst>
  </p:timing>
</p:sldLayout>
</file>

<file path=ppt/slideLayouts/slideLayout14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3754461"/>
      </p:ext>
    </p:extLst>
  </p:cSld>
  <p:clrMapOvr>
    <a:masterClrMapping/>
  </p:clrMapOv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858779"/>
      </p:ext>
    </p:extLst>
  </p:cSld>
  <p:clrMapOvr>
    <a:masterClrMapping/>
  </p:clrMapOvr>
  <p:transition/>
</p:sldLayout>
</file>

<file path=ppt/slideLayouts/slideLayout14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95"/>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49"/>
            <a:ext cx="24483061" cy="7874938"/>
          </a:xfrm>
        </p:spPr>
        <p:txBody>
          <a:bodyPr anchor="b"/>
          <a:lstStyle>
            <a:lvl1pPr marL="0" indent="0">
              <a:buNone/>
              <a:defRPr sz="7499"/>
            </a:lvl1pPr>
            <a:lvl2pPr marL="1685530" indent="0">
              <a:buNone/>
              <a:defRPr sz="6916"/>
            </a:lvl2pPr>
            <a:lvl3pPr marL="3371071" indent="0">
              <a:buNone/>
              <a:defRPr sz="6082"/>
            </a:lvl3pPr>
            <a:lvl4pPr marL="5056602" indent="0">
              <a:buNone/>
              <a:defRPr sz="5249"/>
            </a:lvl4pPr>
            <a:lvl5pPr marL="6742134" indent="0">
              <a:buNone/>
              <a:defRPr sz="5249"/>
            </a:lvl5pPr>
            <a:lvl6pPr marL="8427658" indent="0">
              <a:buNone/>
              <a:defRPr sz="5249"/>
            </a:lvl6pPr>
            <a:lvl7pPr marL="10113217" indent="0">
              <a:buNone/>
              <a:defRPr sz="5249"/>
            </a:lvl7pPr>
            <a:lvl8pPr marL="11798737" indent="0">
              <a:buNone/>
              <a:defRPr sz="5249"/>
            </a:lvl8pPr>
            <a:lvl9pPr marL="1348426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9599587"/>
      </p:ext>
    </p:extLst>
  </p:cSld>
  <p:clrMapOvr>
    <a:masterClrMapping/>
  </p:clrMapOvr>
  <p:transition/>
</p:sldLayout>
</file>

<file path=ppt/slideLayouts/slideLayout14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3623891"/>
      </p:ext>
    </p:extLst>
  </p:cSld>
  <p:clrMapOvr>
    <a:masterClrMapping/>
  </p:clrMapOvr>
  <p:transition/>
</p:sldLayout>
</file>

<file path=ppt/slideLayouts/slideLayout14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5530" indent="0">
              <a:buNone/>
              <a:defRPr sz="7499" b="1"/>
            </a:lvl2pPr>
            <a:lvl3pPr marL="3371071" indent="0">
              <a:buNone/>
              <a:defRPr sz="6916" b="1"/>
            </a:lvl3pPr>
            <a:lvl4pPr marL="5056602" indent="0">
              <a:buNone/>
              <a:defRPr sz="6082" b="1"/>
            </a:lvl4pPr>
            <a:lvl5pPr marL="6742134" indent="0">
              <a:buNone/>
              <a:defRPr sz="6082" b="1"/>
            </a:lvl5pPr>
            <a:lvl6pPr marL="8427658" indent="0">
              <a:buNone/>
              <a:defRPr sz="6082" b="1"/>
            </a:lvl6pPr>
            <a:lvl7pPr marL="10113217" indent="0">
              <a:buNone/>
              <a:defRPr sz="6082" b="1"/>
            </a:lvl7pPr>
            <a:lvl8pPr marL="11798737" indent="0">
              <a:buNone/>
              <a:defRPr sz="6082" b="1"/>
            </a:lvl8pPr>
            <a:lvl9pPr marL="1348426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48" y="8058283"/>
            <a:ext cx="12731591" cy="3358307"/>
          </a:xfrm>
        </p:spPr>
        <p:txBody>
          <a:bodyPr anchor="b"/>
          <a:lstStyle>
            <a:lvl1pPr marL="0" indent="0">
              <a:buNone/>
              <a:defRPr sz="8999" b="1"/>
            </a:lvl1pPr>
            <a:lvl2pPr marL="1685530" indent="0">
              <a:buNone/>
              <a:defRPr sz="7499" b="1"/>
            </a:lvl2pPr>
            <a:lvl3pPr marL="3371071" indent="0">
              <a:buNone/>
              <a:defRPr sz="6916" b="1"/>
            </a:lvl3pPr>
            <a:lvl4pPr marL="5056602" indent="0">
              <a:buNone/>
              <a:defRPr sz="6082" b="1"/>
            </a:lvl4pPr>
            <a:lvl5pPr marL="6742134" indent="0">
              <a:buNone/>
              <a:defRPr sz="6082" b="1"/>
            </a:lvl5pPr>
            <a:lvl6pPr marL="8427658" indent="0">
              <a:buNone/>
              <a:defRPr sz="6082" b="1"/>
            </a:lvl6pPr>
            <a:lvl7pPr marL="10113217" indent="0">
              <a:buNone/>
              <a:defRPr sz="6082" b="1"/>
            </a:lvl7pPr>
            <a:lvl8pPr marL="11798737" indent="0">
              <a:buNone/>
              <a:defRPr sz="6082" b="1"/>
            </a:lvl8pPr>
            <a:lvl9pPr marL="1348426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4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880167"/>
      </p:ext>
    </p:extLst>
  </p:cSld>
  <p:clrMapOvr>
    <a:masterClrMapping/>
  </p:clrMapOvr>
  <p:transition/>
</p:sldLayout>
</file>

<file path=ppt/slideLayouts/slideLayout14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4548866"/>
      </p:ext>
    </p:extLst>
  </p:cSld>
  <p:clrMapOvr>
    <a:masterClrMapping/>
  </p:clrMapOvr>
  <p:transition/>
</p:sldLayout>
</file>

<file path=ppt/slideLayouts/slideLayout14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0089286"/>
      </p:ext>
    </p:extLst>
  </p:cSld>
  <p:clrMapOvr>
    <a:masterClrMapping/>
  </p:clrMapOvr>
  <p:transition/>
</p:sldLayout>
</file>

<file path=ppt/slideLayouts/slideLayout14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5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9" y="7533307"/>
            <a:ext cx="9476185" cy="24624823"/>
          </a:xfrm>
        </p:spPr>
        <p:txBody>
          <a:bodyPr/>
          <a:lstStyle>
            <a:lvl1pPr marL="0" indent="0">
              <a:buNone/>
              <a:defRPr sz="5249"/>
            </a:lvl1pPr>
            <a:lvl2pPr marL="1685530" indent="0">
              <a:buNone/>
              <a:defRPr sz="4583"/>
            </a:lvl2pPr>
            <a:lvl3pPr marL="3371071" indent="0">
              <a:buNone/>
              <a:defRPr sz="3749"/>
            </a:lvl3pPr>
            <a:lvl4pPr marL="5056602" indent="0">
              <a:buNone/>
              <a:defRPr sz="3333"/>
            </a:lvl4pPr>
            <a:lvl5pPr marL="6742134" indent="0">
              <a:buNone/>
              <a:defRPr sz="3333"/>
            </a:lvl5pPr>
            <a:lvl6pPr marL="8427658" indent="0">
              <a:buNone/>
              <a:defRPr sz="3333"/>
            </a:lvl6pPr>
            <a:lvl7pPr marL="10113217" indent="0">
              <a:buNone/>
              <a:defRPr sz="3333"/>
            </a:lvl7pPr>
            <a:lvl8pPr marL="11798737" indent="0">
              <a:buNone/>
              <a:defRPr sz="3333"/>
            </a:lvl8pPr>
            <a:lvl9pPr marL="1348426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704230"/>
      </p:ext>
    </p:extLst>
  </p:cSld>
  <p:clrMapOvr>
    <a:masterClrMapping/>
  </p:clrMapOvr>
  <p:transition/>
</p:sldLayout>
</file>

<file path=ppt/slideLayouts/slideLayout14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5530" indent="0">
              <a:buNone/>
              <a:defRPr sz="10415"/>
            </a:lvl2pPr>
            <a:lvl3pPr marL="3371071" indent="0">
              <a:buNone/>
              <a:defRPr sz="8999"/>
            </a:lvl3pPr>
            <a:lvl4pPr marL="5056602" indent="0">
              <a:buNone/>
              <a:defRPr sz="7499"/>
            </a:lvl4pPr>
            <a:lvl5pPr marL="6742134" indent="0">
              <a:buNone/>
              <a:defRPr sz="7499"/>
            </a:lvl5pPr>
            <a:lvl6pPr marL="8427658" indent="0">
              <a:buNone/>
              <a:defRPr sz="7499"/>
            </a:lvl6pPr>
            <a:lvl7pPr marL="10113217" indent="0">
              <a:buNone/>
              <a:defRPr sz="7499"/>
            </a:lvl7pPr>
            <a:lvl8pPr marL="11798737" indent="0">
              <a:buNone/>
              <a:defRPr sz="7499"/>
            </a:lvl8pPr>
            <a:lvl9pPr marL="1348426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5530" indent="0">
              <a:buNone/>
              <a:defRPr sz="4583"/>
            </a:lvl2pPr>
            <a:lvl3pPr marL="3371071" indent="0">
              <a:buNone/>
              <a:defRPr sz="3749"/>
            </a:lvl3pPr>
            <a:lvl4pPr marL="5056602" indent="0">
              <a:buNone/>
              <a:defRPr sz="3333"/>
            </a:lvl4pPr>
            <a:lvl5pPr marL="6742134" indent="0">
              <a:buNone/>
              <a:defRPr sz="3333"/>
            </a:lvl5pPr>
            <a:lvl6pPr marL="8427658" indent="0">
              <a:buNone/>
              <a:defRPr sz="3333"/>
            </a:lvl6pPr>
            <a:lvl7pPr marL="10113217" indent="0">
              <a:buNone/>
              <a:defRPr sz="3333"/>
            </a:lvl7pPr>
            <a:lvl8pPr marL="11798737" indent="0">
              <a:buNone/>
              <a:defRPr sz="3333"/>
            </a:lvl8pPr>
            <a:lvl9pPr marL="1348426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8914263"/>
      </p:ext>
    </p:extLst>
  </p:cSld>
  <p:clrMapOvr>
    <a:masterClrMapping/>
  </p:clrMapOvr>
  <p:transition/>
</p:sldLayout>
</file>

<file path=ppt/slideLayouts/slideLayout14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028319"/>
      </p:ext>
    </p:extLst>
  </p:cSld>
  <p:clrMapOvr>
    <a:masterClrMapping/>
  </p:clrMapOvr>
  <p:transition/>
</p:sldLayout>
</file>

<file path=ppt/slideLayouts/slideLayout14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429134"/>
      </p:ext>
    </p:extLst>
  </p:cSld>
  <p:clrMapOvr>
    <a:masterClrMapping/>
  </p:clrMapOvr>
  <p:transition/>
</p:sldLayout>
</file>

<file path=ppt/slideLayouts/slideLayout146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7010" tIns="168590" rIns="337010" bIns="168590"/>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7010" tIns="168590" rIns="337010" bIns="168590"/>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7010" tIns="168590" rIns="337010" bIns="168590"/>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465" tIns="202335" rIns="404465" bIns="20233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544066"/>
      </p:ext>
    </p:extLst>
  </p:cSld>
  <p:clrMapOvr>
    <a:masterClrMapping/>
  </p:clrMapOv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5271675"/>
      </p:ext>
    </p:extLst>
  </p:cSld>
  <p:clrMapOvr>
    <a:masterClrMapping/>
  </p:clrMapOvr>
  <p:transition/>
</p:sldLayout>
</file>

<file path=ppt/slideLayouts/slideLayout14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926837"/>
      </p:ext>
    </p:extLst>
  </p:cSld>
  <p:clrMapOvr>
    <a:masterClrMapping/>
  </p:clrMapOvr>
  <p:transition/>
  <p:timing>
    <p:tnLst>
      <p:par>
        <p:cTn id="1" dur="indefinite" restart="never" nodeType="tmRoot"/>
      </p:par>
    </p:tnLst>
  </p:timing>
</p:sldLayout>
</file>

<file path=ppt/slideLayouts/slideLayout14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10"/>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57"/>
            <a:ext cx="24483061" cy="7874938"/>
          </a:xfrm>
        </p:spPr>
        <p:txBody>
          <a:bodyPr anchor="b"/>
          <a:lstStyle>
            <a:lvl1pPr marL="0" indent="0">
              <a:buNone/>
              <a:defRPr sz="7499"/>
            </a:lvl1pPr>
            <a:lvl2pPr marL="1685066" indent="0">
              <a:buNone/>
              <a:defRPr sz="6916"/>
            </a:lvl2pPr>
            <a:lvl3pPr marL="3370144" indent="0">
              <a:buNone/>
              <a:defRPr sz="6082"/>
            </a:lvl3pPr>
            <a:lvl4pPr marL="5055210" indent="0">
              <a:buNone/>
              <a:defRPr sz="5249"/>
            </a:lvl4pPr>
            <a:lvl5pPr marL="6740280" indent="0">
              <a:buNone/>
              <a:defRPr sz="5249"/>
            </a:lvl5pPr>
            <a:lvl6pPr marL="8425339" indent="0">
              <a:buNone/>
              <a:defRPr sz="5249"/>
            </a:lvl6pPr>
            <a:lvl7pPr marL="10110435" indent="0">
              <a:buNone/>
              <a:defRPr sz="5249"/>
            </a:lvl7pPr>
            <a:lvl8pPr marL="11795490" indent="0">
              <a:buNone/>
              <a:defRPr sz="5249"/>
            </a:lvl8pPr>
            <a:lvl9pPr marL="13480558"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769266"/>
      </p:ext>
    </p:extLst>
  </p:cSld>
  <p:clrMapOvr>
    <a:masterClrMapping/>
  </p:clrMapOvr>
  <p:transition/>
</p:sldLayout>
</file>

<file path=ppt/slideLayouts/slideLayout14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725760"/>
      </p:ext>
    </p:extLst>
  </p:cSld>
  <p:clrMapOvr>
    <a:masterClrMapping/>
  </p:clrMapOvr>
  <p:transition/>
</p:sldLayout>
</file>

<file path=ppt/slideLayouts/slideLayout14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5066" indent="0">
              <a:buNone/>
              <a:defRPr sz="7499" b="1"/>
            </a:lvl2pPr>
            <a:lvl3pPr marL="3370144" indent="0">
              <a:buNone/>
              <a:defRPr sz="6916" b="1"/>
            </a:lvl3pPr>
            <a:lvl4pPr marL="5055210" indent="0">
              <a:buNone/>
              <a:defRPr sz="6082" b="1"/>
            </a:lvl4pPr>
            <a:lvl5pPr marL="6740280" indent="0">
              <a:buNone/>
              <a:defRPr sz="6082" b="1"/>
            </a:lvl5pPr>
            <a:lvl6pPr marL="8425339" indent="0">
              <a:buNone/>
              <a:defRPr sz="6082" b="1"/>
            </a:lvl6pPr>
            <a:lvl7pPr marL="10110435" indent="0">
              <a:buNone/>
              <a:defRPr sz="6082" b="1"/>
            </a:lvl7pPr>
            <a:lvl8pPr marL="11795490" indent="0">
              <a:buNone/>
              <a:defRPr sz="6082" b="1"/>
            </a:lvl8pPr>
            <a:lvl9pPr marL="13480558"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56" y="8058283"/>
            <a:ext cx="12731591" cy="3358307"/>
          </a:xfrm>
        </p:spPr>
        <p:txBody>
          <a:bodyPr anchor="b"/>
          <a:lstStyle>
            <a:lvl1pPr marL="0" indent="0">
              <a:buNone/>
              <a:defRPr sz="8999" b="1"/>
            </a:lvl1pPr>
            <a:lvl2pPr marL="1685066" indent="0">
              <a:buNone/>
              <a:defRPr sz="7499" b="1"/>
            </a:lvl2pPr>
            <a:lvl3pPr marL="3370144" indent="0">
              <a:buNone/>
              <a:defRPr sz="6916" b="1"/>
            </a:lvl3pPr>
            <a:lvl4pPr marL="5055210" indent="0">
              <a:buNone/>
              <a:defRPr sz="6082" b="1"/>
            </a:lvl4pPr>
            <a:lvl5pPr marL="6740280" indent="0">
              <a:buNone/>
              <a:defRPr sz="6082" b="1"/>
            </a:lvl5pPr>
            <a:lvl6pPr marL="8425339" indent="0">
              <a:buNone/>
              <a:defRPr sz="6082" b="1"/>
            </a:lvl6pPr>
            <a:lvl7pPr marL="10110435" indent="0">
              <a:buNone/>
              <a:defRPr sz="6082" b="1"/>
            </a:lvl7pPr>
            <a:lvl8pPr marL="11795490" indent="0">
              <a:buNone/>
              <a:defRPr sz="6082" b="1"/>
            </a:lvl8pPr>
            <a:lvl9pPr marL="13480558"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5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878792"/>
      </p:ext>
    </p:extLst>
  </p:cSld>
  <p:clrMapOvr>
    <a:masterClrMapping/>
  </p:clrMapOvr>
  <p:transition/>
</p:sldLayout>
</file>

<file path=ppt/slideLayouts/slideLayout14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682317"/>
      </p:ext>
    </p:extLst>
  </p:cSld>
  <p:clrMapOvr>
    <a:masterClrMapping/>
  </p:clrMapOvr>
  <p:transition/>
</p:sldLayout>
</file>

<file path=ppt/slideLayouts/slideLayout14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934867"/>
      </p:ext>
    </p:extLst>
  </p:cSld>
  <p:clrMapOvr>
    <a:masterClrMapping/>
  </p:clrMapOvr>
  <p:transition/>
</p:sldLayout>
</file>

<file path=ppt/slideLayouts/slideLayout14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9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6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94" y="7533307"/>
            <a:ext cx="9476185" cy="24624823"/>
          </a:xfrm>
        </p:spPr>
        <p:txBody>
          <a:bodyPr/>
          <a:lstStyle>
            <a:lvl1pPr marL="0" indent="0">
              <a:buNone/>
              <a:defRPr sz="5249"/>
            </a:lvl1pPr>
            <a:lvl2pPr marL="1685066" indent="0">
              <a:buNone/>
              <a:defRPr sz="4583"/>
            </a:lvl2pPr>
            <a:lvl3pPr marL="3370144" indent="0">
              <a:buNone/>
              <a:defRPr sz="3749"/>
            </a:lvl3pPr>
            <a:lvl4pPr marL="5055210" indent="0">
              <a:buNone/>
              <a:defRPr sz="3333"/>
            </a:lvl4pPr>
            <a:lvl5pPr marL="6740280" indent="0">
              <a:buNone/>
              <a:defRPr sz="3333"/>
            </a:lvl5pPr>
            <a:lvl6pPr marL="8425339" indent="0">
              <a:buNone/>
              <a:defRPr sz="3333"/>
            </a:lvl6pPr>
            <a:lvl7pPr marL="10110435" indent="0">
              <a:buNone/>
              <a:defRPr sz="3333"/>
            </a:lvl7pPr>
            <a:lvl8pPr marL="11795490" indent="0">
              <a:buNone/>
              <a:defRPr sz="3333"/>
            </a:lvl8pPr>
            <a:lvl9pPr marL="1348055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9781580"/>
      </p:ext>
    </p:extLst>
  </p:cSld>
  <p:clrMapOvr>
    <a:masterClrMapping/>
  </p:clrMapOvr>
  <p:transition/>
</p:sldLayout>
</file>

<file path=ppt/slideLayouts/slideLayout14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5066" indent="0">
              <a:buNone/>
              <a:defRPr sz="10415"/>
            </a:lvl2pPr>
            <a:lvl3pPr marL="3370144" indent="0">
              <a:buNone/>
              <a:defRPr sz="8999"/>
            </a:lvl3pPr>
            <a:lvl4pPr marL="5055210" indent="0">
              <a:buNone/>
              <a:defRPr sz="7499"/>
            </a:lvl4pPr>
            <a:lvl5pPr marL="6740280" indent="0">
              <a:buNone/>
              <a:defRPr sz="7499"/>
            </a:lvl5pPr>
            <a:lvl6pPr marL="8425339" indent="0">
              <a:buNone/>
              <a:defRPr sz="7499"/>
            </a:lvl6pPr>
            <a:lvl7pPr marL="10110435" indent="0">
              <a:buNone/>
              <a:defRPr sz="7499"/>
            </a:lvl7pPr>
            <a:lvl8pPr marL="11795490" indent="0">
              <a:buNone/>
              <a:defRPr sz="7499"/>
            </a:lvl8pPr>
            <a:lvl9pPr marL="13480558"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5066" indent="0">
              <a:buNone/>
              <a:defRPr sz="4583"/>
            </a:lvl2pPr>
            <a:lvl3pPr marL="3370144" indent="0">
              <a:buNone/>
              <a:defRPr sz="3749"/>
            </a:lvl3pPr>
            <a:lvl4pPr marL="5055210" indent="0">
              <a:buNone/>
              <a:defRPr sz="3333"/>
            </a:lvl4pPr>
            <a:lvl5pPr marL="6740280" indent="0">
              <a:buNone/>
              <a:defRPr sz="3333"/>
            </a:lvl5pPr>
            <a:lvl6pPr marL="8425339" indent="0">
              <a:buNone/>
              <a:defRPr sz="3333"/>
            </a:lvl6pPr>
            <a:lvl7pPr marL="10110435" indent="0">
              <a:buNone/>
              <a:defRPr sz="3333"/>
            </a:lvl7pPr>
            <a:lvl8pPr marL="11795490" indent="0">
              <a:buNone/>
              <a:defRPr sz="3333"/>
            </a:lvl8pPr>
            <a:lvl9pPr marL="1348055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5363759"/>
      </p:ext>
    </p:extLst>
  </p:cSld>
  <p:clrMapOvr>
    <a:masterClrMapping/>
  </p:clrMapOvr>
  <p:transition/>
</p:sldLayout>
</file>

<file path=ppt/slideLayouts/slideLayout14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2981248"/>
      </p:ext>
    </p:extLst>
  </p:cSld>
  <p:clrMapOvr>
    <a:masterClrMapping/>
  </p:clrMapOvr>
  <p:transition/>
</p:sldLayout>
</file>

<file path=ppt/slideLayouts/slideLayout14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85679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286" tIns="155121" rIns="310286" bIns="155121"/>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286" tIns="155121" rIns="310286" bIns="155121"/>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286" tIns="155121" rIns="310286" bIns="155121"/>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393" tIns="186170" rIns="372393" bIns="18617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56754"/>
      </p:ext>
    </p:extLst>
  </p:cSld>
  <p:clrMapOvr>
    <a:masterClrMapping/>
  </p:clrMapOvr>
  <p:transition/>
  <p:timing>
    <p:tnLst>
      <p:par>
        <p:cTn id="1" dur="indefinite" restart="never" nodeType="tmRoot"/>
      </p:par>
    </p:tnLst>
  </p:timing>
</p:sldLayout>
</file>

<file path=ppt/slideLayouts/slideLayout148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826" tIns="168507" rIns="336826" bIns="168507"/>
          <a:lstStyle/>
          <a:p>
            <a:pPr defTabSz="3368348"/>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826" tIns="168507" rIns="336826" bIns="168507"/>
          <a:lstStyle/>
          <a:p>
            <a:pPr defTabSz="3368348">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826" tIns="168507" rIns="336826" bIns="168507"/>
          <a:lstStyle/>
          <a:p>
            <a:pPr defTabSz="3368348">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245" tIns="202235" rIns="404245" bIns="202235" numCol="1" anchor="b" anchorCtr="0" compatLnSpc="1">
            <a:prstTxWarp prst="textNoShape">
              <a:avLst/>
            </a:prstTxWarp>
          </a:bodyPr>
          <a:lstStyle>
            <a:lvl1pPr>
              <a:defRPr sz="4583">
                <a:latin typeface="Garamond" pitchFamily="18" charset="0"/>
              </a:defRPr>
            </a:lvl1pPr>
          </a:lstStyle>
          <a:p>
            <a:pPr defTabSz="3368348"/>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1859637"/>
      </p:ext>
    </p:extLst>
  </p:cSld>
  <p:clrMapOvr>
    <a:masterClrMapping/>
  </p:clrMapOvr>
  <p:transition/>
  <p:timing>
    <p:tnLst>
      <p:par>
        <p:cTn id="1" dur="indefinite" restart="never" nodeType="tmRoot"/>
      </p:par>
    </p:tnLst>
  </p:timing>
</p:sldLayout>
</file>

<file path=ppt/slideLayouts/slideLayout148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977389"/>
      </p:ext>
    </p:extLst>
  </p:cSld>
  <p:clrMapOvr>
    <a:masterClrMapping/>
  </p:clrMapOvr>
  <p:transition/>
  <p:timing>
    <p:tnLst>
      <p:par>
        <p:cTn id="1" dur="indefinite" restart="never" nodeType="tmRoot"/>
      </p:par>
    </p:tnLst>
  </p:timing>
</p:sldLayout>
</file>

<file path=ppt/slideLayouts/slideLayout14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45"/>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607"/>
            <a:ext cx="24483061" cy="7874938"/>
          </a:xfrm>
        </p:spPr>
        <p:txBody>
          <a:bodyPr anchor="b"/>
          <a:lstStyle>
            <a:lvl1pPr marL="0" indent="0">
              <a:buNone/>
              <a:defRPr sz="7499"/>
            </a:lvl1pPr>
            <a:lvl2pPr marL="1684154" indent="0">
              <a:buNone/>
              <a:defRPr sz="6916"/>
            </a:lvl2pPr>
            <a:lvl3pPr marL="3368348" indent="0">
              <a:buNone/>
              <a:defRPr sz="6082"/>
            </a:lvl3pPr>
            <a:lvl4pPr marL="5052527" indent="0">
              <a:buNone/>
              <a:defRPr sz="5249"/>
            </a:lvl4pPr>
            <a:lvl5pPr marL="6736695" indent="0">
              <a:buNone/>
              <a:defRPr sz="5249"/>
            </a:lvl5pPr>
            <a:lvl6pPr marL="8420857" indent="0">
              <a:buNone/>
              <a:defRPr sz="5249"/>
            </a:lvl6pPr>
            <a:lvl7pPr marL="10105070" indent="0">
              <a:buNone/>
              <a:defRPr sz="5249"/>
            </a:lvl7pPr>
            <a:lvl8pPr marL="11789224" indent="0">
              <a:buNone/>
              <a:defRPr sz="5249"/>
            </a:lvl8pPr>
            <a:lvl9pPr marL="1347340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8246988"/>
      </p:ext>
    </p:extLst>
  </p:cSld>
  <p:clrMapOvr>
    <a:masterClrMapping/>
  </p:clrMapOvr>
  <p:transition/>
</p:sldLayout>
</file>

<file path=ppt/slideLayouts/slideLayout148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834180"/>
      </p:ext>
    </p:extLst>
  </p:cSld>
  <p:clrMapOvr>
    <a:masterClrMapping/>
  </p:clrMapOvr>
  <p:transition/>
</p:sldLayout>
</file>

<file path=ppt/slideLayouts/slideLayout148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4154" indent="0">
              <a:buNone/>
              <a:defRPr sz="7499" b="1"/>
            </a:lvl2pPr>
            <a:lvl3pPr marL="3368348" indent="0">
              <a:buNone/>
              <a:defRPr sz="6916" b="1"/>
            </a:lvl3pPr>
            <a:lvl4pPr marL="5052527" indent="0">
              <a:buNone/>
              <a:defRPr sz="6082" b="1"/>
            </a:lvl4pPr>
            <a:lvl5pPr marL="6736695" indent="0">
              <a:buNone/>
              <a:defRPr sz="6082" b="1"/>
            </a:lvl5pPr>
            <a:lvl6pPr marL="8420857" indent="0">
              <a:buNone/>
              <a:defRPr sz="6082" b="1"/>
            </a:lvl6pPr>
            <a:lvl7pPr marL="10105070" indent="0">
              <a:buNone/>
              <a:defRPr sz="6082" b="1"/>
            </a:lvl7pPr>
            <a:lvl8pPr marL="11789224" indent="0">
              <a:buNone/>
              <a:defRPr sz="6082" b="1"/>
            </a:lvl8pPr>
            <a:lvl9pPr marL="1347340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63" y="8058283"/>
            <a:ext cx="12731591" cy="3358307"/>
          </a:xfrm>
        </p:spPr>
        <p:txBody>
          <a:bodyPr anchor="b"/>
          <a:lstStyle>
            <a:lvl1pPr marL="0" indent="0">
              <a:buNone/>
              <a:defRPr sz="8999" b="1"/>
            </a:lvl1pPr>
            <a:lvl2pPr marL="1684154" indent="0">
              <a:buNone/>
              <a:defRPr sz="7499" b="1"/>
            </a:lvl2pPr>
            <a:lvl3pPr marL="3368348" indent="0">
              <a:buNone/>
              <a:defRPr sz="6916" b="1"/>
            </a:lvl3pPr>
            <a:lvl4pPr marL="5052527" indent="0">
              <a:buNone/>
              <a:defRPr sz="6082" b="1"/>
            </a:lvl4pPr>
            <a:lvl5pPr marL="6736695" indent="0">
              <a:buNone/>
              <a:defRPr sz="6082" b="1"/>
            </a:lvl5pPr>
            <a:lvl6pPr marL="8420857" indent="0">
              <a:buNone/>
              <a:defRPr sz="6082" b="1"/>
            </a:lvl6pPr>
            <a:lvl7pPr marL="10105070" indent="0">
              <a:buNone/>
              <a:defRPr sz="6082" b="1"/>
            </a:lvl7pPr>
            <a:lvl8pPr marL="11789224" indent="0">
              <a:buNone/>
              <a:defRPr sz="6082" b="1"/>
            </a:lvl8pPr>
            <a:lvl9pPr marL="1347340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63"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6575819"/>
      </p:ext>
    </p:extLst>
  </p:cSld>
  <p:clrMapOvr>
    <a:masterClrMapping/>
  </p:clrMapOvr>
  <p:transition/>
</p:sldLayout>
</file>

<file path=ppt/slideLayouts/slideLayout14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8744570"/>
      </p:ext>
    </p:extLst>
  </p:cSld>
  <p:clrMapOvr>
    <a:masterClrMapping/>
  </p:clrMapOvr>
  <p:transition/>
</p:sldLayout>
</file>

<file path=ppt/slideLayouts/slideLayout14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533305"/>
      </p:ext>
    </p:extLst>
  </p:cSld>
  <p:clrMapOvr>
    <a:masterClrMapping/>
  </p:clrMapOvr>
  <p:transition/>
</p:sldLayout>
</file>

<file path=ppt/slideLayouts/slideLayout14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9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0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96" y="7533307"/>
            <a:ext cx="9476185" cy="24624823"/>
          </a:xfrm>
        </p:spPr>
        <p:txBody>
          <a:bodyPr/>
          <a:lstStyle>
            <a:lvl1pPr marL="0" indent="0">
              <a:buNone/>
              <a:defRPr sz="5249"/>
            </a:lvl1pPr>
            <a:lvl2pPr marL="1684154" indent="0">
              <a:buNone/>
              <a:defRPr sz="4583"/>
            </a:lvl2pPr>
            <a:lvl3pPr marL="3368348" indent="0">
              <a:buNone/>
              <a:defRPr sz="3749"/>
            </a:lvl3pPr>
            <a:lvl4pPr marL="5052527" indent="0">
              <a:buNone/>
              <a:defRPr sz="3333"/>
            </a:lvl4pPr>
            <a:lvl5pPr marL="6736695" indent="0">
              <a:buNone/>
              <a:defRPr sz="3333"/>
            </a:lvl5pPr>
            <a:lvl6pPr marL="8420857" indent="0">
              <a:buNone/>
              <a:defRPr sz="3333"/>
            </a:lvl6pPr>
            <a:lvl7pPr marL="10105070" indent="0">
              <a:buNone/>
              <a:defRPr sz="3333"/>
            </a:lvl7pPr>
            <a:lvl8pPr marL="11789224" indent="0">
              <a:buNone/>
              <a:defRPr sz="3333"/>
            </a:lvl8pPr>
            <a:lvl9pPr marL="1347340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789631"/>
      </p:ext>
    </p:extLst>
  </p:cSld>
  <p:clrMapOvr>
    <a:masterClrMapping/>
  </p:clrMapOvr>
  <p:transition/>
</p:sldLayout>
</file>

<file path=ppt/slideLayouts/slideLayout14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4154" indent="0">
              <a:buNone/>
              <a:defRPr sz="10415"/>
            </a:lvl2pPr>
            <a:lvl3pPr marL="3368348" indent="0">
              <a:buNone/>
              <a:defRPr sz="8999"/>
            </a:lvl3pPr>
            <a:lvl4pPr marL="5052527" indent="0">
              <a:buNone/>
              <a:defRPr sz="7499"/>
            </a:lvl4pPr>
            <a:lvl5pPr marL="6736695" indent="0">
              <a:buNone/>
              <a:defRPr sz="7499"/>
            </a:lvl5pPr>
            <a:lvl6pPr marL="8420857" indent="0">
              <a:buNone/>
              <a:defRPr sz="7499"/>
            </a:lvl6pPr>
            <a:lvl7pPr marL="10105070" indent="0">
              <a:buNone/>
              <a:defRPr sz="7499"/>
            </a:lvl7pPr>
            <a:lvl8pPr marL="11789224" indent="0">
              <a:buNone/>
              <a:defRPr sz="7499"/>
            </a:lvl8pPr>
            <a:lvl9pPr marL="1347340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4154" indent="0">
              <a:buNone/>
              <a:defRPr sz="4583"/>
            </a:lvl2pPr>
            <a:lvl3pPr marL="3368348" indent="0">
              <a:buNone/>
              <a:defRPr sz="3749"/>
            </a:lvl3pPr>
            <a:lvl4pPr marL="5052527" indent="0">
              <a:buNone/>
              <a:defRPr sz="3333"/>
            </a:lvl4pPr>
            <a:lvl5pPr marL="6736695" indent="0">
              <a:buNone/>
              <a:defRPr sz="3333"/>
            </a:lvl5pPr>
            <a:lvl6pPr marL="8420857" indent="0">
              <a:buNone/>
              <a:defRPr sz="3333"/>
            </a:lvl6pPr>
            <a:lvl7pPr marL="10105070" indent="0">
              <a:buNone/>
              <a:defRPr sz="3333"/>
            </a:lvl7pPr>
            <a:lvl8pPr marL="11789224" indent="0">
              <a:buNone/>
              <a:defRPr sz="3333"/>
            </a:lvl8pPr>
            <a:lvl9pPr marL="1347340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8220590"/>
      </p:ext>
    </p:extLst>
  </p:cSld>
  <p:clrMapOvr>
    <a:masterClrMapping/>
  </p:clrMapOvr>
  <p:transition/>
</p:sldLayout>
</file>

<file path=ppt/slideLayouts/slideLayout14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926028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169059"/>
      </p:ext>
    </p:extLst>
  </p:cSld>
  <p:clrMapOvr>
    <a:masterClrMapping/>
  </p:clrMapOvr>
  <p:transition/>
  <p:timing>
    <p:tnLst>
      <p:par>
        <p:cTn id="1" dur="indefinite" restart="never" nodeType="tmRoot"/>
      </p:par>
    </p:tnLst>
  </p:timing>
</p:sldLayout>
</file>

<file path=ppt/slideLayouts/slideLayout14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597481"/>
      </p:ext>
    </p:extLst>
  </p:cSld>
  <p:clrMapOvr>
    <a:masterClrMapping/>
  </p:clrMapOvr>
  <p:transition/>
</p:sldLayout>
</file>

<file path=ppt/slideLayouts/slideLayout14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733" tIns="168464" rIns="336733" bIns="168464"/>
          <a:lstStyle/>
          <a:p>
            <a:pPr defTabSz="3367424"/>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733" tIns="168464" rIns="336733" bIns="168464"/>
          <a:lstStyle/>
          <a:p>
            <a:pPr defTabSz="3367424">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733" tIns="168464" rIns="336733" bIns="168464"/>
          <a:lstStyle/>
          <a:p>
            <a:pPr defTabSz="3367424">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133" tIns="202183" rIns="404133" bIns="202183" numCol="1" anchor="b" anchorCtr="0" compatLnSpc="1">
            <a:prstTxWarp prst="textNoShape">
              <a:avLst/>
            </a:prstTxWarp>
          </a:bodyPr>
          <a:lstStyle>
            <a:lvl1pPr>
              <a:defRPr sz="4583">
                <a:latin typeface="Garamond" pitchFamily="18" charset="0"/>
              </a:defRPr>
            </a:lvl1pPr>
          </a:lstStyle>
          <a:p>
            <a:pPr defTabSz="3367424"/>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8663649"/>
      </p:ext>
    </p:extLst>
  </p:cSld>
  <p:clrMapOvr>
    <a:masterClrMapping/>
  </p:clrMapOvr>
  <p:transition/>
  <p:timing>
    <p:tnLst>
      <p:par>
        <p:cTn id="1" dur="indefinite" restart="never" nodeType="tmRoot"/>
      </p:par>
    </p:tnLst>
  </p:timing>
</p:sldLayout>
</file>

<file path=ppt/slideLayouts/slideLayout14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8341481"/>
      </p:ext>
    </p:extLst>
  </p:cSld>
  <p:clrMapOvr>
    <a:masterClrMapping/>
  </p:clrMapOvr>
  <p:transition/>
  <p:timing>
    <p:tnLst>
      <p:par>
        <p:cTn id="1" dur="indefinite" restart="never" nodeType="tmRoot"/>
      </p:par>
    </p:tnLst>
  </p:timing>
</p:sldLayout>
</file>

<file path=ppt/slideLayouts/slideLayout14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58"/>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615"/>
            <a:ext cx="24483061" cy="7874938"/>
          </a:xfrm>
        </p:spPr>
        <p:txBody>
          <a:bodyPr anchor="b"/>
          <a:lstStyle>
            <a:lvl1pPr marL="0" indent="0">
              <a:buNone/>
              <a:defRPr sz="7499"/>
            </a:lvl1pPr>
            <a:lvl2pPr marL="1683693" indent="0">
              <a:buNone/>
              <a:defRPr sz="6916"/>
            </a:lvl2pPr>
            <a:lvl3pPr marL="3367424" indent="0">
              <a:buNone/>
              <a:defRPr sz="6082"/>
            </a:lvl3pPr>
            <a:lvl4pPr marL="5051136" indent="0">
              <a:buNone/>
              <a:defRPr sz="5249"/>
            </a:lvl4pPr>
            <a:lvl5pPr marL="6734843" indent="0">
              <a:buNone/>
              <a:defRPr sz="5249"/>
            </a:lvl5pPr>
            <a:lvl6pPr marL="8418540" indent="0">
              <a:buNone/>
              <a:defRPr sz="5249"/>
            </a:lvl6pPr>
            <a:lvl7pPr marL="10102292" indent="0">
              <a:buNone/>
              <a:defRPr sz="5249"/>
            </a:lvl7pPr>
            <a:lvl8pPr marL="11785981" indent="0">
              <a:buNone/>
              <a:defRPr sz="5249"/>
            </a:lvl8pPr>
            <a:lvl9pPr marL="1346970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6525072"/>
      </p:ext>
    </p:extLst>
  </p:cSld>
  <p:clrMapOvr>
    <a:masterClrMapping/>
  </p:clrMapOvr>
  <p:transition/>
</p:sldLayout>
</file>

<file path=ppt/slideLayouts/slideLayout14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235259"/>
      </p:ext>
    </p:extLst>
  </p:cSld>
  <p:clrMapOvr>
    <a:masterClrMapping/>
  </p:clrMapOvr>
  <p:transition/>
</p:sldLayout>
</file>

<file path=ppt/slideLayouts/slideLayout14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3693" indent="0">
              <a:buNone/>
              <a:defRPr sz="7499" b="1"/>
            </a:lvl2pPr>
            <a:lvl3pPr marL="3367424" indent="0">
              <a:buNone/>
              <a:defRPr sz="6916" b="1"/>
            </a:lvl3pPr>
            <a:lvl4pPr marL="5051136" indent="0">
              <a:buNone/>
              <a:defRPr sz="6082" b="1"/>
            </a:lvl4pPr>
            <a:lvl5pPr marL="6734843" indent="0">
              <a:buNone/>
              <a:defRPr sz="6082" b="1"/>
            </a:lvl5pPr>
            <a:lvl6pPr marL="8418540" indent="0">
              <a:buNone/>
              <a:defRPr sz="6082" b="1"/>
            </a:lvl6pPr>
            <a:lvl7pPr marL="10102292" indent="0">
              <a:buNone/>
              <a:defRPr sz="6082" b="1"/>
            </a:lvl7pPr>
            <a:lvl8pPr marL="11785981" indent="0">
              <a:buNone/>
              <a:defRPr sz="6082" b="1"/>
            </a:lvl8pPr>
            <a:lvl9pPr marL="1346970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71" y="8058283"/>
            <a:ext cx="12731591" cy="3358307"/>
          </a:xfrm>
        </p:spPr>
        <p:txBody>
          <a:bodyPr anchor="b"/>
          <a:lstStyle>
            <a:lvl1pPr marL="0" indent="0">
              <a:buNone/>
              <a:defRPr sz="8999" b="1"/>
            </a:lvl1pPr>
            <a:lvl2pPr marL="1683693" indent="0">
              <a:buNone/>
              <a:defRPr sz="7499" b="1"/>
            </a:lvl2pPr>
            <a:lvl3pPr marL="3367424" indent="0">
              <a:buNone/>
              <a:defRPr sz="6916" b="1"/>
            </a:lvl3pPr>
            <a:lvl4pPr marL="5051136" indent="0">
              <a:buNone/>
              <a:defRPr sz="6082" b="1"/>
            </a:lvl4pPr>
            <a:lvl5pPr marL="6734843" indent="0">
              <a:buNone/>
              <a:defRPr sz="6082" b="1"/>
            </a:lvl5pPr>
            <a:lvl6pPr marL="8418540" indent="0">
              <a:buNone/>
              <a:defRPr sz="6082" b="1"/>
            </a:lvl6pPr>
            <a:lvl7pPr marL="10102292" indent="0">
              <a:buNone/>
              <a:defRPr sz="6082" b="1"/>
            </a:lvl7pPr>
            <a:lvl8pPr marL="11785981" indent="0">
              <a:buNone/>
              <a:defRPr sz="6082" b="1"/>
            </a:lvl8pPr>
            <a:lvl9pPr marL="1346970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7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9052709"/>
      </p:ext>
    </p:extLst>
  </p:cSld>
  <p:clrMapOvr>
    <a:masterClrMapping/>
  </p:clrMapOvr>
  <p:transition/>
</p:sldLayout>
</file>

<file path=ppt/slideLayouts/slideLayout14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1883168"/>
      </p:ext>
    </p:extLst>
  </p:cSld>
  <p:clrMapOvr>
    <a:masterClrMapping/>
  </p:clrMapOvr>
  <p:transition/>
</p:sldLayout>
</file>

<file path=ppt/slideLayouts/slideLayout14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6501125"/>
      </p:ext>
    </p:extLst>
  </p:cSld>
  <p:clrMapOvr>
    <a:masterClrMapping/>
  </p:clrMapOvr>
  <p:transition/>
</p:sldLayout>
</file>

<file path=ppt/slideLayouts/slideLayout14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08"/>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1" y="7533307"/>
            <a:ext cx="9476185" cy="24624823"/>
          </a:xfrm>
        </p:spPr>
        <p:txBody>
          <a:bodyPr/>
          <a:lstStyle>
            <a:lvl1pPr marL="0" indent="0">
              <a:buNone/>
              <a:defRPr sz="5249"/>
            </a:lvl1pPr>
            <a:lvl2pPr marL="1683693" indent="0">
              <a:buNone/>
              <a:defRPr sz="4583"/>
            </a:lvl2pPr>
            <a:lvl3pPr marL="3367424" indent="0">
              <a:buNone/>
              <a:defRPr sz="3749"/>
            </a:lvl3pPr>
            <a:lvl4pPr marL="5051136" indent="0">
              <a:buNone/>
              <a:defRPr sz="3333"/>
            </a:lvl4pPr>
            <a:lvl5pPr marL="6734843" indent="0">
              <a:buNone/>
              <a:defRPr sz="3333"/>
            </a:lvl5pPr>
            <a:lvl6pPr marL="8418540" indent="0">
              <a:buNone/>
              <a:defRPr sz="3333"/>
            </a:lvl6pPr>
            <a:lvl7pPr marL="10102292" indent="0">
              <a:buNone/>
              <a:defRPr sz="3333"/>
            </a:lvl7pPr>
            <a:lvl8pPr marL="11785981" indent="0">
              <a:buNone/>
              <a:defRPr sz="3333"/>
            </a:lvl8pPr>
            <a:lvl9pPr marL="1346970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282854"/>
      </p:ext>
    </p:extLst>
  </p:cSld>
  <p:clrMapOvr>
    <a:masterClrMapping/>
  </p:clrMapOvr>
  <p:transition/>
</p:sldLayout>
</file>

<file path=ppt/slideLayouts/slideLayout14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3693" indent="0">
              <a:buNone/>
              <a:defRPr sz="10415"/>
            </a:lvl2pPr>
            <a:lvl3pPr marL="3367424" indent="0">
              <a:buNone/>
              <a:defRPr sz="8999"/>
            </a:lvl3pPr>
            <a:lvl4pPr marL="5051136" indent="0">
              <a:buNone/>
              <a:defRPr sz="7499"/>
            </a:lvl4pPr>
            <a:lvl5pPr marL="6734843" indent="0">
              <a:buNone/>
              <a:defRPr sz="7499"/>
            </a:lvl5pPr>
            <a:lvl6pPr marL="8418540" indent="0">
              <a:buNone/>
              <a:defRPr sz="7499"/>
            </a:lvl6pPr>
            <a:lvl7pPr marL="10102292" indent="0">
              <a:buNone/>
              <a:defRPr sz="7499"/>
            </a:lvl7pPr>
            <a:lvl8pPr marL="11785981" indent="0">
              <a:buNone/>
              <a:defRPr sz="7499"/>
            </a:lvl8pPr>
            <a:lvl9pPr marL="1346970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3693" indent="0">
              <a:buNone/>
              <a:defRPr sz="4583"/>
            </a:lvl2pPr>
            <a:lvl3pPr marL="3367424" indent="0">
              <a:buNone/>
              <a:defRPr sz="3749"/>
            </a:lvl3pPr>
            <a:lvl4pPr marL="5051136" indent="0">
              <a:buNone/>
              <a:defRPr sz="3333"/>
            </a:lvl4pPr>
            <a:lvl5pPr marL="6734843" indent="0">
              <a:buNone/>
              <a:defRPr sz="3333"/>
            </a:lvl5pPr>
            <a:lvl6pPr marL="8418540" indent="0">
              <a:buNone/>
              <a:defRPr sz="3333"/>
            </a:lvl6pPr>
            <a:lvl7pPr marL="10102292" indent="0">
              <a:buNone/>
              <a:defRPr sz="3333"/>
            </a:lvl7pPr>
            <a:lvl8pPr marL="11785981" indent="0">
              <a:buNone/>
              <a:defRPr sz="3333"/>
            </a:lvl8pPr>
            <a:lvl9pPr marL="1346970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59200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703468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9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1314" indent="0">
              <a:buNone/>
              <a:defRPr sz="6082"/>
            </a:lvl2pPr>
            <a:lvl3pPr marL="3102608" indent="0">
              <a:buNone/>
              <a:defRPr sz="5249"/>
            </a:lvl3pPr>
            <a:lvl4pPr marL="4653918" indent="0">
              <a:buNone/>
              <a:defRPr sz="4833"/>
            </a:lvl4pPr>
            <a:lvl5pPr marL="6205226" indent="0">
              <a:buNone/>
              <a:defRPr sz="4833"/>
            </a:lvl5pPr>
            <a:lvl6pPr marL="7756528" indent="0">
              <a:buNone/>
              <a:defRPr sz="4833"/>
            </a:lvl6pPr>
            <a:lvl7pPr marL="9307827" indent="0">
              <a:buNone/>
              <a:defRPr sz="4833"/>
            </a:lvl7pPr>
            <a:lvl8pPr marL="10859141" indent="0">
              <a:buNone/>
              <a:defRPr sz="4833"/>
            </a:lvl8pPr>
            <a:lvl9pPr marL="12410439"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906072"/>
      </p:ext>
    </p:extLst>
  </p:cSld>
  <p:clrMapOvr>
    <a:masterClrMapping/>
  </p:clrMapOvr>
  <p:transition/>
</p:sldLayout>
</file>

<file path=ppt/slideLayouts/slideLayout15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6115494"/>
      </p:ext>
    </p:extLst>
  </p:cSld>
  <p:clrMapOvr>
    <a:masterClrMapping/>
  </p:clrMapOvr>
  <p:transition/>
</p:sldLayout>
</file>

<file path=ppt/slideLayouts/slideLayout15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189119"/>
      </p:ext>
    </p:extLst>
  </p:cSld>
  <p:clrMapOvr>
    <a:masterClrMapping/>
  </p:clrMapOvr>
  <p:transition/>
</p:sldLayout>
</file>

<file path=ppt/slideLayouts/slideLayout150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587" tIns="168389" rIns="336587" bIns="168389"/>
          <a:lstStyle/>
          <a:p>
            <a:pPr defTabSz="3365986"/>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587" tIns="168389" rIns="336587" bIns="168389"/>
          <a:lstStyle/>
          <a:p>
            <a:pPr defTabSz="3365986">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587" tIns="168389" rIns="336587" bIns="168389"/>
          <a:lstStyle/>
          <a:p>
            <a:pPr defTabSz="3365986">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958" tIns="202093" rIns="403958" bIns="202093" numCol="1" anchor="b" anchorCtr="0" compatLnSpc="1">
            <a:prstTxWarp prst="textNoShape">
              <a:avLst/>
            </a:prstTxWarp>
          </a:bodyPr>
          <a:lstStyle>
            <a:lvl1pPr>
              <a:defRPr sz="4583">
                <a:latin typeface="Garamond" pitchFamily="18" charset="0"/>
              </a:defRPr>
            </a:lvl1pPr>
          </a:lstStyle>
          <a:p>
            <a:pPr defTabSz="3365986"/>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240529"/>
      </p:ext>
    </p:extLst>
  </p:cSld>
  <p:clrMapOvr>
    <a:masterClrMapping/>
  </p:clrMapOvr>
  <p:transition/>
  <p:timing>
    <p:tnLst>
      <p:par>
        <p:cTn id="1" dur="indefinite" restart="never" nodeType="tmRoot"/>
      </p:par>
    </p:tnLst>
  </p:timing>
</p:sldLayout>
</file>

<file path=ppt/slideLayouts/slideLayout150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8641873"/>
      </p:ext>
    </p:extLst>
  </p:cSld>
  <p:clrMapOvr>
    <a:masterClrMapping/>
  </p:clrMapOvr>
  <p:transition/>
  <p:timing>
    <p:tnLst>
      <p:par>
        <p:cTn id="1" dur="indefinite" restart="never" nodeType="tmRoot"/>
      </p:par>
    </p:tnLst>
  </p:timing>
</p:sldLayout>
</file>

<file path=ppt/slideLayouts/slideLayout150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7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620"/>
            <a:ext cx="24483061" cy="7874938"/>
          </a:xfrm>
        </p:spPr>
        <p:txBody>
          <a:bodyPr anchor="b"/>
          <a:lstStyle>
            <a:lvl1pPr marL="0" indent="0">
              <a:buNone/>
              <a:defRPr sz="7499"/>
            </a:lvl1pPr>
            <a:lvl2pPr marL="1682981" indent="0">
              <a:buNone/>
              <a:defRPr sz="6916"/>
            </a:lvl2pPr>
            <a:lvl3pPr marL="3365986" indent="0">
              <a:buNone/>
              <a:defRPr sz="6082"/>
            </a:lvl3pPr>
            <a:lvl4pPr marL="5048986" indent="0">
              <a:buNone/>
              <a:defRPr sz="5249"/>
            </a:lvl4pPr>
            <a:lvl5pPr marL="6731975" indent="0">
              <a:buNone/>
              <a:defRPr sz="5249"/>
            </a:lvl5pPr>
            <a:lvl6pPr marL="8414960" indent="0">
              <a:buNone/>
              <a:defRPr sz="5249"/>
            </a:lvl6pPr>
            <a:lvl7pPr marL="10097949" indent="0">
              <a:buNone/>
              <a:defRPr sz="5249"/>
            </a:lvl7pPr>
            <a:lvl8pPr marL="11780931" indent="0">
              <a:buNone/>
              <a:defRPr sz="5249"/>
            </a:lvl8pPr>
            <a:lvl9pPr marL="1346394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602061"/>
      </p:ext>
    </p:extLst>
  </p:cSld>
  <p:clrMapOvr>
    <a:masterClrMapping/>
  </p:clrMapOvr>
  <p:transition/>
</p:sldLayout>
</file>

<file path=ppt/slideLayouts/slideLayout150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4685133"/>
      </p:ext>
    </p:extLst>
  </p:cSld>
  <p:clrMapOvr>
    <a:masterClrMapping/>
  </p:clrMapOvr>
  <p:transition/>
</p:sldLayout>
</file>

<file path=ppt/slideLayouts/slideLayout150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2981" indent="0">
              <a:buNone/>
              <a:defRPr sz="7499" b="1"/>
            </a:lvl2pPr>
            <a:lvl3pPr marL="3365986" indent="0">
              <a:buNone/>
              <a:defRPr sz="6916" b="1"/>
            </a:lvl3pPr>
            <a:lvl4pPr marL="5048986" indent="0">
              <a:buNone/>
              <a:defRPr sz="6082" b="1"/>
            </a:lvl4pPr>
            <a:lvl5pPr marL="6731975" indent="0">
              <a:buNone/>
              <a:defRPr sz="6082" b="1"/>
            </a:lvl5pPr>
            <a:lvl6pPr marL="8414960" indent="0">
              <a:buNone/>
              <a:defRPr sz="6082" b="1"/>
            </a:lvl6pPr>
            <a:lvl7pPr marL="10097949" indent="0">
              <a:buNone/>
              <a:defRPr sz="6082" b="1"/>
            </a:lvl7pPr>
            <a:lvl8pPr marL="11780931" indent="0">
              <a:buNone/>
              <a:defRPr sz="6082" b="1"/>
            </a:lvl8pPr>
            <a:lvl9pPr marL="1346394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79" y="8058283"/>
            <a:ext cx="12731591" cy="3358307"/>
          </a:xfrm>
        </p:spPr>
        <p:txBody>
          <a:bodyPr anchor="b"/>
          <a:lstStyle>
            <a:lvl1pPr marL="0" indent="0">
              <a:buNone/>
              <a:defRPr sz="8999" b="1"/>
            </a:lvl1pPr>
            <a:lvl2pPr marL="1682981" indent="0">
              <a:buNone/>
              <a:defRPr sz="7499" b="1"/>
            </a:lvl2pPr>
            <a:lvl3pPr marL="3365986" indent="0">
              <a:buNone/>
              <a:defRPr sz="6916" b="1"/>
            </a:lvl3pPr>
            <a:lvl4pPr marL="5048986" indent="0">
              <a:buNone/>
              <a:defRPr sz="6082" b="1"/>
            </a:lvl4pPr>
            <a:lvl5pPr marL="6731975" indent="0">
              <a:buNone/>
              <a:defRPr sz="6082" b="1"/>
            </a:lvl5pPr>
            <a:lvl6pPr marL="8414960" indent="0">
              <a:buNone/>
              <a:defRPr sz="6082" b="1"/>
            </a:lvl6pPr>
            <a:lvl7pPr marL="10097949" indent="0">
              <a:buNone/>
              <a:defRPr sz="6082" b="1"/>
            </a:lvl7pPr>
            <a:lvl8pPr marL="11780931" indent="0">
              <a:buNone/>
              <a:defRPr sz="6082" b="1"/>
            </a:lvl8pPr>
            <a:lvl9pPr marL="1346394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7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757106"/>
      </p:ext>
    </p:extLst>
  </p:cSld>
  <p:clrMapOvr>
    <a:masterClrMapping/>
  </p:clrMapOvr>
  <p:transition/>
</p:sldLayout>
</file>

<file path=ppt/slideLayouts/slideLayout150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102205"/>
      </p:ext>
    </p:extLst>
  </p:cSld>
  <p:clrMapOvr>
    <a:masterClrMapping/>
  </p:clrMapOvr>
  <p:transition/>
</p:sldLayout>
</file>

<file path=ppt/slideLayouts/slideLayout15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3683931"/>
      </p:ext>
    </p:extLst>
  </p:cSld>
  <p:clrMapOvr>
    <a:masterClrMapping/>
  </p:clrMapOvr>
  <p:transition/>
</p:sldLayout>
</file>

<file path=ppt/slideLayouts/slideLayout150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37"/>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4" y="7533307"/>
            <a:ext cx="9476185" cy="24624823"/>
          </a:xfrm>
        </p:spPr>
        <p:txBody>
          <a:bodyPr/>
          <a:lstStyle>
            <a:lvl1pPr marL="0" indent="0">
              <a:buNone/>
              <a:defRPr sz="5249"/>
            </a:lvl1pPr>
            <a:lvl2pPr marL="1682981" indent="0">
              <a:buNone/>
              <a:defRPr sz="4583"/>
            </a:lvl2pPr>
            <a:lvl3pPr marL="3365986" indent="0">
              <a:buNone/>
              <a:defRPr sz="3749"/>
            </a:lvl3pPr>
            <a:lvl4pPr marL="5048986" indent="0">
              <a:buNone/>
              <a:defRPr sz="3333"/>
            </a:lvl4pPr>
            <a:lvl5pPr marL="6731975" indent="0">
              <a:buNone/>
              <a:defRPr sz="3333"/>
            </a:lvl5pPr>
            <a:lvl6pPr marL="8414960" indent="0">
              <a:buNone/>
              <a:defRPr sz="3333"/>
            </a:lvl6pPr>
            <a:lvl7pPr marL="10097949" indent="0">
              <a:buNone/>
              <a:defRPr sz="3333"/>
            </a:lvl7pPr>
            <a:lvl8pPr marL="11780931" indent="0">
              <a:buNone/>
              <a:defRPr sz="3333"/>
            </a:lvl8pPr>
            <a:lvl9pPr marL="1346394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81129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076334"/>
      </p:ext>
    </p:extLst>
  </p:cSld>
  <p:clrMapOvr>
    <a:masterClrMapping/>
  </p:clrMapOvr>
  <p:transition/>
</p:sldLayout>
</file>

<file path=ppt/slideLayouts/slideLayout15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2981" indent="0">
              <a:buNone/>
              <a:defRPr sz="10415"/>
            </a:lvl2pPr>
            <a:lvl3pPr marL="3365986" indent="0">
              <a:buNone/>
              <a:defRPr sz="8999"/>
            </a:lvl3pPr>
            <a:lvl4pPr marL="5048986" indent="0">
              <a:buNone/>
              <a:defRPr sz="7499"/>
            </a:lvl4pPr>
            <a:lvl5pPr marL="6731975" indent="0">
              <a:buNone/>
              <a:defRPr sz="7499"/>
            </a:lvl5pPr>
            <a:lvl6pPr marL="8414960" indent="0">
              <a:buNone/>
              <a:defRPr sz="7499"/>
            </a:lvl6pPr>
            <a:lvl7pPr marL="10097949" indent="0">
              <a:buNone/>
              <a:defRPr sz="7499"/>
            </a:lvl7pPr>
            <a:lvl8pPr marL="11780931" indent="0">
              <a:buNone/>
              <a:defRPr sz="7499"/>
            </a:lvl8pPr>
            <a:lvl9pPr marL="1346394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2981" indent="0">
              <a:buNone/>
              <a:defRPr sz="4583"/>
            </a:lvl2pPr>
            <a:lvl3pPr marL="3365986" indent="0">
              <a:buNone/>
              <a:defRPr sz="3749"/>
            </a:lvl3pPr>
            <a:lvl4pPr marL="5048986" indent="0">
              <a:buNone/>
              <a:defRPr sz="3333"/>
            </a:lvl4pPr>
            <a:lvl5pPr marL="6731975" indent="0">
              <a:buNone/>
              <a:defRPr sz="3333"/>
            </a:lvl5pPr>
            <a:lvl6pPr marL="8414960" indent="0">
              <a:buNone/>
              <a:defRPr sz="3333"/>
            </a:lvl6pPr>
            <a:lvl7pPr marL="10097949" indent="0">
              <a:buNone/>
              <a:defRPr sz="3333"/>
            </a:lvl7pPr>
            <a:lvl8pPr marL="11780931" indent="0">
              <a:buNone/>
              <a:defRPr sz="3333"/>
            </a:lvl8pPr>
            <a:lvl9pPr marL="1346394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4782367"/>
      </p:ext>
    </p:extLst>
  </p:cSld>
  <p:clrMapOvr>
    <a:masterClrMapping/>
  </p:clrMapOvr>
  <p:transition/>
</p:sldLayout>
</file>

<file path=ppt/slideLayouts/slideLayout15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996798"/>
      </p:ext>
    </p:extLst>
  </p:cSld>
  <p:clrMapOvr>
    <a:masterClrMapping/>
  </p:clrMapOvr>
  <p:transition/>
</p:sldLayout>
</file>

<file path=ppt/slideLayouts/slideLayout15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0332961"/>
      </p:ext>
    </p:extLst>
  </p:cSld>
  <p:clrMapOvr>
    <a:masterClrMapping/>
  </p:clrMapOvr>
  <p:transition/>
</p:sldLayout>
</file>

<file path=ppt/slideLayouts/slideLayout15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635" tIns="168411" rIns="336635" bIns="168411"/>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635" tIns="168411" rIns="336635" bIns="168411"/>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635" tIns="168411" rIns="336635" bIns="168411"/>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4015" tIns="202120" rIns="404015" bIns="20212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4497350"/>
      </p:ext>
    </p:extLst>
  </p:cSld>
  <p:clrMapOvr>
    <a:masterClrMapping/>
  </p:clrMapOvr>
  <p:transition/>
  <p:timing>
    <p:tnLst>
      <p:par>
        <p:cTn id="1" dur="indefinite" restart="never" nodeType="tmRoot"/>
      </p:par>
    </p:tnLst>
  </p:timing>
</p:sldLayout>
</file>

<file path=ppt/slideLayouts/slideLayout15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170764"/>
      </p:ext>
    </p:extLst>
  </p:cSld>
  <p:clrMapOvr>
    <a:masterClrMapping/>
  </p:clrMapOvr>
  <p:transition/>
  <p:timing>
    <p:tnLst>
      <p:par>
        <p:cTn id="1" dur="indefinite" restart="never" nodeType="tmRoot"/>
      </p:par>
    </p:tnLst>
  </p:timing>
</p:sldLayout>
</file>

<file path=ppt/slideLayouts/slideLayout15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47"/>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74"/>
            <a:ext cx="24483061" cy="7874938"/>
          </a:xfrm>
        </p:spPr>
        <p:txBody>
          <a:bodyPr anchor="b"/>
          <a:lstStyle>
            <a:lvl1pPr marL="0" indent="0">
              <a:buNone/>
              <a:defRPr sz="7499"/>
            </a:lvl1pPr>
            <a:lvl2pPr marL="1683212" indent="0">
              <a:buNone/>
              <a:defRPr sz="6916"/>
            </a:lvl2pPr>
            <a:lvl3pPr marL="3366440" indent="0">
              <a:buNone/>
              <a:defRPr sz="6082"/>
            </a:lvl3pPr>
            <a:lvl4pPr marL="5049650" indent="0">
              <a:buNone/>
              <a:defRPr sz="5249"/>
            </a:lvl4pPr>
            <a:lvl5pPr marL="6732871" indent="0">
              <a:buNone/>
              <a:defRPr sz="5249"/>
            </a:lvl5pPr>
            <a:lvl6pPr marL="8416072" indent="0">
              <a:buNone/>
              <a:defRPr sz="5249"/>
            </a:lvl6pPr>
            <a:lvl7pPr marL="10099316" indent="0">
              <a:buNone/>
              <a:defRPr sz="5249"/>
            </a:lvl7pPr>
            <a:lvl8pPr marL="11782517" indent="0">
              <a:buNone/>
              <a:defRPr sz="5249"/>
            </a:lvl8pPr>
            <a:lvl9pPr marL="1346573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193912"/>
      </p:ext>
    </p:extLst>
  </p:cSld>
  <p:clrMapOvr>
    <a:masterClrMapping/>
  </p:clrMapOvr>
  <p:transition/>
</p:sldLayout>
</file>

<file path=ppt/slideLayouts/slideLayout15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01392"/>
      </p:ext>
    </p:extLst>
  </p:cSld>
  <p:clrMapOvr>
    <a:masterClrMapping/>
  </p:clrMapOvr>
  <p:transition/>
</p:sldLayout>
</file>

<file path=ppt/slideLayouts/slideLayout15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3212" indent="0">
              <a:buNone/>
              <a:defRPr sz="7499" b="1"/>
            </a:lvl2pPr>
            <a:lvl3pPr marL="3366440" indent="0">
              <a:buNone/>
              <a:defRPr sz="6916" b="1"/>
            </a:lvl3pPr>
            <a:lvl4pPr marL="5049650" indent="0">
              <a:buNone/>
              <a:defRPr sz="6082" b="1"/>
            </a:lvl4pPr>
            <a:lvl5pPr marL="6732871" indent="0">
              <a:buNone/>
              <a:defRPr sz="6082" b="1"/>
            </a:lvl5pPr>
            <a:lvl6pPr marL="8416072" indent="0">
              <a:buNone/>
              <a:defRPr sz="6082" b="1"/>
            </a:lvl6pPr>
            <a:lvl7pPr marL="10099316" indent="0">
              <a:buNone/>
              <a:defRPr sz="6082" b="1"/>
            </a:lvl7pPr>
            <a:lvl8pPr marL="11782517" indent="0">
              <a:buNone/>
              <a:defRPr sz="6082" b="1"/>
            </a:lvl8pPr>
            <a:lvl9pPr marL="1346573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81" y="8058283"/>
            <a:ext cx="12731591" cy="3358307"/>
          </a:xfrm>
        </p:spPr>
        <p:txBody>
          <a:bodyPr anchor="b"/>
          <a:lstStyle>
            <a:lvl1pPr marL="0" indent="0">
              <a:buNone/>
              <a:defRPr sz="8999" b="1"/>
            </a:lvl1pPr>
            <a:lvl2pPr marL="1683212" indent="0">
              <a:buNone/>
              <a:defRPr sz="7499" b="1"/>
            </a:lvl2pPr>
            <a:lvl3pPr marL="3366440" indent="0">
              <a:buNone/>
              <a:defRPr sz="6916" b="1"/>
            </a:lvl3pPr>
            <a:lvl4pPr marL="5049650" indent="0">
              <a:buNone/>
              <a:defRPr sz="6082" b="1"/>
            </a:lvl4pPr>
            <a:lvl5pPr marL="6732871" indent="0">
              <a:buNone/>
              <a:defRPr sz="6082" b="1"/>
            </a:lvl5pPr>
            <a:lvl6pPr marL="8416072" indent="0">
              <a:buNone/>
              <a:defRPr sz="6082" b="1"/>
            </a:lvl6pPr>
            <a:lvl7pPr marL="10099316" indent="0">
              <a:buNone/>
              <a:defRPr sz="6082" b="1"/>
            </a:lvl7pPr>
            <a:lvl8pPr marL="11782517" indent="0">
              <a:buNone/>
              <a:defRPr sz="6082" b="1"/>
            </a:lvl8pPr>
            <a:lvl9pPr marL="1346573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8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4384559"/>
      </p:ext>
    </p:extLst>
  </p:cSld>
  <p:clrMapOvr>
    <a:masterClrMapping/>
  </p:clrMapOvr>
  <p:transition/>
</p:sldLayout>
</file>

<file path=ppt/slideLayouts/slideLayout15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6334"/>
      </p:ext>
    </p:extLst>
  </p:cSld>
  <p:clrMapOvr>
    <a:masterClrMapping/>
  </p:clrMapOvr>
  <p:transition/>
</p:sldLayout>
</file>

<file path=ppt/slideLayouts/slideLayout15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713498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1314" indent="0">
              <a:buNone/>
              <a:defRPr sz="6916" b="1"/>
            </a:lvl2pPr>
            <a:lvl3pPr marL="3102608" indent="0">
              <a:buNone/>
              <a:defRPr sz="6082" b="1"/>
            </a:lvl3pPr>
            <a:lvl4pPr marL="4653918" indent="0">
              <a:buNone/>
              <a:defRPr sz="5249" b="1"/>
            </a:lvl4pPr>
            <a:lvl5pPr marL="6205226" indent="0">
              <a:buNone/>
              <a:defRPr sz="5249" b="1"/>
            </a:lvl5pPr>
            <a:lvl6pPr marL="7756528" indent="0">
              <a:buNone/>
              <a:defRPr sz="5249" b="1"/>
            </a:lvl6pPr>
            <a:lvl7pPr marL="9307827" indent="0">
              <a:buNone/>
              <a:defRPr sz="5249" b="1"/>
            </a:lvl7pPr>
            <a:lvl8pPr marL="10859141" indent="0">
              <a:buNone/>
              <a:defRPr sz="5249" b="1"/>
            </a:lvl8pPr>
            <a:lvl9pPr marL="12410439"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17" y="8058283"/>
            <a:ext cx="12731591" cy="3358307"/>
          </a:xfrm>
        </p:spPr>
        <p:txBody>
          <a:bodyPr anchor="b"/>
          <a:lstStyle>
            <a:lvl1pPr marL="0" indent="0">
              <a:buNone/>
              <a:defRPr sz="8332" b="1"/>
            </a:lvl1pPr>
            <a:lvl2pPr marL="1551314" indent="0">
              <a:buNone/>
              <a:defRPr sz="6916" b="1"/>
            </a:lvl2pPr>
            <a:lvl3pPr marL="3102608" indent="0">
              <a:buNone/>
              <a:defRPr sz="6082" b="1"/>
            </a:lvl3pPr>
            <a:lvl4pPr marL="4653918" indent="0">
              <a:buNone/>
              <a:defRPr sz="5249" b="1"/>
            </a:lvl4pPr>
            <a:lvl5pPr marL="6205226" indent="0">
              <a:buNone/>
              <a:defRPr sz="5249" b="1"/>
            </a:lvl5pPr>
            <a:lvl6pPr marL="7756528" indent="0">
              <a:buNone/>
              <a:defRPr sz="5249" b="1"/>
            </a:lvl6pPr>
            <a:lvl7pPr marL="9307827" indent="0">
              <a:buNone/>
              <a:defRPr sz="5249" b="1"/>
            </a:lvl7pPr>
            <a:lvl8pPr marL="10859141" indent="0">
              <a:buNone/>
              <a:defRPr sz="5249" b="1"/>
            </a:lvl8pPr>
            <a:lvl9pPr marL="12410439"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17"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1222"/>
      </p:ext>
    </p:extLst>
  </p:cSld>
  <p:clrMapOvr>
    <a:masterClrMapping/>
  </p:clrMapOvr>
  <p:transition/>
</p:sldLayout>
</file>

<file path=ppt/slideLayouts/slideLayout15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0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6" y="7533307"/>
            <a:ext cx="9476185" cy="24624823"/>
          </a:xfrm>
        </p:spPr>
        <p:txBody>
          <a:bodyPr/>
          <a:lstStyle>
            <a:lvl1pPr marL="0" indent="0">
              <a:buNone/>
              <a:defRPr sz="5249"/>
            </a:lvl1pPr>
            <a:lvl2pPr marL="1683212" indent="0">
              <a:buNone/>
              <a:defRPr sz="4583"/>
            </a:lvl2pPr>
            <a:lvl3pPr marL="3366440" indent="0">
              <a:buNone/>
              <a:defRPr sz="3749"/>
            </a:lvl3pPr>
            <a:lvl4pPr marL="5049650" indent="0">
              <a:buNone/>
              <a:defRPr sz="3333"/>
            </a:lvl4pPr>
            <a:lvl5pPr marL="6732871" indent="0">
              <a:buNone/>
              <a:defRPr sz="3333"/>
            </a:lvl5pPr>
            <a:lvl6pPr marL="8416072" indent="0">
              <a:buNone/>
              <a:defRPr sz="3333"/>
            </a:lvl6pPr>
            <a:lvl7pPr marL="10099316" indent="0">
              <a:buNone/>
              <a:defRPr sz="3333"/>
            </a:lvl7pPr>
            <a:lvl8pPr marL="11782517" indent="0">
              <a:buNone/>
              <a:defRPr sz="3333"/>
            </a:lvl8pPr>
            <a:lvl9pPr marL="1346573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516639"/>
      </p:ext>
    </p:extLst>
  </p:cSld>
  <p:clrMapOvr>
    <a:masterClrMapping/>
  </p:clrMapOvr>
  <p:transition/>
</p:sldLayout>
</file>

<file path=ppt/slideLayouts/slideLayout15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3212" indent="0">
              <a:buNone/>
              <a:defRPr sz="10415"/>
            </a:lvl2pPr>
            <a:lvl3pPr marL="3366440" indent="0">
              <a:buNone/>
              <a:defRPr sz="8999"/>
            </a:lvl3pPr>
            <a:lvl4pPr marL="5049650" indent="0">
              <a:buNone/>
              <a:defRPr sz="7499"/>
            </a:lvl4pPr>
            <a:lvl5pPr marL="6732871" indent="0">
              <a:buNone/>
              <a:defRPr sz="7499"/>
            </a:lvl5pPr>
            <a:lvl6pPr marL="8416072" indent="0">
              <a:buNone/>
              <a:defRPr sz="7499"/>
            </a:lvl6pPr>
            <a:lvl7pPr marL="10099316" indent="0">
              <a:buNone/>
              <a:defRPr sz="7499"/>
            </a:lvl7pPr>
            <a:lvl8pPr marL="11782517" indent="0">
              <a:buNone/>
              <a:defRPr sz="7499"/>
            </a:lvl8pPr>
            <a:lvl9pPr marL="1346573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3212" indent="0">
              <a:buNone/>
              <a:defRPr sz="4583"/>
            </a:lvl2pPr>
            <a:lvl3pPr marL="3366440" indent="0">
              <a:buNone/>
              <a:defRPr sz="3749"/>
            </a:lvl3pPr>
            <a:lvl4pPr marL="5049650" indent="0">
              <a:buNone/>
              <a:defRPr sz="3333"/>
            </a:lvl4pPr>
            <a:lvl5pPr marL="6732871" indent="0">
              <a:buNone/>
              <a:defRPr sz="3333"/>
            </a:lvl5pPr>
            <a:lvl6pPr marL="8416072" indent="0">
              <a:buNone/>
              <a:defRPr sz="3333"/>
            </a:lvl6pPr>
            <a:lvl7pPr marL="10099316" indent="0">
              <a:buNone/>
              <a:defRPr sz="3333"/>
            </a:lvl7pPr>
            <a:lvl8pPr marL="11782517" indent="0">
              <a:buNone/>
              <a:defRPr sz="3333"/>
            </a:lvl8pPr>
            <a:lvl9pPr marL="1346573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9764431"/>
      </p:ext>
    </p:extLst>
  </p:cSld>
  <p:clrMapOvr>
    <a:masterClrMapping/>
  </p:clrMapOvr>
  <p:transition/>
</p:sldLayout>
</file>

<file path=ppt/slideLayouts/slideLayout15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139686"/>
      </p:ext>
    </p:extLst>
  </p:cSld>
  <p:clrMapOvr>
    <a:masterClrMapping/>
  </p:clrMapOvr>
  <p:transition/>
</p:sldLayout>
</file>

<file path=ppt/slideLayouts/slideLayout15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123058"/>
      </p:ext>
    </p:extLst>
  </p:cSld>
  <p:clrMapOvr>
    <a:masterClrMapping/>
  </p:clrMapOvr>
  <p:transition/>
</p:sldLayout>
</file>

<file path=ppt/slideLayouts/slideLayout15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541" tIns="168365" rIns="336541" bIns="168365"/>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541" tIns="168365" rIns="336541" bIns="168365"/>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541" tIns="168365" rIns="336541" bIns="168365"/>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903" tIns="202065" rIns="403903" bIns="20206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2471218"/>
      </p:ext>
    </p:extLst>
  </p:cSld>
  <p:clrMapOvr>
    <a:masterClrMapping/>
  </p:clrMapOvr>
  <p:transition/>
  <p:timing>
    <p:tnLst>
      <p:par>
        <p:cTn id="1" dur="indefinite" restart="never" nodeType="tmRoot"/>
      </p:par>
    </p:tnLst>
  </p:timing>
</p:sldLayout>
</file>

<file path=ppt/slideLayouts/slideLayout15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1475591"/>
      </p:ext>
    </p:extLst>
  </p:cSld>
  <p:clrMapOvr>
    <a:masterClrMapping/>
  </p:clrMapOvr>
  <p:transition/>
  <p:timing>
    <p:tnLst>
      <p:par>
        <p:cTn id="1" dur="indefinite" restart="never" nodeType="tmRoot"/>
      </p:par>
    </p:tnLst>
  </p:timing>
</p:sldLayout>
</file>

<file path=ppt/slideLayouts/slideLayout15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58"/>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81"/>
            <a:ext cx="24483061" cy="7874938"/>
          </a:xfrm>
        </p:spPr>
        <p:txBody>
          <a:bodyPr anchor="b"/>
          <a:lstStyle>
            <a:lvl1pPr marL="0" indent="0">
              <a:buNone/>
              <a:defRPr sz="7499"/>
            </a:lvl1pPr>
            <a:lvl2pPr marL="1682747" indent="0">
              <a:buNone/>
              <a:defRPr sz="6916"/>
            </a:lvl2pPr>
            <a:lvl3pPr marL="3365516" indent="0">
              <a:buNone/>
              <a:defRPr sz="6082"/>
            </a:lvl3pPr>
            <a:lvl4pPr marL="5048259" indent="0">
              <a:buNone/>
              <a:defRPr sz="5249"/>
            </a:lvl4pPr>
            <a:lvl5pPr marL="6731019" indent="0">
              <a:buNone/>
              <a:defRPr sz="5249"/>
            </a:lvl5pPr>
            <a:lvl6pPr marL="8413756" indent="0">
              <a:buNone/>
              <a:defRPr sz="5249"/>
            </a:lvl6pPr>
            <a:lvl7pPr marL="10096538" indent="0">
              <a:buNone/>
              <a:defRPr sz="5249"/>
            </a:lvl7pPr>
            <a:lvl8pPr marL="11779273" indent="0">
              <a:buNone/>
              <a:defRPr sz="5249"/>
            </a:lvl8pPr>
            <a:lvl9pPr marL="13462029"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114507"/>
      </p:ext>
    </p:extLst>
  </p:cSld>
  <p:clrMapOvr>
    <a:masterClrMapping/>
  </p:clrMapOvr>
  <p:transition/>
</p:sldLayout>
</file>

<file path=ppt/slideLayouts/slideLayout15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4967800"/>
      </p:ext>
    </p:extLst>
  </p:cSld>
  <p:clrMapOvr>
    <a:masterClrMapping/>
  </p:clrMapOvr>
  <p:transition/>
</p:sldLayout>
</file>

<file path=ppt/slideLayouts/slideLayout15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2747" indent="0">
              <a:buNone/>
              <a:defRPr sz="7499" b="1"/>
            </a:lvl2pPr>
            <a:lvl3pPr marL="3365516" indent="0">
              <a:buNone/>
              <a:defRPr sz="6916" b="1"/>
            </a:lvl3pPr>
            <a:lvl4pPr marL="5048259" indent="0">
              <a:buNone/>
              <a:defRPr sz="6082" b="1"/>
            </a:lvl4pPr>
            <a:lvl5pPr marL="6731019" indent="0">
              <a:buNone/>
              <a:defRPr sz="6082" b="1"/>
            </a:lvl5pPr>
            <a:lvl6pPr marL="8413756" indent="0">
              <a:buNone/>
              <a:defRPr sz="6082" b="1"/>
            </a:lvl6pPr>
            <a:lvl7pPr marL="10096538" indent="0">
              <a:buNone/>
              <a:defRPr sz="6082" b="1"/>
            </a:lvl7pPr>
            <a:lvl8pPr marL="11779273" indent="0">
              <a:buNone/>
              <a:defRPr sz="6082" b="1"/>
            </a:lvl8pPr>
            <a:lvl9pPr marL="13462029"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87" y="8058283"/>
            <a:ext cx="12731591" cy="3358307"/>
          </a:xfrm>
        </p:spPr>
        <p:txBody>
          <a:bodyPr anchor="b"/>
          <a:lstStyle>
            <a:lvl1pPr marL="0" indent="0">
              <a:buNone/>
              <a:defRPr sz="8999" b="1"/>
            </a:lvl1pPr>
            <a:lvl2pPr marL="1682747" indent="0">
              <a:buNone/>
              <a:defRPr sz="7499" b="1"/>
            </a:lvl2pPr>
            <a:lvl3pPr marL="3365516" indent="0">
              <a:buNone/>
              <a:defRPr sz="6916" b="1"/>
            </a:lvl3pPr>
            <a:lvl4pPr marL="5048259" indent="0">
              <a:buNone/>
              <a:defRPr sz="6082" b="1"/>
            </a:lvl4pPr>
            <a:lvl5pPr marL="6731019" indent="0">
              <a:buNone/>
              <a:defRPr sz="6082" b="1"/>
            </a:lvl5pPr>
            <a:lvl6pPr marL="8413756" indent="0">
              <a:buNone/>
              <a:defRPr sz="6082" b="1"/>
            </a:lvl6pPr>
            <a:lvl7pPr marL="10096538" indent="0">
              <a:buNone/>
              <a:defRPr sz="6082" b="1"/>
            </a:lvl7pPr>
            <a:lvl8pPr marL="11779273" indent="0">
              <a:buNone/>
              <a:defRPr sz="6082" b="1"/>
            </a:lvl8pPr>
            <a:lvl9pPr marL="13462029"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87"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9087732"/>
      </p:ext>
    </p:extLst>
  </p:cSld>
  <p:clrMapOvr>
    <a:masterClrMapping/>
  </p:clrMapOvr>
  <p:transition/>
</p:sldLayout>
</file>

<file path=ppt/slideLayouts/slideLayout15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468509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841282"/>
      </p:ext>
    </p:extLst>
  </p:cSld>
  <p:clrMapOvr>
    <a:masterClrMapping/>
  </p:clrMapOvr>
  <p:transition/>
</p:sldLayout>
</file>

<file path=ppt/slideLayouts/slideLayout15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086718"/>
      </p:ext>
    </p:extLst>
  </p:cSld>
  <p:clrMapOvr>
    <a:masterClrMapping/>
  </p:clrMapOvr>
  <p:transition/>
</p:sldLayout>
</file>

<file path=ppt/slideLayouts/slideLayout15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2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9" y="7533307"/>
            <a:ext cx="9476185" cy="24624823"/>
          </a:xfrm>
        </p:spPr>
        <p:txBody>
          <a:bodyPr/>
          <a:lstStyle>
            <a:lvl1pPr marL="0" indent="0">
              <a:buNone/>
              <a:defRPr sz="5249"/>
            </a:lvl1pPr>
            <a:lvl2pPr marL="1682747" indent="0">
              <a:buNone/>
              <a:defRPr sz="4583"/>
            </a:lvl2pPr>
            <a:lvl3pPr marL="3365516" indent="0">
              <a:buNone/>
              <a:defRPr sz="3749"/>
            </a:lvl3pPr>
            <a:lvl4pPr marL="5048259" indent="0">
              <a:buNone/>
              <a:defRPr sz="3333"/>
            </a:lvl4pPr>
            <a:lvl5pPr marL="6731019" indent="0">
              <a:buNone/>
              <a:defRPr sz="3333"/>
            </a:lvl5pPr>
            <a:lvl6pPr marL="8413756" indent="0">
              <a:buNone/>
              <a:defRPr sz="3333"/>
            </a:lvl6pPr>
            <a:lvl7pPr marL="10096538" indent="0">
              <a:buNone/>
              <a:defRPr sz="3333"/>
            </a:lvl7pPr>
            <a:lvl8pPr marL="11779273" indent="0">
              <a:buNone/>
              <a:defRPr sz="3333"/>
            </a:lvl8pPr>
            <a:lvl9pPr marL="1346202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3645640"/>
      </p:ext>
    </p:extLst>
  </p:cSld>
  <p:clrMapOvr>
    <a:masterClrMapping/>
  </p:clrMapOvr>
  <p:transition/>
</p:sldLayout>
</file>

<file path=ppt/slideLayouts/slideLayout15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2747" indent="0">
              <a:buNone/>
              <a:defRPr sz="10415"/>
            </a:lvl2pPr>
            <a:lvl3pPr marL="3365516" indent="0">
              <a:buNone/>
              <a:defRPr sz="8999"/>
            </a:lvl3pPr>
            <a:lvl4pPr marL="5048259" indent="0">
              <a:buNone/>
              <a:defRPr sz="7499"/>
            </a:lvl4pPr>
            <a:lvl5pPr marL="6731019" indent="0">
              <a:buNone/>
              <a:defRPr sz="7499"/>
            </a:lvl5pPr>
            <a:lvl6pPr marL="8413756" indent="0">
              <a:buNone/>
              <a:defRPr sz="7499"/>
            </a:lvl6pPr>
            <a:lvl7pPr marL="10096538" indent="0">
              <a:buNone/>
              <a:defRPr sz="7499"/>
            </a:lvl7pPr>
            <a:lvl8pPr marL="11779273" indent="0">
              <a:buNone/>
              <a:defRPr sz="7499"/>
            </a:lvl8pPr>
            <a:lvl9pPr marL="13462029"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2747" indent="0">
              <a:buNone/>
              <a:defRPr sz="4583"/>
            </a:lvl2pPr>
            <a:lvl3pPr marL="3365516" indent="0">
              <a:buNone/>
              <a:defRPr sz="3749"/>
            </a:lvl3pPr>
            <a:lvl4pPr marL="5048259" indent="0">
              <a:buNone/>
              <a:defRPr sz="3333"/>
            </a:lvl4pPr>
            <a:lvl5pPr marL="6731019" indent="0">
              <a:buNone/>
              <a:defRPr sz="3333"/>
            </a:lvl5pPr>
            <a:lvl6pPr marL="8413756" indent="0">
              <a:buNone/>
              <a:defRPr sz="3333"/>
            </a:lvl6pPr>
            <a:lvl7pPr marL="10096538" indent="0">
              <a:buNone/>
              <a:defRPr sz="3333"/>
            </a:lvl7pPr>
            <a:lvl8pPr marL="11779273" indent="0">
              <a:buNone/>
              <a:defRPr sz="3333"/>
            </a:lvl8pPr>
            <a:lvl9pPr marL="1346202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3152794"/>
      </p:ext>
    </p:extLst>
  </p:cSld>
  <p:clrMapOvr>
    <a:masterClrMapping/>
  </p:clrMapOvr>
  <p:transition/>
</p:sldLayout>
</file>

<file path=ppt/slideLayouts/slideLayout15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301471"/>
      </p:ext>
    </p:extLst>
  </p:cSld>
  <p:clrMapOvr>
    <a:masterClrMapping/>
  </p:clrMapOvr>
  <p:transition/>
</p:sldLayout>
</file>

<file path=ppt/slideLayouts/slideLayout15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6918119"/>
      </p:ext>
    </p:extLst>
  </p:cSld>
  <p:clrMapOvr>
    <a:masterClrMapping/>
  </p:clrMapOvr>
  <p:transition/>
</p:sldLayout>
</file>

<file path=ppt/slideLayouts/slideLayout15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447" tIns="168322" rIns="336447" bIns="16832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447" tIns="168322" rIns="336447" bIns="16832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447" tIns="168322" rIns="336447" bIns="16832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790" tIns="202013" rIns="403790" bIns="20201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5531806"/>
      </p:ext>
    </p:extLst>
  </p:cSld>
  <p:clrMapOvr>
    <a:masterClrMapping/>
  </p:clrMapOvr>
  <p:transition/>
  <p:timing>
    <p:tnLst>
      <p:par>
        <p:cTn id="1" dur="indefinite" restart="never" nodeType="tmRoot"/>
      </p:par>
    </p:tnLst>
  </p:timing>
</p:sldLayout>
</file>

<file path=ppt/slideLayouts/slideLayout15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269538"/>
      </p:ext>
    </p:extLst>
  </p:cSld>
  <p:clrMapOvr>
    <a:masterClrMapping/>
  </p:clrMapOvr>
  <p:transition/>
  <p:timing>
    <p:tnLst>
      <p:par>
        <p:cTn id="1" dur="indefinite" restart="never" nodeType="tmRoot"/>
      </p:par>
    </p:tnLst>
  </p:timing>
</p:sldLayout>
</file>

<file path=ppt/slideLayouts/slideLayout15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76"/>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88"/>
            <a:ext cx="24483061" cy="7874938"/>
          </a:xfrm>
        </p:spPr>
        <p:txBody>
          <a:bodyPr anchor="b"/>
          <a:lstStyle>
            <a:lvl1pPr marL="0" indent="0">
              <a:buNone/>
              <a:defRPr sz="7499"/>
            </a:lvl1pPr>
            <a:lvl2pPr marL="1682283" indent="0">
              <a:buNone/>
              <a:defRPr sz="6916"/>
            </a:lvl2pPr>
            <a:lvl3pPr marL="3364591" indent="0">
              <a:buNone/>
              <a:defRPr sz="6082"/>
            </a:lvl3pPr>
            <a:lvl4pPr marL="5046872" indent="0">
              <a:buNone/>
              <a:defRPr sz="5249"/>
            </a:lvl4pPr>
            <a:lvl5pPr marL="6729167" indent="0">
              <a:buNone/>
              <a:defRPr sz="5249"/>
            </a:lvl5pPr>
            <a:lvl6pPr marL="8411444" indent="0">
              <a:buNone/>
              <a:defRPr sz="5249"/>
            </a:lvl6pPr>
            <a:lvl7pPr marL="10093760" indent="0">
              <a:buNone/>
              <a:defRPr sz="5249"/>
            </a:lvl7pPr>
            <a:lvl8pPr marL="11776035" indent="0">
              <a:buNone/>
              <a:defRPr sz="5249"/>
            </a:lvl8pPr>
            <a:lvl9pPr marL="1345832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4705694"/>
      </p:ext>
    </p:extLst>
  </p:cSld>
  <p:clrMapOvr>
    <a:masterClrMapping/>
  </p:clrMapOvr>
  <p:transition/>
</p:sldLayout>
</file>

<file path=ppt/slideLayouts/slideLayout15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2985365"/>
      </p:ext>
    </p:extLst>
  </p:cSld>
  <p:clrMapOvr>
    <a:masterClrMapping/>
  </p:clrMapOvr>
  <p:transition/>
</p:sldLayout>
</file>

<file path=ppt/slideLayouts/slideLayout15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2283" indent="0">
              <a:buNone/>
              <a:defRPr sz="7499" b="1"/>
            </a:lvl2pPr>
            <a:lvl3pPr marL="3364591" indent="0">
              <a:buNone/>
              <a:defRPr sz="6916" b="1"/>
            </a:lvl3pPr>
            <a:lvl4pPr marL="5046872" indent="0">
              <a:buNone/>
              <a:defRPr sz="6082" b="1"/>
            </a:lvl4pPr>
            <a:lvl5pPr marL="6729167" indent="0">
              <a:buNone/>
              <a:defRPr sz="6082" b="1"/>
            </a:lvl5pPr>
            <a:lvl6pPr marL="8411444" indent="0">
              <a:buNone/>
              <a:defRPr sz="6082" b="1"/>
            </a:lvl6pPr>
            <a:lvl7pPr marL="10093760" indent="0">
              <a:buNone/>
              <a:defRPr sz="6082" b="1"/>
            </a:lvl7pPr>
            <a:lvl8pPr marL="11776035" indent="0">
              <a:buNone/>
              <a:defRPr sz="6082" b="1"/>
            </a:lvl8pPr>
            <a:lvl9pPr marL="1345832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94" y="8058283"/>
            <a:ext cx="12731591" cy="3358307"/>
          </a:xfrm>
        </p:spPr>
        <p:txBody>
          <a:bodyPr anchor="b"/>
          <a:lstStyle>
            <a:lvl1pPr marL="0" indent="0">
              <a:buNone/>
              <a:defRPr sz="8999" b="1"/>
            </a:lvl1pPr>
            <a:lvl2pPr marL="1682283" indent="0">
              <a:buNone/>
              <a:defRPr sz="7499" b="1"/>
            </a:lvl2pPr>
            <a:lvl3pPr marL="3364591" indent="0">
              <a:buNone/>
              <a:defRPr sz="6916" b="1"/>
            </a:lvl3pPr>
            <a:lvl4pPr marL="5046872" indent="0">
              <a:buNone/>
              <a:defRPr sz="6082" b="1"/>
            </a:lvl4pPr>
            <a:lvl5pPr marL="6729167" indent="0">
              <a:buNone/>
              <a:defRPr sz="6082" b="1"/>
            </a:lvl5pPr>
            <a:lvl6pPr marL="8411444" indent="0">
              <a:buNone/>
              <a:defRPr sz="6082" b="1"/>
            </a:lvl6pPr>
            <a:lvl7pPr marL="10093760" indent="0">
              <a:buNone/>
              <a:defRPr sz="6082" b="1"/>
            </a:lvl7pPr>
            <a:lvl8pPr marL="11776035" indent="0">
              <a:buNone/>
              <a:defRPr sz="6082" b="1"/>
            </a:lvl8pPr>
            <a:lvl9pPr marL="1345832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9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695113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6297023"/>
      </p:ext>
    </p:extLst>
  </p:cSld>
  <p:clrMapOvr>
    <a:masterClrMapping/>
  </p:clrMapOvr>
  <p:transition/>
</p:sldLayout>
</file>

<file path=ppt/slideLayouts/slideLayout15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0771964"/>
      </p:ext>
    </p:extLst>
  </p:cSld>
  <p:clrMapOvr>
    <a:masterClrMapping/>
  </p:clrMapOvr>
  <p:transition/>
</p:sldLayout>
</file>

<file path=ppt/slideLayouts/slideLayout15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700192"/>
      </p:ext>
    </p:extLst>
  </p:cSld>
  <p:clrMapOvr>
    <a:masterClrMapping/>
  </p:clrMapOvr>
  <p:transition/>
</p:sldLayout>
</file>

<file path=ppt/slideLayouts/slideLayout15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1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2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11" y="7533307"/>
            <a:ext cx="9476185" cy="24624823"/>
          </a:xfrm>
        </p:spPr>
        <p:txBody>
          <a:bodyPr/>
          <a:lstStyle>
            <a:lvl1pPr marL="0" indent="0">
              <a:buNone/>
              <a:defRPr sz="5249"/>
            </a:lvl1pPr>
            <a:lvl2pPr marL="1682283" indent="0">
              <a:buNone/>
              <a:defRPr sz="4583"/>
            </a:lvl2pPr>
            <a:lvl3pPr marL="3364591" indent="0">
              <a:buNone/>
              <a:defRPr sz="3749"/>
            </a:lvl3pPr>
            <a:lvl4pPr marL="5046872" indent="0">
              <a:buNone/>
              <a:defRPr sz="3333"/>
            </a:lvl4pPr>
            <a:lvl5pPr marL="6729167" indent="0">
              <a:buNone/>
              <a:defRPr sz="3333"/>
            </a:lvl5pPr>
            <a:lvl6pPr marL="8411444" indent="0">
              <a:buNone/>
              <a:defRPr sz="3333"/>
            </a:lvl6pPr>
            <a:lvl7pPr marL="10093760" indent="0">
              <a:buNone/>
              <a:defRPr sz="3333"/>
            </a:lvl7pPr>
            <a:lvl8pPr marL="11776035" indent="0">
              <a:buNone/>
              <a:defRPr sz="3333"/>
            </a:lvl8pPr>
            <a:lvl9pPr marL="1345832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062027"/>
      </p:ext>
    </p:extLst>
  </p:cSld>
  <p:clrMapOvr>
    <a:masterClrMapping/>
  </p:clrMapOvr>
  <p:transition/>
</p:sldLayout>
</file>

<file path=ppt/slideLayouts/slideLayout15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2283" indent="0">
              <a:buNone/>
              <a:defRPr sz="10415"/>
            </a:lvl2pPr>
            <a:lvl3pPr marL="3364591" indent="0">
              <a:buNone/>
              <a:defRPr sz="8999"/>
            </a:lvl3pPr>
            <a:lvl4pPr marL="5046872" indent="0">
              <a:buNone/>
              <a:defRPr sz="7499"/>
            </a:lvl4pPr>
            <a:lvl5pPr marL="6729167" indent="0">
              <a:buNone/>
              <a:defRPr sz="7499"/>
            </a:lvl5pPr>
            <a:lvl6pPr marL="8411444" indent="0">
              <a:buNone/>
              <a:defRPr sz="7499"/>
            </a:lvl6pPr>
            <a:lvl7pPr marL="10093760" indent="0">
              <a:buNone/>
              <a:defRPr sz="7499"/>
            </a:lvl7pPr>
            <a:lvl8pPr marL="11776035" indent="0">
              <a:buNone/>
              <a:defRPr sz="7499"/>
            </a:lvl8pPr>
            <a:lvl9pPr marL="1345832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2283" indent="0">
              <a:buNone/>
              <a:defRPr sz="4583"/>
            </a:lvl2pPr>
            <a:lvl3pPr marL="3364591" indent="0">
              <a:buNone/>
              <a:defRPr sz="3749"/>
            </a:lvl3pPr>
            <a:lvl4pPr marL="5046872" indent="0">
              <a:buNone/>
              <a:defRPr sz="3333"/>
            </a:lvl4pPr>
            <a:lvl5pPr marL="6729167" indent="0">
              <a:buNone/>
              <a:defRPr sz="3333"/>
            </a:lvl5pPr>
            <a:lvl6pPr marL="8411444" indent="0">
              <a:buNone/>
              <a:defRPr sz="3333"/>
            </a:lvl6pPr>
            <a:lvl7pPr marL="10093760" indent="0">
              <a:buNone/>
              <a:defRPr sz="3333"/>
            </a:lvl7pPr>
            <a:lvl8pPr marL="11776035" indent="0">
              <a:buNone/>
              <a:defRPr sz="3333"/>
            </a:lvl8pPr>
            <a:lvl9pPr marL="1345832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055625"/>
      </p:ext>
    </p:extLst>
  </p:cSld>
  <p:clrMapOvr>
    <a:masterClrMapping/>
  </p:clrMapOvr>
  <p:transition/>
</p:sldLayout>
</file>

<file path=ppt/slideLayouts/slideLayout15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7066819"/>
      </p:ext>
    </p:extLst>
  </p:cSld>
  <p:clrMapOvr>
    <a:masterClrMapping/>
  </p:clrMapOvr>
  <p:transition/>
</p:sldLayout>
</file>

<file path=ppt/slideLayouts/slideLayout15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85823"/>
      </p:ext>
    </p:extLst>
  </p:cSld>
  <p:clrMapOvr>
    <a:masterClrMapping/>
  </p:clrMapOvr>
  <p:transition/>
</p:sldLayout>
</file>

<file path=ppt/slideLayouts/slideLayout15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354" tIns="168276" rIns="336354" bIns="16827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354" tIns="168276" rIns="336354" bIns="16827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354" tIns="168276" rIns="336354" bIns="16827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678" tIns="201958" rIns="403678" bIns="20195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3990306"/>
      </p:ext>
    </p:extLst>
  </p:cSld>
  <p:clrMapOvr>
    <a:masterClrMapping/>
  </p:clrMapOvr>
  <p:transition/>
  <p:timing>
    <p:tnLst>
      <p:par>
        <p:cTn id="1" dur="indefinite" restart="never" nodeType="tmRoot"/>
      </p:par>
    </p:tnLst>
  </p:timing>
</p:sldLayout>
</file>

<file path=ppt/slideLayouts/slideLayout15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457742"/>
      </p:ext>
    </p:extLst>
  </p:cSld>
  <p:clrMapOvr>
    <a:masterClrMapping/>
  </p:clrMapOvr>
  <p:transition/>
  <p:timing>
    <p:tnLst>
      <p:par>
        <p:cTn id="1" dur="indefinite" restart="never" nodeType="tmRoot"/>
      </p:par>
    </p:tnLst>
  </p:timing>
</p:sldLayout>
</file>

<file path=ppt/slideLayouts/slideLayout15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7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91"/>
            <a:ext cx="24483061" cy="7874938"/>
          </a:xfrm>
        </p:spPr>
        <p:txBody>
          <a:bodyPr anchor="b"/>
          <a:lstStyle>
            <a:lvl1pPr marL="0" indent="0">
              <a:buNone/>
              <a:defRPr sz="7499"/>
            </a:lvl1pPr>
            <a:lvl2pPr marL="1681818" indent="0">
              <a:buNone/>
              <a:defRPr sz="6916"/>
            </a:lvl2pPr>
            <a:lvl3pPr marL="3363664" indent="0">
              <a:buNone/>
              <a:defRPr sz="6082"/>
            </a:lvl3pPr>
            <a:lvl4pPr marL="5045484" indent="0">
              <a:buNone/>
              <a:defRPr sz="5249"/>
            </a:lvl4pPr>
            <a:lvl5pPr marL="6727315" indent="0">
              <a:buNone/>
              <a:defRPr sz="5249"/>
            </a:lvl5pPr>
            <a:lvl6pPr marL="8409129" indent="0">
              <a:buNone/>
              <a:defRPr sz="5249"/>
            </a:lvl6pPr>
            <a:lvl7pPr marL="10090981" indent="0">
              <a:buNone/>
              <a:defRPr sz="5249"/>
            </a:lvl7pPr>
            <a:lvl8pPr marL="11772795" indent="0">
              <a:buNone/>
              <a:defRPr sz="5249"/>
            </a:lvl8pPr>
            <a:lvl9pPr marL="1345462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9892810"/>
      </p:ext>
    </p:extLst>
  </p:cSld>
  <p:clrMapOvr>
    <a:masterClrMapping/>
  </p:clrMapOvr>
  <p:transition/>
</p:sldLayout>
</file>

<file path=ppt/slideLayouts/slideLayout15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0532535"/>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4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5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49" y="7533303"/>
            <a:ext cx="9476185" cy="24624823"/>
          </a:xfrm>
        </p:spPr>
        <p:txBody>
          <a:bodyPr/>
          <a:lstStyle>
            <a:lvl1pPr marL="0" indent="0">
              <a:buNone/>
              <a:defRPr sz="4833"/>
            </a:lvl1pPr>
            <a:lvl2pPr marL="1551314" indent="0">
              <a:buNone/>
              <a:defRPr sz="4166"/>
            </a:lvl2pPr>
            <a:lvl3pPr marL="3102608" indent="0">
              <a:buNone/>
              <a:defRPr sz="3333"/>
            </a:lvl3pPr>
            <a:lvl4pPr marL="4653918" indent="0">
              <a:buNone/>
              <a:defRPr sz="3166"/>
            </a:lvl4pPr>
            <a:lvl5pPr marL="6205226" indent="0">
              <a:buNone/>
              <a:defRPr sz="3166"/>
            </a:lvl5pPr>
            <a:lvl6pPr marL="7756528" indent="0">
              <a:buNone/>
              <a:defRPr sz="3166"/>
            </a:lvl6pPr>
            <a:lvl7pPr marL="9307827" indent="0">
              <a:buNone/>
              <a:defRPr sz="3166"/>
            </a:lvl7pPr>
            <a:lvl8pPr marL="10859141" indent="0">
              <a:buNone/>
              <a:defRPr sz="3166"/>
            </a:lvl8pPr>
            <a:lvl9pPr marL="1241043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180810"/>
      </p:ext>
    </p:extLst>
  </p:cSld>
  <p:clrMapOvr>
    <a:masterClrMapping/>
  </p:clrMapOvr>
  <p:transition/>
</p:sldLayout>
</file>

<file path=ppt/slideLayouts/slideLayout15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1818" indent="0">
              <a:buNone/>
              <a:defRPr sz="7499" b="1"/>
            </a:lvl2pPr>
            <a:lvl3pPr marL="3363664" indent="0">
              <a:buNone/>
              <a:defRPr sz="6916" b="1"/>
            </a:lvl3pPr>
            <a:lvl4pPr marL="5045484" indent="0">
              <a:buNone/>
              <a:defRPr sz="6082" b="1"/>
            </a:lvl4pPr>
            <a:lvl5pPr marL="6727315" indent="0">
              <a:buNone/>
              <a:defRPr sz="6082" b="1"/>
            </a:lvl5pPr>
            <a:lvl6pPr marL="8409129" indent="0">
              <a:buNone/>
              <a:defRPr sz="6082" b="1"/>
            </a:lvl6pPr>
            <a:lvl7pPr marL="10090981" indent="0">
              <a:buNone/>
              <a:defRPr sz="6082" b="1"/>
            </a:lvl7pPr>
            <a:lvl8pPr marL="11772795" indent="0">
              <a:buNone/>
              <a:defRPr sz="6082" b="1"/>
            </a:lvl8pPr>
            <a:lvl9pPr marL="1345462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298" y="8058283"/>
            <a:ext cx="12731591" cy="3358307"/>
          </a:xfrm>
        </p:spPr>
        <p:txBody>
          <a:bodyPr anchor="b"/>
          <a:lstStyle>
            <a:lvl1pPr marL="0" indent="0">
              <a:buNone/>
              <a:defRPr sz="8999" b="1"/>
            </a:lvl1pPr>
            <a:lvl2pPr marL="1681818" indent="0">
              <a:buNone/>
              <a:defRPr sz="7499" b="1"/>
            </a:lvl2pPr>
            <a:lvl3pPr marL="3363664" indent="0">
              <a:buNone/>
              <a:defRPr sz="6916" b="1"/>
            </a:lvl3pPr>
            <a:lvl4pPr marL="5045484" indent="0">
              <a:buNone/>
              <a:defRPr sz="6082" b="1"/>
            </a:lvl4pPr>
            <a:lvl5pPr marL="6727315" indent="0">
              <a:buNone/>
              <a:defRPr sz="6082" b="1"/>
            </a:lvl5pPr>
            <a:lvl6pPr marL="8409129" indent="0">
              <a:buNone/>
              <a:defRPr sz="6082" b="1"/>
            </a:lvl6pPr>
            <a:lvl7pPr marL="10090981" indent="0">
              <a:buNone/>
              <a:defRPr sz="6082" b="1"/>
            </a:lvl7pPr>
            <a:lvl8pPr marL="11772795" indent="0">
              <a:buNone/>
              <a:defRPr sz="6082" b="1"/>
            </a:lvl8pPr>
            <a:lvl9pPr marL="1345462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29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43741"/>
      </p:ext>
    </p:extLst>
  </p:cSld>
  <p:clrMapOvr>
    <a:masterClrMapping/>
  </p:clrMapOvr>
  <p:transition/>
</p:sldLayout>
</file>

<file path=ppt/slideLayouts/slideLayout15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670967"/>
      </p:ext>
    </p:extLst>
  </p:cSld>
  <p:clrMapOvr>
    <a:masterClrMapping/>
  </p:clrMapOvr>
  <p:transition/>
</p:sldLayout>
</file>

<file path=ppt/slideLayouts/slideLayout15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003137"/>
      </p:ext>
    </p:extLst>
  </p:cSld>
  <p:clrMapOvr>
    <a:masterClrMapping/>
  </p:clrMapOvr>
  <p:transition/>
</p:sldLayout>
</file>

<file path=ppt/slideLayouts/slideLayout15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1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37"/>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16" y="7533307"/>
            <a:ext cx="9476185" cy="24624823"/>
          </a:xfrm>
        </p:spPr>
        <p:txBody>
          <a:bodyPr/>
          <a:lstStyle>
            <a:lvl1pPr marL="0" indent="0">
              <a:buNone/>
              <a:defRPr sz="5249"/>
            </a:lvl1pPr>
            <a:lvl2pPr marL="1681818" indent="0">
              <a:buNone/>
              <a:defRPr sz="4583"/>
            </a:lvl2pPr>
            <a:lvl3pPr marL="3363664" indent="0">
              <a:buNone/>
              <a:defRPr sz="3749"/>
            </a:lvl3pPr>
            <a:lvl4pPr marL="5045484" indent="0">
              <a:buNone/>
              <a:defRPr sz="3333"/>
            </a:lvl4pPr>
            <a:lvl5pPr marL="6727315" indent="0">
              <a:buNone/>
              <a:defRPr sz="3333"/>
            </a:lvl5pPr>
            <a:lvl6pPr marL="8409129" indent="0">
              <a:buNone/>
              <a:defRPr sz="3333"/>
            </a:lvl6pPr>
            <a:lvl7pPr marL="10090981" indent="0">
              <a:buNone/>
              <a:defRPr sz="3333"/>
            </a:lvl7pPr>
            <a:lvl8pPr marL="11772795" indent="0">
              <a:buNone/>
              <a:defRPr sz="3333"/>
            </a:lvl8pPr>
            <a:lvl9pPr marL="1345462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555483"/>
      </p:ext>
    </p:extLst>
  </p:cSld>
  <p:clrMapOvr>
    <a:masterClrMapping/>
  </p:clrMapOvr>
  <p:transition/>
</p:sldLayout>
</file>

<file path=ppt/slideLayouts/slideLayout15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1818" indent="0">
              <a:buNone/>
              <a:defRPr sz="10415"/>
            </a:lvl2pPr>
            <a:lvl3pPr marL="3363664" indent="0">
              <a:buNone/>
              <a:defRPr sz="8999"/>
            </a:lvl3pPr>
            <a:lvl4pPr marL="5045484" indent="0">
              <a:buNone/>
              <a:defRPr sz="7499"/>
            </a:lvl4pPr>
            <a:lvl5pPr marL="6727315" indent="0">
              <a:buNone/>
              <a:defRPr sz="7499"/>
            </a:lvl5pPr>
            <a:lvl6pPr marL="8409129" indent="0">
              <a:buNone/>
              <a:defRPr sz="7499"/>
            </a:lvl6pPr>
            <a:lvl7pPr marL="10090981" indent="0">
              <a:buNone/>
              <a:defRPr sz="7499"/>
            </a:lvl7pPr>
            <a:lvl8pPr marL="11772795" indent="0">
              <a:buNone/>
              <a:defRPr sz="7499"/>
            </a:lvl8pPr>
            <a:lvl9pPr marL="1345462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1818" indent="0">
              <a:buNone/>
              <a:defRPr sz="4583"/>
            </a:lvl2pPr>
            <a:lvl3pPr marL="3363664" indent="0">
              <a:buNone/>
              <a:defRPr sz="3749"/>
            </a:lvl3pPr>
            <a:lvl4pPr marL="5045484" indent="0">
              <a:buNone/>
              <a:defRPr sz="3333"/>
            </a:lvl4pPr>
            <a:lvl5pPr marL="6727315" indent="0">
              <a:buNone/>
              <a:defRPr sz="3333"/>
            </a:lvl5pPr>
            <a:lvl6pPr marL="8409129" indent="0">
              <a:buNone/>
              <a:defRPr sz="3333"/>
            </a:lvl6pPr>
            <a:lvl7pPr marL="10090981" indent="0">
              <a:buNone/>
              <a:defRPr sz="3333"/>
            </a:lvl7pPr>
            <a:lvl8pPr marL="11772795" indent="0">
              <a:buNone/>
              <a:defRPr sz="3333"/>
            </a:lvl8pPr>
            <a:lvl9pPr marL="1345462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181947"/>
      </p:ext>
    </p:extLst>
  </p:cSld>
  <p:clrMapOvr>
    <a:masterClrMapping/>
  </p:clrMapOvr>
  <p:transition/>
</p:sldLayout>
</file>

<file path=ppt/slideLayouts/slideLayout15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5830326"/>
      </p:ext>
    </p:extLst>
  </p:cSld>
  <p:clrMapOvr>
    <a:masterClrMapping/>
  </p:clrMapOvr>
  <p:transition/>
</p:sldLayout>
</file>

<file path=ppt/slideLayouts/slideLayout15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861340"/>
      </p:ext>
    </p:extLst>
  </p:cSld>
  <p:clrMapOvr>
    <a:masterClrMapping/>
  </p:clrMapOvr>
  <p:transition/>
</p:sldLayout>
</file>

<file path=ppt/slideLayouts/slideLayout15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260" tIns="168230" rIns="336260" bIns="168230"/>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260" tIns="168230" rIns="336260" bIns="168230"/>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260" tIns="168230" rIns="336260" bIns="168230"/>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565" tIns="201903" rIns="403565" bIns="20190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32916"/>
      </p:ext>
    </p:extLst>
  </p:cSld>
  <p:clrMapOvr>
    <a:masterClrMapping/>
  </p:clrMapOvr>
  <p:transition/>
  <p:timing>
    <p:tnLst>
      <p:par>
        <p:cTn id="1" dur="indefinite" restart="never" nodeType="tmRoot"/>
      </p:par>
    </p:tnLst>
  </p:timing>
</p:sldLayout>
</file>

<file path=ppt/slideLayouts/slideLayout15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0292410"/>
      </p:ext>
    </p:extLst>
  </p:cSld>
  <p:clrMapOvr>
    <a:masterClrMapping/>
  </p:clrMapOvr>
  <p:transition/>
  <p:timing>
    <p:tnLst>
      <p:par>
        <p:cTn id="1" dur="indefinite" restart="never" nodeType="tmRoot"/>
      </p:par>
    </p:tnLst>
  </p:timing>
</p:sldLayout>
</file>

<file path=ppt/slideLayouts/slideLayout155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8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596"/>
            <a:ext cx="24483061" cy="7874938"/>
          </a:xfrm>
        </p:spPr>
        <p:txBody>
          <a:bodyPr anchor="b"/>
          <a:lstStyle>
            <a:lvl1pPr marL="0" indent="0">
              <a:buNone/>
              <a:defRPr sz="7499"/>
            </a:lvl1pPr>
            <a:lvl2pPr marL="1681356" indent="0">
              <a:buNone/>
              <a:defRPr sz="6916"/>
            </a:lvl2pPr>
            <a:lvl3pPr marL="3362737" indent="0">
              <a:buNone/>
              <a:defRPr sz="6082"/>
            </a:lvl3pPr>
            <a:lvl4pPr marL="5044099" indent="0">
              <a:buNone/>
              <a:defRPr sz="5249"/>
            </a:lvl4pPr>
            <a:lvl5pPr marL="6725464" indent="0">
              <a:buNone/>
              <a:defRPr sz="5249"/>
            </a:lvl5pPr>
            <a:lvl6pPr marL="8406816" indent="0">
              <a:buNone/>
              <a:defRPr sz="5249"/>
            </a:lvl6pPr>
            <a:lvl7pPr marL="10088206" indent="0">
              <a:buNone/>
              <a:defRPr sz="5249"/>
            </a:lvl7pPr>
            <a:lvl8pPr marL="11769557" indent="0">
              <a:buNone/>
              <a:defRPr sz="5249"/>
            </a:lvl8pPr>
            <a:lvl9pPr marL="1345092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70076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1314" indent="0">
              <a:buNone/>
              <a:defRPr sz="9415"/>
            </a:lvl2pPr>
            <a:lvl3pPr marL="3102608" indent="0">
              <a:buNone/>
              <a:defRPr sz="8332"/>
            </a:lvl3pPr>
            <a:lvl4pPr marL="4653918" indent="0">
              <a:buNone/>
              <a:defRPr sz="6916"/>
            </a:lvl4pPr>
            <a:lvl5pPr marL="6205226" indent="0">
              <a:buNone/>
              <a:defRPr sz="6916"/>
            </a:lvl5pPr>
            <a:lvl6pPr marL="7756528" indent="0">
              <a:buNone/>
              <a:defRPr sz="6916"/>
            </a:lvl6pPr>
            <a:lvl7pPr marL="9307827" indent="0">
              <a:buNone/>
              <a:defRPr sz="6916"/>
            </a:lvl7pPr>
            <a:lvl8pPr marL="10859141" indent="0">
              <a:buNone/>
              <a:defRPr sz="6916"/>
            </a:lvl8pPr>
            <a:lvl9pPr marL="12410439"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1314" indent="0">
              <a:buNone/>
              <a:defRPr sz="4166"/>
            </a:lvl2pPr>
            <a:lvl3pPr marL="3102608" indent="0">
              <a:buNone/>
              <a:defRPr sz="3333"/>
            </a:lvl3pPr>
            <a:lvl4pPr marL="4653918" indent="0">
              <a:buNone/>
              <a:defRPr sz="3166"/>
            </a:lvl4pPr>
            <a:lvl5pPr marL="6205226" indent="0">
              <a:buNone/>
              <a:defRPr sz="3166"/>
            </a:lvl5pPr>
            <a:lvl6pPr marL="7756528" indent="0">
              <a:buNone/>
              <a:defRPr sz="3166"/>
            </a:lvl6pPr>
            <a:lvl7pPr marL="9307827" indent="0">
              <a:buNone/>
              <a:defRPr sz="3166"/>
            </a:lvl7pPr>
            <a:lvl8pPr marL="10859141" indent="0">
              <a:buNone/>
              <a:defRPr sz="3166"/>
            </a:lvl8pPr>
            <a:lvl9pPr marL="1241043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0685590"/>
      </p:ext>
    </p:extLst>
  </p:cSld>
  <p:clrMapOvr>
    <a:masterClrMapping/>
  </p:clrMapOvr>
  <p:transition/>
</p:sldLayout>
</file>

<file path=ppt/slideLayouts/slideLayout15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9890224"/>
      </p:ext>
    </p:extLst>
  </p:cSld>
  <p:clrMapOvr>
    <a:masterClrMapping/>
  </p:clrMapOvr>
  <p:transition/>
</p:sldLayout>
</file>

<file path=ppt/slideLayouts/slideLayout15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1356" indent="0">
              <a:buNone/>
              <a:defRPr sz="7499" b="1"/>
            </a:lvl2pPr>
            <a:lvl3pPr marL="3362737" indent="0">
              <a:buNone/>
              <a:defRPr sz="6916" b="1"/>
            </a:lvl3pPr>
            <a:lvl4pPr marL="5044099" indent="0">
              <a:buNone/>
              <a:defRPr sz="6082" b="1"/>
            </a:lvl4pPr>
            <a:lvl5pPr marL="6725464" indent="0">
              <a:buNone/>
              <a:defRPr sz="6082" b="1"/>
            </a:lvl5pPr>
            <a:lvl6pPr marL="8406816" indent="0">
              <a:buNone/>
              <a:defRPr sz="6082" b="1"/>
            </a:lvl6pPr>
            <a:lvl7pPr marL="10088206" indent="0">
              <a:buNone/>
              <a:defRPr sz="6082" b="1"/>
            </a:lvl7pPr>
            <a:lvl8pPr marL="11769557" indent="0">
              <a:buNone/>
              <a:defRPr sz="6082" b="1"/>
            </a:lvl8pPr>
            <a:lvl9pPr marL="1345092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306" y="8058283"/>
            <a:ext cx="12731591" cy="3358307"/>
          </a:xfrm>
        </p:spPr>
        <p:txBody>
          <a:bodyPr anchor="b"/>
          <a:lstStyle>
            <a:lvl1pPr marL="0" indent="0">
              <a:buNone/>
              <a:defRPr sz="8999" b="1"/>
            </a:lvl1pPr>
            <a:lvl2pPr marL="1681356" indent="0">
              <a:buNone/>
              <a:defRPr sz="7499" b="1"/>
            </a:lvl2pPr>
            <a:lvl3pPr marL="3362737" indent="0">
              <a:buNone/>
              <a:defRPr sz="6916" b="1"/>
            </a:lvl3pPr>
            <a:lvl4pPr marL="5044099" indent="0">
              <a:buNone/>
              <a:defRPr sz="6082" b="1"/>
            </a:lvl4pPr>
            <a:lvl5pPr marL="6725464" indent="0">
              <a:buNone/>
              <a:defRPr sz="6082" b="1"/>
            </a:lvl5pPr>
            <a:lvl6pPr marL="8406816" indent="0">
              <a:buNone/>
              <a:defRPr sz="6082" b="1"/>
            </a:lvl6pPr>
            <a:lvl7pPr marL="10088206" indent="0">
              <a:buNone/>
              <a:defRPr sz="6082" b="1"/>
            </a:lvl7pPr>
            <a:lvl8pPr marL="11769557" indent="0">
              <a:buNone/>
              <a:defRPr sz="6082" b="1"/>
            </a:lvl8pPr>
            <a:lvl9pPr marL="1345092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30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9349313"/>
      </p:ext>
    </p:extLst>
  </p:cSld>
  <p:clrMapOvr>
    <a:masterClrMapping/>
  </p:clrMapOvr>
  <p:transition/>
</p:sldLayout>
</file>

<file path=ppt/slideLayouts/slideLayout15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9791534"/>
      </p:ext>
    </p:extLst>
  </p:cSld>
  <p:clrMapOvr>
    <a:masterClrMapping/>
  </p:clrMapOvr>
  <p:transition/>
</p:sldLayout>
</file>

<file path=ppt/slideLayouts/slideLayout15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006909"/>
      </p:ext>
    </p:extLst>
  </p:cSld>
  <p:clrMapOvr>
    <a:masterClrMapping/>
  </p:clrMapOvr>
  <p:transition/>
</p:sldLayout>
</file>

<file path=ppt/slideLayouts/slideLayout156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1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5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19" y="7533307"/>
            <a:ext cx="9476185" cy="24624823"/>
          </a:xfrm>
        </p:spPr>
        <p:txBody>
          <a:bodyPr/>
          <a:lstStyle>
            <a:lvl1pPr marL="0" indent="0">
              <a:buNone/>
              <a:defRPr sz="5249"/>
            </a:lvl1pPr>
            <a:lvl2pPr marL="1681356" indent="0">
              <a:buNone/>
              <a:defRPr sz="4583"/>
            </a:lvl2pPr>
            <a:lvl3pPr marL="3362737" indent="0">
              <a:buNone/>
              <a:defRPr sz="3749"/>
            </a:lvl3pPr>
            <a:lvl4pPr marL="5044099" indent="0">
              <a:buNone/>
              <a:defRPr sz="3333"/>
            </a:lvl4pPr>
            <a:lvl5pPr marL="6725464" indent="0">
              <a:buNone/>
              <a:defRPr sz="3333"/>
            </a:lvl5pPr>
            <a:lvl6pPr marL="8406816" indent="0">
              <a:buNone/>
              <a:defRPr sz="3333"/>
            </a:lvl6pPr>
            <a:lvl7pPr marL="10088206" indent="0">
              <a:buNone/>
              <a:defRPr sz="3333"/>
            </a:lvl7pPr>
            <a:lvl8pPr marL="11769557" indent="0">
              <a:buNone/>
              <a:defRPr sz="3333"/>
            </a:lvl8pPr>
            <a:lvl9pPr marL="1345092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2941667"/>
      </p:ext>
    </p:extLst>
  </p:cSld>
  <p:clrMapOvr>
    <a:masterClrMapping/>
  </p:clrMapOvr>
  <p:transition/>
</p:sldLayout>
</file>

<file path=ppt/slideLayouts/slideLayout156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1356" indent="0">
              <a:buNone/>
              <a:defRPr sz="10415"/>
            </a:lvl2pPr>
            <a:lvl3pPr marL="3362737" indent="0">
              <a:buNone/>
              <a:defRPr sz="8999"/>
            </a:lvl3pPr>
            <a:lvl4pPr marL="5044099" indent="0">
              <a:buNone/>
              <a:defRPr sz="7499"/>
            </a:lvl4pPr>
            <a:lvl5pPr marL="6725464" indent="0">
              <a:buNone/>
              <a:defRPr sz="7499"/>
            </a:lvl5pPr>
            <a:lvl6pPr marL="8406816" indent="0">
              <a:buNone/>
              <a:defRPr sz="7499"/>
            </a:lvl6pPr>
            <a:lvl7pPr marL="10088206" indent="0">
              <a:buNone/>
              <a:defRPr sz="7499"/>
            </a:lvl7pPr>
            <a:lvl8pPr marL="11769557" indent="0">
              <a:buNone/>
              <a:defRPr sz="7499"/>
            </a:lvl8pPr>
            <a:lvl9pPr marL="1345092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1356" indent="0">
              <a:buNone/>
              <a:defRPr sz="4583"/>
            </a:lvl2pPr>
            <a:lvl3pPr marL="3362737" indent="0">
              <a:buNone/>
              <a:defRPr sz="3749"/>
            </a:lvl3pPr>
            <a:lvl4pPr marL="5044099" indent="0">
              <a:buNone/>
              <a:defRPr sz="3333"/>
            </a:lvl4pPr>
            <a:lvl5pPr marL="6725464" indent="0">
              <a:buNone/>
              <a:defRPr sz="3333"/>
            </a:lvl5pPr>
            <a:lvl6pPr marL="8406816" indent="0">
              <a:buNone/>
              <a:defRPr sz="3333"/>
            </a:lvl6pPr>
            <a:lvl7pPr marL="10088206" indent="0">
              <a:buNone/>
              <a:defRPr sz="3333"/>
            </a:lvl7pPr>
            <a:lvl8pPr marL="11769557" indent="0">
              <a:buNone/>
              <a:defRPr sz="3333"/>
            </a:lvl8pPr>
            <a:lvl9pPr marL="1345092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0485089"/>
      </p:ext>
    </p:extLst>
  </p:cSld>
  <p:clrMapOvr>
    <a:masterClrMapping/>
  </p:clrMapOvr>
  <p:transition/>
</p:sldLayout>
</file>

<file path=ppt/slideLayouts/slideLayout15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803516"/>
      </p:ext>
    </p:extLst>
  </p:cSld>
  <p:clrMapOvr>
    <a:masterClrMapping/>
  </p:clrMapOvr>
  <p:transition/>
</p:sldLayout>
</file>

<file path=ppt/slideLayouts/slideLayout15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0396200"/>
      </p:ext>
    </p:extLst>
  </p:cSld>
  <p:clrMapOvr>
    <a:masterClrMapping/>
  </p:clrMapOvr>
  <p:transition/>
</p:sldLayout>
</file>

<file path=ppt/slideLayouts/slideLayout156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166" tIns="168186" rIns="336166" bIns="16818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166" tIns="168186" rIns="336166" bIns="16818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166" tIns="168186" rIns="336166" bIns="16818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453" tIns="201850" rIns="403453" bIns="20185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8606335"/>
      </p:ext>
    </p:extLst>
  </p:cSld>
  <p:clrMapOvr>
    <a:masterClrMapping/>
  </p:clrMapOvr>
  <p:transition/>
  <p:timing>
    <p:tnLst>
      <p:par>
        <p:cTn id="1" dur="indefinite" restart="never" nodeType="tmRoot"/>
      </p:par>
    </p:tnLst>
  </p:timing>
</p:sldLayout>
</file>

<file path=ppt/slideLayouts/slideLayout15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5932026"/>
      </p:ext>
    </p:extLst>
  </p:cSld>
  <p:clrMapOvr>
    <a:masterClrMapping/>
  </p:clrMapOv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329447"/>
      </p:ext>
    </p:extLst>
  </p:cSld>
  <p:clrMapOvr>
    <a:masterClrMapping/>
  </p:clrMapOvr>
  <p:transition/>
</p:sldLayout>
</file>

<file path=ppt/slideLayouts/slideLayout157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07"/>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605"/>
            <a:ext cx="24483061" cy="7874938"/>
          </a:xfrm>
        </p:spPr>
        <p:txBody>
          <a:bodyPr anchor="b"/>
          <a:lstStyle>
            <a:lvl1pPr marL="0" indent="0">
              <a:buNone/>
              <a:defRPr sz="7499"/>
            </a:lvl1pPr>
            <a:lvl2pPr marL="1680896" indent="0">
              <a:buNone/>
              <a:defRPr sz="6916"/>
            </a:lvl2pPr>
            <a:lvl3pPr marL="3361812" indent="0">
              <a:buNone/>
              <a:defRPr sz="6082"/>
            </a:lvl3pPr>
            <a:lvl4pPr marL="5042712" indent="0">
              <a:buNone/>
              <a:defRPr sz="5249"/>
            </a:lvl4pPr>
            <a:lvl5pPr marL="6723616" indent="0">
              <a:buNone/>
              <a:defRPr sz="5249"/>
            </a:lvl5pPr>
            <a:lvl6pPr marL="8404503" indent="0">
              <a:buNone/>
              <a:defRPr sz="5249"/>
            </a:lvl6pPr>
            <a:lvl7pPr marL="10085434" indent="0">
              <a:buNone/>
              <a:defRPr sz="5249"/>
            </a:lvl7pPr>
            <a:lvl8pPr marL="11766321" indent="0">
              <a:buNone/>
              <a:defRPr sz="5249"/>
            </a:lvl8pPr>
            <a:lvl9pPr marL="1344722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746702"/>
      </p:ext>
    </p:extLst>
  </p:cSld>
  <p:clrMapOvr>
    <a:masterClrMapping/>
  </p:clrMapOvr>
  <p:transition/>
</p:sldLayout>
</file>

<file path=ppt/slideLayouts/slideLayout15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434999"/>
      </p:ext>
    </p:extLst>
  </p:cSld>
  <p:clrMapOvr>
    <a:masterClrMapping/>
  </p:clrMapOvr>
  <p:transition/>
</p:sldLayout>
</file>

<file path=ppt/slideLayouts/slideLayout157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0896" indent="0">
              <a:buNone/>
              <a:defRPr sz="7499" b="1"/>
            </a:lvl2pPr>
            <a:lvl3pPr marL="3361812" indent="0">
              <a:buNone/>
              <a:defRPr sz="6916" b="1"/>
            </a:lvl3pPr>
            <a:lvl4pPr marL="5042712" indent="0">
              <a:buNone/>
              <a:defRPr sz="6082" b="1"/>
            </a:lvl4pPr>
            <a:lvl5pPr marL="6723616" indent="0">
              <a:buNone/>
              <a:defRPr sz="6082" b="1"/>
            </a:lvl5pPr>
            <a:lvl6pPr marL="8404503" indent="0">
              <a:buNone/>
              <a:defRPr sz="6082" b="1"/>
            </a:lvl6pPr>
            <a:lvl7pPr marL="10085434" indent="0">
              <a:buNone/>
              <a:defRPr sz="6082" b="1"/>
            </a:lvl7pPr>
            <a:lvl8pPr marL="11766321" indent="0">
              <a:buNone/>
              <a:defRPr sz="6082" b="1"/>
            </a:lvl8pPr>
            <a:lvl9pPr marL="1344722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311" y="8058283"/>
            <a:ext cx="12731591" cy="3358307"/>
          </a:xfrm>
        </p:spPr>
        <p:txBody>
          <a:bodyPr anchor="b"/>
          <a:lstStyle>
            <a:lvl1pPr marL="0" indent="0">
              <a:buNone/>
              <a:defRPr sz="8999" b="1"/>
            </a:lvl1pPr>
            <a:lvl2pPr marL="1680896" indent="0">
              <a:buNone/>
              <a:defRPr sz="7499" b="1"/>
            </a:lvl2pPr>
            <a:lvl3pPr marL="3361812" indent="0">
              <a:buNone/>
              <a:defRPr sz="6916" b="1"/>
            </a:lvl3pPr>
            <a:lvl4pPr marL="5042712" indent="0">
              <a:buNone/>
              <a:defRPr sz="6082" b="1"/>
            </a:lvl4pPr>
            <a:lvl5pPr marL="6723616" indent="0">
              <a:buNone/>
              <a:defRPr sz="6082" b="1"/>
            </a:lvl5pPr>
            <a:lvl6pPr marL="8404503" indent="0">
              <a:buNone/>
              <a:defRPr sz="6082" b="1"/>
            </a:lvl6pPr>
            <a:lvl7pPr marL="10085434" indent="0">
              <a:buNone/>
              <a:defRPr sz="6082" b="1"/>
            </a:lvl7pPr>
            <a:lvl8pPr marL="11766321" indent="0">
              <a:buNone/>
              <a:defRPr sz="6082" b="1"/>
            </a:lvl8pPr>
            <a:lvl9pPr marL="1344722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31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932947"/>
      </p:ext>
    </p:extLst>
  </p:cSld>
  <p:clrMapOvr>
    <a:masterClrMapping/>
  </p:clrMapOvr>
  <p:transition/>
</p:sldLayout>
</file>

<file path=ppt/slideLayouts/slideLayout15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2552224"/>
      </p:ext>
    </p:extLst>
  </p:cSld>
  <p:clrMapOvr>
    <a:masterClrMapping/>
  </p:clrMapOvr>
  <p:transition/>
</p:sldLayout>
</file>

<file path=ppt/slideLayouts/slideLayout15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894593"/>
      </p:ext>
    </p:extLst>
  </p:cSld>
  <p:clrMapOvr>
    <a:masterClrMapping/>
  </p:clrMapOvr>
  <p:transition/>
</p:sldLayout>
</file>

<file path=ppt/slideLayouts/slideLayout157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2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5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21" y="7533307"/>
            <a:ext cx="9476185" cy="24624823"/>
          </a:xfrm>
        </p:spPr>
        <p:txBody>
          <a:bodyPr/>
          <a:lstStyle>
            <a:lvl1pPr marL="0" indent="0">
              <a:buNone/>
              <a:defRPr sz="5249"/>
            </a:lvl1pPr>
            <a:lvl2pPr marL="1680896" indent="0">
              <a:buNone/>
              <a:defRPr sz="4583"/>
            </a:lvl2pPr>
            <a:lvl3pPr marL="3361812" indent="0">
              <a:buNone/>
              <a:defRPr sz="3749"/>
            </a:lvl3pPr>
            <a:lvl4pPr marL="5042712" indent="0">
              <a:buNone/>
              <a:defRPr sz="3333"/>
            </a:lvl4pPr>
            <a:lvl5pPr marL="6723616" indent="0">
              <a:buNone/>
              <a:defRPr sz="3333"/>
            </a:lvl5pPr>
            <a:lvl6pPr marL="8404503" indent="0">
              <a:buNone/>
              <a:defRPr sz="3333"/>
            </a:lvl6pPr>
            <a:lvl7pPr marL="10085434" indent="0">
              <a:buNone/>
              <a:defRPr sz="3333"/>
            </a:lvl7pPr>
            <a:lvl8pPr marL="11766321" indent="0">
              <a:buNone/>
              <a:defRPr sz="3333"/>
            </a:lvl8pPr>
            <a:lvl9pPr marL="1344722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6291363"/>
      </p:ext>
    </p:extLst>
  </p:cSld>
  <p:clrMapOvr>
    <a:masterClrMapping/>
  </p:clrMapOvr>
  <p:transition/>
</p:sldLayout>
</file>

<file path=ppt/slideLayouts/slideLayout157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0896" indent="0">
              <a:buNone/>
              <a:defRPr sz="10415"/>
            </a:lvl2pPr>
            <a:lvl3pPr marL="3361812" indent="0">
              <a:buNone/>
              <a:defRPr sz="8999"/>
            </a:lvl3pPr>
            <a:lvl4pPr marL="5042712" indent="0">
              <a:buNone/>
              <a:defRPr sz="7499"/>
            </a:lvl4pPr>
            <a:lvl5pPr marL="6723616" indent="0">
              <a:buNone/>
              <a:defRPr sz="7499"/>
            </a:lvl5pPr>
            <a:lvl6pPr marL="8404503" indent="0">
              <a:buNone/>
              <a:defRPr sz="7499"/>
            </a:lvl6pPr>
            <a:lvl7pPr marL="10085434" indent="0">
              <a:buNone/>
              <a:defRPr sz="7499"/>
            </a:lvl7pPr>
            <a:lvl8pPr marL="11766321" indent="0">
              <a:buNone/>
              <a:defRPr sz="7499"/>
            </a:lvl8pPr>
            <a:lvl9pPr marL="1344722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0896" indent="0">
              <a:buNone/>
              <a:defRPr sz="4583"/>
            </a:lvl2pPr>
            <a:lvl3pPr marL="3361812" indent="0">
              <a:buNone/>
              <a:defRPr sz="3749"/>
            </a:lvl3pPr>
            <a:lvl4pPr marL="5042712" indent="0">
              <a:buNone/>
              <a:defRPr sz="3333"/>
            </a:lvl4pPr>
            <a:lvl5pPr marL="6723616" indent="0">
              <a:buNone/>
              <a:defRPr sz="3333"/>
            </a:lvl5pPr>
            <a:lvl6pPr marL="8404503" indent="0">
              <a:buNone/>
              <a:defRPr sz="3333"/>
            </a:lvl6pPr>
            <a:lvl7pPr marL="10085434" indent="0">
              <a:buNone/>
              <a:defRPr sz="3333"/>
            </a:lvl7pPr>
            <a:lvl8pPr marL="11766321" indent="0">
              <a:buNone/>
              <a:defRPr sz="3333"/>
            </a:lvl8pPr>
            <a:lvl9pPr marL="1344722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6835981"/>
      </p:ext>
    </p:extLst>
  </p:cSld>
  <p:clrMapOvr>
    <a:masterClrMapping/>
  </p:clrMapOvr>
  <p:transition/>
</p:sldLayout>
</file>

<file path=ppt/slideLayouts/slideLayout15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9025265"/>
      </p:ext>
    </p:extLst>
  </p:cSld>
  <p:clrMapOvr>
    <a:masterClrMapping/>
  </p:clrMapOvr>
  <p:transition/>
</p:sldLayout>
</file>

<file path=ppt/slideLayouts/slideLayout15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3496272"/>
      </p:ext>
    </p:extLst>
  </p:cSld>
  <p:clrMapOvr>
    <a:masterClrMapping/>
  </p:clrMapOvr>
  <p:transition/>
</p:sldLayout>
</file>

<file path=ppt/slideLayouts/slideLayout157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6072" tIns="168140" rIns="336072" bIns="168140"/>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6072" tIns="168140" rIns="336072" bIns="168140"/>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6072" tIns="168140" rIns="336072" bIns="168140"/>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340" tIns="201795" rIns="403340" bIns="20179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938069"/>
      </p:ext>
    </p:extLst>
  </p:cSld>
  <p:clrMapOvr>
    <a:masterClrMapping/>
  </p:clrMapOv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160960"/>
      </p:ext>
    </p:extLst>
  </p:cSld>
  <p:clrMapOvr>
    <a:masterClrMapping/>
  </p:clrMapOvr>
  <p:transition/>
</p:sldLayout>
</file>

<file path=ppt/slideLayouts/slideLayout158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1238406"/>
      </p:ext>
    </p:extLst>
  </p:cSld>
  <p:clrMapOvr>
    <a:masterClrMapping/>
  </p:clrMapOvr>
  <p:transition/>
  <p:timing>
    <p:tnLst>
      <p:par>
        <p:cTn id="1" dur="indefinite" restart="never" nodeType="tmRoot"/>
      </p:par>
    </p:tnLst>
  </p:timing>
</p:sldLayout>
</file>

<file path=ppt/slideLayouts/slideLayout158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10"/>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607"/>
            <a:ext cx="24483061" cy="7874938"/>
          </a:xfrm>
        </p:spPr>
        <p:txBody>
          <a:bodyPr anchor="b"/>
          <a:lstStyle>
            <a:lvl1pPr marL="0" indent="0">
              <a:buNone/>
              <a:defRPr sz="7499"/>
            </a:lvl1pPr>
            <a:lvl2pPr marL="1680435" indent="0">
              <a:buNone/>
              <a:defRPr sz="6916"/>
            </a:lvl2pPr>
            <a:lvl3pPr marL="3360886" indent="0">
              <a:buNone/>
              <a:defRPr sz="6082"/>
            </a:lvl3pPr>
            <a:lvl4pPr marL="5041325" indent="0">
              <a:buNone/>
              <a:defRPr sz="5249"/>
            </a:lvl4pPr>
            <a:lvl5pPr marL="6721766" indent="0">
              <a:buNone/>
              <a:defRPr sz="5249"/>
            </a:lvl5pPr>
            <a:lvl6pPr marL="8402191" indent="0">
              <a:buNone/>
              <a:defRPr sz="5249"/>
            </a:lvl6pPr>
            <a:lvl7pPr marL="10082660" indent="0">
              <a:buNone/>
              <a:defRPr sz="5249"/>
            </a:lvl7pPr>
            <a:lvl8pPr marL="11763087" indent="0">
              <a:buNone/>
              <a:defRPr sz="5249"/>
            </a:lvl8pPr>
            <a:lvl9pPr marL="1344352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2030573"/>
      </p:ext>
    </p:extLst>
  </p:cSld>
  <p:clrMapOvr>
    <a:masterClrMapping/>
  </p:clrMapOvr>
  <p:transition/>
</p:sldLayout>
</file>

<file path=ppt/slideLayouts/slideLayout158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8615966"/>
      </p:ext>
    </p:extLst>
  </p:cSld>
  <p:clrMapOvr>
    <a:masterClrMapping/>
  </p:clrMapOvr>
  <p:transition/>
</p:sldLayout>
</file>

<file path=ppt/slideLayouts/slideLayout158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80435" indent="0">
              <a:buNone/>
              <a:defRPr sz="7499" b="1"/>
            </a:lvl2pPr>
            <a:lvl3pPr marL="3360886" indent="0">
              <a:buNone/>
              <a:defRPr sz="6916" b="1"/>
            </a:lvl3pPr>
            <a:lvl4pPr marL="5041325" indent="0">
              <a:buNone/>
              <a:defRPr sz="6082" b="1"/>
            </a:lvl4pPr>
            <a:lvl5pPr marL="6721766" indent="0">
              <a:buNone/>
              <a:defRPr sz="6082" b="1"/>
            </a:lvl5pPr>
            <a:lvl6pPr marL="8402191" indent="0">
              <a:buNone/>
              <a:defRPr sz="6082" b="1"/>
            </a:lvl6pPr>
            <a:lvl7pPr marL="10082660" indent="0">
              <a:buNone/>
              <a:defRPr sz="6082" b="1"/>
            </a:lvl7pPr>
            <a:lvl8pPr marL="11763087" indent="0">
              <a:buNone/>
              <a:defRPr sz="6082" b="1"/>
            </a:lvl8pPr>
            <a:lvl9pPr marL="1344352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319" y="8058283"/>
            <a:ext cx="12731591" cy="3358307"/>
          </a:xfrm>
        </p:spPr>
        <p:txBody>
          <a:bodyPr anchor="b"/>
          <a:lstStyle>
            <a:lvl1pPr marL="0" indent="0">
              <a:buNone/>
              <a:defRPr sz="8999" b="1"/>
            </a:lvl1pPr>
            <a:lvl2pPr marL="1680435" indent="0">
              <a:buNone/>
              <a:defRPr sz="7499" b="1"/>
            </a:lvl2pPr>
            <a:lvl3pPr marL="3360886" indent="0">
              <a:buNone/>
              <a:defRPr sz="6916" b="1"/>
            </a:lvl3pPr>
            <a:lvl4pPr marL="5041325" indent="0">
              <a:buNone/>
              <a:defRPr sz="6082" b="1"/>
            </a:lvl4pPr>
            <a:lvl5pPr marL="6721766" indent="0">
              <a:buNone/>
              <a:defRPr sz="6082" b="1"/>
            </a:lvl5pPr>
            <a:lvl6pPr marL="8402191" indent="0">
              <a:buNone/>
              <a:defRPr sz="6082" b="1"/>
            </a:lvl6pPr>
            <a:lvl7pPr marL="10082660" indent="0">
              <a:buNone/>
              <a:defRPr sz="6082" b="1"/>
            </a:lvl7pPr>
            <a:lvl8pPr marL="11763087" indent="0">
              <a:buNone/>
              <a:defRPr sz="6082" b="1"/>
            </a:lvl8pPr>
            <a:lvl9pPr marL="1344352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31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257570"/>
      </p:ext>
    </p:extLst>
  </p:cSld>
  <p:clrMapOvr>
    <a:masterClrMapping/>
  </p:clrMapOvr>
  <p:transition/>
</p:sldLayout>
</file>

<file path=ppt/slideLayouts/slideLayout158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927600"/>
      </p:ext>
    </p:extLst>
  </p:cSld>
  <p:clrMapOvr>
    <a:masterClrMapping/>
  </p:clrMapOvr>
  <p:transition/>
</p:sldLayout>
</file>

<file path=ppt/slideLayouts/slideLayout15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189231"/>
      </p:ext>
    </p:extLst>
  </p:cSld>
  <p:clrMapOvr>
    <a:masterClrMapping/>
  </p:clrMapOvr>
  <p:transition/>
</p:sldLayout>
</file>

<file path=ppt/slideLayouts/slideLayout158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2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68"/>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26" y="7533307"/>
            <a:ext cx="9476185" cy="24624823"/>
          </a:xfrm>
        </p:spPr>
        <p:txBody>
          <a:bodyPr/>
          <a:lstStyle>
            <a:lvl1pPr marL="0" indent="0">
              <a:buNone/>
              <a:defRPr sz="5249"/>
            </a:lvl1pPr>
            <a:lvl2pPr marL="1680435" indent="0">
              <a:buNone/>
              <a:defRPr sz="4583"/>
            </a:lvl2pPr>
            <a:lvl3pPr marL="3360886" indent="0">
              <a:buNone/>
              <a:defRPr sz="3749"/>
            </a:lvl3pPr>
            <a:lvl4pPr marL="5041325" indent="0">
              <a:buNone/>
              <a:defRPr sz="3333"/>
            </a:lvl4pPr>
            <a:lvl5pPr marL="6721766" indent="0">
              <a:buNone/>
              <a:defRPr sz="3333"/>
            </a:lvl5pPr>
            <a:lvl6pPr marL="8402191" indent="0">
              <a:buNone/>
              <a:defRPr sz="3333"/>
            </a:lvl6pPr>
            <a:lvl7pPr marL="10082660" indent="0">
              <a:buNone/>
              <a:defRPr sz="3333"/>
            </a:lvl7pPr>
            <a:lvl8pPr marL="11763087" indent="0">
              <a:buNone/>
              <a:defRPr sz="3333"/>
            </a:lvl8pPr>
            <a:lvl9pPr marL="1344352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834229"/>
      </p:ext>
    </p:extLst>
  </p:cSld>
  <p:clrMapOvr>
    <a:masterClrMapping/>
  </p:clrMapOvr>
  <p:transition/>
</p:sldLayout>
</file>

<file path=ppt/slideLayouts/slideLayout158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80435" indent="0">
              <a:buNone/>
              <a:defRPr sz="10415"/>
            </a:lvl2pPr>
            <a:lvl3pPr marL="3360886" indent="0">
              <a:buNone/>
              <a:defRPr sz="8999"/>
            </a:lvl3pPr>
            <a:lvl4pPr marL="5041325" indent="0">
              <a:buNone/>
              <a:defRPr sz="7499"/>
            </a:lvl4pPr>
            <a:lvl5pPr marL="6721766" indent="0">
              <a:buNone/>
              <a:defRPr sz="7499"/>
            </a:lvl5pPr>
            <a:lvl6pPr marL="8402191" indent="0">
              <a:buNone/>
              <a:defRPr sz="7499"/>
            </a:lvl6pPr>
            <a:lvl7pPr marL="10082660" indent="0">
              <a:buNone/>
              <a:defRPr sz="7499"/>
            </a:lvl7pPr>
            <a:lvl8pPr marL="11763087" indent="0">
              <a:buNone/>
              <a:defRPr sz="7499"/>
            </a:lvl8pPr>
            <a:lvl9pPr marL="1344352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80435" indent="0">
              <a:buNone/>
              <a:defRPr sz="4583"/>
            </a:lvl2pPr>
            <a:lvl3pPr marL="3360886" indent="0">
              <a:buNone/>
              <a:defRPr sz="3749"/>
            </a:lvl3pPr>
            <a:lvl4pPr marL="5041325" indent="0">
              <a:buNone/>
              <a:defRPr sz="3333"/>
            </a:lvl4pPr>
            <a:lvl5pPr marL="6721766" indent="0">
              <a:buNone/>
              <a:defRPr sz="3333"/>
            </a:lvl5pPr>
            <a:lvl6pPr marL="8402191" indent="0">
              <a:buNone/>
              <a:defRPr sz="3333"/>
            </a:lvl6pPr>
            <a:lvl7pPr marL="10082660" indent="0">
              <a:buNone/>
              <a:defRPr sz="3333"/>
            </a:lvl7pPr>
            <a:lvl8pPr marL="11763087" indent="0">
              <a:buNone/>
              <a:defRPr sz="3333"/>
            </a:lvl8pPr>
            <a:lvl9pPr marL="1344352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770295"/>
      </p:ext>
    </p:extLst>
  </p:cSld>
  <p:clrMapOvr>
    <a:masterClrMapping/>
  </p:clrMapOvr>
  <p:transition/>
</p:sldLayout>
</file>

<file path=ppt/slideLayouts/slideLayout15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1436104"/>
      </p:ext>
    </p:extLst>
  </p:cSld>
  <p:clrMapOvr>
    <a:masterClrMapping/>
  </p:clrMapOvr>
  <p:transition/>
</p:sldLayout>
</file>

<file path=ppt/slideLayouts/slideLayout15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8522092"/>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213" tIns="155082" rIns="310213" bIns="155082"/>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213" tIns="155082" rIns="310213" bIns="155082"/>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213" tIns="155082" rIns="310213" bIns="155082"/>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305" tIns="186123" rIns="372305" bIns="186123"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194809"/>
      </p:ext>
    </p:extLst>
  </p:cSld>
  <p:clrMapOvr>
    <a:masterClrMapping/>
  </p:clrMapOvr>
  <p:transition/>
  <p:timing>
    <p:tnLst>
      <p:par>
        <p:cTn id="1" dur="indefinite" restart="never" nodeType="tmRoot"/>
      </p:par>
    </p:tnLst>
  </p:timing>
</p:sldLayout>
</file>

<file path=ppt/slideLayouts/slideLayout159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35979" tIns="168097" rIns="335979" bIns="16809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35979" tIns="168097" rIns="335979" bIns="16809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35979" tIns="168097" rIns="335979" bIns="16809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3228" tIns="201743" rIns="403228" bIns="20174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3890218"/>
      </p:ext>
    </p:extLst>
  </p:cSld>
  <p:clrMapOvr>
    <a:masterClrMapping/>
  </p:clrMapOvr>
  <p:transition/>
  <p:timing>
    <p:tnLst>
      <p:par>
        <p:cTn id="1" dur="indefinite" restart="never" nodeType="tmRoot"/>
      </p:par>
    </p:tnLst>
  </p:timing>
</p:sldLayout>
</file>

<file path=ppt/slideLayouts/slideLayout159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54512"/>
      </p:ext>
    </p:extLst>
  </p:cSld>
  <p:clrMapOvr>
    <a:masterClrMapping/>
  </p:clrMapOvr>
  <p:transition/>
  <p:timing>
    <p:tnLst>
      <p:par>
        <p:cTn id="1" dur="indefinite" restart="never" nodeType="tmRoot"/>
      </p:par>
    </p:tnLst>
  </p:timing>
</p:sldLayout>
</file>

<file path=ppt/slideLayouts/slideLayout159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1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615"/>
            <a:ext cx="24483061" cy="7874938"/>
          </a:xfrm>
        </p:spPr>
        <p:txBody>
          <a:bodyPr anchor="b"/>
          <a:lstStyle>
            <a:lvl1pPr marL="0" indent="0">
              <a:buNone/>
              <a:defRPr sz="7499"/>
            </a:lvl1pPr>
            <a:lvl2pPr marL="1679975" indent="0">
              <a:buNone/>
              <a:defRPr sz="6916"/>
            </a:lvl2pPr>
            <a:lvl3pPr marL="3359961" indent="0">
              <a:buNone/>
              <a:defRPr sz="6082"/>
            </a:lvl3pPr>
            <a:lvl4pPr marL="5039935" indent="0">
              <a:buNone/>
              <a:defRPr sz="5249"/>
            </a:lvl4pPr>
            <a:lvl5pPr marL="6719919" indent="0">
              <a:buNone/>
              <a:defRPr sz="5249"/>
            </a:lvl5pPr>
            <a:lvl6pPr marL="8399881" indent="0">
              <a:buNone/>
              <a:defRPr sz="5249"/>
            </a:lvl6pPr>
            <a:lvl7pPr marL="10079885" indent="0">
              <a:buNone/>
              <a:defRPr sz="5249"/>
            </a:lvl7pPr>
            <a:lvl8pPr marL="11759850" indent="0">
              <a:buNone/>
              <a:defRPr sz="5249"/>
            </a:lvl8pPr>
            <a:lvl9pPr marL="13439828"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6343585"/>
      </p:ext>
    </p:extLst>
  </p:cSld>
  <p:clrMapOvr>
    <a:masterClrMapping/>
  </p:clrMapOvr>
  <p:transition/>
</p:sldLayout>
</file>

<file path=ppt/slideLayouts/slideLayout159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3358798"/>
      </p:ext>
    </p:extLst>
  </p:cSld>
  <p:clrMapOvr>
    <a:masterClrMapping/>
  </p:clrMapOvr>
  <p:transition/>
</p:sldLayout>
</file>

<file path=ppt/slideLayouts/slideLayout159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679975" indent="0">
              <a:buNone/>
              <a:defRPr sz="7499" b="1"/>
            </a:lvl2pPr>
            <a:lvl3pPr marL="3359961" indent="0">
              <a:buNone/>
              <a:defRPr sz="6916" b="1"/>
            </a:lvl3pPr>
            <a:lvl4pPr marL="5039935" indent="0">
              <a:buNone/>
              <a:defRPr sz="6082" b="1"/>
            </a:lvl4pPr>
            <a:lvl5pPr marL="6719919" indent="0">
              <a:buNone/>
              <a:defRPr sz="6082" b="1"/>
            </a:lvl5pPr>
            <a:lvl6pPr marL="8399881" indent="0">
              <a:buNone/>
              <a:defRPr sz="6082" b="1"/>
            </a:lvl6pPr>
            <a:lvl7pPr marL="10079885" indent="0">
              <a:buNone/>
              <a:defRPr sz="6082" b="1"/>
            </a:lvl7pPr>
            <a:lvl8pPr marL="11759850" indent="0">
              <a:buNone/>
              <a:defRPr sz="6082" b="1"/>
            </a:lvl8pPr>
            <a:lvl9pPr marL="13439828"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324" y="8058283"/>
            <a:ext cx="12731591" cy="3358307"/>
          </a:xfrm>
        </p:spPr>
        <p:txBody>
          <a:bodyPr anchor="b"/>
          <a:lstStyle>
            <a:lvl1pPr marL="0" indent="0">
              <a:buNone/>
              <a:defRPr sz="8999" b="1"/>
            </a:lvl1pPr>
            <a:lvl2pPr marL="1679975" indent="0">
              <a:buNone/>
              <a:defRPr sz="7499" b="1"/>
            </a:lvl2pPr>
            <a:lvl3pPr marL="3359961" indent="0">
              <a:buNone/>
              <a:defRPr sz="6916" b="1"/>
            </a:lvl3pPr>
            <a:lvl4pPr marL="5039935" indent="0">
              <a:buNone/>
              <a:defRPr sz="6082" b="1"/>
            </a:lvl4pPr>
            <a:lvl5pPr marL="6719919" indent="0">
              <a:buNone/>
              <a:defRPr sz="6082" b="1"/>
            </a:lvl5pPr>
            <a:lvl6pPr marL="8399881" indent="0">
              <a:buNone/>
              <a:defRPr sz="6082" b="1"/>
            </a:lvl6pPr>
            <a:lvl7pPr marL="10079885" indent="0">
              <a:buNone/>
              <a:defRPr sz="6082" b="1"/>
            </a:lvl7pPr>
            <a:lvl8pPr marL="11759850" indent="0">
              <a:buNone/>
              <a:defRPr sz="6082" b="1"/>
            </a:lvl8pPr>
            <a:lvl9pPr marL="13439828"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232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4461593"/>
      </p:ext>
    </p:extLst>
  </p:cSld>
  <p:clrMapOvr>
    <a:masterClrMapping/>
  </p:clrMapOvr>
  <p:transition/>
</p:sldLayout>
</file>

<file path=ppt/slideLayouts/slideLayout15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4438028"/>
      </p:ext>
    </p:extLst>
  </p:cSld>
  <p:clrMapOvr>
    <a:masterClrMapping/>
  </p:clrMapOvr>
  <p:transition/>
</p:sldLayout>
</file>

<file path=ppt/slideLayouts/slideLayout15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9021912"/>
      </p:ext>
    </p:extLst>
  </p:cSld>
  <p:clrMapOvr>
    <a:masterClrMapping/>
  </p:clrMapOvr>
  <p:transition/>
</p:sldLayout>
</file>

<file path=ppt/slideLayouts/slideLayout159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2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8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29" y="7533307"/>
            <a:ext cx="9476185" cy="24624823"/>
          </a:xfrm>
        </p:spPr>
        <p:txBody>
          <a:bodyPr/>
          <a:lstStyle>
            <a:lvl1pPr marL="0" indent="0">
              <a:buNone/>
              <a:defRPr sz="5249"/>
            </a:lvl1pPr>
            <a:lvl2pPr marL="1679975" indent="0">
              <a:buNone/>
              <a:defRPr sz="4583"/>
            </a:lvl2pPr>
            <a:lvl3pPr marL="3359961" indent="0">
              <a:buNone/>
              <a:defRPr sz="3749"/>
            </a:lvl3pPr>
            <a:lvl4pPr marL="5039935" indent="0">
              <a:buNone/>
              <a:defRPr sz="3333"/>
            </a:lvl4pPr>
            <a:lvl5pPr marL="6719919" indent="0">
              <a:buNone/>
              <a:defRPr sz="3333"/>
            </a:lvl5pPr>
            <a:lvl6pPr marL="8399881" indent="0">
              <a:buNone/>
              <a:defRPr sz="3333"/>
            </a:lvl6pPr>
            <a:lvl7pPr marL="10079885" indent="0">
              <a:buNone/>
              <a:defRPr sz="3333"/>
            </a:lvl7pPr>
            <a:lvl8pPr marL="11759850" indent="0">
              <a:buNone/>
              <a:defRPr sz="3333"/>
            </a:lvl8pPr>
            <a:lvl9pPr marL="1343982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652288"/>
      </p:ext>
    </p:extLst>
  </p:cSld>
  <p:clrMapOvr>
    <a:masterClrMapping/>
  </p:clrMapOvr>
  <p:transition/>
</p:sldLayout>
</file>

<file path=ppt/slideLayouts/slideLayout159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679975" indent="0">
              <a:buNone/>
              <a:defRPr sz="10415"/>
            </a:lvl2pPr>
            <a:lvl3pPr marL="3359961" indent="0">
              <a:buNone/>
              <a:defRPr sz="8999"/>
            </a:lvl3pPr>
            <a:lvl4pPr marL="5039935" indent="0">
              <a:buNone/>
              <a:defRPr sz="7499"/>
            </a:lvl4pPr>
            <a:lvl5pPr marL="6719919" indent="0">
              <a:buNone/>
              <a:defRPr sz="7499"/>
            </a:lvl5pPr>
            <a:lvl6pPr marL="8399881" indent="0">
              <a:buNone/>
              <a:defRPr sz="7499"/>
            </a:lvl6pPr>
            <a:lvl7pPr marL="10079885" indent="0">
              <a:buNone/>
              <a:defRPr sz="7499"/>
            </a:lvl7pPr>
            <a:lvl8pPr marL="11759850" indent="0">
              <a:buNone/>
              <a:defRPr sz="7499"/>
            </a:lvl8pPr>
            <a:lvl9pPr marL="13439828"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679975" indent="0">
              <a:buNone/>
              <a:defRPr sz="4583"/>
            </a:lvl2pPr>
            <a:lvl3pPr marL="3359961" indent="0">
              <a:buNone/>
              <a:defRPr sz="3749"/>
            </a:lvl3pPr>
            <a:lvl4pPr marL="5039935" indent="0">
              <a:buNone/>
              <a:defRPr sz="3333"/>
            </a:lvl4pPr>
            <a:lvl5pPr marL="6719919" indent="0">
              <a:buNone/>
              <a:defRPr sz="3333"/>
            </a:lvl5pPr>
            <a:lvl6pPr marL="8399881" indent="0">
              <a:buNone/>
              <a:defRPr sz="3333"/>
            </a:lvl6pPr>
            <a:lvl7pPr marL="10079885" indent="0">
              <a:buNone/>
              <a:defRPr sz="3333"/>
            </a:lvl7pPr>
            <a:lvl8pPr marL="11759850" indent="0">
              <a:buNone/>
              <a:defRPr sz="3333"/>
            </a:lvl8pPr>
            <a:lvl9pPr marL="13439828"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6132712"/>
      </p:ext>
    </p:extLst>
  </p:cSld>
  <p:clrMapOvr>
    <a:masterClrMapping/>
  </p:clrMapOvr>
  <p:transition/>
</p:sldLayout>
</file>

<file path=ppt/slideLayouts/slideLayout159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1139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5651" indent="0">
              <a:buNone/>
              <a:defRPr sz="6916" b="1"/>
            </a:lvl2pPr>
            <a:lvl3pPr marL="3111309" indent="0">
              <a:buNone/>
              <a:defRPr sz="6082" b="1"/>
            </a:lvl3pPr>
            <a:lvl4pPr marL="4666956" indent="0">
              <a:buNone/>
              <a:defRPr sz="5249" b="1"/>
            </a:lvl4pPr>
            <a:lvl5pPr marL="6222613" indent="0">
              <a:buNone/>
              <a:defRPr sz="5249" b="1"/>
            </a:lvl5pPr>
            <a:lvl6pPr marL="7778266" indent="0">
              <a:buNone/>
              <a:defRPr sz="5249" b="1"/>
            </a:lvl6pPr>
            <a:lvl7pPr marL="9333919" indent="0">
              <a:buNone/>
              <a:defRPr sz="5249" b="1"/>
            </a:lvl7pPr>
            <a:lvl8pPr marL="10889570" indent="0">
              <a:buNone/>
              <a:defRPr sz="5249" b="1"/>
            </a:lvl8pPr>
            <a:lvl9pPr marL="1244522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84" y="8058283"/>
            <a:ext cx="12731591" cy="3358307"/>
          </a:xfrm>
        </p:spPr>
        <p:txBody>
          <a:bodyPr anchor="b"/>
          <a:lstStyle>
            <a:lvl1pPr marL="0" indent="0">
              <a:buNone/>
              <a:defRPr sz="8332" b="1"/>
            </a:lvl1pPr>
            <a:lvl2pPr marL="1555651" indent="0">
              <a:buNone/>
              <a:defRPr sz="6916" b="1"/>
            </a:lvl2pPr>
            <a:lvl3pPr marL="3111309" indent="0">
              <a:buNone/>
              <a:defRPr sz="6082" b="1"/>
            </a:lvl3pPr>
            <a:lvl4pPr marL="4666956" indent="0">
              <a:buNone/>
              <a:defRPr sz="5249" b="1"/>
            </a:lvl4pPr>
            <a:lvl5pPr marL="6222613" indent="0">
              <a:buNone/>
              <a:defRPr sz="5249" b="1"/>
            </a:lvl5pPr>
            <a:lvl6pPr marL="7778266" indent="0">
              <a:buNone/>
              <a:defRPr sz="5249" b="1"/>
            </a:lvl6pPr>
            <a:lvl7pPr marL="9333919" indent="0">
              <a:buNone/>
              <a:defRPr sz="5249" b="1"/>
            </a:lvl7pPr>
            <a:lvl8pPr marL="10889570" indent="0">
              <a:buNone/>
              <a:defRPr sz="5249" b="1"/>
            </a:lvl8pPr>
            <a:lvl9pPr marL="1244522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8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5198035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0270571"/>
      </p:ext>
    </p:extLst>
  </p:cSld>
  <p:clrMapOvr>
    <a:masterClrMapping/>
  </p:clrMapOvr>
  <p:transition/>
  <p:timing>
    <p:tnLst>
      <p:par>
        <p:cTn id="1" dur="indefinite" restart="never" nodeType="tmRoot"/>
      </p:par>
    </p:tnLst>
  </p:timing>
</p:sldLayout>
</file>

<file path=ppt/slideLayouts/slideLayout160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47105"/>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1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0950" indent="0">
              <a:buNone/>
              <a:defRPr sz="6082"/>
            </a:lvl2pPr>
            <a:lvl3pPr marL="3101883" indent="0">
              <a:buNone/>
              <a:defRPr sz="5249"/>
            </a:lvl3pPr>
            <a:lvl4pPr marL="4652830" indent="0">
              <a:buNone/>
              <a:defRPr sz="4833"/>
            </a:lvl4pPr>
            <a:lvl5pPr marL="6203774" indent="0">
              <a:buNone/>
              <a:defRPr sz="4833"/>
            </a:lvl5pPr>
            <a:lvl6pPr marL="7754722" indent="0">
              <a:buNone/>
              <a:defRPr sz="4833"/>
            </a:lvl6pPr>
            <a:lvl7pPr marL="9305653" indent="0">
              <a:buNone/>
              <a:defRPr sz="4833"/>
            </a:lvl7pPr>
            <a:lvl8pPr marL="10856608" indent="0">
              <a:buNone/>
              <a:defRPr sz="4833"/>
            </a:lvl8pPr>
            <a:lvl9pPr marL="12407544"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447411"/>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2659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0950" indent="0">
              <a:buNone/>
              <a:defRPr sz="6916" b="1"/>
            </a:lvl2pPr>
            <a:lvl3pPr marL="3101883" indent="0">
              <a:buNone/>
              <a:defRPr sz="6082" b="1"/>
            </a:lvl3pPr>
            <a:lvl4pPr marL="4652830" indent="0">
              <a:buNone/>
              <a:defRPr sz="5249" b="1"/>
            </a:lvl4pPr>
            <a:lvl5pPr marL="6203774" indent="0">
              <a:buNone/>
              <a:defRPr sz="5249" b="1"/>
            </a:lvl5pPr>
            <a:lvl6pPr marL="7754722" indent="0">
              <a:buNone/>
              <a:defRPr sz="5249" b="1"/>
            </a:lvl6pPr>
            <a:lvl7pPr marL="9305653" indent="0">
              <a:buNone/>
              <a:defRPr sz="5249" b="1"/>
            </a:lvl7pPr>
            <a:lvl8pPr marL="10856608" indent="0">
              <a:buNone/>
              <a:defRPr sz="5249" b="1"/>
            </a:lvl8pPr>
            <a:lvl9pPr marL="12407544"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21" y="8058283"/>
            <a:ext cx="12731591" cy="3358307"/>
          </a:xfrm>
        </p:spPr>
        <p:txBody>
          <a:bodyPr anchor="b"/>
          <a:lstStyle>
            <a:lvl1pPr marL="0" indent="0">
              <a:buNone/>
              <a:defRPr sz="8332" b="1"/>
            </a:lvl1pPr>
            <a:lvl2pPr marL="1550950" indent="0">
              <a:buNone/>
              <a:defRPr sz="6916" b="1"/>
            </a:lvl2pPr>
            <a:lvl3pPr marL="3101883" indent="0">
              <a:buNone/>
              <a:defRPr sz="6082" b="1"/>
            </a:lvl3pPr>
            <a:lvl4pPr marL="4652830" indent="0">
              <a:buNone/>
              <a:defRPr sz="5249" b="1"/>
            </a:lvl4pPr>
            <a:lvl5pPr marL="6203774" indent="0">
              <a:buNone/>
              <a:defRPr sz="5249" b="1"/>
            </a:lvl5pPr>
            <a:lvl6pPr marL="7754722" indent="0">
              <a:buNone/>
              <a:defRPr sz="5249" b="1"/>
            </a:lvl6pPr>
            <a:lvl7pPr marL="9305653" indent="0">
              <a:buNone/>
              <a:defRPr sz="5249" b="1"/>
            </a:lvl7pPr>
            <a:lvl8pPr marL="10856608" indent="0">
              <a:buNone/>
              <a:defRPr sz="5249" b="1"/>
            </a:lvl8pPr>
            <a:lvl9pPr marL="12407544"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2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32289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572529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47469"/>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5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73"/>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51" y="7533303"/>
            <a:ext cx="9476185" cy="24624823"/>
          </a:xfrm>
        </p:spPr>
        <p:txBody>
          <a:bodyPr/>
          <a:lstStyle>
            <a:lvl1pPr marL="0" indent="0">
              <a:buNone/>
              <a:defRPr sz="4833"/>
            </a:lvl1pPr>
            <a:lvl2pPr marL="1550950" indent="0">
              <a:buNone/>
              <a:defRPr sz="4166"/>
            </a:lvl2pPr>
            <a:lvl3pPr marL="3101883" indent="0">
              <a:buNone/>
              <a:defRPr sz="3333"/>
            </a:lvl3pPr>
            <a:lvl4pPr marL="4652830" indent="0">
              <a:buNone/>
              <a:defRPr sz="3166"/>
            </a:lvl4pPr>
            <a:lvl5pPr marL="6203774" indent="0">
              <a:buNone/>
              <a:defRPr sz="3166"/>
            </a:lvl5pPr>
            <a:lvl6pPr marL="7754722" indent="0">
              <a:buNone/>
              <a:defRPr sz="3166"/>
            </a:lvl6pPr>
            <a:lvl7pPr marL="9305653" indent="0">
              <a:buNone/>
              <a:defRPr sz="3166"/>
            </a:lvl7pPr>
            <a:lvl8pPr marL="10856608" indent="0">
              <a:buNone/>
              <a:defRPr sz="3166"/>
            </a:lvl8pPr>
            <a:lvl9pPr marL="1240754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894167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0950" indent="0">
              <a:buNone/>
              <a:defRPr sz="9415"/>
            </a:lvl2pPr>
            <a:lvl3pPr marL="3101883" indent="0">
              <a:buNone/>
              <a:defRPr sz="8332"/>
            </a:lvl3pPr>
            <a:lvl4pPr marL="4652830" indent="0">
              <a:buNone/>
              <a:defRPr sz="6916"/>
            </a:lvl4pPr>
            <a:lvl5pPr marL="6203774" indent="0">
              <a:buNone/>
              <a:defRPr sz="6916"/>
            </a:lvl5pPr>
            <a:lvl6pPr marL="7754722" indent="0">
              <a:buNone/>
              <a:defRPr sz="6916"/>
            </a:lvl6pPr>
            <a:lvl7pPr marL="9305653" indent="0">
              <a:buNone/>
              <a:defRPr sz="6916"/>
            </a:lvl7pPr>
            <a:lvl8pPr marL="10856608" indent="0">
              <a:buNone/>
              <a:defRPr sz="6916"/>
            </a:lvl8pPr>
            <a:lvl9pPr marL="12407544"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0950" indent="0">
              <a:buNone/>
              <a:defRPr sz="4166"/>
            </a:lvl2pPr>
            <a:lvl3pPr marL="3101883" indent="0">
              <a:buNone/>
              <a:defRPr sz="3333"/>
            </a:lvl3pPr>
            <a:lvl4pPr marL="4652830" indent="0">
              <a:buNone/>
              <a:defRPr sz="3166"/>
            </a:lvl4pPr>
            <a:lvl5pPr marL="6203774" indent="0">
              <a:buNone/>
              <a:defRPr sz="3166"/>
            </a:lvl5pPr>
            <a:lvl6pPr marL="7754722" indent="0">
              <a:buNone/>
              <a:defRPr sz="3166"/>
            </a:lvl6pPr>
            <a:lvl7pPr marL="9305653" indent="0">
              <a:buNone/>
              <a:defRPr sz="3166"/>
            </a:lvl7pPr>
            <a:lvl8pPr marL="10856608" indent="0">
              <a:buNone/>
              <a:defRPr sz="3166"/>
            </a:lvl8pPr>
            <a:lvl9pPr marL="1240754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880741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128480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0985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24557810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142" tIns="155046" rIns="310142" bIns="155046"/>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142" tIns="155046" rIns="310142" bIns="155046"/>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142" tIns="155046" rIns="310142" bIns="155046"/>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220" tIns="186080" rIns="372220" bIns="186080" numCol="1" anchor="b" anchorCtr="0" compatLnSpc="1">
            <a:prstTxWarp prst="textNoShape">
              <a:avLst/>
            </a:prstTxWarp>
          </a:bodyPr>
          <a:lstStyle>
            <a:lvl1pPr>
              <a:defRPr sz="4166">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166"/>
            </a:lvl1pPr>
          </a:lstStyle>
          <a:p>
            <a:fld id="{EF0CAD05-5F98-C240-A41D-E171A6304933}" type="slidenum">
              <a:rPr lang="en-US"/>
              <a:pPr/>
              <a:t>‹#›</a:t>
            </a:fld>
            <a:endParaRPr lang="en-US"/>
          </a:p>
        </p:txBody>
      </p:sp>
    </p:spTree>
    <p:extLst>
      <p:ext uri="{BB962C8B-B14F-4D97-AF65-F5344CB8AC3E}">
        <p14:creationId xmlns:p14="http://schemas.microsoft.com/office/powerpoint/2010/main" val="795717255"/>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1"/>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1574849721"/>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2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0592" indent="0">
              <a:buNone/>
              <a:defRPr sz="6082"/>
            </a:lvl2pPr>
            <a:lvl3pPr marL="3101160" indent="0">
              <a:buNone/>
              <a:defRPr sz="5249"/>
            </a:lvl3pPr>
            <a:lvl4pPr marL="4651743" indent="0">
              <a:buNone/>
              <a:defRPr sz="4833"/>
            </a:lvl4pPr>
            <a:lvl5pPr marL="6202327" indent="0">
              <a:buNone/>
              <a:defRPr sz="4833"/>
            </a:lvl5pPr>
            <a:lvl6pPr marL="7752909" indent="0">
              <a:buNone/>
              <a:defRPr sz="4833"/>
            </a:lvl6pPr>
            <a:lvl7pPr marL="9303486" indent="0">
              <a:buNone/>
              <a:defRPr sz="4833"/>
            </a:lvl7pPr>
            <a:lvl8pPr marL="10854078" indent="0">
              <a:buNone/>
              <a:defRPr sz="4833"/>
            </a:lvl8pPr>
            <a:lvl9pPr marL="12404648"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404188671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1389136945"/>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0592" indent="0">
              <a:buNone/>
              <a:defRPr sz="6916" b="1"/>
            </a:lvl2pPr>
            <a:lvl3pPr marL="3101160" indent="0">
              <a:buNone/>
              <a:defRPr sz="6082" b="1"/>
            </a:lvl3pPr>
            <a:lvl4pPr marL="4651743" indent="0">
              <a:buNone/>
              <a:defRPr sz="5249" b="1"/>
            </a:lvl4pPr>
            <a:lvl5pPr marL="6202327" indent="0">
              <a:buNone/>
              <a:defRPr sz="5249" b="1"/>
            </a:lvl5pPr>
            <a:lvl6pPr marL="7752909" indent="0">
              <a:buNone/>
              <a:defRPr sz="5249" b="1"/>
            </a:lvl6pPr>
            <a:lvl7pPr marL="9303486" indent="0">
              <a:buNone/>
              <a:defRPr sz="5249" b="1"/>
            </a:lvl7pPr>
            <a:lvl8pPr marL="10854078" indent="0">
              <a:buNone/>
              <a:defRPr sz="5249" b="1"/>
            </a:lvl8pPr>
            <a:lvl9pPr marL="12404648"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21" y="8058283"/>
            <a:ext cx="12731591" cy="3358307"/>
          </a:xfrm>
        </p:spPr>
        <p:txBody>
          <a:bodyPr anchor="b"/>
          <a:lstStyle>
            <a:lvl1pPr marL="0" indent="0">
              <a:buNone/>
              <a:defRPr sz="8332" b="1"/>
            </a:lvl1pPr>
            <a:lvl2pPr marL="1550592" indent="0">
              <a:buNone/>
              <a:defRPr sz="6916" b="1"/>
            </a:lvl2pPr>
            <a:lvl3pPr marL="3101160" indent="0">
              <a:buNone/>
              <a:defRPr sz="6082" b="1"/>
            </a:lvl3pPr>
            <a:lvl4pPr marL="4651743" indent="0">
              <a:buNone/>
              <a:defRPr sz="5249" b="1"/>
            </a:lvl4pPr>
            <a:lvl5pPr marL="6202327" indent="0">
              <a:buNone/>
              <a:defRPr sz="5249" b="1"/>
            </a:lvl5pPr>
            <a:lvl6pPr marL="7752909" indent="0">
              <a:buNone/>
              <a:defRPr sz="5249" b="1"/>
            </a:lvl6pPr>
            <a:lvl7pPr marL="9303486" indent="0">
              <a:buNone/>
              <a:defRPr sz="5249" b="1"/>
            </a:lvl7pPr>
            <a:lvl8pPr marL="10854078" indent="0">
              <a:buNone/>
              <a:defRPr sz="5249" b="1"/>
            </a:lvl8pPr>
            <a:lvl9pPr marL="12404648"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2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370630131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167682251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11645186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5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8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59" y="7533303"/>
            <a:ext cx="9476185" cy="24624823"/>
          </a:xfrm>
        </p:spPr>
        <p:txBody>
          <a:bodyPr/>
          <a:lstStyle>
            <a:lvl1pPr marL="0" indent="0">
              <a:buNone/>
              <a:defRPr sz="4833"/>
            </a:lvl1pPr>
            <a:lvl2pPr marL="1550592" indent="0">
              <a:buNone/>
              <a:defRPr sz="4166"/>
            </a:lvl2pPr>
            <a:lvl3pPr marL="3101160" indent="0">
              <a:buNone/>
              <a:defRPr sz="3333"/>
            </a:lvl3pPr>
            <a:lvl4pPr marL="4651743" indent="0">
              <a:buNone/>
              <a:defRPr sz="3166"/>
            </a:lvl4pPr>
            <a:lvl5pPr marL="6202327" indent="0">
              <a:buNone/>
              <a:defRPr sz="3166"/>
            </a:lvl5pPr>
            <a:lvl6pPr marL="7752909" indent="0">
              <a:buNone/>
              <a:defRPr sz="3166"/>
            </a:lvl6pPr>
            <a:lvl7pPr marL="9303486" indent="0">
              <a:buNone/>
              <a:defRPr sz="3166"/>
            </a:lvl7pPr>
            <a:lvl8pPr marL="10854078" indent="0">
              <a:buNone/>
              <a:defRPr sz="3166"/>
            </a:lvl8pPr>
            <a:lvl9pPr marL="1240464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6076613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0592" indent="0">
              <a:buNone/>
              <a:defRPr sz="9415"/>
            </a:lvl2pPr>
            <a:lvl3pPr marL="3101160" indent="0">
              <a:buNone/>
              <a:defRPr sz="8332"/>
            </a:lvl3pPr>
            <a:lvl4pPr marL="4651743" indent="0">
              <a:buNone/>
              <a:defRPr sz="6916"/>
            </a:lvl4pPr>
            <a:lvl5pPr marL="6202327" indent="0">
              <a:buNone/>
              <a:defRPr sz="6916"/>
            </a:lvl5pPr>
            <a:lvl6pPr marL="7752909" indent="0">
              <a:buNone/>
              <a:defRPr sz="6916"/>
            </a:lvl6pPr>
            <a:lvl7pPr marL="9303486" indent="0">
              <a:buNone/>
              <a:defRPr sz="6916"/>
            </a:lvl7pPr>
            <a:lvl8pPr marL="10854078" indent="0">
              <a:buNone/>
              <a:defRPr sz="6916"/>
            </a:lvl8pPr>
            <a:lvl9pPr marL="12404648"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0592" indent="0">
              <a:buNone/>
              <a:defRPr sz="4166"/>
            </a:lvl2pPr>
            <a:lvl3pPr marL="3101160" indent="0">
              <a:buNone/>
              <a:defRPr sz="3333"/>
            </a:lvl3pPr>
            <a:lvl4pPr marL="4651743" indent="0">
              <a:buNone/>
              <a:defRPr sz="3166"/>
            </a:lvl4pPr>
            <a:lvl5pPr marL="6202327" indent="0">
              <a:buNone/>
              <a:defRPr sz="3166"/>
            </a:lvl5pPr>
            <a:lvl6pPr marL="7752909" indent="0">
              <a:buNone/>
              <a:defRPr sz="3166"/>
            </a:lvl6pPr>
            <a:lvl7pPr marL="9303486" indent="0">
              <a:buNone/>
              <a:defRPr sz="3166"/>
            </a:lvl7pPr>
            <a:lvl8pPr marL="10854078" indent="0">
              <a:buNone/>
              <a:defRPr sz="3166"/>
            </a:lvl8pPr>
            <a:lvl9pPr marL="1240464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461981542"/>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5766986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429086171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494225560"/>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4131487377"/>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067" tIns="155009" rIns="310067" bIns="155009"/>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067" tIns="155009" rIns="310067" bIns="155009"/>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067" tIns="155009" rIns="310067" bIns="155009"/>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130" tIns="186035" rIns="372130" bIns="18603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387702"/>
      </p:ext>
    </p:extLst>
  </p:cSld>
  <p:clrMapOvr>
    <a:masterClrMapping/>
  </p:clrMapOv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7934813"/>
      </p:ext>
    </p:extLst>
  </p:cSld>
  <p:clrMapOvr>
    <a:masterClrMapping/>
  </p:clrMapOv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3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0231" indent="0">
              <a:buNone/>
              <a:defRPr sz="6082"/>
            </a:lvl2pPr>
            <a:lvl3pPr marL="3100440" indent="0">
              <a:buNone/>
              <a:defRPr sz="5249"/>
            </a:lvl3pPr>
            <a:lvl4pPr marL="4650656" indent="0">
              <a:buNone/>
              <a:defRPr sz="4833"/>
            </a:lvl4pPr>
            <a:lvl5pPr marL="6200883" indent="0">
              <a:buNone/>
              <a:defRPr sz="4833"/>
            </a:lvl5pPr>
            <a:lvl6pPr marL="7751104" indent="0">
              <a:buNone/>
              <a:defRPr sz="4833"/>
            </a:lvl6pPr>
            <a:lvl7pPr marL="9301316" indent="0">
              <a:buNone/>
              <a:defRPr sz="4833"/>
            </a:lvl7pPr>
            <a:lvl8pPr marL="10851547" indent="0">
              <a:buNone/>
              <a:defRPr sz="4833"/>
            </a:lvl8pPr>
            <a:lvl9pPr marL="1240175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443839"/>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470530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0231" indent="0">
              <a:buNone/>
              <a:defRPr sz="6916" b="1"/>
            </a:lvl2pPr>
            <a:lvl3pPr marL="3100440" indent="0">
              <a:buNone/>
              <a:defRPr sz="6082" b="1"/>
            </a:lvl3pPr>
            <a:lvl4pPr marL="4650656" indent="0">
              <a:buNone/>
              <a:defRPr sz="5249" b="1"/>
            </a:lvl4pPr>
            <a:lvl5pPr marL="6200883" indent="0">
              <a:buNone/>
              <a:defRPr sz="5249" b="1"/>
            </a:lvl5pPr>
            <a:lvl6pPr marL="7751104" indent="0">
              <a:buNone/>
              <a:defRPr sz="5249" b="1"/>
            </a:lvl6pPr>
            <a:lvl7pPr marL="9301316" indent="0">
              <a:buNone/>
              <a:defRPr sz="5249" b="1"/>
            </a:lvl7pPr>
            <a:lvl8pPr marL="10851547" indent="0">
              <a:buNone/>
              <a:defRPr sz="5249" b="1"/>
            </a:lvl8pPr>
            <a:lvl9pPr marL="1240175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32" y="8058283"/>
            <a:ext cx="12731591" cy="3358307"/>
          </a:xfrm>
        </p:spPr>
        <p:txBody>
          <a:bodyPr anchor="b"/>
          <a:lstStyle>
            <a:lvl1pPr marL="0" indent="0">
              <a:buNone/>
              <a:defRPr sz="8332" b="1"/>
            </a:lvl1pPr>
            <a:lvl2pPr marL="1550231" indent="0">
              <a:buNone/>
              <a:defRPr sz="6916" b="1"/>
            </a:lvl2pPr>
            <a:lvl3pPr marL="3100440" indent="0">
              <a:buNone/>
              <a:defRPr sz="6082" b="1"/>
            </a:lvl3pPr>
            <a:lvl4pPr marL="4650656" indent="0">
              <a:buNone/>
              <a:defRPr sz="5249" b="1"/>
            </a:lvl4pPr>
            <a:lvl5pPr marL="6200883" indent="0">
              <a:buNone/>
              <a:defRPr sz="5249" b="1"/>
            </a:lvl5pPr>
            <a:lvl6pPr marL="7751104" indent="0">
              <a:buNone/>
              <a:defRPr sz="5249" b="1"/>
            </a:lvl6pPr>
            <a:lvl7pPr marL="9301316" indent="0">
              <a:buNone/>
              <a:defRPr sz="5249" b="1"/>
            </a:lvl7pPr>
            <a:lvl8pPr marL="10851547" indent="0">
              <a:buNone/>
              <a:defRPr sz="5249" b="1"/>
            </a:lvl8pPr>
            <a:lvl9pPr marL="1240175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32"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783947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743739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6660687"/>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5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0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59" y="7533303"/>
            <a:ext cx="9476185" cy="24624823"/>
          </a:xfrm>
        </p:spPr>
        <p:txBody>
          <a:bodyPr/>
          <a:lstStyle>
            <a:lvl1pPr marL="0" indent="0">
              <a:buNone/>
              <a:defRPr sz="4833"/>
            </a:lvl1pPr>
            <a:lvl2pPr marL="1550231" indent="0">
              <a:buNone/>
              <a:defRPr sz="4166"/>
            </a:lvl2pPr>
            <a:lvl3pPr marL="3100440" indent="0">
              <a:buNone/>
              <a:defRPr sz="3333"/>
            </a:lvl3pPr>
            <a:lvl4pPr marL="4650656" indent="0">
              <a:buNone/>
              <a:defRPr sz="3166"/>
            </a:lvl4pPr>
            <a:lvl5pPr marL="6200883" indent="0">
              <a:buNone/>
              <a:defRPr sz="3166"/>
            </a:lvl5pPr>
            <a:lvl6pPr marL="7751104" indent="0">
              <a:buNone/>
              <a:defRPr sz="3166"/>
            </a:lvl6pPr>
            <a:lvl7pPr marL="9301316" indent="0">
              <a:buNone/>
              <a:defRPr sz="3166"/>
            </a:lvl7pPr>
            <a:lvl8pPr marL="10851547" indent="0">
              <a:buNone/>
              <a:defRPr sz="3166"/>
            </a:lvl8pPr>
            <a:lvl9pPr marL="1240175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18825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1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6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11" y="7533303"/>
            <a:ext cx="9476185" cy="24624823"/>
          </a:xfrm>
        </p:spPr>
        <p:txBody>
          <a:bodyPr/>
          <a:lstStyle>
            <a:lvl1pPr marL="0" indent="0">
              <a:buNone/>
              <a:defRPr sz="4833"/>
            </a:lvl1pPr>
            <a:lvl2pPr marL="1555651" indent="0">
              <a:buNone/>
              <a:defRPr sz="4166"/>
            </a:lvl2pPr>
            <a:lvl3pPr marL="3111309" indent="0">
              <a:buNone/>
              <a:defRPr sz="3333"/>
            </a:lvl3pPr>
            <a:lvl4pPr marL="4666956" indent="0">
              <a:buNone/>
              <a:defRPr sz="3166"/>
            </a:lvl4pPr>
            <a:lvl5pPr marL="6222613" indent="0">
              <a:buNone/>
              <a:defRPr sz="3166"/>
            </a:lvl5pPr>
            <a:lvl6pPr marL="7778266" indent="0">
              <a:buNone/>
              <a:defRPr sz="3166"/>
            </a:lvl6pPr>
            <a:lvl7pPr marL="9333919" indent="0">
              <a:buNone/>
              <a:defRPr sz="3166"/>
            </a:lvl7pPr>
            <a:lvl8pPr marL="10889570" indent="0">
              <a:buNone/>
              <a:defRPr sz="3166"/>
            </a:lvl8pPr>
            <a:lvl9pPr marL="1244522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84549337"/>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0231" indent="0">
              <a:buNone/>
              <a:defRPr sz="9415"/>
            </a:lvl2pPr>
            <a:lvl3pPr marL="3100440" indent="0">
              <a:buNone/>
              <a:defRPr sz="8332"/>
            </a:lvl3pPr>
            <a:lvl4pPr marL="4650656" indent="0">
              <a:buNone/>
              <a:defRPr sz="6916"/>
            </a:lvl4pPr>
            <a:lvl5pPr marL="6200883" indent="0">
              <a:buNone/>
              <a:defRPr sz="6916"/>
            </a:lvl5pPr>
            <a:lvl6pPr marL="7751104" indent="0">
              <a:buNone/>
              <a:defRPr sz="6916"/>
            </a:lvl6pPr>
            <a:lvl7pPr marL="9301316" indent="0">
              <a:buNone/>
              <a:defRPr sz="6916"/>
            </a:lvl7pPr>
            <a:lvl8pPr marL="10851547" indent="0">
              <a:buNone/>
              <a:defRPr sz="6916"/>
            </a:lvl8pPr>
            <a:lvl9pPr marL="1240175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0231" indent="0">
              <a:buNone/>
              <a:defRPr sz="4166"/>
            </a:lvl2pPr>
            <a:lvl3pPr marL="3100440" indent="0">
              <a:buNone/>
              <a:defRPr sz="3333"/>
            </a:lvl3pPr>
            <a:lvl4pPr marL="4650656" indent="0">
              <a:buNone/>
              <a:defRPr sz="3166"/>
            </a:lvl4pPr>
            <a:lvl5pPr marL="6200883" indent="0">
              <a:buNone/>
              <a:defRPr sz="3166"/>
            </a:lvl5pPr>
            <a:lvl6pPr marL="7751104" indent="0">
              <a:buNone/>
              <a:defRPr sz="3166"/>
            </a:lvl6pPr>
            <a:lvl7pPr marL="9301316" indent="0">
              <a:buNone/>
              <a:defRPr sz="3166"/>
            </a:lvl7pPr>
            <a:lvl8pPr marL="10851547" indent="0">
              <a:buNone/>
              <a:defRPr sz="3166"/>
            </a:lvl8pPr>
            <a:lvl9pPr marL="1240175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238671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8805794"/>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35268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949" tIns="154949" rIns="309949" bIns="154949"/>
          <a:lstStyle/>
          <a:p>
            <a:pPr defTabSz="3099240"/>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949" tIns="154949" rIns="309949" bIns="154949"/>
          <a:lstStyle/>
          <a:p>
            <a:pPr defTabSz="3099240">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949" tIns="154949" rIns="309949" bIns="154949"/>
          <a:lstStyle/>
          <a:p>
            <a:pPr defTabSz="3099240">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988" tIns="185963" rIns="371988" bIns="185963" numCol="1" anchor="b" anchorCtr="0" compatLnSpc="1">
            <a:prstTxWarp prst="textNoShape">
              <a:avLst/>
            </a:prstTxWarp>
          </a:bodyPr>
          <a:lstStyle>
            <a:lvl1pPr>
              <a:defRPr sz="4166">
                <a:latin typeface="Garamond" pitchFamily="18" charset="0"/>
              </a:defRPr>
            </a:lvl1pPr>
          </a:lstStyle>
          <a:p>
            <a:pPr defTabSz="3099240"/>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261471"/>
      </p:ext>
    </p:extLst>
  </p:cSld>
  <p:clrMapOvr>
    <a:masterClrMapping/>
  </p:clrMapOv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496594"/>
      </p:ext>
    </p:extLst>
  </p:cSld>
  <p:clrMapOvr>
    <a:masterClrMapping/>
  </p:clrMapOv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6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1"/>
            <a:ext cx="24483061" cy="7874938"/>
          </a:xfrm>
        </p:spPr>
        <p:txBody>
          <a:bodyPr anchor="b"/>
          <a:lstStyle>
            <a:lvl1pPr marL="0" indent="0">
              <a:buNone/>
              <a:defRPr sz="6916"/>
            </a:lvl1pPr>
            <a:lvl2pPr marL="1549631" indent="0">
              <a:buNone/>
              <a:defRPr sz="6082"/>
            </a:lvl2pPr>
            <a:lvl3pPr marL="3099240" indent="0">
              <a:buNone/>
              <a:defRPr sz="5249"/>
            </a:lvl3pPr>
            <a:lvl4pPr marL="4648860" indent="0">
              <a:buNone/>
              <a:defRPr sz="4833"/>
            </a:lvl4pPr>
            <a:lvl5pPr marL="6198486" indent="0">
              <a:buNone/>
              <a:defRPr sz="4833"/>
            </a:lvl5pPr>
            <a:lvl6pPr marL="7748104" indent="0">
              <a:buNone/>
              <a:defRPr sz="4833"/>
            </a:lvl6pPr>
            <a:lvl7pPr marL="9297727" indent="0">
              <a:buNone/>
              <a:defRPr sz="4833"/>
            </a:lvl7pPr>
            <a:lvl8pPr marL="10847342" indent="0">
              <a:buNone/>
              <a:defRPr sz="4833"/>
            </a:lvl8pPr>
            <a:lvl9pPr marL="1239696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71075"/>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738374"/>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9631" indent="0">
              <a:buNone/>
              <a:defRPr sz="6916" b="1"/>
            </a:lvl2pPr>
            <a:lvl3pPr marL="3099240" indent="0">
              <a:buNone/>
              <a:defRPr sz="6082" b="1"/>
            </a:lvl3pPr>
            <a:lvl4pPr marL="4648860" indent="0">
              <a:buNone/>
              <a:defRPr sz="5249" b="1"/>
            </a:lvl4pPr>
            <a:lvl5pPr marL="6198486" indent="0">
              <a:buNone/>
              <a:defRPr sz="5249" b="1"/>
            </a:lvl5pPr>
            <a:lvl6pPr marL="7748104" indent="0">
              <a:buNone/>
              <a:defRPr sz="5249" b="1"/>
            </a:lvl6pPr>
            <a:lvl7pPr marL="9297727" indent="0">
              <a:buNone/>
              <a:defRPr sz="5249" b="1"/>
            </a:lvl7pPr>
            <a:lvl8pPr marL="10847342" indent="0">
              <a:buNone/>
              <a:defRPr sz="5249" b="1"/>
            </a:lvl8pPr>
            <a:lvl9pPr marL="1239696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32" y="8058283"/>
            <a:ext cx="12731591" cy="3358307"/>
          </a:xfrm>
        </p:spPr>
        <p:txBody>
          <a:bodyPr anchor="b"/>
          <a:lstStyle>
            <a:lvl1pPr marL="0" indent="0">
              <a:buNone/>
              <a:defRPr sz="8332" b="1"/>
            </a:lvl1pPr>
            <a:lvl2pPr marL="1549631" indent="0">
              <a:buNone/>
              <a:defRPr sz="6916" b="1"/>
            </a:lvl2pPr>
            <a:lvl3pPr marL="3099240" indent="0">
              <a:buNone/>
              <a:defRPr sz="6082" b="1"/>
            </a:lvl3pPr>
            <a:lvl4pPr marL="4648860" indent="0">
              <a:buNone/>
              <a:defRPr sz="5249" b="1"/>
            </a:lvl4pPr>
            <a:lvl5pPr marL="6198486" indent="0">
              <a:buNone/>
              <a:defRPr sz="5249" b="1"/>
            </a:lvl5pPr>
            <a:lvl6pPr marL="7748104" indent="0">
              <a:buNone/>
              <a:defRPr sz="5249" b="1"/>
            </a:lvl6pPr>
            <a:lvl7pPr marL="9297727" indent="0">
              <a:buNone/>
              <a:defRPr sz="5249" b="1"/>
            </a:lvl7pPr>
            <a:lvl8pPr marL="10847342" indent="0">
              <a:buNone/>
              <a:defRPr sz="5249" b="1"/>
            </a:lvl8pPr>
            <a:lvl9pPr marL="1239696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32"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141671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169546"/>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4203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126476429"/>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5651" indent="0">
              <a:buNone/>
              <a:defRPr sz="9415"/>
            </a:lvl2pPr>
            <a:lvl3pPr marL="3111309" indent="0">
              <a:buNone/>
              <a:defRPr sz="8332"/>
            </a:lvl3pPr>
            <a:lvl4pPr marL="4666956" indent="0">
              <a:buNone/>
              <a:defRPr sz="6916"/>
            </a:lvl4pPr>
            <a:lvl5pPr marL="6222613" indent="0">
              <a:buNone/>
              <a:defRPr sz="6916"/>
            </a:lvl5pPr>
            <a:lvl6pPr marL="7778266" indent="0">
              <a:buNone/>
              <a:defRPr sz="6916"/>
            </a:lvl6pPr>
            <a:lvl7pPr marL="9333919" indent="0">
              <a:buNone/>
              <a:defRPr sz="6916"/>
            </a:lvl7pPr>
            <a:lvl8pPr marL="10889570" indent="0">
              <a:buNone/>
              <a:defRPr sz="6916"/>
            </a:lvl8pPr>
            <a:lvl9pPr marL="1244522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5651" indent="0">
              <a:buNone/>
              <a:defRPr sz="4166"/>
            </a:lvl2pPr>
            <a:lvl3pPr marL="3111309" indent="0">
              <a:buNone/>
              <a:defRPr sz="3333"/>
            </a:lvl3pPr>
            <a:lvl4pPr marL="4666956" indent="0">
              <a:buNone/>
              <a:defRPr sz="3166"/>
            </a:lvl4pPr>
            <a:lvl5pPr marL="6222613" indent="0">
              <a:buNone/>
              <a:defRPr sz="3166"/>
            </a:lvl5pPr>
            <a:lvl6pPr marL="7778266" indent="0">
              <a:buNone/>
              <a:defRPr sz="3166"/>
            </a:lvl6pPr>
            <a:lvl7pPr marL="9333919" indent="0">
              <a:buNone/>
              <a:defRPr sz="3166"/>
            </a:lvl7pPr>
            <a:lvl8pPr marL="10889570" indent="0">
              <a:buNone/>
              <a:defRPr sz="3166"/>
            </a:lvl8pPr>
            <a:lvl9pPr marL="1244522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89469835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6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28"/>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64" y="7533303"/>
            <a:ext cx="9476185" cy="24624823"/>
          </a:xfrm>
        </p:spPr>
        <p:txBody>
          <a:bodyPr/>
          <a:lstStyle>
            <a:lvl1pPr marL="0" indent="0">
              <a:buNone/>
              <a:defRPr sz="4833"/>
            </a:lvl1pPr>
            <a:lvl2pPr marL="1549631" indent="0">
              <a:buNone/>
              <a:defRPr sz="4166"/>
            </a:lvl2pPr>
            <a:lvl3pPr marL="3099240" indent="0">
              <a:buNone/>
              <a:defRPr sz="3333"/>
            </a:lvl3pPr>
            <a:lvl4pPr marL="4648860" indent="0">
              <a:buNone/>
              <a:defRPr sz="3166"/>
            </a:lvl4pPr>
            <a:lvl5pPr marL="6198486" indent="0">
              <a:buNone/>
              <a:defRPr sz="3166"/>
            </a:lvl5pPr>
            <a:lvl6pPr marL="7748104" indent="0">
              <a:buNone/>
              <a:defRPr sz="3166"/>
            </a:lvl6pPr>
            <a:lvl7pPr marL="9297727" indent="0">
              <a:buNone/>
              <a:defRPr sz="3166"/>
            </a:lvl7pPr>
            <a:lvl8pPr marL="10847342" indent="0">
              <a:buNone/>
              <a:defRPr sz="3166"/>
            </a:lvl8pPr>
            <a:lvl9pPr marL="1239696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152494"/>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9631" indent="0">
              <a:buNone/>
              <a:defRPr sz="9415"/>
            </a:lvl2pPr>
            <a:lvl3pPr marL="3099240" indent="0">
              <a:buNone/>
              <a:defRPr sz="8332"/>
            </a:lvl3pPr>
            <a:lvl4pPr marL="4648860" indent="0">
              <a:buNone/>
              <a:defRPr sz="6916"/>
            </a:lvl4pPr>
            <a:lvl5pPr marL="6198486" indent="0">
              <a:buNone/>
              <a:defRPr sz="6916"/>
            </a:lvl5pPr>
            <a:lvl6pPr marL="7748104" indent="0">
              <a:buNone/>
              <a:defRPr sz="6916"/>
            </a:lvl6pPr>
            <a:lvl7pPr marL="9297727" indent="0">
              <a:buNone/>
              <a:defRPr sz="6916"/>
            </a:lvl7pPr>
            <a:lvl8pPr marL="10847342" indent="0">
              <a:buNone/>
              <a:defRPr sz="6916"/>
            </a:lvl8pPr>
            <a:lvl9pPr marL="1239696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9631" indent="0">
              <a:buNone/>
              <a:defRPr sz="4166"/>
            </a:lvl2pPr>
            <a:lvl3pPr marL="3099240" indent="0">
              <a:buNone/>
              <a:defRPr sz="3333"/>
            </a:lvl3pPr>
            <a:lvl4pPr marL="4648860" indent="0">
              <a:buNone/>
              <a:defRPr sz="3166"/>
            </a:lvl4pPr>
            <a:lvl5pPr marL="6198486" indent="0">
              <a:buNone/>
              <a:defRPr sz="3166"/>
            </a:lvl5pPr>
            <a:lvl6pPr marL="7748104" indent="0">
              <a:buNone/>
              <a:defRPr sz="3166"/>
            </a:lvl6pPr>
            <a:lvl7pPr marL="9297727" indent="0">
              <a:buNone/>
              <a:defRPr sz="3166"/>
            </a:lvl7pPr>
            <a:lvl8pPr marL="10847342" indent="0">
              <a:buNone/>
              <a:defRPr sz="3166"/>
            </a:lvl8pPr>
            <a:lvl9pPr marL="1239696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312716"/>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673054"/>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8961304"/>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926" tIns="154934" rIns="309926" bIns="154934"/>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926" tIns="154934" rIns="309926" bIns="154934"/>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926" tIns="154934" rIns="309926" bIns="154934"/>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960" tIns="185945" rIns="371960" bIns="18594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0604585"/>
      </p:ext>
    </p:extLst>
  </p:cSld>
  <p:clrMapOvr>
    <a:masterClrMapping/>
  </p:clrMapOv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191767"/>
      </p:ext>
    </p:extLst>
  </p:cSld>
  <p:clrMapOvr>
    <a:masterClrMapping/>
  </p:clrMapOv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6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9513" indent="0">
              <a:buNone/>
              <a:defRPr sz="6082"/>
            </a:lvl2pPr>
            <a:lvl3pPr marL="3098996" indent="0">
              <a:buNone/>
              <a:defRPr sz="5249"/>
            </a:lvl3pPr>
            <a:lvl4pPr marL="4648489" indent="0">
              <a:buNone/>
              <a:defRPr sz="4833"/>
            </a:lvl4pPr>
            <a:lvl5pPr marL="6197990" indent="0">
              <a:buNone/>
              <a:defRPr sz="4833"/>
            </a:lvl5pPr>
            <a:lvl6pPr marL="7747489" indent="0">
              <a:buNone/>
              <a:defRPr sz="4833"/>
            </a:lvl6pPr>
            <a:lvl7pPr marL="9296977" indent="0">
              <a:buNone/>
              <a:defRPr sz="4833"/>
            </a:lvl7pPr>
            <a:lvl8pPr marL="10846489" indent="0">
              <a:buNone/>
              <a:defRPr sz="4833"/>
            </a:lvl8pPr>
            <a:lvl9pPr marL="1239597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2955113"/>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25730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9513" indent="0">
              <a:buNone/>
              <a:defRPr sz="6916" b="1"/>
            </a:lvl2pPr>
            <a:lvl3pPr marL="3098996" indent="0">
              <a:buNone/>
              <a:defRPr sz="6082" b="1"/>
            </a:lvl3pPr>
            <a:lvl4pPr marL="4648489" indent="0">
              <a:buNone/>
              <a:defRPr sz="5249" b="1"/>
            </a:lvl4pPr>
            <a:lvl5pPr marL="6197990" indent="0">
              <a:buNone/>
              <a:defRPr sz="5249" b="1"/>
            </a:lvl5pPr>
            <a:lvl6pPr marL="7747489" indent="0">
              <a:buNone/>
              <a:defRPr sz="5249" b="1"/>
            </a:lvl6pPr>
            <a:lvl7pPr marL="9296977" indent="0">
              <a:buNone/>
              <a:defRPr sz="5249" b="1"/>
            </a:lvl7pPr>
            <a:lvl8pPr marL="10846489" indent="0">
              <a:buNone/>
              <a:defRPr sz="5249" b="1"/>
            </a:lvl8pPr>
            <a:lvl9pPr marL="1239597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32" y="8058283"/>
            <a:ext cx="12731591" cy="3358307"/>
          </a:xfrm>
        </p:spPr>
        <p:txBody>
          <a:bodyPr anchor="b"/>
          <a:lstStyle>
            <a:lvl1pPr marL="0" indent="0">
              <a:buNone/>
              <a:defRPr sz="8332" b="1"/>
            </a:lvl1pPr>
            <a:lvl2pPr marL="1549513" indent="0">
              <a:buNone/>
              <a:defRPr sz="6916" b="1"/>
            </a:lvl2pPr>
            <a:lvl3pPr marL="3098996" indent="0">
              <a:buNone/>
              <a:defRPr sz="6082" b="1"/>
            </a:lvl3pPr>
            <a:lvl4pPr marL="4648489" indent="0">
              <a:buNone/>
              <a:defRPr sz="5249" b="1"/>
            </a:lvl4pPr>
            <a:lvl5pPr marL="6197990" indent="0">
              <a:buNone/>
              <a:defRPr sz="5249" b="1"/>
            </a:lvl5pPr>
            <a:lvl6pPr marL="7747489" indent="0">
              <a:buNone/>
              <a:defRPr sz="5249" b="1"/>
            </a:lvl6pPr>
            <a:lvl7pPr marL="9296977" indent="0">
              <a:buNone/>
              <a:defRPr sz="5249" b="1"/>
            </a:lvl7pPr>
            <a:lvl8pPr marL="10846489" indent="0">
              <a:buNone/>
              <a:defRPr sz="5249" b="1"/>
            </a:lvl8pPr>
            <a:lvl9pPr marL="1239597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32"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2634663"/>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25778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22833569"/>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452190"/>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6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28"/>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64" y="7533303"/>
            <a:ext cx="9476185" cy="24624823"/>
          </a:xfrm>
        </p:spPr>
        <p:txBody>
          <a:bodyPr/>
          <a:lstStyle>
            <a:lvl1pPr marL="0" indent="0">
              <a:buNone/>
              <a:defRPr sz="4833"/>
            </a:lvl1pPr>
            <a:lvl2pPr marL="1549513" indent="0">
              <a:buNone/>
              <a:defRPr sz="4166"/>
            </a:lvl2pPr>
            <a:lvl3pPr marL="3098996" indent="0">
              <a:buNone/>
              <a:defRPr sz="3333"/>
            </a:lvl3pPr>
            <a:lvl4pPr marL="4648489" indent="0">
              <a:buNone/>
              <a:defRPr sz="3166"/>
            </a:lvl4pPr>
            <a:lvl5pPr marL="6197990" indent="0">
              <a:buNone/>
              <a:defRPr sz="3166"/>
            </a:lvl5pPr>
            <a:lvl6pPr marL="7747489" indent="0">
              <a:buNone/>
              <a:defRPr sz="3166"/>
            </a:lvl6pPr>
            <a:lvl7pPr marL="9296977" indent="0">
              <a:buNone/>
              <a:defRPr sz="3166"/>
            </a:lvl7pPr>
            <a:lvl8pPr marL="10846489" indent="0">
              <a:buNone/>
              <a:defRPr sz="3166"/>
            </a:lvl8pPr>
            <a:lvl9pPr marL="1239597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626818"/>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9513" indent="0">
              <a:buNone/>
              <a:defRPr sz="9415"/>
            </a:lvl2pPr>
            <a:lvl3pPr marL="3098996" indent="0">
              <a:buNone/>
              <a:defRPr sz="8332"/>
            </a:lvl3pPr>
            <a:lvl4pPr marL="4648489" indent="0">
              <a:buNone/>
              <a:defRPr sz="6916"/>
            </a:lvl4pPr>
            <a:lvl5pPr marL="6197990" indent="0">
              <a:buNone/>
              <a:defRPr sz="6916"/>
            </a:lvl5pPr>
            <a:lvl6pPr marL="7747489" indent="0">
              <a:buNone/>
              <a:defRPr sz="6916"/>
            </a:lvl6pPr>
            <a:lvl7pPr marL="9296977" indent="0">
              <a:buNone/>
              <a:defRPr sz="6916"/>
            </a:lvl7pPr>
            <a:lvl8pPr marL="10846489" indent="0">
              <a:buNone/>
              <a:defRPr sz="6916"/>
            </a:lvl8pPr>
            <a:lvl9pPr marL="1239597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9513" indent="0">
              <a:buNone/>
              <a:defRPr sz="4166"/>
            </a:lvl2pPr>
            <a:lvl3pPr marL="3098996" indent="0">
              <a:buNone/>
              <a:defRPr sz="3333"/>
            </a:lvl3pPr>
            <a:lvl4pPr marL="4648489" indent="0">
              <a:buNone/>
              <a:defRPr sz="3166"/>
            </a:lvl4pPr>
            <a:lvl5pPr marL="6197990" indent="0">
              <a:buNone/>
              <a:defRPr sz="3166"/>
            </a:lvl5pPr>
            <a:lvl6pPr marL="7747489" indent="0">
              <a:buNone/>
              <a:defRPr sz="3166"/>
            </a:lvl6pPr>
            <a:lvl7pPr marL="9296977" indent="0">
              <a:buNone/>
              <a:defRPr sz="3166"/>
            </a:lvl7pPr>
            <a:lvl8pPr marL="10846489" indent="0">
              <a:buNone/>
              <a:defRPr sz="3166"/>
            </a:lvl8pPr>
            <a:lvl9pPr marL="1239597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9742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0319455"/>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579661"/>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855" tIns="154896" rIns="309855" bIns="154896"/>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855" tIns="154896" rIns="309855" bIns="154896"/>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855" tIns="154896" rIns="309855" bIns="154896"/>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875" tIns="185900" rIns="371875" bIns="18590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9011177"/>
      </p:ext>
    </p:extLst>
  </p:cSld>
  <p:clrMapOvr>
    <a:masterClrMapping/>
  </p:clrMapOv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1293481"/>
      </p:ext>
    </p:extLst>
  </p:cSld>
  <p:clrMapOvr>
    <a:masterClrMapping/>
  </p:clrMapOv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586"/>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9148" indent="0">
              <a:buNone/>
              <a:defRPr sz="6082"/>
            </a:lvl2pPr>
            <a:lvl3pPr marL="3098273" indent="0">
              <a:buNone/>
              <a:defRPr sz="5249"/>
            </a:lvl3pPr>
            <a:lvl4pPr marL="4647406" indent="0">
              <a:buNone/>
              <a:defRPr sz="4833"/>
            </a:lvl4pPr>
            <a:lvl5pPr marL="6196542" indent="0">
              <a:buNone/>
              <a:defRPr sz="4833"/>
            </a:lvl5pPr>
            <a:lvl6pPr marL="7745681" indent="0">
              <a:buNone/>
              <a:defRPr sz="4833"/>
            </a:lvl6pPr>
            <a:lvl7pPr marL="9294811" indent="0">
              <a:buNone/>
              <a:defRPr sz="4833"/>
            </a:lvl7pPr>
            <a:lvl8pPr marL="10843959" indent="0">
              <a:buNone/>
              <a:defRPr sz="4833"/>
            </a:lvl8pPr>
            <a:lvl9pPr marL="12393086"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4846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51428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9148" indent="0">
              <a:buNone/>
              <a:defRPr sz="6916" b="1"/>
            </a:lvl2pPr>
            <a:lvl3pPr marL="3098273" indent="0">
              <a:buNone/>
              <a:defRPr sz="6082" b="1"/>
            </a:lvl3pPr>
            <a:lvl4pPr marL="4647406" indent="0">
              <a:buNone/>
              <a:defRPr sz="5249" b="1"/>
            </a:lvl4pPr>
            <a:lvl5pPr marL="6196542" indent="0">
              <a:buNone/>
              <a:defRPr sz="5249" b="1"/>
            </a:lvl5pPr>
            <a:lvl6pPr marL="7745681" indent="0">
              <a:buNone/>
              <a:defRPr sz="5249" b="1"/>
            </a:lvl6pPr>
            <a:lvl7pPr marL="9294811" indent="0">
              <a:buNone/>
              <a:defRPr sz="5249" b="1"/>
            </a:lvl7pPr>
            <a:lvl8pPr marL="10843959" indent="0">
              <a:buNone/>
              <a:defRPr sz="5249" b="1"/>
            </a:lvl8pPr>
            <a:lvl9pPr marL="12393086"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36" y="8058283"/>
            <a:ext cx="12731591" cy="3358307"/>
          </a:xfrm>
        </p:spPr>
        <p:txBody>
          <a:bodyPr anchor="b"/>
          <a:lstStyle>
            <a:lvl1pPr marL="0" indent="0">
              <a:buNone/>
              <a:defRPr sz="8332" b="1"/>
            </a:lvl1pPr>
            <a:lvl2pPr marL="1549148" indent="0">
              <a:buNone/>
              <a:defRPr sz="6916" b="1"/>
            </a:lvl2pPr>
            <a:lvl3pPr marL="3098273" indent="0">
              <a:buNone/>
              <a:defRPr sz="6082" b="1"/>
            </a:lvl3pPr>
            <a:lvl4pPr marL="4647406" indent="0">
              <a:buNone/>
              <a:defRPr sz="5249" b="1"/>
            </a:lvl4pPr>
            <a:lvl5pPr marL="6196542" indent="0">
              <a:buNone/>
              <a:defRPr sz="5249" b="1"/>
            </a:lvl5pPr>
            <a:lvl6pPr marL="7745681" indent="0">
              <a:buNone/>
              <a:defRPr sz="5249" b="1"/>
            </a:lvl6pPr>
            <a:lvl7pPr marL="9294811" indent="0">
              <a:buNone/>
              <a:defRPr sz="5249" b="1"/>
            </a:lvl7pPr>
            <a:lvl8pPr marL="10843959" indent="0">
              <a:buNone/>
              <a:defRPr sz="5249" b="1"/>
            </a:lvl8pPr>
            <a:lvl9pPr marL="12393086"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3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59831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746725198"/>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860850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4047624"/>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4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1" y="7533303"/>
            <a:ext cx="9476185" cy="24624823"/>
          </a:xfrm>
        </p:spPr>
        <p:txBody>
          <a:bodyPr/>
          <a:lstStyle>
            <a:lvl1pPr marL="0" indent="0">
              <a:buNone/>
              <a:defRPr sz="4833"/>
            </a:lvl1pPr>
            <a:lvl2pPr marL="1549148" indent="0">
              <a:buNone/>
              <a:defRPr sz="4166"/>
            </a:lvl2pPr>
            <a:lvl3pPr marL="3098273" indent="0">
              <a:buNone/>
              <a:defRPr sz="3333"/>
            </a:lvl3pPr>
            <a:lvl4pPr marL="4647406" indent="0">
              <a:buNone/>
              <a:defRPr sz="3166"/>
            </a:lvl4pPr>
            <a:lvl5pPr marL="6196542" indent="0">
              <a:buNone/>
              <a:defRPr sz="3166"/>
            </a:lvl5pPr>
            <a:lvl6pPr marL="7745681" indent="0">
              <a:buNone/>
              <a:defRPr sz="3166"/>
            </a:lvl6pPr>
            <a:lvl7pPr marL="9294811" indent="0">
              <a:buNone/>
              <a:defRPr sz="3166"/>
            </a:lvl7pPr>
            <a:lvl8pPr marL="10843959" indent="0">
              <a:buNone/>
              <a:defRPr sz="3166"/>
            </a:lvl8pPr>
            <a:lvl9pPr marL="12393086"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73248"/>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9148" indent="0">
              <a:buNone/>
              <a:defRPr sz="9415"/>
            </a:lvl2pPr>
            <a:lvl3pPr marL="3098273" indent="0">
              <a:buNone/>
              <a:defRPr sz="8332"/>
            </a:lvl3pPr>
            <a:lvl4pPr marL="4647406" indent="0">
              <a:buNone/>
              <a:defRPr sz="6916"/>
            </a:lvl4pPr>
            <a:lvl5pPr marL="6196542" indent="0">
              <a:buNone/>
              <a:defRPr sz="6916"/>
            </a:lvl5pPr>
            <a:lvl6pPr marL="7745681" indent="0">
              <a:buNone/>
              <a:defRPr sz="6916"/>
            </a:lvl6pPr>
            <a:lvl7pPr marL="9294811" indent="0">
              <a:buNone/>
              <a:defRPr sz="6916"/>
            </a:lvl7pPr>
            <a:lvl8pPr marL="10843959" indent="0">
              <a:buNone/>
              <a:defRPr sz="6916"/>
            </a:lvl8pPr>
            <a:lvl9pPr marL="12393086"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9148" indent="0">
              <a:buNone/>
              <a:defRPr sz="4166"/>
            </a:lvl2pPr>
            <a:lvl3pPr marL="3098273" indent="0">
              <a:buNone/>
              <a:defRPr sz="3333"/>
            </a:lvl3pPr>
            <a:lvl4pPr marL="4647406" indent="0">
              <a:buNone/>
              <a:defRPr sz="3166"/>
            </a:lvl4pPr>
            <a:lvl5pPr marL="6196542" indent="0">
              <a:buNone/>
              <a:defRPr sz="3166"/>
            </a:lvl5pPr>
            <a:lvl6pPr marL="7745681" indent="0">
              <a:buNone/>
              <a:defRPr sz="3166"/>
            </a:lvl6pPr>
            <a:lvl7pPr marL="9294811" indent="0">
              <a:buNone/>
              <a:defRPr sz="3166"/>
            </a:lvl7pPr>
            <a:lvl8pPr marL="10843959" indent="0">
              <a:buNone/>
              <a:defRPr sz="3166"/>
            </a:lvl8pPr>
            <a:lvl9pPr marL="12393086"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88828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285302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0577554"/>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784" tIns="154859" rIns="309784" bIns="154859"/>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784" tIns="154859" rIns="309784" bIns="154859"/>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784" tIns="154859" rIns="309784" bIns="154859"/>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790" tIns="185855" rIns="371790" bIns="185855" numCol="1" anchor="b" anchorCtr="0" compatLnSpc="1">
            <a:prstTxWarp prst="textNoShape">
              <a:avLst/>
            </a:prstTxWarp>
          </a:bodyPr>
          <a:lstStyle>
            <a:lvl1pPr>
              <a:defRPr sz="4166">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166"/>
            </a:lvl1pPr>
          </a:lstStyle>
          <a:p>
            <a:fld id="{08C9543E-5205-9747-9651-834D4A4090BA}" type="slidenum">
              <a:rPr lang="en-US"/>
              <a:pPr/>
              <a:t>‹#›</a:t>
            </a:fld>
            <a:endParaRPr lang="en-US"/>
          </a:p>
        </p:txBody>
      </p:sp>
    </p:spTree>
    <p:extLst>
      <p:ext uri="{BB962C8B-B14F-4D97-AF65-F5344CB8AC3E}">
        <p14:creationId xmlns:p14="http://schemas.microsoft.com/office/powerpoint/2010/main" val="846151267"/>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1"/>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04590775"/>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07"/>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8788" indent="0">
              <a:buNone/>
              <a:defRPr sz="6082"/>
            </a:lvl2pPr>
            <a:lvl3pPr marL="3097553" indent="0">
              <a:buNone/>
              <a:defRPr sz="5249"/>
            </a:lvl3pPr>
            <a:lvl4pPr marL="4646323" indent="0">
              <a:buNone/>
              <a:defRPr sz="4833"/>
            </a:lvl4pPr>
            <a:lvl5pPr marL="6195099" indent="0">
              <a:buNone/>
              <a:defRPr sz="4833"/>
            </a:lvl5pPr>
            <a:lvl6pPr marL="7743876" indent="0">
              <a:buNone/>
              <a:defRPr sz="4833"/>
            </a:lvl6pPr>
            <a:lvl7pPr marL="9292645" indent="0">
              <a:buNone/>
              <a:defRPr sz="4833"/>
            </a:lvl7pPr>
            <a:lvl8pPr marL="10841428" indent="0">
              <a:buNone/>
              <a:defRPr sz="4833"/>
            </a:lvl8pPr>
            <a:lvl9pPr marL="12390192"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903145435"/>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40279598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1535430"/>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8788" indent="0">
              <a:buNone/>
              <a:defRPr sz="6916" b="1"/>
            </a:lvl2pPr>
            <a:lvl3pPr marL="3097553" indent="0">
              <a:buNone/>
              <a:defRPr sz="6082" b="1"/>
            </a:lvl3pPr>
            <a:lvl4pPr marL="4646323" indent="0">
              <a:buNone/>
              <a:defRPr sz="5249" b="1"/>
            </a:lvl4pPr>
            <a:lvl5pPr marL="6195099" indent="0">
              <a:buNone/>
              <a:defRPr sz="5249" b="1"/>
            </a:lvl5pPr>
            <a:lvl6pPr marL="7743876" indent="0">
              <a:buNone/>
              <a:defRPr sz="5249" b="1"/>
            </a:lvl6pPr>
            <a:lvl7pPr marL="9292645" indent="0">
              <a:buNone/>
              <a:defRPr sz="5249" b="1"/>
            </a:lvl7pPr>
            <a:lvl8pPr marL="10841428" indent="0">
              <a:buNone/>
              <a:defRPr sz="5249" b="1"/>
            </a:lvl8pPr>
            <a:lvl9pPr marL="12390192"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36" y="8058283"/>
            <a:ext cx="12731591" cy="3358307"/>
          </a:xfrm>
        </p:spPr>
        <p:txBody>
          <a:bodyPr anchor="b"/>
          <a:lstStyle>
            <a:lvl1pPr marL="0" indent="0">
              <a:buNone/>
              <a:defRPr sz="8332" b="1"/>
            </a:lvl1pPr>
            <a:lvl2pPr marL="1548788" indent="0">
              <a:buNone/>
              <a:defRPr sz="6916" b="1"/>
            </a:lvl2pPr>
            <a:lvl3pPr marL="3097553" indent="0">
              <a:buNone/>
              <a:defRPr sz="6082" b="1"/>
            </a:lvl3pPr>
            <a:lvl4pPr marL="4646323" indent="0">
              <a:buNone/>
              <a:defRPr sz="5249" b="1"/>
            </a:lvl4pPr>
            <a:lvl5pPr marL="6195099" indent="0">
              <a:buNone/>
              <a:defRPr sz="5249" b="1"/>
            </a:lvl5pPr>
            <a:lvl6pPr marL="7743876" indent="0">
              <a:buNone/>
              <a:defRPr sz="5249" b="1"/>
            </a:lvl6pPr>
            <a:lvl7pPr marL="9292645" indent="0">
              <a:buNone/>
              <a:defRPr sz="5249" b="1"/>
            </a:lvl7pPr>
            <a:lvl8pPr marL="10841428" indent="0">
              <a:buNone/>
              <a:defRPr sz="5249" b="1"/>
            </a:lvl8pPr>
            <a:lvl9pPr marL="12390192"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3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933101627"/>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522509750"/>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586865548"/>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6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4" y="7533303"/>
            <a:ext cx="9476185" cy="24624823"/>
          </a:xfrm>
        </p:spPr>
        <p:txBody>
          <a:bodyPr/>
          <a:lstStyle>
            <a:lvl1pPr marL="0" indent="0">
              <a:buNone/>
              <a:defRPr sz="4833"/>
            </a:lvl1pPr>
            <a:lvl2pPr marL="1548788" indent="0">
              <a:buNone/>
              <a:defRPr sz="4166"/>
            </a:lvl2pPr>
            <a:lvl3pPr marL="3097553" indent="0">
              <a:buNone/>
              <a:defRPr sz="3333"/>
            </a:lvl3pPr>
            <a:lvl4pPr marL="4646323" indent="0">
              <a:buNone/>
              <a:defRPr sz="3166"/>
            </a:lvl4pPr>
            <a:lvl5pPr marL="6195099" indent="0">
              <a:buNone/>
              <a:defRPr sz="3166"/>
            </a:lvl5pPr>
            <a:lvl6pPr marL="7743876" indent="0">
              <a:buNone/>
              <a:defRPr sz="3166"/>
            </a:lvl6pPr>
            <a:lvl7pPr marL="9292645" indent="0">
              <a:buNone/>
              <a:defRPr sz="3166"/>
            </a:lvl7pPr>
            <a:lvl8pPr marL="10841428" indent="0">
              <a:buNone/>
              <a:defRPr sz="3166"/>
            </a:lvl8pPr>
            <a:lvl9pPr marL="12390192"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85831108"/>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8788" indent="0">
              <a:buNone/>
              <a:defRPr sz="9415"/>
            </a:lvl2pPr>
            <a:lvl3pPr marL="3097553" indent="0">
              <a:buNone/>
              <a:defRPr sz="8332"/>
            </a:lvl3pPr>
            <a:lvl4pPr marL="4646323" indent="0">
              <a:buNone/>
              <a:defRPr sz="6916"/>
            </a:lvl4pPr>
            <a:lvl5pPr marL="6195099" indent="0">
              <a:buNone/>
              <a:defRPr sz="6916"/>
            </a:lvl5pPr>
            <a:lvl6pPr marL="7743876" indent="0">
              <a:buNone/>
              <a:defRPr sz="6916"/>
            </a:lvl6pPr>
            <a:lvl7pPr marL="9292645" indent="0">
              <a:buNone/>
              <a:defRPr sz="6916"/>
            </a:lvl7pPr>
            <a:lvl8pPr marL="10841428" indent="0">
              <a:buNone/>
              <a:defRPr sz="6916"/>
            </a:lvl8pPr>
            <a:lvl9pPr marL="12390192"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8788" indent="0">
              <a:buNone/>
              <a:defRPr sz="4166"/>
            </a:lvl2pPr>
            <a:lvl3pPr marL="3097553" indent="0">
              <a:buNone/>
              <a:defRPr sz="3333"/>
            </a:lvl3pPr>
            <a:lvl4pPr marL="4646323" indent="0">
              <a:buNone/>
              <a:defRPr sz="3166"/>
            </a:lvl4pPr>
            <a:lvl5pPr marL="6195099" indent="0">
              <a:buNone/>
              <a:defRPr sz="3166"/>
            </a:lvl5pPr>
            <a:lvl6pPr marL="7743876" indent="0">
              <a:buNone/>
              <a:defRPr sz="3166"/>
            </a:lvl6pPr>
            <a:lvl7pPr marL="9292645" indent="0">
              <a:buNone/>
              <a:defRPr sz="3166"/>
            </a:lvl7pPr>
            <a:lvl8pPr marL="10841428" indent="0">
              <a:buNone/>
              <a:defRPr sz="3166"/>
            </a:lvl8pPr>
            <a:lvl9pPr marL="12390192"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889420310"/>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550641506"/>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4263919746"/>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61896806"/>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659" tIns="154799" rIns="309659" bIns="154799"/>
          <a:lstStyle/>
          <a:p>
            <a:pPr defTabSz="3096355"/>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659" tIns="154799" rIns="309659" bIns="154799"/>
          <a:lstStyle/>
          <a:p>
            <a:pPr defTabSz="3096355">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659" tIns="154799" rIns="309659" bIns="154799"/>
          <a:lstStyle/>
          <a:p>
            <a:pPr defTabSz="3096355">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640" tIns="185783" rIns="371640" bIns="185783" numCol="1" anchor="b" anchorCtr="0" compatLnSpc="1">
            <a:prstTxWarp prst="textNoShape">
              <a:avLst/>
            </a:prstTxWarp>
          </a:bodyPr>
          <a:lstStyle>
            <a:lvl1pPr>
              <a:defRPr sz="4166">
                <a:latin typeface="Garamond" pitchFamily="18" charset="0"/>
              </a:defRPr>
            </a:lvl1pPr>
          </a:lstStyle>
          <a:p>
            <a:pPr defTabSz="3096355"/>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2571964"/>
      </p:ext>
    </p:extLst>
  </p:cSld>
  <p:clrMapOvr>
    <a:masterClrMapping/>
  </p:clrMapOv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3860616"/>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1070" tIns="155529" rIns="311070" bIns="155529"/>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1070" tIns="155529" rIns="311070" bIns="155529"/>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1070" tIns="155529" rIns="311070" bIns="155529"/>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3333" tIns="186660" rIns="373333" bIns="18666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2862758"/>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3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1"/>
            <a:ext cx="24483061" cy="7874938"/>
          </a:xfrm>
        </p:spPr>
        <p:txBody>
          <a:bodyPr anchor="b"/>
          <a:lstStyle>
            <a:lvl1pPr marL="0" indent="0">
              <a:buNone/>
              <a:defRPr sz="6916"/>
            </a:lvl1pPr>
            <a:lvl2pPr marL="1548188" indent="0">
              <a:buNone/>
              <a:defRPr sz="6082"/>
            </a:lvl2pPr>
            <a:lvl3pPr marL="3096355" indent="0">
              <a:buNone/>
              <a:defRPr sz="5249"/>
            </a:lvl3pPr>
            <a:lvl4pPr marL="4644526" indent="0">
              <a:buNone/>
              <a:defRPr sz="4833"/>
            </a:lvl4pPr>
            <a:lvl5pPr marL="6192707" indent="0">
              <a:buNone/>
              <a:defRPr sz="4833"/>
            </a:lvl5pPr>
            <a:lvl6pPr marL="7740880" indent="0">
              <a:buNone/>
              <a:defRPr sz="4833"/>
            </a:lvl6pPr>
            <a:lvl7pPr marL="9289062" indent="0">
              <a:buNone/>
              <a:defRPr sz="4833"/>
            </a:lvl7pPr>
            <a:lvl8pPr marL="10837227" indent="0">
              <a:buNone/>
              <a:defRPr sz="4833"/>
            </a:lvl8pPr>
            <a:lvl9pPr marL="12385401"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8455038"/>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220662"/>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8188" indent="0">
              <a:buNone/>
              <a:defRPr sz="6916" b="1"/>
            </a:lvl2pPr>
            <a:lvl3pPr marL="3096355" indent="0">
              <a:buNone/>
              <a:defRPr sz="6082" b="1"/>
            </a:lvl3pPr>
            <a:lvl4pPr marL="4644526" indent="0">
              <a:buNone/>
              <a:defRPr sz="5249" b="1"/>
            </a:lvl4pPr>
            <a:lvl5pPr marL="6192707" indent="0">
              <a:buNone/>
              <a:defRPr sz="5249" b="1"/>
            </a:lvl5pPr>
            <a:lvl6pPr marL="7740880" indent="0">
              <a:buNone/>
              <a:defRPr sz="5249" b="1"/>
            </a:lvl6pPr>
            <a:lvl7pPr marL="9289062" indent="0">
              <a:buNone/>
              <a:defRPr sz="5249" b="1"/>
            </a:lvl7pPr>
            <a:lvl8pPr marL="10837227" indent="0">
              <a:buNone/>
              <a:defRPr sz="5249" b="1"/>
            </a:lvl8pPr>
            <a:lvl9pPr marL="12385401"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46" y="8058283"/>
            <a:ext cx="12731591" cy="3358307"/>
          </a:xfrm>
        </p:spPr>
        <p:txBody>
          <a:bodyPr anchor="b"/>
          <a:lstStyle>
            <a:lvl1pPr marL="0" indent="0">
              <a:buNone/>
              <a:defRPr sz="8332" b="1"/>
            </a:lvl1pPr>
            <a:lvl2pPr marL="1548188" indent="0">
              <a:buNone/>
              <a:defRPr sz="6916" b="1"/>
            </a:lvl2pPr>
            <a:lvl3pPr marL="3096355" indent="0">
              <a:buNone/>
              <a:defRPr sz="6082" b="1"/>
            </a:lvl3pPr>
            <a:lvl4pPr marL="4644526" indent="0">
              <a:buNone/>
              <a:defRPr sz="5249" b="1"/>
            </a:lvl4pPr>
            <a:lvl5pPr marL="6192707" indent="0">
              <a:buNone/>
              <a:defRPr sz="5249" b="1"/>
            </a:lvl5pPr>
            <a:lvl6pPr marL="7740880" indent="0">
              <a:buNone/>
              <a:defRPr sz="5249" b="1"/>
            </a:lvl6pPr>
            <a:lvl7pPr marL="9289062" indent="0">
              <a:buNone/>
              <a:defRPr sz="5249" b="1"/>
            </a:lvl7pPr>
            <a:lvl8pPr marL="10837227" indent="0">
              <a:buNone/>
              <a:defRPr sz="5249" b="1"/>
            </a:lvl8pPr>
            <a:lvl9pPr marL="12385401"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4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31444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051822"/>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1932224"/>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79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4" y="7533303"/>
            <a:ext cx="9476185" cy="24624823"/>
          </a:xfrm>
        </p:spPr>
        <p:txBody>
          <a:bodyPr/>
          <a:lstStyle>
            <a:lvl1pPr marL="0" indent="0">
              <a:buNone/>
              <a:defRPr sz="4833"/>
            </a:lvl1pPr>
            <a:lvl2pPr marL="1548188" indent="0">
              <a:buNone/>
              <a:defRPr sz="4166"/>
            </a:lvl2pPr>
            <a:lvl3pPr marL="3096355" indent="0">
              <a:buNone/>
              <a:defRPr sz="3333"/>
            </a:lvl3pPr>
            <a:lvl4pPr marL="4644526" indent="0">
              <a:buNone/>
              <a:defRPr sz="3166"/>
            </a:lvl4pPr>
            <a:lvl5pPr marL="6192707" indent="0">
              <a:buNone/>
              <a:defRPr sz="3166"/>
            </a:lvl5pPr>
            <a:lvl6pPr marL="7740880" indent="0">
              <a:buNone/>
              <a:defRPr sz="3166"/>
            </a:lvl6pPr>
            <a:lvl7pPr marL="9289062" indent="0">
              <a:buNone/>
              <a:defRPr sz="3166"/>
            </a:lvl7pPr>
            <a:lvl8pPr marL="10837227" indent="0">
              <a:buNone/>
              <a:defRPr sz="3166"/>
            </a:lvl8pPr>
            <a:lvl9pPr marL="1238540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610783"/>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8188" indent="0">
              <a:buNone/>
              <a:defRPr sz="9415"/>
            </a:lvl2pPr>
            <a:lvl3pPr marL="3096355" indent="0">
              <a:buNone/>
              <a:defRPr sz="8332"/>
            </a:lvl3pPr>
            <a:lvl4pPr marL="4644526" indent="0">
              <a:buNone/>
              <a:defRPr sz="6916"/>
            </a:lvl4pPr>
            <a:lvl5pPr marL="6192707" indent="0">
              <a:buNone/>
              <a:defRPr sz="6916"/>
            </a:lvl5pPr>
            <a:lvl6pPr marL="7740880" indent="0">
              <a:buNone/>
              <a:defRPr sz="6916"/>
            </a:lvl6pPr>
            <a:lvl7pPr marL="9289062" indent="0">
              <a:buNone/>
              <a:defRPr sz="6916"/>
            </a:lvl7pPr>
            <a:lvl8pPr marL="10837227" indent="0">
              <a:buNone/>
              <a:defRPr sz="6916"/>
            </a:lvl8pPr>
            <a:lvl9pPr marL="12385401"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8188" indent="0">
              <a:buNone/>
              <a:defRPr sz="4166"/>
            </a:lvl2pPr>
            <a:lvl3pPr marL="3096355" indent="0">
              <a:buNone/>
              <a:defRPr sz="3333"/>
            </a:lvl3pPr>
            <a:lvl4pPr marL="4644526" indent="0">
              <a:buNone/>
              <a:defRPr sz="3166"/>
            </a:lvl4pPr>
            <a:lvl5pPr marL="6192707" indent="0">
              <a:buNone/>
              <a:defRPr sz="3166"/>
            </a:lvl5pPr>
            <a:lvl6pPr marL="7740880" indent="0">
              <a:buNone/>
              <a:defRPr sz="3166"/>
            </a:lvl6pPr>
            <a:lvl7pPr marL="9289062" indent="0">
              <a:buNone/>
              <a:defRPr sz="3166"/>
            </a:lvl7pPr>
            <a:lvl8pPr marL="10837227" indent="0">
              <a:buNone/>
              <a:defRPr sz="3166"/>
            </a:lvl8pPr>
            <a:lvl9pPr marL="1238540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353365"/>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9503271"/>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332820"/>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588" tIns="154761" rIns="309588" bIns="154761"/>
          <a:lstStyle/>
          <a:p>
            <a:pPr defTabSz="3095634"/>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588" tIns="154761" rIns="309588" bIns="154761"/>
          <a:lstStyle/>
          <a:p>
            <a:pPr defTabSz="3095634">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588" tIns="154761" rIns="309588" bIns="154761"/>
          <a:lstStyle/>
          <a:p>
            <a:pPr defTabSz="3095634">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555" tIns="185738" rIns="371555" bIns="185738" numCol="1" anchor="b" anchorCtr="0" compatLnSpc="1">
            <a:prstTxWarp prst="textNoShape">
              <a:avLst/>
            </a:prstTxWarp>
          </a:bodyPr>
          <a:lstStyle>
            <a:lvl1pPr>
              <a:defRPr sz="4166">
                <a:latin typeface="Garamond" pitchFamily="18" charset="0"/>
              </a:defRPr>
            </a:lvl1pPr>
          </a:lstStyle>
          <a:p>
            <a:pPr defTabSz="3095634"/>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394793"/>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3794960"/>
      </p:ext>
    </p:extLst>
  </p:cSld>
  <p:clrMapOvr>
    <a:masterClrMapping/>
  </p:clrMapOv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864207"/>
      </p:ext>
    </p:extLst>
  </p:cSld>
  <p:clrMapOvr>
    <a:masterClrMapping/>
  </p:clrMapOv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46"/>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1"/>
            <a:ext cx="24483061" cy="7874938"/>
          </a:xfrm>
        </p:spPr>
        <p:txBody>
          <a:bodyPr anchor="b"/>
          <a:lstStyle>
            <a:lvl1pPr marL="0" indent="0">
              <a:buNone/>
              <a:defRPr sz="6916"/>
            </a:lvl1pPr>
            <a:lvl2pPr marL="1547827" indent="0">
              <a:buNone/>
              <a:defRPr sz="6082"/>
            </a:lvl2pPr>
            <a:lvl3pPr marL="3095634" indent="0">
              <a:buNone/>
              <a:defRPr sz="5249"/>
            </a:lvl3pPr>
            <a:lvl4pPr marL="4643443" indent="0">
              <a:buNone/>
              <a:defRPr sz="4833"/>
            </a:lvl4pPr>
            <a:lvl5pPr marL="6191263" indent="0">
              <a:buNone/>
              <a:defRPr sz="4833"/>
            </a:lvl5pPr>
            <a:lvl6pPr marL="7739077" indent="0">
              <a:buNone/>
              <a:defRPr sz="4833"/>
            </a:lvl6pPr>
            <a:lvl7pPr marL="9286893" indent="0">
              <a:buNone/>
              <a:defRPr sz="4833"/>
            </a:lvl7pPr>
            <a:lvl8pPr marL="10834700" indent="0">
              <a:buNone/>
              <a:defRPr sz="4833"/>
            </a:lvl8pPr>
            <a:lvl9pPr marL="12382514"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3867587"/>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1181269"/>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7827" indent="0">
              <a:buNone/>
              <a:defRPr sz="6916" b="1"/>
            </a:lvl2pPr>
            <a:lvl3pPr marL="3095634" indent="0">
              <a:buNone/>
              <a:defRPr sz="6082" b="1"/>
            </a:lvl3pPr>
            <a:lvl4pPr marL="4643443" indent="0">
              <a:buNone/>
              <a:defRPr sz="5249" b="1"/>
            </a:lvl4pPr>
            <a:lvl5pPr marL="6191263" indent="0">
              <a:buNone/>
              <a:defRPr sz="5249" b="1"/>
            </a:lvl5pPr>
            <a:lvl6pPr marL="7739077" indent="0">
              <a:buNone/>
              <a:defRPr sz="5249" b="1"/>
            </a:lvl6pPr>
            <a:lvl7pPr marL="9286893" indent="0">
              <a:buNone/>
              <a:defRPr sz="5249" b="1"/>
            </a:lvl7pPr>
            <a:lvl8pPr marL="10834700" indent="0">
              <a:buNone/>
              <a:defRPr sz="5249" b="1"/>
            </a:lvl8pPr>
            <a:lvl9pPr marL="12382514"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46" y="8058283"/>
            <a:ext cx="12731591" cy="3358307"/>
          </a:xfrm>
        </p:spPr>
        <p:txBody>
          <a:bodyPr anchor="b"/>
          <a:lstStyle>
            <a:lvl1pPr marL="0" indent="0">
              <a:buNone/>
              <a:defRPr sz="8332" b="1"/>
            </a:lvl1pPr>
            <a:lvl2pPr marL="1547827" indent="0">
              <a:buNone/>
              <a:defRPr sz="6916" b="1"/>
            </a:lvl2pPr>
            <a:lvl3pPr marL="3095634" indent="0">
              <a:buNone/>
              <a:defRPr sz="6082" b="1"/>
            </a:lvl3pPr>
            <a:lvl4pPr marL="4643443" indent="0">
              <a:buNone/>
              <a:defRPr sz="5249" b="1"/>
            </a:lvl4pPr>
            <a:lvl5pPr marL="6191263" indent="0">
              <a:buNone/>
              <a:defRPr sz="5249" b="1"/>
            </a:lvl5pPr>
            <a:lvl6pPr marL="7739077" indent="0">
              <a:buNone/>
              <a:defRPr sz="5249" b="1"/>
            </a:lvl6pPr>
            <a:lvl7pPr marL="9286893" indent="0">
              <a:buNone/>
              <a:defRPr sz="5249" b="1"/>
            </a:lvl7pPr>
            <a:lvl8pPr marL="10834700" indent="0">
              <a:buNone/>
              <a:defRPr sz="5249" b="1"/>
            </a:lvl8pPr>
            <a:lvl9pPr marL="12382514"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4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3193219"/>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7471989"/>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228673"/>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0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9" y="7533303"/>
            <a:ext cx="9476185" cy="24624823"/>
          </a:xfrm>
        </p:spPr>
        <p:txBody>
          <a:bodyPr/>
          <a:lstStyle>
            <a:lvl1pPr marL="0" indent="0">
              <a:buNone/>
              <a:defRPr sz="4833"/>
            </a:lvl1pPr>
            <a:lvl2pPr marL="1547827" indent="0">
              <a:buNone/>
              <a:defRPr sz="4166"/>
            </a:lvl2pPr>
            <a:lvl3pPr marL="3095634" indent="0">
              <a:buNone/>
              <a:defRPr sz="3333"/>
            </a:lvl3pPr>
            <a:lvl4pPr marL="4643443" indent="0">
              <a:buNone/>
              <a:defRPr sz="3166"/>
            </a:lvl4pPr>
            <a:lvl5pPr marL="6191263" indent="0">
              <a:buNone/>
              <a:defRPr sz="3166"/>
            </a:lvl5pPr>
            <a:lvl6pPr marL="7739077" indent="0">
              <a:buNone/>
              <a:defRPr sz="3166"/>
            </a:lvl6pPr>
            <a:lvl7pPr marL="9286893" indent="0">
              <a:buNone/>
              <a:defRPr sz="3166"/>
            </a:lvl7pPr>
            <a:lvl8pPr marL="10834700" indent="0">
              <a:buNone/>
              <a:defRPr sz="3166"/>
            </a:lvl8pPr>
            <a:lvl9pPr marL="1238251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350739"/>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7827" indent="0">
              <a:buNone/>
              <a:defRPr sz="9415"/>
            </a:lvl2pPr>
            <a:lvl3pPr marL="3095634" indent="0">
              <a:buNone/>
              <a:defRPr sz="8332"/>
            </a:lvl3pPr>
            <a:lvl4pPr marL="4643443" indent="0">
              <a:buNone/>
              <a:defRPr sz="6916"/>
            </a:lvl4pPr>
            <a:lvl5pPr marL="6191263" indent="0">
              <a:buNone/>
              <a:defRPr sz="6916"/>
            </a:lvl5pPr>
            <a:lvl6pPr marL="7739077" indent="0">
              <a:buNone/>
              <a:defRPr sz="6916"/>
            </a:lvl6pPr>
            <a:lvl7pPr marL="9286893" indent="0">
              <a:buNone/>
              <a:defRPr sz="6916"/>
            </a:lvl7pPr>
            <a:lvl8pPr marL="10834700" indent="0">
              <a:buNone/>
              <a:defRPr sz="6916"/>
            </a:lvl8pPr>
            <a:lvl9pPr marL="12382514"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7827" indent="0">
              <a:buNone/>
              <a:defRPr sz="4166"/>
            </a:lvl2pPr>
            <a:lvl3pPr marL="3095634" indent="0">
              <a:buNone/>
              <a:defRPr sz="3333"/>
            </a:lvl3pPr>
            <a:lvl4pPr marL="4643443" indent="0">
              <a:buNone/>
              <a:defRPr sz="3166"/>
            </a:lvl4pPr>
            <a:lvl5pPr marL="6191263" indent="0">
              <a:buNone/>
              <a:defRPr sz="3166"/>
            </a:lvl5pPr>
            <a:lvl6pPr marL="7739077" indent="0">
              <a:buNone/>
              <a:defRPr sz="3166"/>
            </a:lvl6pPr>
            <a:lvl7pPr marL="9286893" indent="0">
              <a:buNone/>
              <a:defRPr sz="3166"/>
            </a:lvl7pPr>
            <a:lvl8pPr marL="10834700" indent="0">
              <a:buNone/>
              <a:defRPr sz="3166"/>
            </a:lvl8pPr>
            <a:lvl9pPr marL="1238251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4665333"/>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5275814"/>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86087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1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5293" indent="0">
              <a:buNone/>
              <a:defRPr sz="6082"/>
            </a:lvl2pPr>
            <a:lvl3pPr marL="3110581" indent="0">
              <a:buNone/>
              <a:defRPr sz="5249"/>
            </a:lvl3pPr>
            <a:lvl4pPr marL="4665866" indent="0">
              <a:buNone/>
              <a:defRPr sz="4833"/>
            </a:lvl4pPr>
            <a:lvl5pPr marL="6221163" indent="0">
              <a:buNone/>
              <a:defRPr sz="4833"/>
            </a:lvl5pPr>
            <a:lvl6pPr marL="7776446" indent="0">
              <a:buNone/>
              <a:defRPr sz="4833"/>
            </a:lvl6pPr>
            <a:lvl7pPr marL="9331740" indent="0">
              <a:buNone/>
              <a:defRPr sz="4833"/>
            </a:lvl7pPr>
            <a:lvl8pPr marL="10887031" indent="0">
              <a:buNone/>
              <a:defRPr sz="4833"/>
            </a:lvl8pPr>
            <a:lvl9pPr marL="12442320"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804317"/>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570" tIns="154750" rIns="309570" bIns="15475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570" tIns="154750" rIns="309570" bIns="15475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570" tIns="154750" rIns="309570" bIns="15475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533" tIns="185725" rIns="371533" bIns="18572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911573"/>
      </p:ext>
    </p:extLst>
  </p:cSld>
  <p:clrMapOvr>
    <a:masterClrMapping/>
  </p:clrMapOvr>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372147"/>
      </p:ext>
    </p:extLst>
  </p:cSld>
  <p:clrMapOvr>
    <a:masterClrMapping/>
  </p:clrMapOvr>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46"/>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7705" indent="0">
              <a:buNone/>
              <a:defRPr sz="6082"/>
            </a:lvl2pPr>
            <a:lvl3pPr marL="3095386" indent="0">
              <a:buNone/>
              <a:defRPr sz="5249"/>
            </a:lvl3pPr>
            <a:lvl4pPr marL="4643076" indent="0">
              <a:buNone/>
              <a:defRPr sz="4833"/>
            </a:lvl4pPr>
            <a:lvl5pPr marL="6190766" indent="0">
              <a:buNone/>
              <a:defRPr sz="4833"/>
            </a:lvl5pPr>
            <a:lvl6pPr marL="7738462" indent="0">
              <a:buNone/>
              <a:defRPr sz="4833"/>
            </a:lvl6pPr>
            <a:lvl7pPr marL="9286147" indent="0">
              <a:buNone/>
              <a:defRPr sz="4833"/>
            </a:lvl7pPr>
            <a:lvl8pPr marL="10833852" indent="0">
              <a:buNone/>
              <a:defRPr sz="4833"/>
            </a:lvl8pPr>
            <a:lvl9pPr marL="12381529"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929768"/>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6407229"/>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7705" indent="0">
              <a:buNone/>
              <a:defRPr sz="6916" b="1"/>
            </a:lvl2pPr>
            <a:lvl3pPr marL="3095386" indent="0">
              <a:buNone/>
              <a:defRPr sz="6082" b="1"/>
            </a:lvl3pPr>
            <a:lvl4pPr marL="4643076" indent="0">
              <a:buNone/>
              <a:defRPr sz="5249" b="1"/>
            </a:lvl4pPr>
            <a:lvl5pPr marL="6190766" indent="0">
              <a:buNone/>
              <a:defRPr sz="5249" b="1"/>
            </a:lvl5pPr>
            <a:lvl6pPr marL="7738462" indent="0">
              <a:buNone/>
              <a:defRPr sz="5249" b="1"/>
            </a:lvl6pPr>
            <a:lvl7pPr marL="9286147" indent="0">
              <a:buNone/>
              <a:defRPr sz="5249" b="1"/>
            </a:lvl7pPr>
            <a:lvl8pPr marL="10833852" indent="0">
              <a:buNone/>
              <a:defRPr sz="5249" b="1"/>
            </a:lvl8pPr>
            <a:lvl9pPr marL="12381529"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46" y="8058283"/>
            <a:ext cx="12731591" cy="3358307"/>
          </a:xfrm>
        </p:spPr>
        <p:txBody>
          <a:bodyPr anchor="b"/>
          <a:lstStyle>
            <a:lvl1pPr marL="0" indent="0">
              <a:buNone/>
              <a:defRPr sz="8332" b="1"/>
            </a:lvl1pPr>
            <a:lvl2pPr marL="1547705" indent="0">
              <a:buNone/>
              <a:defRPr sz="6916" b="1"/>
            </a:lvl2pPr>
            <a:lvl3pPr marL="3095386" indent="0">
              <a:buNone/>
              <a:defRPr sz="6082" b="1"/>
            </a:lvl3pPr>
            <a:lvl4pPr marL="4643076" indent="0">
              <a:buNone/>
              <a:defRPr sz="5249" b="1"/>
            </a:lvl4pPr>
            <a:lvl5pPr marL="6190766" indent="0">
              <a:buNone/>
              <a:defRPr sz="5249" b="1"/>
            </a:lvl5pPr>
            <a:lvl6pPr marL="7738462" indent="0">
              <a:buNone/>
              <a:defRPr sz="5249" b="1"/>
            </a:lvl6pPr>
            <a:lvl7pPr marL="9286147" indent="0">
              <a:buNone/>
              <a:defRPr sz="5249" b="1"/>
            </a:lvl7pPr>
            <a:lvl8pPr marL="10833852" indent="0">
              <a:buNone/>
              <a:defRPr sz="5249" b="1"/>
            </a:lvl8pPr>
            <a:lvl9pPr marL="12381529"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4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4521471"/>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7831530"/>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0834814"/>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7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0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79" y="7533303"/>
            <a:ext cx="9476185" cy="24624823"/>
          </a:xfrm>
        </p:spPr>
        <p:txBody>
          <a:bodyPr/>
          <a:lstStyle>
            <a:lvl1pPr marL="0" indent="0">
              <a:buNone/>
              <a:defRPr sz="4833"/>
            </a:lvl1pPr>
            <a:lvl2pPr marL="1547705" indent="0">
              <a:buNone/>
              <a:defRPr sz="4166"/>
            </a:lvl2pPr>
            <a:lvl3pPr marL="3095386" indent="0">
              <a:buNone/>
              <a:defRPr sz="3333"/>
            </a:lvl3pPr>
            <a:lvl4pPr marL="4643076" indent="0">
              <a:buNone/>
              <a:defRPr sz="3166"/>
            </a:lvl4pPr>
            <a:lvl5pPr marL="6190766" indent="0">
              <a:buNone/>
              <a:defRPr sz="3166"/>
            </a:lvl5pPr>
            <a:lvl6pPr marL="7738462" indent="0">
              <a:buNone/>
              <a:defRPr sz="3166"/>
            </a:lvl6pPr>
            <a:lvl7pPr marL="9286147" indent="0">
              <a:buNone/>
              <a:defRPr sz="3166"/>
            </a:lvl7pPr>
            <a:lvl8pPr marL="10833852" indent="0">
              <a:buNone/>
              <a:defRPr sz="3166"/>
            </a:lvl8pPr>
            <a:lvl9pPr marL="1238152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5793808"/>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7705" indent="0">
              <a:buNone/>
              <a:defRPr sz="9415"/>
            </a:lvl2pPr>
            <a:lvl3pPr marL="3095386" indent="0">
              <a:buNone/>
              <a:defRPr sz="8332"/>
            </a:lvl3pPr>
            <a:lvl4pPr marL="4643076" indent="0">
              <a:buNone/>
              <a:defRPr sz="6916"/>
            </a:lvl4pPr>
            <a:lvl5pPr marL="6190766" indent="0">
              <a:buNone/>
              <a:defRPr sz="6916"/>
            </a:lvl5pPr>
            <a:lvl6pPr marL="7738462" indent="0">
              <a:buNone/>
              <a:defRPr sz="6916"/>
            </a:lvl6pPr>
            <a:lvl7pPr marL="9286147" indent="0">
              <a:buNone/>
              <a:defRPr sz="6916"/>
            </a:lvl7pPr>
            <a:lvl8pPr marL="10833852" indent="0">
              <a:buNone/>
              <a:defRPr sz="6916"/>
            </a:lvl8pPr>
            <a:lvl9pPr marL="12381529"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7705" indent="0">
              <a:buNone/>
              <a:defRPr sz="4166"/>
            </a:lvl2pPr>
            <a:lvl3pPr marL="3095386" indent="0">
              <a:buNone/>
              <a:defRPr sz="3333"/>
            </a:lvl3pPr>
            <a:lvl4pPr marL="4643076" indent="0">
              <a:buNone/>
              <a:defRPr sz="3166"/>
            </a:lvl4pPr>
            <a:lvl5pPr marL="6190766" indent="0">
              <a:buNone/>
              <a:defRPr sz="3166"/>
            </a:lvl5pPr>
            <a:lvl6pPr marL="7738462" indent="0">
              <a:buNone/>
              <a:defRPr sz="3166"/>
            </a:lvl6pPr>
            <a:lvl7pPr marL="9286147" indent="0">
              <a:buNone/>
              <a:defRPr sz="3166"/>
            </a:lvl7pPr>
            <a:lvl8pPr marL="10833852" indent="0">
              <a:buNone/>
              <a:defRPr sz="3166"/>
            </a:lvl8pPr>
            <a:lvl9pPr marL="1238152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674597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00595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771256"/>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38253"/>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499" tIns="154713" rIns="309499" bIns="154713"/>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499" tIns="154713" rIns="309499" bIns="154713"/>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499" tIns="154713" rIns="309499" bIns="154713"/>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448" tIns="185680" rIns="371448" bIns="18568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2916296"/>
      </p:ext>
    </p:extLst>
  </p:cSld>
  <p:clrMapOvr>
    <a:masterClrMapping/>
  </p:clrMapOvr>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5896797"/>
      </p:ext>
    </p:extLst>
  </p:cSld>
  <p:clrMapOvr>
    <a:masterClrMapping/>
  </p:clrMapOvr>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65"/>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7344" indent="0">
              <a:buNone/>
              <a:defRPr sz="6082"/>
            </a:lvl2pPr>
            <a:lvl3pPr marL="3094663" indent="0">
              <a:buNone/>
              <a:defRPr sz="5249"/>
            </a:lvl3pPr>
            <a:lvl4pPr marL="4641993" indent="0">
              <a:buNone/>
              <a:defRPr sz="4833"/>
            </a:lvl4pPr>
            <a:lvl5pPr marL="6189320" indent="0">
              <a:buNone/>
              <a:defRPr sz="4833"/>
            </a:lvl5pPr>
            <a:lvl6pPr marL="7736654" indent="0">
              <a:buNone/>
              <a:defRPr sz="4833"/>
            </a:lvl6pPr>
            <a:lvl7pPr marL="9283985" indent="0">
              <a:buNone/>
              <a:defRPr sz="4833"/>
            </a:lvl7pPr>
            <a:lvl8pPr marL="10831325" indent="0">
              <a:buNone/>
              <a:defRPr sz="4833"/>
            </a:lvl8pPr>
            <a:lvl9pPr marL="12378640"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3393057"/>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4846984"/>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7344" indent="0">
              <a:buNone/>
              <a:defRPr sz="6916" b="1"/>
            </a:lvl2pPr>
            <a:lvl3pPr marL="3094663" indent="0">
              <a:buNone/>
              <a:defRPr sz="6082" b="1"/>
            </a:lvl3pPr>
            <a:lvl4pPr marL="4641993" indent="0">
              <a:buNone/>
              <a:defRPr sz="5249" b="1"/>
            </a:lvl4pPr>
            <a:lvl5pPr marL="6189320" indent="0">
              <a:buNone/>
              <a:defRPr sz="5249" b="1"/>
            </a:lvl5pPr>
            <a:lvl6pPr marL="7736654" indent="0">
              <a:buNone/>
              <a:defRPr sz="5249" b="1"/>
            </a:lvl6pPr>
            <a:lvl7pPr marL="9283985" indent="0">
              <a:buNone/>
              <a:defRPr sz="5249" b="1"/>
            </a:lvl7pPr>
            <a:lvl8pPr marL="10831325" indent="0">
              <a:buNone/>
              <a:defRPr sz="5249" b="1"/>
            </a:lvl8pPr>
            <a:lvl9pPr marL="1237864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51" y="8058283"/>
            <a:ext cx="12731591" cy="3358307"/>
          </a:xfrm>
        </p:spPr>
        <p:txBody>
          <a:bodyPr anchor="b"/>
          <a:lstStyle>
            <a:lvl1pPr marL="0" indent="0">
              <a:buNone/>
              <a:defRPr sz="8332" b="1"/>
            </a:lvl1pPr>
            <a:lvl2pPr marL="1547344" indent="0">
              <a:buNone/>
              <a:defRPr sz="6916" b="1"/>
            </a:lvl2pPr>
            <a:lvl3pPr marL="3094663" indent="0">
              <a:buNone/>
              <a:defRPr sz="6082" b="1"/>
            </a:lvl3pPr>
            <a:lvl4pPr marL="4641993" indent="0">
              <a:buNone/>
              <a:defRPr sz="5249" b="1"/>
            </a:lvl4pPr>
            <a:lvl5pPr marL="6189320" indent="0">
              <a:buNone/>
              <a:defRPr sz="5249" b="1"/>
            </a:lvl5pPr>
            <a:lvl6pPr marL="7736654" indent="0">
              <a:buNone/>
              <a:defRPr sz="5249" b="1"/>
            </a:lvl6pPr>
            <a:lvl7pPr marL="9283985" indent="0">
              <a:buNone/>
              <a:defRPr sz="5249" b="1"/>
            </a:lvl7pPr>
            <a:lvl8pPr marL="10831325" indent="0">
              <a:buNone/>
              <a:defRPr sz="5249" b="1"/>
            </a:lvl8pPr>
            <a:lvl9pPr marL="1237864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5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3745306"/>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681185"/>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6113346"/>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8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2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86" y="7533303"/>
            <a:ext cx="9476185" cy="24624823"/>
          </a:xfrm>
        </p:spPr>
        <p:txBody>
          <a:bodyPr/>
          <a:lstStyle>
            <a:lvl1pPr marL="0" indent="0">
              <a:buNone/>
              <a:defRPr sz="4833"/>
            </a:lvl1pPr>
            <a:lvl2pPr marL="1547344" indent="0">
              <a:buNone/>
              <a:defRPr sz="4166"/>
            </a:lvl2pPr>
            <a:lvl3pPr marL="3094663" indent="0">
              <a:buNone/>
              <a:defRPr sz="3333"/>
            </a:lvl3pPr>
            <a:lvl4pPr marL="4641993" indent="0">
              <a:buNone/>
              <a:defRPr sz="3166"/>
            </a:lvl4pPr>
            <a:lvl5pPr marL="6189320" indent="0">
              <a:buNone/>
              <a:defRPr sz="3166"/>
            </a:lvl5pPr>
            <a:lvl6pPr marL="7736654" indent="0">
              <a:buNone/>
              <a:defRPr sz="3166"/>
            </a:lvl6pPr>
            <a:lvl7pPr marL="9283985" indent="0">
              <a:buNone/>
              <a:defRPr sz="3166"/>
            </a:lvl7pPr>
            <a:lvl8pPr marL="10831325" indent="0">
              <a:buNone/>
              <a:defRPr sz="3166"/>
            </a:lvl8pPr>
            <a:lvl9pPr marL="1237864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12464"/>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7344" indent="0">
              <a:buNone/>
              <a:defRPr sz="9415"/>
            </a:lvl2pPr>
            <a:lvl3pPr marL="3094663" indent="0">
              <a:buNone/>
              <a:defRPr sz="8332"/>
            </a:lvl3pPr>
            <a:lvl4pPr marL="4641993" indent="0">
              <a:buNone/>
              <a:defRPr sz="6916"/>
            </a:lvl4pPr>
            <a:lvl5pPr marL="6189320" indent="0">
              <a:buNone/>
              <a:defRPr sz="6916"/>
            </a:lvl5pPr>
            <a:lvl6pPr marL="7736654" indent="0">
              <a:buNone/>
              <a:defRPr sz="6916"/>
            </a:lvl6pPr>
            <a:lvl7pPr marL="9283985" indent="0">
              <a:buNone/>
              <a:defRPr sz="6916"/>
            </a:lvl7pPr>
            <a:lvl8pPr marL="10831325" indent="0">
              <a:buNone/>
              <a:defRPr sz="6916"/>
            </a:lvl8pPr>
            <a:lvl9pPr marL="12378640"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7344" indent="0">
              <a:buNone/>
              <a:defRPr sz="4166"/>
            </a:lvl2pPr>
            <a:lvl3pPr marL="3094663" indent="0">
              <a:buNone/>
              <a:defRPr sz="3333"/>
            </a:lvl3pPr>
            <a:lvl4pPr marL="4641993" indent="0">
              <a:buNone/>
              <a:defRPr sz="3166"/>
            </a:lvl4pPr>
            <a:lvl5pPr marL="6189320" indent="0">
              <a:buNone/>
              <a:defRPr sz="3166"/>
            </a:lvl5pPr>
            <a:lvl6pPr marL="7736654" indent="0">
              <a:buNone/>
              <a:defRPr sz="3166"/>
            </a:lvl6pPr>
            <a:lvl7pPr marL="9283985" indent="0">
              <a:buNone/>
              <a:defRPr sz="3166"/>
            </a:lvl7pPr>
            <a:lvl8pPr marL="10831325" indent="0">
              <a:buNone/>
              <a:defRPr sz="3166"/>
            </a:lvl8pPr>
            <a:lvl9pPr marL="1237864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80183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5293" indent="0">
              <a:buNone/>
              <a:defRPr sz="6916" b="1"/>
            </a:lvl2pPr>
            <a:lvl3pPr marL="3110581" indent="0">
              <a:buNone/>
              <a:defRPr sz="6082" b="1"/>
            </a:lvl3pPr>
            <a:lvl4pPr marL="4665866" indent="0">
              <a:buNone/>
              <a:defRPr sz="5249" b="1"/>
            </a:lvl4pPr>
            <a:lvl5pPr marL="6221163" indent="0">
              <a:buNone/>
              <a:defRPr sz="5249" b="1"/>
            </a:lvl5pPr>
            <a:lvl6pPr marL="7776446" indent="0">
              <a:buNone/>
              <a:defRPr sz="5249" b="1"/>
            </a:lvl6pPr>
            <a:lvl7pPr marL="9331740" indent="0">
              <a:buNone/>
              <a:defRPr sz="5249" b="1"/>
            </a:lvl7pPr>
            <a:lvl8pPr marL="10887031" indent="0">
              <a:buNone/>
              <a:defRPr sz="5249" b="1"/>
            </a:lvl8pPr>
            <a:lvl9pPr marL="1244232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84" y="8058283"/>
            <a:ext cx="12731591" cy="3358307"/>
          </a:xfrm>
        </p:spPr>
        <p:txBody>
          <a:bodyPr anchor="b"/>
          <a:lstStyle>
            <a:lvl1pPr marL="0" indent="0">
              <a:buNone/>
              <a:defRPr sz="8332" b="1"/>
            </a:lvl1pPr>
            <a:lvl2pPr marL="1555293" indent="0">
              <a:buNone/>
              <a:defRPr sz="6916" b="1"/>
            </a:lvl2pPr>
            <a:lvl3pPr marL="3110581" indent="0">
              <a:buNone/>
              <a:defRPr sz="6082" b="1"/>
            </a:lvl3pPr>
            <a:lvl4pPr marL="4665866" indent="0">
              <a:buNone/>
              <a:defRPr sz="5249" b="1"/>
            </a:lvl4pPr>
            <a:lvl5pPr marL="6221163" indent="0">
              <a:buNone/>
              <a:defRPr sz="5249" b="1"/>
            </a:lvl5pPr>
            <a:lvl6pPr marL="7776446" indent="0">
              <a:buNone/>
              <a:defRPr sz="5249" b="1"/>
            </a:lvl6pPr>
            <a:lvl7pPr marL="9331740" indent="0">
              <a:buNone/>
              <a:defRPr sz="5249" b="1"/>
            </a:lvl7pPr>
            <a:lvl8pPr marL="10887031" indent="0">
              <a:buNone/>
              <a:defRPr sz="5249" b="1"/>
            </a:lvl8pPr>
            <a:lvl9pPr marL="1244232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8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6449370"/>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295681"/>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7240629"/>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426" tIns="154675" rIns="309426" bIns="154675"/>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426" tIns="154675" rIns="309426" bIns="154675"/>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426" tIns="154675" rIns="309426" bIns="154675"/>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360" tIns="185635" rIns="371360" bIns="18563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0187853"/>
      </p:ext>
    </p:extLst>
  </p:cSld>
  <p:clrMapOvr>
    <a:masterClrMapping/>
  </p:clrMapOvr>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1503758"/>
      </p:ext>
    </p:extLst>
  </p:cSld>
  <p:clrMapOvr>
    <a:masterClrMapping/>
  </p:clrMapOvr>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686"/>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6984" indent="0">
              <a:buNone/>
              <a:defRPr sz="6082"/>
            </a:lvl2pPr>
            <a:lvl3pPr marL="3093942" indent="0">
              <a:buNone/>
              <a:defRPr sz="5249"/>
            </a:lvl3pPr>
            <a:lvl4pPr marL="4640910" indent="0">
              <a:buNone/>
              <a:defRPr sz="4833"/>
            </a:lvl4pPr>
            <a:lvl5pPr marL="6187876" indent="0">
              <a:buNone/>
              <a:defRPr sz="4833"/>
            </a:lvl5pPr>
            <a:lvl6pPr marL="7734852" indent="0">
              <a:buNone/>
              <a:defRPr sz="4833"/>
            </a:lvl6pPr>
            <a:lvl7pPr marL="9281817" indent="0">
              <a:buNone/>
              <a:defRPr sz="4833"/>
            </a:lvl7pPr>
            <a:lvl8pPr marL="10828799" indent="0">
              <a:buNone/>
              <a:defRPr sz="4833"/>
            </a:lvl8pPr>
            <a:lvl9pPr marL="1237575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0358168"/>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747874"/>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6984" indent="0">
              <a:buNone/>
              <a:defRPr sz="6916" b="1"/>
            </a:lvl2pPr>
            <a:lvl3pPr marL="3093942" indent="0">
              <a:buNone/>
              <a:defRPr sz="6082" b="1"/>
            </a:lvl3pPr>
            <a:lvl4pPr marL="4640910" indent="0">
              <a:buNone/>
              <a:defRPr sz="5249" b="1"/>
            </a:lvl4pPr>
            <a:lvl5pPr marL="6187876" indent="0">
              <a:buNone/>
              <a:defRPr sz="5249" b="1"/>
            </a:lvl5pPr>
            <a:lvl6pPr marL="7734852" indent="0">
              <a:buNone/>
              <a:defRPr sz="5249" b="1"/>
            </a:lvl6pPr>
            <a:lvl7pPr marL="9281817" indent="0">
              <a:buNone/>
              <a:defRPr sz="5249" b="1"/>
            </a:lvl7pPr>
            <a:lvl8pPr marL="10828799" indent="0">
              <a:buNone/>
              <a:defRPr sz="5249" b="1"/>
            </a:lvl8pPr>
            <a:lvl9pPr marL="1237575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51" y="8058283"/>
            <a:ext cx="12731591" cy="3358307"/>
          </a:xfrm>
        </p:spPr>
        <p:txBody>
          <a:bodyPr anchor="b"/>
          <a:lstStyle>
            <a:lvl1pPr marL="0" indent="0">
              <a:buNone/>
              <a:defRPr sz="8332" b="1"/>
            </a:lvl1pPr>
            <a:lvl2pPr marL="1546984" indent="0">
              <a:buNone/>
              <a:defRPr sz="6916" b="1"/>
            </a:lvl2pPr>
            <a:lvl3pPr marL="3093942" indent="0">
              <a:buNone/>
              <a:defRPr sz="6082" b="1"/>
            </a:lvl3pPr>
            <a:lvl4pPr marL="4640910" indent="0">
              <a:buNone/>
              <a:defRPr sz="5249" b="1"/>
            </a:lvl4pPr>
            <a:lvl5pPr marL="6187876" indent="0">
              <a:buNone/>
              <a:defRPr sz="5249" b="1"/>
            </a:lvl5pPr>
            <a:lvl6pPr marL="7734852" indent="0">
              <a:buNone/>
              <a:defRPr sz="5249" b="1"/>
            </a:lvl6pPr>
            <a:lvl7pPr marL="9281817" indent="0">
              <a:buNone/>
              <a:defRPr sz="5249" b="1"/>
            </a:lvl7pPr>
            <a:lvl8pPr marL="10828799" indent="0">
              <a:buNone/>
              <a:defRPr sz="5249" b="1"/>
            </a:lvl8pPr>
            <a:lvl9pPr marL="1237575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5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5719436"/>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1178372"/>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4096606"/>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37"/>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1" y="7533303"/>
            <a:ext cx="9476185" cy="24624823"/>
          </a:xfrm>
        </p:spPr>
        <p:txBody>
          <a:bodyPr/>
          <a:lstStyle>
            <a:lvl1pPr marL="0" indent="0">
              <a:buNone/>
              <a:defRPr sz="4833"/>
            </a:lvl1pPr>
            <a:lvl2pPr marL="1546984" indent="0">
              <a:buNone/>
              <a:defRPr sz="4166"/>
            </a:lvl2pPr>
            <a:lvl3pPr marL="3093942" indent="0">
              <a:buNone/>
              <a:defRPr sz="3333"/>
            </a:lvl3pPr>
            <a:lvl4pPr marL="4640910" indent="0">
              <a:buNone/>
              <a:defRPr sz="3166"/>
            </a:lvl4pPr>
            <a:lvl5pPr marL="6187876" indent="0">
              <a:buNone/>
              <a:defRPr sz="3166"/>
            </a:lvl5pPr>
            <a:lvl6pPr marL="7734852" indent="0">
              <a:buNone/>
              <a:defRPr sz="3166"/>
            </a:lvl6pPr>
            <a:lvl7pPr marL="9281817" indent="0">
              <a:buNone/>
              <a:defRPr sz="3166"/>
            </a:lvl7pPr>
            <a:lvl8pPr marL="10828799" indent="0">
              <a:buNone/>
              <a:defRPr sz="3166"/>
            </a:lvl8pPr>
            <a:lvl9pPr marL="1237575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40779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9138050"/>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6984" indent="0">
              <a:buNone/>
              <a:defRPr sz="9415"/>
            </a:lvl2pPr>
            <a:lvl3pPr marL="3093942" indent="0">
              <a:buNone/>
              <a:defRPr sz="8332"/>
            </a:lvl3pPr>
            <a:lvl4pPr marL="4640910" indent="0">
              <a:buNone/>
              <a:defRPr sz="6916"/>
            </a:lvl4pPr>
            <a:lvl5pPr marL="6187876" indent="0">
              <a:buNone/>
              <a:defRPr sz="6916"/>
            </a:lvl5pPr>
            <a:lvl6pPr marL="7734852" indent="0">
              <a:buNone/>
              <a:defRPr sz="6916"/>
            </a:lvl6pPr>
            <a:lvl7pPr marL="9281817" indent="0">
              <a:buNone/>
              <a:defRPr sz="6916"/>
            </a:lvl7pPr>
            <a:lvl8pPr marL="10828799" indent="0">
              <a:buNone/>
              <a:defRPr sz="6916"/>
            </a:lvl8pPr>
            <a:lvl9pPr marL="1237575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6984" indent="0">
              <a:buNone/>
              <a:defRPr sz="4166"/>
            </a:lvl2pPr>
            <a:lvl3pPr marL="3093942" indent="0">
              <a:buNone/>
              <a:defRPr sz="3333"/>
            </a:lvl3pPr>
            <a:lvl4pPr marL="4640910" indent="0">
              <a:buNone/>
              <a:defRPr sz="3166"/>
            </a:lvl4pPr>
            <a:lvl5pPr marL="6187876" indent="0">
              <a:buNone/>
              <a:defRPr sz="3166"/>
            </a:lvl5pPr>
            <a:lvl6pPr marL="7734852" indent="0">
              <a:buNone/>
              <a:defRPr sz="3166"/>
            </a:lvl6pPr>
            <a:lvl7pPr marL="9281817" indent="0">
              <a:buNone/>
              <a:defRPr sz="3166"/>
            </a:lvl7pPr>
            <a:lvl8pPr marL="10828799" indent="0">
              <a:buNone/>
              <a:defRPr sz="3166"/>
            </a:lvl8pPr>
            <a:lvl9pPr marL="1237575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4639011"/>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2859795"/>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8536933"/>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357" tIns="154636" rIns="309357" bIns="154636"/>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357" tIns="154636" rIns="309357" bIns="154636"/>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357" tIns="154636" rIns="309357" bIns="154636"/>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278" tIns="185588" rIns="371278" bIns="185588"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1437013"/>
      </p:ext>
    </p:extLst>
  </p:cSld>
  <p:clrMapOvr>
    <a:masterClrMapping/>
  </p:clrMapOvr>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655950"/>
      </p:ext>
    </p:extLst>
  </p:cSld>
  <p:clrMapOvr>
    <a:masterClrMapping/>
  </p:clrMapOvr>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0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6622" indent="0">
              <a:buNone/>
              <a:defRPr sz="6082"/>
            </a:lvl2pPr>
            <a:lvl3pPr marL="3093220" indent="0">
              <a:buNone/>
              <a:defRPr sz="5249"/>
            </a:lvl3pPr>
            <a:lvl4pPr marL="4639827" indent="0">
              <a:buNone/>
              <a:defRPr sz="4833"/>
            </a:lvl4pPr>
            <a:lvl5pPr marL="6186435" indent="0">
              <a:buNone/>
              <a:defRPr sz="4833"/>
            </a:lvl5pPr>
            <a:lvl6pPr marL="7733048" indent="0">
              <a:buNone/>
              <a:defRPr sz="4833"/>
            </a:lvl6pPr>
            <a:lvl7pPr marL="9279655" indent="0">
              <a:buNone/>
              <a:defRPr sz="4833"/>
            </a:lvl7pPr>
            <a:lvl8pPr marL="10826272" indent="0">
              <a:buNone/>
              <a:defRPr sz="4833"/>
            </a:lvl8pPr>
            <a:lvl9pPr marL="12372870"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0452284"/>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010255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6622" indent="0">
              <a:buNone/>
              <a:defRPr sz="6916" b="1"/>
            </a:lvl2pPr>
            <a:lvl3pPr marL="3093220" indent="0">
              <a:buNone/>
              <a:defRPr sz="6082" b="1"/>
            </a:lvl3pPr>
            <a:lvl4pPr marL="4639827" indent="0">
              <a:buNone/>
              <a:defRPr sz="5249" b="1"/>
            </a:lvl4pPr>
            <a:lvl5pPr marL="6186435" indent="0">
              <a:buNone/>
              <a:defRPr sz="5249" b="1"/>
            </a:lvl5pPr>
            <a:lvl6pPr marL="7733048" indent="0">
              <a:buNone/>
              <a:defRPr sz="5249" b="1"/>
            </a:lvl6pPr>
            <a:lvl7pPr marL="9279655" indent="0">
              <a:buNone/>
              <a:defRPr sz="5249" b="1"/>
            </a:lvl7pPr>
            <a:lvl8pPr marL="10826272" indent="0">
              <a:buNone/>
              <a:defRPr sz="5249" b="1"/>
            </a:lvl8pPr>
            <a:lvl9pPr marL="1237287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64" y="8058283"/>
            <a:ext cx="12731591" cy="3358307"/>
          </a:xfrm>
        </p:spPr>
        <p:txBody>
          <a:bodyPr anchor="b"/>
          <a:lstStyle>
            <a:lvl1pPr marL="0" indent="0">
              <a:buNone/>
              <a:defRPr sz="8332" b="1"/>
            </a:lvl1pPr>
            <a:lvl2pPr marL="1546622" indent="0">
              <a:buNone/>
              <a:defRPr sz="6916" b="1"/>
            </a:lvl2pPr>
            <a:lvl3pPr marL="3093220" indent="0">
              <a:buNone/>
              <a:defRPr sz="6082" b="1"/>
            </a:lvl3pPr>
            <a:lvl4pPr marL="4639827" indent="0">
              <a:buNone/>
              <a:defRPr sz="5249" b="1"/>
            </a:lvl4pPr>
            <a:lvl5pPr marL="6186435" indent="0">
              <a:buNone/>
              <a:defRPr sz="5249" b="1"/>
            </a:lvl5pPr>
            <a:lvl6pPr marL="7733048" indent="0">
              <a:buNone/>
              <a:defRPr sz="5249" b="1"/>
            </a:lvl6pPr>
            <a:lvl7pPr marL="9279655" indent="0">
              <a:buNone/>
              <a:defRPr sz="5249" b="1"/>
            </a:lvl7pPr>
            <a:lvl8pPr marL="10826272" indent="0">
              <a:buNone/>
              <a:defRPr sz="5249" b="1"/>
            </a:lvl8pPr>
            <a:lvl9pPr marL="1237287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6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394367"/>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7307674"/>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53880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260"/>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6745" indent="0">
              <a:buNone/>
              <a:defRPr sz="6082"/>
            </a:lvl2pPr>
            <a:lvl3pPr marL="3113483" indent="0">
              <a:buNone/>
              <a:defRPr sz="5249"/>
            </a:lvl3pPr>
            <a:lvl4pPr marL="4670228" indent="0">
              <a:buNone/>
              <a:defRPr sz="4833"/>
            </a:lvl4pPr>
            <a:lvl5pPr marL="6226964" indent="0">
              <a:buNone/>
              <a:defRPr sz="4833"/>
            </a:lvl5pPr>
            <a:lvl6pPr marL="7783709" indent="0">
              <a:buNone/>
              <a:defRPr sz="4833"/>
            </a:lvl6pPr>
            <a:lvl7pPr marL="9340451" indent="0">
              <a:buNone/>
              <a:defRPr sz="4833"/>
            </a:lvl7pPr>
            <a:lvl8pPr marL="10897192" indent="0">
              <a:buNone/>
              <a:defRPr sz="4833"/>
            </a:lvl8pPr>
            <a:lvl9pPr marL="1245393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24481217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4008391"/>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5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1" y="7533303"/>
            <a:ext cx="9476185" cy="24624823"/>
          </a:xfrm>
        </p:spPr>
        <p:txBody>
          <a:bodyPr/>
          <a:lstStyle>
            <a:lvl1pPr marL="0" indent="0">
              <a:buNone/>
              <a:defRPr sz="4833"/>
            </a:lvl1pPr>
            <a:lvl2pPr marL="1546622" indent="0">
              <a:buNone/>
              <a:defRPr sz="4166"/>
            </a:lvl2pPr>
            <a:lvl3pPr marL="3093220" indent="0">
              <a:buNone/>
              <a:defRPr sz="3333"/>
            </a:lvl3pPr>
            <a:lvl4pPr marL="4639827" indent="0">
              <a:buNone/>
              <a:defRPr sz="3166"/>
            </a:lvl4pPr>
            <a:lvl5pPr marL="6186435" indent="0">
              <a:buNone/>
              <a:defRPr sz="3166"/>
            </a:lvl5pPr>
            <a:lvl6pPr marL="7733048" indent="0">
              <a:buNone/>
              <a:defRPr sz="3166"/>
            </a:lvl6pPr>
            <a:lvl7pPr marL="9279655" indent="0">
              <a:buNone/>
              <a:defRPr sz="3166"/>
            </a:lvl7pPr>
            <a:lvl8pPr marL="10826272" indent="0">
              <a:buNone/>
              <a:defRPr sz="3166"/>
            </a:lvl8pPr>
            <a:lvl9pPr marL="1237287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0153231"/>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6622" indent="0">
              <a:buNone/>
              <a:defRPr sz="9415"/>
            </a:lvl2pPr>
            <a:lvl3pPr marL="3093220" indent="0">
              <a:buNone/>
              <a:defRPr sz="8332"/>
            </a:lvl3pPr>
            <a:lvl4pPr marL="4639827" indent="0">
              <a:buNone/>
              <a:defRPr sz="6916"/>
            </a:lvl4pPr>
            <a:lvl5pPr marL="6186435" indent="0">
              <a:buNone/>
              <a:defRPr sz="6916"/>
            </a:lvl5pPr>
            <a:lvl6pPr marL="7733048" indent="0">
              <a:buNone/>
              <a:defRPr sz="6916"/>
            </a:lvl6pPr>
            <a:lvl7pPr marL="9279655" indent="0">
              <a:buNone/>
              <a:defRPr sz="6916"/>
            </a:lvl7pPr>
            <a:lvl8pPr marL="10826272" indent="0">
              <a:buNone/>
              <a:defRPr sz="6916"/>
            </a:lvl8pPr>
            <a:lvl9pPr marL="12372870"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6622" indent="0">
              <a:buNone/>
              <a:defRPr sz="4166"/>
            </a:lvl2pPr>
            <a:lvl3pPr marL="3093220" indent="0">
              <a:buNone/>
              <a:defRPr sz="3333"/>
            </a:lvl3pPr>
            <a:lvl4pPr marL="4639827" indent="0">
              <a:buNone/>
              <a:defRPr sz="3166"/>
            </a:lvl4pPr>
            <a:lvl5pPr marL="6186435" indent="0">
              <a:buNone/>
              <a:defRPr sz="3166"/>
            </a:lvl5pPr>
            <a:lvl6pPr marL="7733048" indent="0">
              <a:buNone/>
              <a:defRPr sz="3166"/>
            </a:lvl6pPr>
            <a:lvl7pPr marL="9279655" indent="0">
              <a:buNone/>
              <a:defRPr sz="3166"/>
            </a:lvl7pPr>
            <a:lvl8pPr marL="10826272" indent="0">
              <a:buNone/>
              <a:defRPr sz="3166"/>
            </a:lvl8pPr>
            <a:lvl9pPr marL="1237287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345358"/>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677532"/>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9264863"/>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8000492"/>
            <a:ext cx="24483061" cy="7716611"/>
          </a:xfrm>
        </p:spPr>
        <p:txBody>
          <a:bodyPr/>
          <a:lstStyle>
            <a:lvl1pPr>
              <a:defRPr>
                <a:solidFill>
                  <a:srgbClr val="006633"/>
                </a:solidFill>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4320545" y="19599857"/>
            <a:ext cx="20162521" cy="9199933"/>
          </a:xfrm>
        </p:spPr>
        <p:txBody>
          <a:bodyPr/>
          <a:lstStyle>
            <a:lvl1pPr marL="0" indent="0" algn="ctr">
              <a:buNone/>
              <a:defRPr b="0">
                <a:solidFill>
                  <a:schemeClr val="tx1"/>
                </a:solidFill>
              </a:defRPr>
            </a:lvl1pPr>
            <a:lvl2pPr marL="1546022" indent="0" algn="ctr">
              <a:buNone/>
              <a:defRPr>
                <a:solidFill>
                  <a:schemeClr val="tx1">
                    <a:tint val="75000"/>
                  </a:schemeClr>
                </a:solidFill>
              </a:defRPr>
            </a:lvl2pPr>
            <a:lvl3pPr marL="3092024" indent="0" algn="ctr">
              <a:buNone/>
              <a:defRPr>
                <a:solidFill>
                  <a:schemeClr val="tx1">
                    <a:tint val="75000"/>
                  </a:schemeClr>
                </a:solidFill>
              </a:defRPr>
            </a:lvl3pPr>
            <a:lvl4pPr marL="4638031" indent="0" algn="ctr">
              <a:buNone/>
              <a:defRPr>
                <a:solidFill>
                  <a:schemeClr val="tx1">
                    <a:tint val="75000"/>
                  </a:schemeClr>
                </a:solidFill>
              </a:defRPr>
            </a:lvl4pPr>
            <a:lvl5pPr marL="6184044" indent="0" algn="ctr">
              <a:buNone/>
              <a:defRPr>
                <a:solidFill>
                  <a:schemeClr val="tx1">
                    <a:tint val="75000"/>
                  </a:schemeClr>
                </a:solidFill>
              </a:defRPr>
            </a:lvl5pPr>
            <a:lvl6pPr marL="7730053" indent="0" algn="ctr">
              <a:buNone/>
              <a:defRPr>
                <a:solidFill>
                  <a:schemeClr val="tx1">
                    <a:tint val="75000"/>
                  </a:schemeClr>
                </a:solidFill>
              </a:defRPr>
            </a:lvl6pPr>
            <a:lvl7pPr marL="9276066" indent="0" algn="ctr">
              <a:buNone/>
              <a:defRPr>
                <a:solidFill>
                  <a:schemeClr val="tx1">
                    <a:tint val="75000"/>
                  </a:schemeClr>
                </a:solidFill>
              </a:defRPr>
            </a:lvl7pPr>
            <a:lvl8pPr marL="10822072" indent="0" algn="ctr">
              <a:buNone/>
              <a:defRPr>
                <a:solidFill>
                  <a:schemeClr val="tx1">
                    <a:tint val="75000"/>
                  </a:schemeClr>
                </a:solidFill>
              </a:defRPr>
            </a:lvl8pPr>
            <a:lvl9pPr marL="12368086"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309232" tIns="154574" rIns="309232" bIns="154574"/>
          <a:lstStyle/>
          <a:p>
            <a:pPr defTabSz="3092024">
              <a:defRPr/>
            </a:pPr>
            <a:endParaRPr lang="en-US" sz="6082" kern="0">
              <a:solidFill>
                <a:sysClr val="windowText" lastClr="000000"/>
              </a:solidFill>
              <a:latin typeface="Calibri"/>
            </a:endParaRPr>
          </a:p>
        </p:txBody>
      </p:sp>
      <p:sp>
        <p:nvSpPr>
          <p:cNvPr id="12" name="Line 8"/>
          <p:cNvSpPr>
            <a:spLocks noChangeShapeType="1"/>
          </p:cNvSpPr>
          <p:nvPr userDrawn="1"/>
        </p:nvSpPr>
        <p:spPr bwMode="auto">
          <a:xfrm>
            <a:off x="1440185" y="17699871"/>
            <a:ext cx="25923241" cy="0"/>
          </a:xfrm>
          <a:prstGeom prst="line">
            <a:avLst/>
          </a:prstGeom>
          <a:noFill/>
          <a:ln w="19050">
            <a:solidFill>
              <a:srgbClr val="CC9900"/>
            </a:solidFill>
            <a:round/>
            <a:headEnd/>
            <a:tailEnd/>
          </a:ln>
          <a:effectLst/>
        </p:spPr>
        <p:txBody>
          <a:bodyPr lIns="309232" tIns="154574" rIns="309232" bIns="154574"/>
          <a:lstStyle/>
          <a:p>
            <a:pPr defTabSz="3092024">
              <a:defRPr/>
            </a:pPr>
            <a:endParaRPr lang="en-US" sz="6082" kern="0">
              <a:solidFill>
                <a:sysClr val="windowText" lastClr="000000"/>
              </a:solidFill>
              <a:latin typeface="Calibri"/>
            </a:endParaRPr>
          </a:p>
        </p:txBody>
      </p:sp>
    </p:spTree>
    <p:extLst>
      <p:ext uri="{BB962C8B-B14F-4D97-AF65-F5344CB8AC3E}">
        <p14:creationId xmlns:p14="http://schemas.microsoft.com/office/powerpoint/2010/main" val="204019943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tr-TR" altLang="zh-TW" smtClean="0"/>
              <a:t>Click to edit Master title style</a:t>
            </a:r>
            <a:endParaRPr lang="en-US" dirty="0"/>
          </a:p>
        </p:txBody>
      </p:sp>
      <p:sp>
        <p:nvSpPr>
          <p:cNvPr id="3" name="Content Placeholder 2"/>
          <p:cNvSpPr>
            <a:spLocks noGrp="1"/>
          </p:cNvSpPr>
          <p:nvPr>
            <p:ph idx="1"/>
          </p:nvPr>
        </p:nvSpPr>
        <p:spPr>
          <a:xfrm>
            <a:off x="1440185" y="6799954"/>
            <a:ext cx="25923241" cy="26399805"/>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21122643" y="33683660"/>
            <a:ext cx="6720840" cy="1916651"/>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1440185" y="5591623"/>
            <a:ext cx="25923241" cy="833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221257"/>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28"/>
            <a:ext cx="24483061" cy="7149947"/>
          </a:xfrm>
        </p:spPr>
        <p:txBody>
          <a:bodyPr anchor="t"/>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1"/>
            <a:ext cx="24483061" cy="7874938"/>
          </a:xfrm>
        </p:spPr>
        <p:txBody>
          <a:bodyPr anchor="b"/>
          <a:lstStyle>
            <a:lvl1pPr marL="0" indent="0">
              <a:buNone/>
              <a:defRPr sz="6916">
                <a:solidFill>
                  <a:schemeClr val="tx1">
                    <a:tint val="75000"/>
                  </a:schemeClr>
                </a:solidFill>
              </a:defRPr>
            </a:lvl1pPr>
            <a:lvl2pPr marL="1546022" indent="0">
              <a:buNone/>
              <a:defRPr sz="6082">
                <a:solidFill>
                  <a:schemeClr val="tx1">
                    <a:tint val="75000"/>
                  </a:schemeClr>
                </a:solidFill>
              </a:defRPr>
            </a:lvl2pPr>
            <a:lvl3pPr marL="3092024" indent="0">
              <a:buNone/>
              <a:defRPr sz="5249">
                <a:solidFill>
                  <a:schemeClr val="tx1">
                    <a:tint val="75000"/>
                  </a:schemeClr>
                </a:solidFill>
              </a:defRPr>
            </a:lvl3pPr>
            <a:lvl4pPr marL="4638031" indent="0">
              <a:buNone/>
              <a:defRPr sz="4833">
                <a:solidFill>
                  <a:schemeClr val="tx1">
                    <a:tint val="75000"/>
                  </a:schemeClr>
                </a:solidFill>
              </a:defRPr>
            </a:lvl4pPr>
            <a:lvl5pPr marL="6184044" indent="0">
              <a:buNone/>
              <a:defRPr sz="4833">
                <a:solidFill>
                  <a:schemeClr val="tx1">
                    <a:tint val="75000"/>
                  </a:schemeClr>
                </a:solidFill>
              </a:defRPr>
            </a:lvl5pPr>
            <a:lvl6pPr marL="7730053" indent="0">
              <a:buNone/>
              <a:defRPr sz="4833">
                <a:solidFill>
                  <a:schemeClr val="tx1">
                    <a:tint val="75000"/>
                  </a:schemeClr>
                </a:solidFill>
              </a:defRPr>
            </a:lvl6pPr>
            <a:lvl7pPr marL="9276066" indent="0">
              <a:buNone/>
              <a:defRPr sz="4833">
                <a:solidFill>
                  <a:schemeClr val="tx1">
                    <a:tint val="75000"/>
                  </a:schemeClr>
                </a:solidFill>
              </a:defRPr>
            </a:lvl7pPr>
            <a:lvl8pPr marL="10822072" indent="0">
              <a:buNone/>
              <a:defRPr sz="4833">
                <a:solidFill>
                  <a:schemeClr val="tx1">
                    <a:tint val="75000"/>
                  </a:schemeClr>
                </a:solidFill>
              </a:defRPr>
            </a:lvl8pPr>
            <a:lvl9pPr marL="12368086" indent="0">
              <a:buNone/>
              <a:defRPr sz="4833">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32076425"/>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599853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6022" indent="0">
              <a:buNone/>
              <a:defRPr sz="6916" b="1"/>
            </a:lvl2pPr>
            <a:lvl3pPr marL="3092024" indent="0">
              <a:buNone/>
              <a:defRPr sz="6082" b="1"/>
            </a:lvl3pPr>
            <a:lvl4pPr marL="4638031" indent="0">
              <a:buNone/>
              <a:defRPr sz="5249" b="1"/>
            </a:lvl4pPr>
            <a:lvl5pPr marL="6184044" indent="0">
              <a:buNone/>
              <a:defRPr sz="5249" b="1"/>
            </a:lvl5pPr>
            <a:lvl6pPr marL="7730053" indent="0">
              <a:buNone/>
              <a:defRPr sz="5249" b="1"/>
            </a:lvl6pPr>
            <a:lvl7pPr marL="9276066" indent="0">
              <a:buNone/>
              <a:defRPr sz="5249" b="1"/>
            </a:lvl7pPr>
            <a:lvl8pPr marL="10822072" indent="0">
              <a:buNone/>
              <a:defRPr sz="5249" b="1"/>
            </a:lvl8pPr>
            <a:lvl9pPr marL="12368086"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64" y="8058283"/>
            <a:ext cx="12731591" cy="3358307"/>
          </a:xfrm>
        </p:spPr>
        <p:txBody>
          <a:bodyPr anchor="b"/>
          <a:lstStyle>
            <a:lvl1pPr marL="0" indent="0">
              <a:buNone/>
              <a:defRPr sz="8332" b="1"/>
            </a:lvl1pPr>
            <a:lvl2pPr marL="1546022" indent="0">
              <a:buNone/>
              <a:defRPr sz="6916" b="1"/>
            </a:lvl2pPr>
            <a:lvl3pPr marL="3092024" indent="0">
              <a:buNone/>
              <a:defRPr sz="6082" b="1"/>
            </a:lvl3pPr>
            <a:lvl4pPr marL="4638031" indent="0">
              <a:buNone/>
              <a:defRPr sz="5249" b="1"/>
            </a:lvl4pPr>
            <a:lvl5pPr marL="6184044" indent="0">
              <a:buNone/>
              <a:defRPr sz="5249" b="1"/>
            </a:lvl5pPr>
            <a:lvl6pPr marL="7730053" indent="0">
              <a:buNone/>
              <a:defRPr sz="5249" b="1"/>
            </a:lvl6pPr>
            <a:lvl7pPr marL="9276066" indent="0">
              <a:buNone/>
              <a:defRPr sz="5249" b="1"/>
            </a:lvl7pPr>
            <a:lvl8pPr marL="10822072" indent="0">
              <a:buNone/>
              <a:defRPr sz="5249" b="1"/>
            </a:lvl8pPr>
            <a:lvl9pPr marL="12368086"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6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130491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633368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1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82"/>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16" y="7533303"/>
            <a:ext cx="9476185" cy="24624823"/>
          </a:xfrm>
        </p:spPr>
        <p:txBody>
          <a:bodyPr/>
          <a:lstStyle>
            <a:lvl1pPr marL="0" indent="0">
              <a:buNone/>
              <a:defRPr sz="4833"/>
            </a:lvl1pPr>
            <a:lvl2pPr marL="1555293" indent="0">
              <a:buNone/>
              <a:defRPr sz="4166"/>
            </a:lvl2pPr>
            <a:lvl3pPr marL="3110581" indent="0">
              <a:buNone/>
              <a:defRPr sz="3333"/>
            </a:lvl3pPr>
            <a:lvl4pPr marL="4665866" indent="0">
              <a:buNone/>
              <a:defRPr sz="3166"/>
            </a:lvl4pPr>
            <a:lvl5pPr marL="6221163" indent="0">
              <a:buNone/>
              <a:defRPr sz="3166"/>
            </a:lvl5pPr>
            <a:lvl6pPr marL="7776446" indent="0">
              <a:buNone/>
              <a:defRPr sz="3166"/>
            </a:lvl6pPr>
            <a:lvl7pPr marL="9331740" indent="0">
              <a:buNone/>
              <a:defRPr sz="3166"/>
            </a:lvl7pPr>
            <a:lvl8pPr marL="10887031" indent="0">
              <a:buNone/>
              <a:defRPr sz="3166"/>
            </a:lvl8pPr>
            <a:lvl9pPr marL="1244232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8061560"/>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159390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8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6" y="7533303"/>
            <a:ext cx="9476185" cy="24624823"/>
          </a:xfrm>
        </p:spPr>
        <p:txBody>
          <a:bodyPr/>
          <a:lstStyle>
            <a:lvl1pPr marL="0" indent="0">
              <a:buNone/>
              <a:defRPr sz="4833"/>
            </a:lvl1pPr>
            <a:lvl2pPr marL="1546022" indent="0">
              <a:buNone/>
              <a:defRPr sz="4166"/>
            </a:lvl2pPr>
            <a:lvl3pPr marL="3092024" indent="0">
              <a:buNone/>
              <a:defRPr sz="3333"/>
            </a:lvl3pPr>
            <a:lvl4pPr marL="4638031" indent="0">
              <a:buNone/>
              <a:defRPr sz="3166"/>
            </a:lvl4pPr>
            <a:lvl5pPr marL="6184044" indent="0">
              <a:buNone/>
              <a:defRPr sz="3166"/>
            </a:lvl5pPr>
            <a:lvl6pPr marL="7730053" indent="0">
              <a:buNone/>
              <a:defRPr sz="3166"/>
            </a:lvl6pPr>
            <a:lvl7pPr marL="9276066" indent="0">
              <a:buNone/>
              <a:defRPr sz="3166"/>
            </a:lvl7pPr>
            <a:lvl8pPr marL="10822072" indent="0">
              <a:buNone/>
              <a:defRPr sz="3166"/>
            </a:lvl8pPr>
            <a:lvl9pPr marL="12368086"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7211838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6022" indent="0">
              <a:buNone/>
              <a:defRPr sz="9415"/>
            </a:lvl2pPr>
            <a:lvl3pPr marL="3092024" indent="0">
              <a:buNone/>
              <a:defRPr sz="8332"/>
            </a:lvl3pPr>
            <a:lvl4pPr marL="4638031" indent="0">
              <a:buNone/>
              <a:defRPr sz="6916"/>
            </a:lvl4pPr>
            <a:lvl5pPr marL="6184044" indent="0">
              <a:buNone/>
              <a:defRPr sz="6916"/>
            </a:lvl5pPr>
            <a:lvl6pPr marL="7730053" indent="0">
              <a:buNone/>
              <a:defRPr sz="6916"/>
            </a:lvl6pPr>
            <a:lvl7pPr marL="9276066" indent="0">
              <a:buNone/>
              <a:defRPr sz="6916"/>
            </a:lvl7pPr>
            <a:lvl8pPr marL="10822072" indent="0">
              <a:buNone/>
              <a:defRPr sz="6916"/>
            </a:lvl8pPr>
            <a:lvl9pPr marL="12368086" indent="0">
              <a:buNone/>
              <a:defRPr sz="6916"/>
            </a:lvl9pPr>
          </a:lstStyle>
          <a:p>
            <a:r>
              <a:rPr lang="tr-TR" altLang="zh-TW" smtClean="0"/>
              <a:t>Drag picture to placeholder or click icon to add</a:t>
            </a:r>
            <a:endParaRPr lang="en-US" dirty="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6022" indent="0">
              <a:buNone/>
              <a:defRPr sz="4166"/>
            </a:lvl2pPr>
            <a:lvl3pPr marL="3092024" indent="0">
              <a:buNone/>
              <a:defRPr sz="3333"/>
            </a:lvl3pPr>
            <a:lvl4pPr marL="4638031" indent="0">
              <a:buNone/>
              <a:defRPr sz="3166"/>
            </a:lvl4pPr>
            <a:lvl5pPr marL="6184044" indent="0">
              <a:buNone/>
              <a:defRPr sz="3166"/>
            </a:lvl5pPr>
            <a:lvl6pPr marL="7730053" indent="0">
              <a:buNone/>
              <a:defRPr sz="3166"/>
            </a:lvl6pPr>
            <a:lvl7pPr marL="9276066" indent="0">
              <a:buNone/>
              <a:defRPr sz="3166"/>
            </a:lvl7pPr>
            <a:lvl8pPr marL="10822072" indent="0">
              <a:buNone/>
              <a:defRPr sz="3166"/>
            </a:lvl8pPr>
            <a:lvl9pPr marL="12368086"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7035497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7710121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227"/>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227"/>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0526755"/>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209" tIns="154563" rIns="309209" bIns="154563"/>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209" tIns="154563" rIns="309209" bIns="154563"/>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209" tIns="154563" rIns="309209" bIns="154563"/>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100" tIns="185500" rIns="371100" bIns="18550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5245605"/>
      </p:ext>
    </p:extLst>
  </p:cSld>
  <p:clrMapOvr>
    <a:masterClrMapping/>
  </p:clrMapOvr>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563812"/>
      </p:ext>
    </p:extLst>
  </p:cSld>
  <p:clrMapOvr>
    <a:masterClrMapping/>
  </p:clrMapOvr>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28"/>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5901" indent="0">
              <a:buNone/>
              <a:defRPr sz="6082"/>
            </a:lvl2pPr>
            <a:lvl3pPr marL="3091776" indent="0">
              <a:buNone/>
              <a:defRPr sz="5249"/>
            </a:lvl3pPr>
            <a:lvl4pPr marL="4637658" indent="0">
              <a:buNone/>
              <a:defRPr sz="4833"/>
            </a:lvl4pPr>
            <a:lvl5pPr marL="6183548" indent="0">
              <a:buNone/>
              <a:defRPr sz="4833"/>
            </a:lvl5pPr>
            <a:lvl6pPr marL="7729442" indent="0">
              <a:buNone/>
              <a:defRPr sz="4833"/>
            </a:lvl6pPr>
            <a:lvl7pPr marL="9275320" indent="0">
              <a:buNone/>
              <a:defRPr sz="4833"/>
            </a:lvl7pPr>
            <a:lvl8pPr marL="10821221" indent="0">
              <a:buNone/>
              <a:defRPr sz="4833"/>
            </a:lvl8pPr>
            <a:lvl9pPr marL="12367100"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469548"/>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469238"/>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5901" indent="0">
              <a:buNone/>
              <a:defRPr sz="6916" b="1"/>
            </a:lvl2pPr>
            <a:lvl3pPr marL="3091776" indent="0">
              <a:buNone/>
              <a:defRPr sz="6082" b="1"/>
            </a:lvl3pPr>
            <a:lvl4pPr marL="4637658" indent="0">
              <a:buNone/>
              <a:defRPr sz="5249" b="1"/>
            </a:lvl4pPr>
            <a:lvl5pPr marL="6183548" indent="0">
              <a:buNone/>
              <a:defRPr sz="5249" b="1"/>
            </a:lvl5pPr>
            <a:lvl6pPr marL="7729442" indent="0">
              <a:buNone/>
              <a:defRPr sz="5249" b="1"/>
            </a:lvl6pPr>
            <a:lvl7pPr marL="9275320" indent="0">
              <a:buNone/>
              <a:defRPr sz="5249" b="1"/>
            </a:lvl7pPr>
            <a:lvl8pPr marL="10821221" indent="0">
              <a:buNone/>
              <a:defRPr sz="5249" b="1"/>
            </a:lvl8pPr>
            <a:lvl9pPr marL="1236710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64" y="8058283"/>
            <a:ext cx="12731591" cy="3358307"/>
          </a:xfrm>
        </p:spPr>
        <p:txBody>
          <a:bodyPr anchor="b"/>
          <a:lstStyle>
            <a:lvl1pPr marL="0" indent="0">
              <a:buNone/>
              <a:defRPr sz="8332" b="1"/>
            </a:lvl1pPr>
            <a:lvl2pPr marL="1545901" indent="0">
              <a:buNone/>
              <a:defRPr sz="6916" b="1"/>
            </a:lvl2pPr>
            <a:lvl3pPr marL="3091776" indent="0">
              <a:buNone/>
              <a:defRPr sz="6082" b="1"/>
            </a:lvl3pPr>
            <a:lvl4pPr marL="4637658" indent="0">
              <a:buNone/>
              <a:defRPr sz="5249" b="1"/>
            </a:lvl4pPr>
            <a:lvl5pPr marL="6183548" indent="0">
              <a:buNone/>
              <a:defRPr sz="5249" b="1"/>
            </a:lvl5pPr>
            <a:lvl6pPr marL="7729442" indent="0">
              <a:buNone/>
              <a:defRPr sz="5249" b="1"/>
            </a:lvl6pPr>
            <a:lvl7pPr marL="9275320" indent="0">
              <a:buNone/>
              <a:defRPr sz="5249" b="1"/>
            </a:lvl7pPr>
            <a:lvl8pPr marL="10821221" indent="0">
              <a:buNone/>
              <a:defRPr sz="5249" b="1"/>
            </a:lvl8pPr>
            <a:lvl9pPr marL="1236710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6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84363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5293" indent="0">
              <a:buNone/>
              <a:defRPr sz="9415"/>
            </a:lvl2pPr>
            <a:lvl3pPr marL="3110581" indent="0">
              <a:buNone/>
              <a:defRPr sz="8332"/>
            </a:lvl3pPr>
            <a:lvl4pPr marL="4665866" indent="0">
              <a:buNone/>
              <a:defRPr sz="6916"/>
            </a:lvl4pPr>
            <a:lvl5pPr marL="6221163" indent="0">
              <a:buNone/>
              <a:defRPr sz="6916"/>
            </a:lvl5pPr>
            <a:lvl6pPr marL="7776446" indent="0">
              <a:buNone/>
              <a:defRPr sz="6916"/>
            </a:lvl6pPr>
            <a:lvl7pPr marL="9331740" indent="0">
              <a:buNone/>
              <a:defRPr sz="6916"/>
            </a:lvl7pPr>
            <a:lvl8pPr marL="10887031" indent="0">
              <a:buNone/>
              <a:defRPr sz="6916"/>
            </a:lvl8pPr>
            <a:lvl9pPr marL="12442320"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5293" indent="0">
              <a:buNone/>
              <a:defRPr sz="4166"/>
            </a:lvl2pPr>
            <a:lvl3pPr marL="3110581" indent="0">
              <a:buNone/>
              <a:defRPr sz="3333"/>
            </a:lvl3pPr>
            <a:lvl4pPr marL="4665866" indent="0">
              <a:buNone/>
              <a:defRPr sz="3166"/>
            </a:lvl4pPr>
            <a:lvl5pPr marL="6221163" indent="0">
              <a:buNone/>
              <a:defRPr sz="3166"/>
            </a:lvl5pPr>
            <a:lvl6pPr marL="7776446" indent="0">
              <a:buNone/>
              <a:defRPr sz="3166"/>
            </a:lvl6pPr>
            <a:lvl7pPr marL="9331740" indent="0">
              <a:buNone/>
              <a:defRPr sz="3166"/>
            </a:lvl7pPr>
            <a:lvl8pPr marL="10887031" indent="0">
              <a:buNone/>
              <a:defRPr sz="3166"/>
            </a:lvl8pPr>
            <a:lvl9pPr marL="1244232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7973639"/>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5398749"/>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982920"/>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9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88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96" y="7533303"/>
            <a:ext cx="9476185" cy="24624823"/>
          </a:xfrm>
        </p:spPr>
        <p:txBody>
          <a:bodyPr/>
          <a:lstStyle>
            <a:lvl1pPr marL="0" indent="0">
              <a:buNone/>
              <a:defRPr sz="4833"/>
            </a:lvl1pPr>
            <a:lvl2pPr marL="1545901" indent="0">
              <a:buNone/>
              <a:defRPr sz="4166"/>
            </a:lvl2pPr>
            <a:lvl3pPr marL="3091776" indent="0">
              <a:buNone/>
              <a:defRPr sz="3333"/>
            </a:lvl3pPr>
            <a:lvl4pPr marL="4637658" indent="0">
              <a:buNone/>
              <a:defRPr sz="3166"/>
            </a:lvl4pPr>
            <a:lvl5pPr marL="6183548" indent="0">
              <a:buNone/>
              <a:defRPr sz="3166"/>
            </a:lvl5pPr>
            <a:lvl6pPr marL="7729442" indent="0">
              <a:buNone/>
              <a:defRPr sz="3166"/>
            </a:lvl6pPr>
            <a:lvl7pPr marL="9275320" indent="0">
              <a:buNone/>
              <a:defRPr sz="3166"/>
            </a:lvl7pPr>
            <a:lvl8pPr marL="10821221" indent="0">
              <a:buNone/>
              <a:defRPr sz="3166"/>
            </a:lvl8pPr>
            <a:lvl9pPr marL="1236710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9218876"/>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5901" indent="0">
              <a:buNone/>
              <a:defRPr sz="9415"/>
            </a:lvl2pPr>
            <a:lvl3pPr marL="3091776" indent="0">
              <a:buNone/>
              <a:defRPr sz="8332"/>
            </a:lvl3pPr>
            <a:lvl4pPr marL="4637658" indent="0">
              <a:buNone/>
              <a:defRPr sz="6916"/>
            </a:lvl4pPr>
            <a:lvl5pPr marL="6183548" indent="0">
              <a:buNone/>
              <a:defRPr sz="6916"/>
            </a:lvl5pPr>
            <a:lvl6pPr marL="7729442" indent="0">
              <a:buNone/>
              <a:defRPr sz="6916"/>
            </a:lvl6pPr>
            <a:lvl7pPr marL="9275320" indent="0">
              <a:buNone/>
              <a:defRPr sz="6916"/>
            </a:lvl7pPr>
            <a:lvl8pPr marL="10821221" indent="0">
              <a:buNone/>
              <a:defRPr sz="6916"/>
            </a:lvl8pPr>
            <a:lvl9pPr marL="12367100"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5901" indent="0">
              <a:buNone/>
              <a:defRPr sz="4166"/>
            </a:lvl2pPr>
            <a:lvl3pPr marL="3091776" indent="0">
              <a:buNone/>
              <a:defRPr sz="3333"/>
            </a:lvl3pPr>
            <a:lvl4pPr marL="4637658" indent="0">
              <a:buNone/>
              <a:defRPr sz="3166"/>
            </a:lvl4pPr>
            <a:lvl5pPr marL="6183548" indent="0">
              <a:buNone/>
              <a:defRPr sz="3166"/>
            </a:lvl5pPr>
            <a:lvl6pPr marL="7729442" indent="0">
              <a:buNone/>
              <a:defRPr sz="3166"/>
            </a:lvl6pPr>
            <a:lvl7pPr marL="9275320" indent="0">
              <a:buNone/>
              <a:defRPr sz="3166"/>
            </a:lvl7pPr>
            <a:lvl8pPr marL="10821221" indent="0">
              <a:buNone/>
              <a:defRPr sz="3166"/>
            </a:lvl8pPr>
            <a:lvl9pPr marL="1236710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476873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4477606"/>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811028"/>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142" tIns="154525" rIns="309142" bIns="154525"/>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142" tIns="154525" rIns="309142" bIns="154525"/>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142" tIns="154525" rIns="309142" bIns="154525"/>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1020" tIns="185455" rIns="371020" bIns="18545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8270891"/>
      </p:ext>
    </p:extLst>
  </p:cSld>
  <p:clrMapOvr>
    <a:masterClrMapping/>
  </p:clrMapOvr>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080138"/>
      </p:ext>
    </p:extLst>
  </p:cSld>
  <p:clrMapOvr>
    <a:masterClrMapping/>
  </p:clrMapOvr>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4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5543" indent="0">
              <a:buNone/>
              <a:defRPr sz="6082"/>
            </a:lvl2pPr>
            <a:lvl3pPr marL="3091055" indent="0">
              <a:buNone/>
              <a:defRPr sz="5249"/>
            </a:lvl3pPr>
            <a:lvl4pPr marL="4636579" indent="0">
              <a:buNone/>
              <a:defRPr sz="4833"/>
            </a:lvl4pPr>
            <a:lvl5pPr marL="6182107" indent="0">
              <a:buNone/>
              <a:defRPr sz="4833"/>
            </a:lvl5pPr>
            <a:lvl6pPr marL="7727638" indent="0">
              <a:buNone/>
              <a:defRPr sz="4833"/>
            </a:lvl6pPr>
            <a:lvl7pPr marL="9273162" indent="0">
              <a:buNone/>
              <a:defRPr sz="4833"/>
            </a:lvl7pPr>
            <a:lvl8pPr marL="10818698" indent="0">
              <a:buNone/>
              <a:defRPr sz="4833"/>
            </a:lvl8pPr>
            <a:lvl9pPr marL="1236421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598850"/>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05840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565849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5543" indent="0">
              <a:buNone/>
              <a:defRPr sz="6916" b="1"/>
            </a:lvl2pPr>
            <a:lvl3pPr marL="3091055" indent="0">
              <a:buNone/>
              <a:defRPr sz="6082" b="1"/>
            </a:lvl3pPr>
            <a:lvl4pPr marL="4636579" indent="0">
              <a:buNone/>
              <a:defRPr sz="5249" b="1"/>
            </a:lvl4pPr>
            <a:lvl5pPr marL="6182107" indent="0">
              <a:buNone/>
              <a:defRPr sz="5249" b="1"/>
            </a:lvl5pPr>
            <a:lvl6pPr marL="7727638" indent="0">
              <a:buNone/>
              <a:defRPr sz="5249" b="1"/>
            </a:lvl6pPr>
            <a:lvl7pPr marL="9273162" indent="0">
              <a:buNone/>
              <a:defRPr sz="5249" b="1"/>
            </a:lvl7pPr>
            <a:lvl8pPr marL="10818698" indent="0">
              <a:buNone/>
              <a:defRPr sz="5249" b="1"/>
            </a:lvl8pPr>
            <a:lvl9pPr marL="1236421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68" y="8058283"/>
            <a:ext cx="12731591" cy="3358307"/>
          </a:xfrm>
        </p:spPr>
        <p:txBody>
          <a:bodyPr anchor="b"/>
          <a:lstStyle>
            <a:lvl1pPr marL="0" indent="0">
              <a:buNone/>
              <a:defRPr sz="8332" b="1"/>
            </a:lvl1pPr>
            <a:lvl2pPr marL="1545543" indent="0">
              <a:buNone/>
              <a:defRPr sz="6916" b="1"/>
            </a:lvl2pPr>
            <a:lvl3pPr marL="3091055" indent="0">
              <a:buNone/>
              <a:defRPr sz="6082" b="1"/>
            </a:lvl3pPr>
            <a:lvl4pPr marL="4636579" indent="0">
              <a:buNone/>
              <a:defRPr sz="5249" b="1"/>
            </a:lvl4pPr>
            <a:lvl5pPr marL="6182107" indent="0">
              <a:buNone/>
              <a:defRPr sz="5249" b="1"/>
            </a:lvl5pPr>
            <a:lvl6pPr marL="7727638" indent="0">
              <a:buNone/>
              <a:defRPr sz="5249" b="1"/>
            </a:lvl6pPr>
            <a:lvl7pPr marL="9273162" indent="0">
              <a:buNone/>
              <a:defRPr sz="5249" b="1"/>
            </a:lvl7pPr>
            <a:lvl8pPr marL="10818698" indent="0">
              <a:buNone/>
              <a:defRPr sz="5249" b="1"/>
            </a:lvl8pPr>
            <a:lvl9pPr marL="1236421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6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285896"/>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354126"/>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9942325"/>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0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0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01" y="7533303"/>
            <a:ext cx="9476185" cy="24624823"/>
          </a:xfrm>
        </p:spPr>
        <p:txBody>
          <a:bodyPr/>
          <a:lstStyle>
            <a:lvl1pPr marL="0" indent="0">
              <a:buNone/>
              <a:defRPr sz="4833"/>
            </a:lvl1pPr>
            <a:lvl2pPr marL="1545543" indent="0">
              <a:buNone/>
              <a:defRPr sz="4166"/>
            </a:lvl2pPr>
            <a:lvl3pPr marL="3091055" indent="0">
              <a:buNone/>
              <a:defRPr sz="3333"/>
            </a:lvl3pPr>
            <a:lvl4pPr marL="4636579" indent="0">
              <a:buNone/>
              <a:defRPr sz="3166"/>
            </a:lvl4pPr>
            <a:lvl5pPr marL="6182107" indent="0">
              <a:buNone/>
              <a:defRPr sz="3166"/>
            </a:lvl5pPr>
            <a:lvl6pPr marL="7727638" indent="0">
              <a:buNone/>
              <a:defRPr sz="3166"/>
            </a:lvl6pPr>
            <a:lvl7pPr marL="9273162" indent="0">
              <a:buNone/>
              <a:defRPr sz="3166"/>
            </a:lvl7pPr>
            <a:lvl8pPr marL="10818698" indent="0">
              <a:buNone/>
              <a:defRPr sz="3166"/>
            </a:lvl8pPr>
            <a:lvl9pPr marL="1236421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059811"/>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5543" indent="0">
              <a:buNone/>
              <a:defRPr sz="9415"/>
            </a:lvl2pPr>
            <a:lvl3pPr marL="3091055" indent="0">
              <a:buNone/>
              <a:defRPr sz="8332"/>
            </a:lvl3pPr>
            <a:lvl4pPr marL="4636579" indent="0">
              <a:buNone/>
              <a:defRPr sz="6916"/>
            </a:lvl4pPr>
            <a:lvl5pPr marL="6182107" indent="0">
              <a:buNone/>
              <a:defRPr sz="6916"/>
            </a:lvl5pPr>
            <a:lvl6pPr marL="7727638" indent="0">
              <a:buNone/>
              <a:defRPr sz="6916"/>
            </a:lvl6pPr>
            <a:lvl7pPr marL="9273162" indent="0">
              <a:buNone/>
              <a:defRPr sz="6916"/>
            </a:lvl7pPr>
            <a:lvl8pPr marL="10818698" indent="0">
              <a:buNone/>
              <a:defRPr sz="6916"/>
            </a:lvl8pPr>
            <a:lvl9pPr marL="1236421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5543" indent="0">
              <a:buNone/>
              <a:defRPr sz="4166"/>
            </a:lvl2pPr>
            <a:lvl3pPr marL="3091055" indent="0">
              <a:buNone/>
              <a:defRPr sz="3333"/>
            </a:lvl3pPr>
            <a:lvl4pPr marL="4636579" indent="0">
              <a:buNone/>
              <a:defRPr sz="3166"/>
            </a:lvl4pPr>
            <a:lvl5pPr marL="6182107" indent="0">
              <a:buNone/>
              <a:defRPr sz="3166"/>
            </a:lvl5pPr>
            <a:lvl6pPr marL="7727638" indent="0">
              <a:buNone/>
              <a:defRPr sz="3166"/>
            </a:lvl6pPr>
            <a:lvl7pPr marL="9273162" indent="0">
              <a:buNone/>
              <a:defRPr sz="3166"/>
            </a:lvl7pPr>
            <a:lvl8pPr marL="10818698" indent="0">
              <a:buNone/>
              <a:defRPr sz="3166"/>
            </a:lvl8pPr>
            <a:lvl9pPr marL="1236421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942033"/>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8340810"/>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20326"/>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9070" tIns="154488" rIns="309070" bIns="154488"/>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9070" tIns="154488" rIns="309070" bIns="154488"/>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9070" tIns="154488" rIns="309070" bIns="154488"/>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933" tIns="185410" rIns="370933" bIns="18541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8686609"/>
      </p:ext>
    </p:extLst>
  </p:cSld>
  <p:clrMapOvr>
    <a:masterClrMapping/>
  </p:clrMapOvr>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0733851"/>
      </p:ext>
    </p:extLst>
  </p:cSld>
  <p:clrMapOvr>
    <a:masterClrMapping/>
  </p:clrMapOvr>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5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5178" indent="0">
              <a:buNone/>
              <a:defRPr sz="6082"/>
            </a:lvl2pPr>
            <a:lvl3pPr marL="3090333" indent="0">
              <a:buNone/>
              <a:defRPr sz="5249"/>
            </a:lvl3pPr>
            <a:lvl4pPr marL="4635494" indent="0">
              <a:buNone/>
              <a:defRPr sz="4833"/>
            </a:lvl4pPr>
            <a:lvl5pPr marL="6180669" indent="0">
              <a:buNone/>
              <a:defRPr sz="4833"/>
            </a:lvl5pPr>
            <a:lvl6pPr marL="7725839" indent="0">
              <a:buNone/>
              <a:defRPr sz="4833"/>
            </a:lvl6pPr>
            <a:lvl7pPr marL="9270998" indent="0">
              <a:buNone/>
              <a:defRPr sz="4833"/>
            </a:lvl7pPr>
            <a:lvl8pPr marL="10816176" indent="0">
              <a:buNone/>
              <a:defRPr sz="4833"/>
            </a:lvl8pPr>
            <a:lvl9pPr marL="12361334"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569892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1139749"/>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644769"/>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5178" indent="0">
              <a:buNone/>
              <a:defRPr sz="6916" b="1"/>
            </a:lvl2pPr>
            <a:lvl3pPr marL="3090333" indent="0">
              <a:buNone/>
              <a:defRPr sz="6082" b="1"/>
            </a:lvl3pPr>
            <a:lvl4pPr marL="4635494" indent="0">
              <a:buNone/>
              <a:defRPr sz="5249" b="1"/>
            </a:lvl4pPr>
            <a:lvl5pPr marL="6180669" indent="0">
              <a:buNone/>
              <a:defRPr sz="5249" b="1"/>
            </a:lvl5pPr>
            <a:lvl6pPr marL="7725839" indent="0">
              <a:buNone/>
              <a:defRPr sz="5249" b="1"/>
            </a:lvl6pPr>
            <a:lvl7pPr marL="9270998" indent="0">
              <a:buNone/>
              <a:defRPr sz="5249" b="1"/>
            </a:lvl7pPr>
            <a:lvl8pPr marL="10816176" indent="0">
              <a:buNone/>
              <a:defRPr sz="5249" b="1"/>
            </a:lvl8pPr>
            <a:lvl9pPr marL="12361334"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68" y="8058283"/>
            <a:ext cx="12731591" cy="3358307"/>
          </a:xfrm>
        </p:spPr>
        <p:txBody>
          <a:bodyPr anchor="b"/>
          <a:lstStyle>
            <a:lvl1pPr marL="0" indent="0">
              <a:buNone/>
              <a:defRPr sz="8332" b="1"/>
            </a:lvl1pPr>
            <a:lvl2pPr marL="1545178" indent="0">
              <a:buNone/>
              <a:defRPr sz="6916" b="1"/>
            </a:lvl2pPr>
            <a:lvl3pPr marL="3090333" indent="0">
              <a:buNone/>
              <a:defRPr sz="6082" b="1"/>
            </a:lvl3pPr>
            <a:lvl4pPr marL="4635494" indent="0">
              <a:buNone/>
              <a:defRPr sz="5249" b="1"/>
            </a:lvl4pPr>
            <a:lvl5pPr marL="6180669" indent="0">
              <a:buNone/>
              <a:defRPr sz="5249" b="1"/>
            </a:lvl5pPr>
            <a:lvl6pPr marL="7725839" indent="0">
              <a:buNone/>
              <a:defRPr sz="5249" b="1"/>
            </a:lvl6pPr>
            <a:lvl7pPr marL="9270998" indent="0">
              <a:buNone/>
              <a:defRPr sz="5249" b="1"/>
            </a:lvl7pPr>
            <a:lvl8pPr marL="10816176" indent="0">
              <a:buNone/>
              <a:defRPr sz="5249" b="1"/>
            </a:lvl8pPr>
            <a:lvl9pPr marL="12361334"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6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4198561"/>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580365"/>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64516"/>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0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1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06" y="7533303"/>
            <a:ext cx="9476185" cy="24624823"/>
          </a:xfrm>
        </p:spPr>
        <p:txBody>
          <a:bodyPr/>
          <a:lstStyle>
            <a:lvl1pPr marL="0" indent="0">
              <a:buNone/>
              <a:defRPr sz="4833"/>
            </a:lvl1pPr>
            <a:lvl2pPr marL="1545178" indent="0">
              <a:buNone/>
              <a:defRPr sz="4166"/>
            </a:lvl2pPr>
            <a:lvl3pPr marL="3090333" indent="0">
              <a:buNone/>
              <a:defRPr sz="3333"/>
            </a:lvl3pPr>
            <a:lvl4pPr marL="4635494" indent="0">
              <a:buNone/>
              <a:defRPr sz="3166"/>
            </a:lvl4pPr>
            <a:lvl5pPr marL="6180669" indent="0">
              <a:buNone/>
              <a:defRPr sz="3166"/>
            </a:lvl5pPr>
            <a:lvl6pPr marL="7725839" indent="0">
              <a:buNone/>
              <a:defRPr sz="3166"/>
            </a:lvl6pPr>
            <a:lvl7pPr marL="9270998" indent="0">
              <a:buNone/>
              <a:defRPr sz="3166"/>
            </a:lvl7pPr>
            <a:lvl8pPr marL="10816176" indent="0">
              <a:buNone/>
              <a:defRPr sz="3166"/>
            </a:lvl8pPr>
            <a:lvl9pPr marL="1236133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386734"/>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5178" indent="0">
              <a:buNone/>
              <a:defRPr sz="9415"/>
            </a:lvl2pPr>
            <a:lvl3pPr marL="3090333" indent="0">
              <a:buNone/>
              <a:defRPr sz="8332"/>
            </a:lvl3pPr>
            <a:lvl4pPr marL="4635494" indent="0">
              <a:buNone/>
              <a:defRPr sz="6916"/>
            </a:lvl4pPr>
            <a:lvl5pPr marL="6180669" indent="0">
              <a:buNone/>
              <a:defRPr sz="6916"/>
            </a:lvl5pPr>
            <a:lvl6pPr marL="7725839" indent="0">
              <a:buNone/>
              <a:defRPr sz="6916"/>
            </a:lvl6pPr>
            <a:lvl7pPr marL="9270998" indent="0">
              <a:buNone/>
              <a:defRPr sz="6916"/>
            </a:lvl7pPr>
            <a:lvl8pPr marL="10816176" indent="0">
              <a:buNone/>
              <a:defRPr sz="6916"/>
            </a:lvl8pPr>
            <a:lvl9pPr marL="12361334"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5178" indent="0">
              <a:buNone/>
              <a:defRPr sz="4166"/>
            </a:lvl2pPr>
            <a:lvl3pPr marL="3090333" indent="0">
              <a:buNone/>
              <a:defRPr sz="3333"/>
            </a:lvl3pPr>
            <a:lvl4pPr marL="4635494" indent="0">
              <a:buNone/>
              <a:defRPr sz="3166"/>
            </a:lvl4pPr>
            <a:lvl5pPr marL="6180669" indent="0">
              <a:buNone/>
              <a:defRPr sz="3166"/>
            </a:lvl5pPr>
            <a:lvl6pPr marL="7725839" indent="0">
              <a:buNone/>
              <a:defRPr sz="3166"/>
            </a:lvl6pPr>
            <a:lvl7pPr marL="9270998" indent="0">
              <a:buNone/>
              <a:defRPr sz="3166"/>
            </a:lvl7pPr>
            <a:lvl8pPr marL="10816176" indent="0">
              <a:buNone/>
              <a:defRPr sz="3166"/>
            </a:lvl8pPr>
            <a:lvl9pPr marL="1236133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6586241"/>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0439135"/>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789980"/>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997" tIns="154450" rIns="308997" bIns="15445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997" tIns="154450" rIns="308997" bIns="15445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997" tIns="154450" rIns="308997" bIns="15445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845" tIns="185365" rIns="370845" bIns="18536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464003"/>
      </p:ext>
    </p:extLst>
  </p:cSld>
  <p:clrMapOvr>
    <a:masterClrMapping/>
  </p:clrMapOvr>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138409"/>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999" tIns="155492" rIns="310999" bIns="155492"/>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999" tIns="155492" rIns="310999" bIns="155492"/>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999" tIns="155492" rIns="310999" bIns="155492"/>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3248" tIns="186615" rIns="373248" bIns="18661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9429570"/>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7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4818" indent="0">
              <a:buNone/>
              <a:defRPr sz="6082"/>
            </a:lvl2pPr>
            <a:lvl3pPr marL="3089612" indent="0">
              <a:buNone/>
              <a:defRPr sz="5249"/>
            </a:lvl3pPr>
            <a:lvl4pPr marL="4634415" indent="0">
              <a:buNone/>
              <a:defRPr sz="4833"/>
            </a:lvl4pPr>
            <a:lvl5pPr marL="6179226" indent="0">
              <a:buNone/>
              <a:defRPr sz="4833"/>
            </a:lvl5pPr>
            <a:lvl6pPr marL="7724035" indent="0">
              <a:buNone/>
              <a:defRPr sz="4833"/>
            </a:lvl6pPr>
            <a:lvl7pPr marL="9268833" indent="0">
              <a:buNone/>
              <a:defRPr sz="4833"/>
            </a:lvl7pPr>
            <a:lvl8pPr marL="10813651" indent="0">
              <a:buNone/>
              <a:defRPr sz="4833"/>
            </a:lvl8pPr>
            <a:lvl9pPr marL="12358451"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9596050"/>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409803"/>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4818" indent="0">
              <a:buNone/>
              <a:defRPr sz="6916" b="1"/>
            </a:lvl2pPr>
            <a:lvl3pPr marL="3089612" indent="0">
              <a:buNone/>
              <a:defRPr sz="6082" b="1"/>
            </a:lvl3pPr>
            <a:lvl4pPr marL="4634415" indent="0">
              <a:buNone/>
              <a:defRPr sz="5249" b="1"/>
            </a:lvl4pPr>
            <a:lvl5pPr marL="6179226" indent="0">
              <a:buNone/>
              <a:defRPr sz="5249" b="1"/>
            </a:lvl5pPr>
            <a:lvl6pPr marL="7724035" indent="0">
              <a:buNone/>
              <a:defRPr sz="5249" b="1"/>
            </a:lvl6pPr>
            <a:lvl7pPr marL="9268833" indent="0">
              <a:buNone/>
              <a:defRPr sz="5249" b="1"/>
            </a:lvl7pPr>
            <a:lvl8pPr marL="10813651" indent="0">
              <a:buNone/>
              <a:defRPr sz="5249" b="1"/>
            </a:lvl8pPr>
            <a:lvl9pPr marL="12358451"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78" y="8058283"/>
            <a:ext cx="12731591" cy="3358307"/>
          </a:xfrm>
        </p:spPr>
        <p:txBody>
          <a:bodyPr anchor="b"/>
          <a:lstStyle>
            <a:lvl1pPr marL="0" indent="0">
              <a:buNone/>
              <a:defRPr sz="8332" b="1"/>
            </a:lvl1pPr>
            <a:lvl2pPr marL="1544818" indent="0">
              <a:buNone/>
              <a:defRPr sz="6916" b="1"/>
            </a:lvl2pPr>
            <a:lvl3pPr marL="3089612" indent="0">
              <a:buNone/>
              <a:defRPr sz="6082" b="1"/>
            </a:lvl3pPr>
            <a:lvl4pPr marL="4634415" indent="0">
              <a:buNone/>
              <a:defRPr sz="5249" b="1"/>
            </a:lvl4pPr>
            <a:lvl5pPr marL="6179226" indent="0">
              <a:buNone/>
              <a:defRPr sz="5249" b="1"/>
            </a:lvl5pPr>
            <a:lvl6pPr marL="7724035" indent="0">
              <a:buNone/>
              <a:defRPr sz="5249" b="1"/>
            </a:lvl6pPr>
            <a:lvl7pPr marL="9268833" indent="0">
              <a:buNone/>
              <a:defRPr sz="5249" b="1"/>
            </a:lvl7pPr>
            <a:lvl8pPr marL="10813651" indent="0">
              <a:buNone/>
              <a:defRPr sz="5249" b="1"/>
            </a:lvl8pPr>
            <a:lvl9pPr marL="12358451"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7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1815292"/>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575695"/>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1000940"/>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0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32"/>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06" y="7533303"/>
            <a:ext cx="9476185" cy="24624823"/>
          </a:xfrm>
        </p:spPr>
        <p:txBody>
          <a:bodyPr/>
          <a:lstStyle>
            <a:lvl1pPr marL="0" indent="0">
              <a:buNone/>
              <a:defRPr sz="4833"/>
            </a:lvl1pPr>
            <a:lvl2pPr marL="1544818" indent="0">
              <a:buNone/>
              <a:defRPr sz="4166"/>
            </a:lvl2pPr>
            <a:lvl3pPr marL="3089612" indent="0">
              <a:buNone/>
              <a:defRPr sz="3333"/>
            </a:lvl3pPr>
            <a:lvl4pPr marL="4634415" indent="0">
              <a:buNone/>
              <a:defRPr sz="3166"/>
            </a:lvl4pPr>
            <a:lvl5pPr marL="6179226" indent="0">
              <a:buNone/>
              <a:defRPr sz="3166"/>
            </a:lvl5pPr>
            <a:lvl6pPr marL="7724035" indent="0">
              <a:buNone/>
              <a:defRPr sz="3166"/>
            </a:lvl6pPr>
            <a:lvl7pPr marL="9268833" indent="0">
              <a:buNone/>
              <a:defRPr sz="3166"/>
            </a:lvl7pPr>
            <a:lvl8pPr marL="10813651" indent="0">
              <a:buNone/>
              <a:defRPr sz="3166"/>
            </a:lvl8pPr>
            <a:lvl9pPr marL="1235845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187386"/>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4818" indent="0">
              <a:buNone/>
              <a:defRPr sz="9415"/>
            </a:lvl2pPr>
            <a:lvl3pPr marL="3089612" indent="0">
              <a:buNone/>
              <a:defRPr sz="8332"/>
            </a:lvl3pPr>
            <a:lvl4pPr marL="4634415" indent="0">
              <a:buNone/>
              <a:defRPr sz="6916"/>
            </a:lvl4pPr>
            <a:lvl5pPr marL="6179226" indent="0">
              <a:buNone/>
              <a:defRPr sz="6916"/>
            </a:lvl5pPr>
            <a:lvl6pPr marL="7724035" indent="0">
              <a:buNone/>
              <a:defRPr sz="6916"/>
            </a:lvl6pPr>
            <a:lvl7pPr marL="9268833" indent="0">
              <a:buNone/>
              <a:defRPr sz="6916"/>
            </a:lvl7pPr>
            <a:lvl8pPr marL="10813651" indent="0">
              <a:buNone/>
              <a:defRPr sz="6916"/>
            </a:lvl8pPr>
            <a:lvl9pPr marL="12358451"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4818" indent="0">
              <a:buNone/>
              <a:defRPr sz="4166"/>
            </a:lvl2pPr>
            <a:lvl3pPr marL="3089612" indent="0">
              <a:buNone/>
              <a:defRPr sz="3333"/>
            </a:lvl3pPr>
            <a:lvl4pPr marL="4634415" indent="0">
              <a:buNone/>
              <a:defRPr sz="3166"/>
            </a:lvl4pPr>
            <a:lvl5pPr marL="6179226" indent="0">
              <a:buNone/>
              <a:defRPr sz="3166"/>
            </a:lvl5pPr>
            <a:lvl6pPr marL="7724035" indent="0">
              <a:buNone/>
              <a:defRPr sz="3166"/>
            </a:lvl6pPr>
            <a:lvl7pPr marL="9268833" indent="0">
              <a:buNone/>
              <a:defRPr sz="3166"/>
            </a:lvl7pPr>
            <a:lvl8pPr marL="10813651" indent="0">
              <a:buNone/>
              <a:defRPr sz="3166"/>
            </a:lvl8pPr>
            <a:lvl9pPr marL="1235845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1844454"/>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01596"/>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9343106"/>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924" tIns="154413" rIns="308924" bIns="154413"/>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924" tIns="154413" rIns="308924" bIns="154413"/>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924" tIns="154413" rIns="308924" bIns="154413"/>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758" tIns="185320" rIns="370758" bIns="18532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8556762"/>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934659718"/>
      </p:ext>
    </p:extLst>
  </p:cSld>
  <p:clrMapOvr>
    <a:masterClrMapping/>
  </p:clrMapOvr>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2583758"/>
      </p:ext>
    </p:extLst>
  </p:cSld>
  <p:clrMapOvr>
    <a:masterClrMapping/>
  </p:clrMapOv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795"/>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4457" indent="0">
              <a:buNone/>
              <a:defRPr sz="6082"/>
            </a:lvl2pPr>
            <a:lvl3pPr marL="3088889" indent="0">
              <a:buNone/>
              <a:defRPr sz="5249"/>
            </a:lvl3pPr>
            <a:lvl4pPr marL="4633336" indent="0">
              <a:buNone/>
              <a:defRPr sz="4833"/>
            </a:lvl4pPr>
            <a:lvl5pPr marL="6177786" indent="0">
              <a:buNone/>
              <a:defRPr sz="4833"/>
            </a:lvl5pPr>
            <a:lvl6pPr marL="7722235" indent="0">
              <a:buNone/>
              <a:defRPr sz="4833"/>
            </a:lvl6pPr>
            <a:lvl7pPr marL="9266671" indent="0">
              <a:buNone/>
              <a:defRPr sz="4833"/>
            </a:lvl7pPr>
            <a:lvl8pPr marL="10811132" indent="0">
              <a:buNone/>
              <a:defRPr sz="4833"/>
            </a:lvl8pPr>
            <a:lvl9pPr marL="12355571"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8887763"/>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076722"/>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4457" indent="0">
              <a:buNone/>
              <a:defRPr sz="6916" b="1"/>
            </a:lvl2pPr>
            <a:lvl3pPr marL="3088889" indent="0">
              <a:buNone/>
              <a:defRPr sz="6082" b="1"/>
            </a:lvl3pPr>
            <a:lvl4pPr marL="4633336" indent="0">
              <a:buNone/>
              <a:defRPr sz="5249" b="1"/>
            </a:lvl4pPr>
            <a:lvl5pPr marL="6177786" indent="0">
              <a:buNone/>
              <a:defRPr sz="5249" b="1"/>
            </a:lvl5pPr>
            <a:lvl6pPr marL="7722235" indent="0">
              <a:buNone/>
              <a:defRPr sz="5249" b="1"/>
            </a:lvl6pPr>
            <a:lvl7pPr marL="9266671" indent="0">
              <a:buNone/>
              <a:defRPr sz="5249" b="1"/>
            </a:lvl7pPr>
            <a:lvl8pPr marL="10811132" indent="0">
              <a:buNone/>
              <a:defRPr sz="5249" b="1"/>
            </a:lvl8pPr>
            <a:lvl9pPr marL="12355571"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78" y="8058283"/>
            <a:ext cx="12731591" cy="3358307"/>
          </a:xfrm>
        </p:spPr>
        <p:txBody>
          <a:bodyPr anchor="b"/>
          <a:lstStyle>
            <a:lvl1pPr marL="0" indent="0">
              <a:buNone/>
              <a:defRPr sz="8332" b="1"/>
            </a:lvl1pPr>
            <a:lvl2pPr marL="1544457" indent="0">
              <a:buNone/>
              <a:defRPr sz="6916" b="1"/>
            </a:lvl2pPr>
            <a:lvl3pPr marL="3088889" indent="0">
              <a:buNone/>
              <a:defRPr sz="6082" b="1"/>
            </a:lvl3pPr>
            <a:lvl4pPr marL="4633336" indent="0">
              <a:buNone/>
              <a:defRPr sz="5249" b="1"/>
            </a:lvl4pPr>
            <a:lvl5pPr marL="6177786" indent="0">
              <a:buNone/>
              <a:defRPr sz="5249" b="1"/>
            </a:lvl5pPr>
            <a:lvl6pPr marL="7722235" indent="0">
              <a:buNone/>
              <a:defRPr sz="5249" b="1"/>
            </a:lvl6pPr>
            <a:lvl7pPr marL="9266671" indent="0">
              <a:buNone/>
              <a:defRPr sz="5249" b="1"/>
            </a:lvl7pPr>
            <a:lvl8pPr marL="10811132" indent="0">
              <a:buNone/>
              <a:defRPr sz="5249" b="1"/>
            </a:lvl8pPr>
            <a:lvl9pPr marL="12355571"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7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381964"/>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67969"/>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901118"/>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1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5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11" y="7533303"/>
            <a:ext cx="9476185" cy="24624823"/>
          </a:xfrm>
        </p:spPr>
        <p:txBody>
          <a:bodyPr/>
          <a:lstStyle>
            <a:lvl1pPr marL="0" indent="0">
              <a:buNone/>
              <a:defRPr sz="4833"/>
            </a:lvl1pPr>
            <a:lvl2pPr marL="1544457" indent="0">
              <a:buNone/>
              <a:defRPr sz="4166"/>
            </a:lvl2pPr>
            <a:lvl3pPr marL="3088889" indent="0">
              <a:buNone/>
              <a:defRPr sz="3333"/>
            </a:lvl3pPr>
            <a:lvl4pPr marL="4633336" indent="0">
              <a:buNone/>
              <a:defRPr sz="3166"/>
            </a:lvl4pPr>
            <a:lvl5pPr marL="6177786" indent="0">
              <a:buNone/>
              <a:defRPr sz="3166"/>
            </a:lvl5pPr>
            <a:lvl6pPr marL="7722235" indent="0">
              <a:buNone/>
              <a:defRPr sz="3166"/>
            </a:lvl6pPr>
            <a:lvl7pPr marL="9266671" indent="0">
              <a:buNone/>
              <a:defRPr sz="3166"/>
            </a:lvl7pPr>
            <a:lvl8pPr marL="10811132" indent="0">
              <a:buNone/>
              <a:defRPr sz="3166"/>
            </a:lvl8pPr>
            <a:lvl9pPr marL="1235557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4068950"/>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4457" indent="0">
              <a:buNone/>
              <a:defRPr sz="9415"/>
            </a:lvl2pPr>
            <a:lvl3pPr marL="3088889" indent="0">
              <a:buNone/>
              <a:defRPr sz="8332"/>
            </a:lvl3pPr>
            <a:lvl4pPr marL="4633336" indent="0">
              <a:buNone/>
              <a:defRPr sz="6916"/>
            </a:lvl4pPr>
            <a:lvl5pPr marL="6177786" indent="0">
              <a:buNone/>
              <a:defRPr sz="6916"/>
            </a:lvl5pPr>
            <a:lvl6pPr marL="7722235" indent="0">
              <a:buNone/>
              <a:defRPr sz="6916"/>
            </a:lvl6pPr>
            <a:lvl7pPr marL="9266671" indent="0">
              <a:buNone/>
              <a:defRPr sz="6916"/>
            </a:lvl7pPr>
            <a:lvl8pPr marL="10811132" indent="0">
              <a:buNone/>
              <a:defRPr sz="6916"/>
            </a:lvl8pPr>
            <a:lvl9pPr marL="12355571"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4457" indent="0">
              <a:buNone/>
              <a:defRPr sz="4166"/>
            </a:lvl2pPr>
            <a:lvl3pPr marL="3088889" indent="0">
              <a:buNone/>
              <a:defRPr sz="3333"/>
            </a:lvl3pPr>
            <a:lvl4pPr marL="4633336" indent="0">
              <a:buNone/>
              <a:defRPr sz="3166"/>
            </a:lvl4pPr>
            <a:lvl5pPr marL="6177786" indent="0">
              <a:buNone/>
              <a:defRPr sz="3166"/>
            </a:lvl5pPr>
            <a:lvl6pPr marL="7722235" indent="0">
              <a:buNone/>
              <a:defRPr sz="3166"/>
            </a:lvl6pPr>
            <a:lvl7pPr marL="9266671" indent="0">
              <a:buNone/>
              <a:defRPr sz="3166"/>
            </a:lvl7pPr>
            <a:lvl8pPr marL="10811132" indent="0">
              <a:buNone/>
              <a:defRPr sz="3166"/>
            </a:lvl8pPr>
            <a:lvl9pPr marL="1235557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8059640"/>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1706589"/>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4751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3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4929" indent="0">
              <a:buNone/>
              <a:defRPr sz="6082"/>
            </a:lvl2pPr>
            <a:lvl3pPr marL="3109857" indent="0">
              <a:buNone/>
              <a:defRPr sz="5249"/>
            </a:lvl3pPr>
            <a:lvl4pPr marL="4664779" indent="0">
              <a:buNone/>
              <a:defRPr sz="4833"/>
            </a:lvl4pPr>
            <a:lvl5pPr marL="6219713" indent="0">
              <a:buNone/>
              <a:defRPr sz="4833"/>
            </a:lvl5pPr>
            <a:lvl6pPr marL="7774635" indent="0">
              <a:buNone/>
              <a:defRPr sz="4833"/>
            </a:lvl6pPr>
            <a:lvl7pPr marL="9329565" indent="0">
              <a:buNone/>
              <a:defRPr sz="4833"/>
            </a:lvl7pPr>
            <a:lvl8pPr marL="10884498" indent="0">
              <a:buNone/>
              <a:defRPr sz="4833"/>
            </a:lvl8pPr>
            <a:lvl9pPr marL="12439418"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34274"/>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853" tIns="154374" rIns="308853" bIns="154374"/>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853" tIns="154374" rIns="308853" bIns="154374"/>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853" tIns="154374" rIns="308853" bIns="154374"/>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673" tIns="185273" rIns="370673" bIns="185273"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0200436"/>
      </p:ext>
    </p:extLst>
  </p:cSld>
  <p:clrMapOvr>
    <a:masterClrMapping/>
  </p:clrMapOvr>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3538060"/>
      </p:ext>
    </p:extLst>
  </p:cSld>
  <p:clrMapOvr>
    <a:masterClrMapping/>
  </p:clrMapOvr>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07"/>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4095" indent="0">
              <a:buNone/>
              <a:defRPr sz="6082"/>
            </a:lvl2pPr>
            <a:lvl3pPr marL="3088168" indent="0">
              <a:buNone/>
              <a:defRPr sz="5249"/>
            </a:lvl3pPr>
            <a:lvl4pPr marL="4632257" indent="0">
              <a:buNone/>
              <a:defRPr sz="4833"/>
            </a:lvl4pPr>
            <a:lvl5pPr marL="6176345" indent="0">
              <a:buNone/>
              <a:defRPr sz="4833"/>
            </a:lvl5pPr>
            <a:lvl6pPr marL="7720438" indent="0">
              <a:buNone/>
              <a:defRPr sz="4833"/>
            </a:lvl6pPr>
            <a:lvl7pPr marL="9264513" indent="0">
              <a:buNone/>
              <a:defRPr sz="4833"/>
            </a:lvl7pPr>
            <a:lvl8pPr marL="10808610" indent="0">
              <a:buNone/>
              <a:defRPr sz="4833"/>
            </a:lvl8pPr>
            <a:lvl9pPr marL="12352692"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6827771"/>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506285"/>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4095" indent="0">
              <a:buNone/>
              <a:defRPr sz="6916" b="1"/>
            </a:lvl2pPr>
            <a:lvl3pPr marL="3088168" indent="0">
              <a:buNone/>
              <a:defRPr sz="6082" b="1"/>
            </a:lvl3pPr>
            <a:lvl4pPr marL="4632257" indent="0">
              <a:buNone/>
              <a:defRPr sz="5249" b="1"/>
            </a:lvl4pPr>
            <a:lvl5pPr marL="6176345" indent="0">
              <a:buNone/>
              <a:defRPr sz="5249" b="1"/>
            </a:lvl5pPr>
            <a:lvl6pPr marL="7720438" indent="0">
              <a:buNone/>
              <a:defRPr sz="5249" b="1"/>
            </a:lvl6pPr>
            <a:lvl7pPr marL="9264513" indent="0">
              <a:buNone/>
              <a:defRPr sz="5249" b="1"/>
            </a:lvl7pPr>
            <a:lvl8pPr marL="10808610" indent="0">
              <a:buNone/>
              <a:defRPr sz="5249" b="1"/>
            </a:lvl8pPr>
            <a:lvl9pPr marL="12352692"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78" y="8058283"/>
            <a:ext cx="12731591" cy="3358307"/>
          </a:xfrm>
        </p:spPr>
        <p:txBody>
          <a:bodyPr anchor="b"/>
          <a:lstStyle>
            <a:lvl1pPr marL="0" indent="0">
              <a:buNone/>
              <a:defRPr sz="8332" b="1"/>
            </a:lvl1pPr>
            <a:lvl2pPr marL="1544095" indent="0">
              <a:buNone/>
              <a:defRPr sz="6916" b="1"/>
            </a:lvl2pPr>
            <a:lvl3pPr marL="3088168" indent="0">
              <a:buNone/>
              <a:defRPr sz="6082" b="1"/>
            </a:lvl3pPr>
            <a:lvl4pPr marL="4632257" indent="0">
              <a:buNone/>
              <a:defRPr sz="5249" b="1"/>
            </a:lvl4pPr>
            <a:lvl5pPr marL="6176345" indent="0">
              <a:buNone/>
              <a:defRPr sz="5249" b="1"/>
            </a:lvl5pPr>
            <a:lvl6pPr marL="7720438" indent="0">
              <a:buNone/>
              <a:defRPr sz="5249" b="1"/>
            </a:lvl6pPr>
            <a:lvl7pPr marL="9264513" indent="0">
              <a:buNone/>
              <a:defRPr sz="5249" b="1"/>
            </a:lvl7pPr>
            <a:lvl8pPr marL="10808610" indent="0">
              <a:buNone/>
              <a:defRPr sz="5249" b="1"/>
            </a:lvl8pPr>
            <a:lvl9pPr marL="12352692"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7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4665854"/>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1733283"/>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00750"/>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1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6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11" y="7533303"/>
            <a:ext cx="9476185" cy="24624823"/>
          </a:xfrm>
        </p:spPr>
        <p:txBody>
          <a:bodyPr/>
          <a:lstStyle>
            <a:lvl1pPr marL="0" indent="0">
              <a:buNone/>
              <a:defRPr sz="4833"/>
            </a:lvl1pPr>
            <a:lvl2pPr marL="1544095" indent="0">
              <a:buNone/>
              <a:defRPr sz="4166"/>
            </a:lvl2pPr>
            <a:lvl3pPr marL="3088168" indent="0">
              <a:buNone/>
              <a:defRPr sz="3333"/>
            </a:lvl3pPr>
            <a:lvl4pPr marL="4632257" indent="0">
              <a:buNone/>
              <a:defRPr sz="3166"/>
            </a:lvl4pPr>
            <a:lvl5pPr marL="6176345" indent="0">
              <a:buNone/>
              <a:defRPr sz="3166"/>
            </a:lvl5pPr>
            <a:lvl6pPr marL="7720438" indent="0">
              <a:buNone/>
              <a:defRPr sz="3166"/>
            </a:lvl6pPr>
            <a:lvl7pPr marL="9264513" indent="0">
              <a:buNone/>
              <a:defRPr sz="3166"/>
            </a:lvl7pPr>
            <a:lvl8pPr marL="10808610" indent="0">
              <a:buNone/>
              <a:defRPr sz="3166"/>
            </a:lvl8pPr>
            <a:lvl9pPr marL="12352692"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139522"/>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4095" indent="0">
              <a:buNone/>
              <a:defRPr sz="9415"/>
            </a:lvl2pPr>
            <a:lvl3pPr marL="3088168" indent="0">
              <a:buNone/>
              <a:defRPr sz="8332"/>
            </a:lvl3pPr>
            <a:lvl4pPr marL="4632257" indent="0">
              <a:buNone/>
              <a:defRPr sz="6916"/>
            </a:lvl4pPr>
            <a:lvl5pPr marL="6176345" indent="0">
              <a:buNone/>
              <a:defRPr sz="6916"/>
            </a:lvl5pPr>
            <a:lvl6pPr marL="7720438" indent="0">
              <a:buNone/>
              <a:defRPr sz="6916"/>
            </a:lvl6pPr>
            <a:lvl7pPr marL="9264513" indent="0">
              <a:buNone/>
              <a:defRPr sz="6916"/>
            </a:lvl7pPr>
            <a:lvl8pPr marL="10808610" indent="0">
              <a:buNone/>
              <a:defRPr sz="6916"/>
            </a:lvl8pPr>
            <a:lvl9pPr marL="12352692"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4095" indent="0">
              <a:buNone/>
              <a:defRPr sz="4166"/>
            </a:lvl2pPr>
            <a:lvl3pPr marL="3088168" indent="0">
              <a:buNone/>
              <a:defRPr sz="3333"/>
            </a:lvl3pPr>
            <a:lvl4pPr marL="4632257" indent="0">
              <a:buNone/>
              <a:defRPr sz="3166"/>
            </a:lvl4pPr>
            <a:lvl5pPr marL="6176345" indent="0">
              <a:buNone/>
              <a:defRPr sz="3166"/>
            </a:lvl5pPr>
            <a:lvl6pPr marL="7720438" indent="0">
              <a:buNone/>
              <a:defRPr sz="3166"/>
            </a:lvl6pPr>
            <a:lvl7pPr marL="9264513" indent="0">
              <a:buNone/>
              <a:defRPr sz="3166"/>
            </a:lvl7pPr>
            <a:lvl8pPr marL="10808610" indent="0">
              <a:buNone/>
              <a:defRPr sz="3166"/>
            </a:lvl8pPr>
            <a:lvl9pPr marL="12352692"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214324"/>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7414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8998298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4702951"/>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782" tIns="154338" rIns="308782" bIns="154338"/>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782" tIns="154338" rIns="308782" bIns="154338"/>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782" tIns="154338" rIns="308782" bIns="154338"/>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588" tIns="185230" rIns="370588" bIns="18523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954385"/>
      </p:ext>
    </p:extLst>
  </p:cSld>
  <p:clrMapOvr>
    <a:masterClrMapping/>
  </p:clrMapOvr>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787220"/>
      </p:ext>
    </p:extLst>
  </p:cSld>
  <p:clrMapOvr>
    <a:masterClrMapping/>
  </p:clrMapOvr>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23"/>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3735" indent="0">
              <a:buNone/>
              <a:defRPr sz="6082"/>
            </a:lvl2pPr>
            <a:lvl3pPr marL="3087450" indent="0">
              <a:buNone/>
              <a:defRPr sz="5249"/>
            </a:lvl3pPr>
            <a:lvl4pPr marL="4631176" indent="0">
              <a:buNone/>
              <a:defRPr sz="4833"/>
            </a:lvl4pPr>
            <a:lvl5pPr marL="6174908" indent="0">
              <a:buNone/>
              <a:defRPr sz="4833"/>
            </a:lvl5pPr>
            <a:lvl6pPr marL="7718631" indent="0">
              <a:buNone/>
              <a:defRPr sz="4833"/>
            </a:lvl6pPr>
            <a:lvl7pPr marL="9262354" indent="0">
              <a:buNone/>
              <a:defRPr sz="4833"/>
            </a:lvl7pPr>
            <a:lvl8pPr marL="10806090" indent="0">
              <a:buNone/>
              <a:defRPr sz="4833"/>
            </a:lvl8pPr>
            <a:lvl9pPr marL="12349814"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6379070"/>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686981"/>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3735" indent="0">
              <a:buNone/>
              <a:defRPr sz="6916" b="1"/>
            </a:lvl2pPr>
            <a:lvl3pPr marL="3087450" indent="0">
              <a:buNone/>
              <a:defRPr sz="6082" b="1"/>
            </a:lvl3pPr>
            <a:lvl4pPr marL="4631176" indent="0">
              <a:buNone/>
              <a:defRPr sz="5249" b="1"/>
            </a:lvl4pPr>
            <a:lvl5pPr marL="6174908" indent="0">
              <a:buNone/>
              <a:defRPr sz="5249" b="1"/>
            </a:lvl5pPr>
            <a:lvl6pPr marL="7718631" indent="0">
              <a:buNone/>
              <a:defRPr sz="5249" b="1"/>
            </a:lvl6pPr>
            <a:lvl7pPr marL="9262354" indent="0">
              <a:buNone/>
              <a:defRPr sz="5249" b="1"/>
            </a:lvl7pPr>
            <a:lvl8pPr marL="10806090" indent="0">
              <a:buNone/>
              <a:defRPr sz="5249" b="1"/>
            </a:lvl8pPr>
            <a:lvl9pPr marL="12349814"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83" y="8058283"/>
            <a:ext cx="12731591" cy="3358307"/>
          </a:xfrm>
        </p:spPr>
        <p:txBody>
          <a:bodyPr anchor="b"/>
          <a:lstStyle>
            <a:lvl1pPr marL="0" indent="0">
              <a:buNone/>
              <a:defRPr sz="8332" b="1"/>
            </a:lvl1pPr>
            <a:lvl2pPr marL="1543735" indent="0">
              <a:buNone/>
              <a:defRPr sz="6916" b="1"/>
            </a:lvl2pPr>
            <a:lvl3pPr marL="3087450" indent="0">
              <a:buNone/>
              <a:defRPr sz="6082" b="1"/>
            </a:lvl3pPr>
            <a:lvl4pPr marL="4631176" indent="0">
              <a:buNone/>
              <a:defRPr sz="5249" b="1"/>
            </a:lvl4pPr>
            <a:lvl5pPr marL="6174908" indent="0">
              <a:buNone/>
              <a:defRPr sz="5249" b="1"/>
            </a:lvl5pPr>
            <a:lvl6pPr marL="7718631" indent="0">
              <a:buNone/>
              <a:defRPr sz="5249" b="1"/>
            </a:lvl6pPr>
            <a:lvl7pPr marL="9262354" indent="0">
              <a:buNone/>
              <a:defRPr sz="5249" b="1"/>
            </a:lvl7pPr>
            <a:lvl8pPr marL="10806090" indent="0">
              <a:buNone/>
              <a:defRPr sz="5249" b="1"/>
            </a:lvl8pPr>
            <a:lvl9pPr marL="12349814"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8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8384819"/>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681546"/>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0195339"/>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1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8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19" y="7533303"/>
            <a:ext cx="9476185" cy="24624823"/>
          </a:xfrm>
        </p:spPr>
        <p:txBody>
          <a:bodyPr/>
          <a:lstStyle>
            <a:lvl1pPr marL="0" indent="0">
              <a:buNone/>
              <a:defRPr sz="4833"/>
            </a:lvl1pPr>
            <a:lvl2pPr marL="1543735" indent="0">
              <a:buNone/>
              <a:defRPr sz="4166"/>
            </a:lvl2pPr>
            <a:lvl3pPr marL="3087450" indent="0">
              <a:buNone/>
              <a:defRPr sz="3333"/>
            </a:lvl3pPr>
            <a:lvl4pPr marL="4631176" indent="0">
              <a:buNone/>
              <a:defRPr sz="3166"/>
            </a:lvl4pPr>
            <a:lvl5pPr marL="6174908" indent="0">
              <a:buNone/>
              <a:defRPr sz="3166"/>
            </a:lvl5pPr>
            <a:lvl6pPr marL="7718631" indent="0">
              <a:buNone/>
              <a:defRPr sz="3166"/>
            </a:lvl6pPr>
            <a:lvl7pPr marL="9262354" indent="0">
              <a:buNone/>
              <a:defRPr sz="3166"/>
            </a:lvl7pPr>
            <a:lvl8pPr marL="10806090" indent="0">
              <a:buNone/>
              <a:defRPr sz="3166"/>
            </a:lvl8pPr>
            <a:lvl9pPr marL="1234981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5586925"/>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3735" indent="0">
              <a:buNone/>
              <a:defRPr sz="9415"/>
            </a:lvl2pPr>
            <a:lvl3pPr marL="3087450" indent="0">
              <a:buNone/>
              <a:defRPr sz="8332"/>
            </a:lvl3pPr>
            <a:lvl4pPr marL="4631176" indent="0">
              <a:buNone/>
              <a:defRPr sz="6916"/>
            </a:lvl4pPr>
            <a:lvl5pPr marL="6174908" indent="0">
              <a:buNone/>
              <a:defRPr sz="6916"/>
            </a:lvl5pPr>
            <a:lvl6pPr marL="7718631" indent="0">
              <a:buNone/>
              <a:defRPr sz="6916"/>
            </a:lvl6pPr>
            <a:lvl7pPr marL="9262354" indent="0">
              <a:buNone/>
              <a:defRPr sz="6916"/>
            </a:lvl7pPr>
            <a:lvl8pPr marL="10806090" indent="0">
              <a:buNone/>
              <a:defRPr sz="6916"/>
            </a:lvl8pPr>
            <a:lvl9pPr marL="12349814"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3735" indent="0">
              <a:buNone/>
              <a:defRPr sz="4166"/>
            </a:lvl2pPr>
            <a:lvl3pPr marL="3087450" indent="0">
              <a:buNone/>
              <a:defRPr sz="3333"/>
            </a:lvl3pPr>
            <a:lvl4pPr marL="4631176" indent="0">
              <a:buNone/>
              <a:defRPr sz="3166"/>
            </a:lvl4pPr>
            <a:lvl5pPr marL="6174908" indent="0">
              <a:buNone/>
              <a:defRPr sz="3166"/>
            </a:lvl5pPr>
            <a:lvl6pPr marL="7718631" indent="0">
              <a:buNone/>
              <a:defRPr sz="3166"/>
            </a:lvl6pPr>
            <a:lvl7pPr marL="9262354" indent="0">
              <a:buNone/>
              <a:defRPr sz="3166"/>
            </a:lvl7pPr>
            <a:lvl8pPr marL="10806090" indent="0">
              <a:buNone/>
              <a:defRPr sz="3166"/>
            </a:lvl8pPr>
            <a:lvl9pPr marL="1234981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2161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4929" indent="0">
              <a:buNone/>
              <a:defRPr sz="6916" b="1"/>
            </a:lvl2pPr>
            <a:lvl3pPr marL="3109857" indent="0">
              <a:buNone/>
              <a:defRPr sz="6082" b="1"/>
            </a:lvl3pPr>
            <a:lvl4pPr marL="4664779" indent="0">
              <a:buNone/>
              <a:defRPr sz="5249" b="1"/>
            </a:lvl4pPr>
            <a:lvl5pPr marL="6219713" indent="0">
              <a:buNone/>
              <a:defRPr sz="5249" b="1"/>
            </a:lvl5pPr>
            <a:lvl6pPr marL="7774635" indent="0">
              <a:buNone/>
              <a:defRPr sz="5249" b="1"/>
            </a:lvl6pPr>
            <a:lvl7pPr marL="9329565" indent="0">
              <a:buNone/>
              <a:defRPr sz="5249" b="1"/>
            </a:lvl7pPr>
            <a:lvl8pPr marL="10884498" indent="0">
              <a:buNone/>
              <a:defRPr sz="5249" b="1"/>
            </a:lvl8pPr>
            <a:lvl9pPr marL="12439418"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84" y="8058283"/>
            <a:ext cx="12731591" cy="3358307"/>
          </a:xfrm>
        </p:spPr>
        <p:txBody>
          <a:bodyPr anchor="b"/>
          <a:lstStyle>
            <a:lvl1pPr marL="0" indent="0">
              <a:buNone/>
              <a:defRPr sz="8332" b="1"/>
            </a:lvl1pPr>
            <a:lvl2pPr marL="1554929" indent="0">
              <a:buNone/>
              <a:defRPr sz="6916" b="1"/>
            </a:lvl2pPr>
            <a:lvl3pPr marL="3109857" indent="0">
              <a:buNone/>
              <a:defRPr sz="6082" b="1"/>
            </a:lvl3pPr>
            <a:lvl4pPr marL="4664779" indent="0">
              <a:buNone/>
              <a:defRPr sz="5249" b="1"/>
            </a:lvl4pPr>
            <a:lvl5pPr marL="6219713" indent="0">
              <a:buNone/>
              <a:defRPr sz="5249" b="1"/>
            </a:lvl5pPr>
            <a:lvl6pPr marL="7774635" indent="0">
              <a:buNone/>
              <a:defRPr sz="5249" b="1"/>
            </a:lvl6pPr>
            <a:lvl7pPr marL="9329565" indent="0">
              <a:buNone/>
              <a:defRPr sz="5249" b="1"/>
            </a:lvl7pPr>
            <a:lvl8pPr marL="10884498" indent="0">
              <a:buNone/>
              <a:defRPr sz="5249" b="1"/>
            </a:lvl8pPr>
            <a:lvl9pPr marL="12439418"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8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23642115"/>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9562155"/>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981661"/>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712" tIns="154300" rIns="308712" bIns="15430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712" tIns="154300" rIns="308712" bIns="15430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712" tIns="154300" rIns="308712" bIns="15430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503" tIns="185185" rIns="370503" bIns="18518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7654283"/>
      </p:ext>
    </p:extLst>
  </p:cSld>
  <p:clrMapOvr>
    <a:masterClrMapping/>
  </p:clrMapOvr>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7443753"/>
      </p:ext>
    </p:extLst>
  </p:cSld>
  <p:clrMapOvr>
    <a:masterClrMapping/>
  </p:clrMapOvr>
  <p:transition/>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38"/>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3374" indent="0">
              <a:buNone/>
              <a:defRPr sz="6082"/>
            </a:lvl2pPr>
            <a:lvl3pPr marL="3086729" indent="0">
              <a:buNone/>
              <a:defRPr sz="5249"/>
            </a:lvl3pPr>
            <a:lvl4pPr marL="4630097" indent="0">
              <a:buNone/>
              <a:defRPr sz="4833"/>
            </a:lvl4pPr>
            <a:lvl5pPr marL="6173466" indent="0">
              <a:buNone/>
              <a:defRPr sz="4833"/>
            </a:lvl5pPr>
            <a:lvl6pPr marL="7716834" indent="0">
              <a:buNone/>
              <a:defRPr sz="4833"/>
            </a:lvl6pPr>
            <a:lvl7pPr marL="9260193" indent="0">
              <a:buNone/>
              <a:defRPr sz="4833"/>
            </a:lvl7pPr>
            <a:lvl8pPr marL="10803571" indent="0">
              <a:buNone/>
              <a:defRPr sz="4833"/>
            </a:lvl8pPr>
            <a:lvl9pPr marL="12346931"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5555254"/>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089162"/>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3374" indent="0">
              <a:buNone/>
              <a:defRPr sz="6916" b="1"/>
            </a:lvl2pPr>
            <a:lvl3pPr marL="3086729" indent="0">
              <a:buNone/>
              <a:defRPr sz="6082" b="1"/>
            </a:lvl3pPr>
            <a:lvl4pPr marL="4630097" indent="0">
              <a:buNone/>
              <a:defRPr sz="5249" b="1"/>
            </a:lvl4pPr>
            <a:lvl5pPr marL="6173466" indent="0">
              <a:buNone/>
              <a:defRPr sz="5249" b="1"/>
            </a:lvl5pPr>
            <a:lvl6pPr marL="7716834" indent="0">
              <a:buNone/>
              <a:defRPr sz="5249" b="1"/>
            </a:lvl6pPr>
            <a:lvl7pPr marL="9260193" indent="0">
              <a:buNone/>
              <a:defRPr sz="5249" b="1"/>
            </a:lvl7pPr>
            <a:lvl8pPr marL="10803571" indent="0">
              <a:buNone/>
              <a:defRPr sz="5249" b="1"/>
            </a:lvl8pPr>
            <a:lvl9pPr marL="12346931"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83" y="8058283"/>
            <a:ext cx="12731591" cy="3358307"/>
          </a:xfrm>
        </p:spPr>
        <p:txBody>
          <a:bodyPr anchor="b"/>
          <a:lstStyle>
            <a:lvl1pPr marL="0" indent="0">
              <a:buNone/>
              <a:defRPr sz="8332" b="1"/>
            </a:lvl1pPr>
            <a:lvl2pPr marL="1543374" indent="0">
              <a:buNone/>
              <a:defRPr sz="6916" b="1"/>
            </a:lvl2pPr>
            <a:lvl3pPr marL="3086729" indent="0">
              <a:buNone/>
              <a:defRPr sz="6082" b="1"/>
            </a:lvl3pPr>
            <a:lvl4pPr marL="4630097" indent="0">
              <a:buNone/>
              <a:defRPr sz="5249" b="1"/>
            </a:lvl4pPr>
            <a:lvl5pPr marL="6173466" indent="0">
              <a:buNone/>
              <a:defRPr sz="5249" b="1"/>
            </a:lvl5pPr>
            <a:lvl6pPr marL="7716834" indent="0">
              <a:buNone/>
              <a:defRPr sz="5249" b="1"/>
            </a:lvl6pPr>
            <a:lvl7pPr marL="9260193" indent="0">
              <a:buNone/>
              <a:defRPr sz="5249" b="1"/>
            </a:lvl7pPr>
            <a:lvl8pPr marL="10803571" indent="0">
              <a:buNone/>
              <a:defRPr sz="5249" b="1"/>
            </a:lvl8pPr>
            <a:lvl9pPr marL="12346931"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8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2996090"/>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856897"/>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701116"/>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2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99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21" y="7533303"/>
            <a:ext cx="9476185" cy="24624823"/>
          </a:xfrm>
        </p:spPr>
        <p:txBody>
          <a:bodyPr/>
          <a:lstStyle>
            <a:lvl1pPr marL="0" indent="0">
              <a:buNone/>
              <a:defRPr sz="4833"/>
            </a:lvl1pPr>
            <a:lvl2pPr marL="1543374" indent="0">
              <a:buNone/>
              <a:defRPr sz="4166"/>
            </a:lvl2pPr>
            <a:lvl3pPr marL="3086729" indent="0">
              <a:buNone/>
              <a:defRPr sz="3333"/>
            </a:lvl3pPr>
            <a:lvl4pPr marL="4630097" indent="0">
              <a:buNone/>
              <a:defRPr sz="3166"/>
            </a:lvl4pPr>
            <a:lvl5pPr marL="6173466" indent="0">
              <a:buNone/>
              <a:defRPr sz="3166"/>
            </a:lvl5pPr>
            <a:lvl6pPr marL="7716834" indent="0">
              <a:buNone/>
              <a:defRPr sz="3166"/>
            </a:lvl6pPr>
            <a:lvl7pPr marL="9260193" indent="0">
              <a:buNone/>
              <a:defRPr sz="3166"/>
            </a:lvl7pPr>
            <a:lvl8pPr marL="10803571" indent="0">
              <a:buNone/>
              <a:defRPr sz="3166"/>
            </a:lvl8pPr>
            <a:lvl9pPr marL="1234693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8605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Tree>
    <p:extLst>
      <p:ext uri="{BB962C8B-B14F-4D97-AF65-F5344CB8AC3E}">
        <p14:creationId xmlns:p14="http://schemas.microsoft.com/office/powerpoint/2010/main" val="359404659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98086129"/>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3374" indent="0">
              <a:buNone/>
              <a:defRPr sz="9415"/>
            </a:lvl2pPr>
            <a:lvl3pPr marL="3086729" indent="0">
              <a:buNone/>
              <a:defRPr sz="8332"/>
            </a:lvl3pPr>
            <a:lvl4pPr marL="4630097" indent="0">
              <a:buNone/>
              <a:defRPr sz="6916"/>
            </a:lvl4pPr>
            <a:lvl5pPr marL="6173466" indent="0">
              <a:buNone/>
              <a:defRPr sz="6916"/>
            </a:lvl5pPr>
            <a:lvl6pPr marL="7716834" indent="0">
              <a:buNone/>
              <a:defRPr sz="6916"/>
            </a:lvl6pPr>
            <a:lvl7pPr marL="9260193" indent="0">
              <a:buNone/>
              <a:defRPr sz="6916"/>
            </a:lvl7pPr>
            <a:lvl8pPr marL="10803571" indent="0">
              <a:buNone/>
              <a:defRPr sz="6916"/>
            </a:lvl8pPr>
            <a:lvl9pPr marL="12346931"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3374" indent="0">
              <a:buNone/>
              <a:defRPr sz="4166"/>
            </a:lvl2pPr>
            <a:lvl3pPr marL="3086729" indent="0">
              <a:buNone/>
              <a:defRPr sz="3333"/>
            </a:lvl3pPr>
            <a:lvl4pPr marL="4630097" indent="0">
              <a:buNone/>
              <a:defRPr sz="3166"/>
            </a:lvl4pPr>
            <a:lvl5pPr marL="6173466" indent="0">
              <a:buNone/>
              <a:defRPr sz="3166"/>
            </a:lvl5pPr>
            <a:lvl6pPr marL="7716834" indent="0">
              <a:buNone/>
              <a:defRPr sz="3166"/>
            </a:lvl6pPr>
            <a:lvl7pPr marL="9260193" indent="0">
              <a:buNone/>
              <a:defRPr sz="3166"/>
            </a:lvl7pPr>
            <a:lvl8pPr marL="10803571" indent="0">
              <a:buNone/>
              <a:defRPr sz="3166"/>
            </a:lvl8pPr>
            <a:lvl9pPr marL="1234693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0974410"/>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8572"/>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2555792"/>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641" tIns="154263" rIns="308641" bIns="154263"/>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641" tIns="154263" rIns="308641" bIns="154263"/>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641" tIns="154263" rIns="308641" bIns="154263"/>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418" tIns="185140" rIns="370418" bIns="18514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dirty="0" smtClean="0">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188362"/>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xfrm>
            <a:off x="9841232" y="32799760"/>
            <a:ext cx="9121140" cy="2075106"/>
          </a:xfrm>
          <a:ln/>
        </p:spPr>
        <p:txBody>
          <a:bodyPr/>
          <a:lstStyle>
            <a:lvl1pPr>
              <a:defRPr/>
            </a:lvl1pPr>
          </a:lstStyle>
          <a:p>
            <a:endParaRPr lang="en-US" altLang="en-US" dirty="0" smtClean="0">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111776"/>
      </p:ext>
    </p:extLst>
  </p:cSld>
  <p:clrMapOvr>
    <a:masterClrMapping/>
  </p:clrMapOvr>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5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3014" indent="0">
              <a:buNone/>
              <a:defRPr sz="6082"/>
            </a:lvl2pPr>
            <a:lvl3pPr marL="3086014" indent="0">
              <a:buNone/>
              <a:defRPr sz="5249"/>
            </a:lvl3pPr>
            <a:lvl4pPr marL="4629020" indent="0">
              <a:buNone/>
              <a:defRPr sz="4833"/>
            </a:lvl4pPr>
            <a:lvl5pPr marL="6172023" indent="0">
              <a:buNone/>
              <a:defRPr sz="4833"/>
            </a:lvl5pPr>
            <a:lvl6pPr marL="7715030" indent="0">
              <a:buNone/>
              <a:defRPr sz="4833"/>
            </a:lvl6pPr>
            <a:lvl7pPr marL="9258035" indent="0">
              <a:buNone/>
              <a:defRPr sz="4833"/>
            </a:lvl7pPr>
            <a:lvl8pPr marL="10801053" indent="0">
              <a:buNone/>
              <a:defRPr sz="4833"/>
            </a:lvl8pPr>
            <a:lvl9pPr marL="12344050"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3229169"/>
      </p:ext>
    </p:extLst>
  </p:cSld>
  <p:clrMapOvr>
    <a:masterClrMapping/>
  </p:clrMapOvr>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6010073"/>
      </p:ext>
    </p:extLst>
  </p:cSld>
  <p:clrMapOvr>
    <a:masterClrMapping/>
  </p:clrMapOvr>
  <p:transition/>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3014" indent="0">
              <a:buNone/>
              <a:defRPr sz="6916" b="1"/>
            </a:lvl2pPr>
            <a:lvl3pPr marL="3086014" indent="0">
              <a:buNone/>
              <a:defRPr sz="6082" b="1"/>
            </a:lvl3pPr>
            <a:lvl4pPr marL="4629020" indent="0">
              <a:buNone/>
              <a:defRPr sz="5249" b="1"/>
            </a:lvl4pPr>
            <a:lvl5pPr marL="6172023" indent="0">
              <a:buNone/>
              <a:defRPr sz="5249" b="1"/>
            </a:lvl5pPr>
            <a:lvl6pPr marL="7715030" indent="0">
              <a:buNone/>
              <a:defRPr sz="5249" b="1"/>
            </a:lvl6pPr>
            <a:lvl7pPr marL="9258035" indent="0">
              <a:buNone/>
              <a:defRPr sz="5249" b="1"/>
            </a:lvl7pPr>
            <a:lvl8pPr marL="10801053" indent="0">
              <a:buNone/>
              <a:defRPr sz="5249" b="1"/>
            </a:lvl8pPr>
            <a:lvl9pPr marL="1234405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93" y="8058283"/>
            <a:ext cx="12731591" cy="3358307"/>
          </a:xfrm>
        </p:spPr>
        <p:txBody>
          <a:bodyPr anchor="b"/>
          <a:lstStyle>
            <a:lvl1pPr marL="0" indent="0">
              <a:buNone/>
              <a:defRPr sz="8332" b="1"/>
            </a:lvl1pPr>
            <a:lvl2pPr marL="1543014" indent="0">
              <a:buNone/>
              <a:defRPr sz="6916" b="1"/>
            </a:lvl2pPr>
            <a:lvl3pPr marL="3086014" indent="0">
              <a:buNone/>
              <a:defRPr sz="6082" b="1"/>
            </a:lvl3pPr>
            <a:lvl4pPr marL="4629020" indent="0">
              <a:buNone/>
              <a:defRPr sz="5249" b="1"/>
            </a:lvl4pPr>
            <a:lvl5pPr marL="6172023" indent="0">
              <a:buNone/>
              <a:defRPr sz="5249" b="1"/>
            </a:lvl5pPr>
            <a:lvl6pPr marL="7715030" indent="0">
              <a:buNone/>
              <a:defRPr sz="5249" b="1"/>
            </a:lvl6pPr>
            <a:lvl7pPr marL="9258035" indent="0">
              <a:buNone/>
              <a:defRPr sz="5249" b="1"/>
            </a:lvl7pPr>
            <a:lvl8pPr marL="10801053" indent="0">
              <a:buNone/>
              <a:defRPr sz="5249" b="1"/>
            </a:lvl8pPr>
            <a:lvl9pPr marL="1234405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9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1410482"/>
      </p:ext>
    </p:extLst>
  </p:cSld>
  <p:clrMapOvr>
    <a:masterClrMapping/>
  </p:clrMapOvr>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4205175"/>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158587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659279754"/>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2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08"/>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21" y="7533303"/>
            <a:ext cx="9476185" cy="24624823"/>
          </a:xfrm>
        </p:spPr>
        <p:txBody>
          <a:bodyPr/>
          <a:lstStyle>
            <a:lvl1pPr marL="0" indent="0">
              <a:buNone/>
              <a:defRPr sz="4833"/>
            </a:lvl1pPr>
            <a:lvl2pPr marL="1543014" indent="0">
              <a:buNone/>
              <a:defRPr sz="4166"/>
            </a:lvl2pPr>
            <a:lvl3pPr marL="3086014" indent="0">
              <a:buNone/>
              <a:defRPr sz="3333"/>
            </a:lvl3pPr>
            <a:lvl4pPr marL="4629020" indent="0">
              <a:buNone/>
              <a:defRPr sz="3166"/>
            </a:lvl4pPr>
            <a:lvl5pPr marL="6172023" indent="0">
              <a:buNone/>
              <a:defRPr sz="3166"/>
            </a:lvl5pPr>
            <a:lvl6pPr marL="7715030" indent="0">
              <a:buNone/>
              <a:defRPr sz="3166"/>
            </a:lvl6pPr>
            <a:lvl7pPr marL="9258035" indent="0">
              <a:buNone/>
              <a:defRPr sz="3166"/>
            </a:lvl7pPr>
            <a:lvl8pPr marL="10801053" indent="0">
              <a:buNone/>
              <a:defRPr sz="3166"/>
            </a:lvl8pPr>
            <a:lvl9pPr marL="1234405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266230"/>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3014" indent="0">
              <a:buNone/>
              <a:defRPr sz="9415"/>
            </a:lvl2pPr>
            <a:lvl3pPr marL="3086014" indent="0">
              <a:buNone/>
              <a:defRPr sz="8332"/>
            </a:lvl3pPr>
            <a:lvl4pPr marL="4629020" indent="0">
              <a:buNone/>
              <a:defRPr sz="6916"/>
            </a:lvl4pPr>
            <a:lvl5pPr marL="6172023" indent="0">
              <a:buNone/>
              <a:defRPr sz="6916"/>
            </a:lvl5pPr>
            <a:lvl6pPr marL="7715030" indent="0">
              <a:buNone/>
              <a:defRPr sz="6916"/>
            </a:lvl6pPr>
            <a:lvl7pPr marL="9258035" indent="0">
              <a:buNone/>
              <a:defRPr sz="6916"/>
            </a:lvl7pPr>
            <a:lvl8pPr marL="10801053" indent="0">
              <a:buNone/>
              <a:defRPr sz="6916"/>
            </a:lvl8pPr>
            <a:lvl9pPr marL="12344050"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3014" indent="0">
              <a:buNone/>
              <a:defRPr sz="4166"/>
            </a:lvl2pPr>
            <a:lvl3pPr marL="3086014" indent="0">
              <a:buNone/>
              <a:defRPr sz="3333"/>
            </a:lvl3pPr>
            <a:lvl4pPr marL="4629020" indent="0">
              <a:buNone/>
              <a:defRPr sz="3166"/>
            </a:lvl4pPr>
            <a:lvl5pPr marL="6172023" indent="0">
              <a:buNone/>
              <a:defRPr sz="3166"/>
            </a:lvl5pPr>
            <a:lvl6pPr marL="7715030" indent="0">
              <a:buNone/>
              <a:defRPr sz="3166"/>
            </a:lvl6pPr>
            <a:lvl7pPr marL="9258035" indent="0">
              <a:buNone/>
              <a:defRPr sz="3166"/>
            </a:lvl7pPr>
            <a:lvl8pPr marL="10801053" indent="0">
              <a:buNone/>
              <a:defRPr sz="3166"/>
            </a:lvl8pPr>
            <a:lvl9pPr marL="12344050"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452878"/>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6221500"/>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7884167"/>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570" tIns="154228" rIns="308570" bIns="154228"/>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570" tIns="154228" rIns="308570" bIns="154228"/>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570" tIns="154228" rIns="308570" bIns="154228"/>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333" tIns="185098" rIns="370333" bIns="185098" numCol="1" anchor="b" anchorCtr="0" compatLnSpc="1">
            <a:prstTxWarp prst="textNoShape">
              <a:avLst/>
            </a:prstTxWarp>
          </a:bodyPr>
          <a:lstStyle>
            <a:lvl1pPr>
              <a:defRPr sz="4166">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166"/>
            </a:lvl1pPr>
          </a:lstStyle>
          <a:p>
            <a:fld id="{6BE2F3F5-414B-CC44-8EA3-B6D04B3D04AB}" type="slidenum">
              <a:rPr lang="en-US"/>
              <a:pPr/>
              <a:t>‹#›</a:t>
            </a:fld>
            <a:endParaRPr lang="en-US"/>
          </a:p>
        </p:txBody>
      </p:sp>
    </p:spTree>
    <p:extLst>
      <p:ext uri="{BB962C8B-B14F-4D97-AF65-F5344CB8AC3E}">
        <p14:creationId xmlns:p14="http://schemas.microsoft.com/office/powerpoint/2010/main" val="750405212"/>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1"/>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211915290"/>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76"/>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2651" indent="0">
              <a:buNone/>
              <a:defRPr sz="6082"/>
            </a:lvl2pPr>
            <a:lvl3pPr marL="3085294" indent="0">
              <a:buNone/>
              <a:defRPr sz="5249"/>
            </a:lvl3pPr>
            <a:lvl4pPr marL="4627941" indent="0">
              <a:buNone/>
              <a:defRPr sz="4833"/>
            </a:lvl4pPr>
            <a:lvl5pPr marL="6170583" indent="0">
              <a:buNone/>
              <a:defRPr sz="4833"/>
            </a:lvl5pPr>
            <a:lvl6pPr marL="7713232" indent="0">
              <a:buNone/>
              <a:defRPr sz="4833"/>
            </a:lvl6pPr>
            <a:lvl7pPr marL="9255877" indent="0">
              <a:buNone/>
              <a:defRPr sz="4833"/>
            </a:lvl7pPr>
            <a:lvl8pPr marL="10798533" indent="0">
              <a:buNone/>
              <a:defRPr sz="4833"/>
            </a:lvl8pPr>
            <a:lvl9pPr marL="1234117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1407152055"/>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3265663335"/>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2651" indent="0">
              <a:buNone/>
              <a:defRPr sz="6916" b="1"/>
            </a:lvl2pPr>
            <a:lvl3pPr marL="3085294" indent="0">
              <a:buNone/>
              <a:defRPr sz="6082" b="1"/>
            </a:lvl3pPr>
            <a:lvl4pPr marL="4627941" indent="0">
              <a:buNone/>
              <a:defRPr sz="5249" b="1"/>
            </a:lvl4pPr>
            <a:lvl5pPr marL="6170583" indent="0">
              <a:buNone/>
              <a:defRPr sz="5249" b="1"/>
            </a:lvl5pPr>
            <a:lvl6pPr marL="7713232" indent="0">
              <a:buNone/>
              <a:defRPr sz="5249" b="1"/>
            </a:lvl6pPr>
            <a:lvl7pPr marL="9255877" indent="0">
              <a:buNone/>
              <a:defRPr sz="5249" b="1"/>
            </a:lvl7pPr>
            <a:lvl8pPr marL="10798533" indent="0">
              <a:buNone/>
              <a:defRPr sz="5249" b="1"/>
            </a:lvl8pPr>
            <a:lvl9pPr marL="1234117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93" y="8058283"/>
            <a:ext cx="12731591" cy="3358307"/>
          </a:xfrm>
        </p:spPr>
        <p:txBody>
          <a:bodyPr anchor="b"/>
          <a:lstStyle>
            <a:lvl1pPr marL="0" indent="0">
              <a:buNone/>
              <a:defRPr sz="8332" b="1"/>
            </a:lvl1pPr>
            <a:lvl2pPr marL="1542651" indent="0">
              <a:buNone/>
              <a:defRPr sz="6916" b="1"/>
            </a:lvl2pPr>
            <a:lvl3pPr marL="3085294" indent="0">
              <a:buNone/>
              <a:defRPr sz="6082" b="1"/>
            </a:lvl3pPr>
            <a:lvl4pPr marL="4627941" indent="0">
              <a:buNone/>
              <a:defRPr sz="5249" b="1"/>
            </a:lvl4pPr>
            <a:lvl5pPr marL="6170583" indent="0">
              <a:buNone/>
              <a:defRPr sz="5249" b="1"/>
            </a:lvl5pPr>
            <a:lvl6pPr marL="7713232" indent="0">
              <a:buNone/>
              <a:defRPr sz="5249" b="1"/>
            </a:lvl6pPr>
            <a:lvl7pPr marL="9255877" indent="0">
              <a:buNone/>
              <a:defRPr sz="5249" b="1"/>
            </a:lvl7pPr>
            <a:lvl8pPr marL="10798533" indent="0">
              <a:buNone/>
              <a:defRPr sz="5249" b="1"/>
            </a:lvl8pPr>
            <a:lvl9pPr marL="1234117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9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969693087"/>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30984735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1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9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16" y="7533303"/>
            <a:ext cx="9476185" cy="24624823"/>
          </a:xfrm>
        </p:spPr>
        <p:txBody>
          <a:bodyPr/>
          <a:lstStyle>
            <a:lvl1pPr marL="0" indent="0">
              <a:buNone/>
              <a:defRPr sz="4833"/>
            </a:lvl1pPr>
            <a:lvl2pPr marL="1554929" indent="0">
              <a:buNone/>
              <a:defRPr sz="4166"/>
            </a:lvl2pPr>
            <a:lvl3pPr marL="3109857" indent="0">
              <a:buNone/>
              <a:defRPr sz="3333"/>
            </a:lvl3pPr>
            <a:lvl4pPr marL="4664779" indent="0">
              <a:buNone/>
              <a:defRPr sz="3166"/>
            </a:lvl4pPr>
            <a:lvl5pPr marL="6219713" indent="0">
              <a:buNone/>
              <a:defRPr sz="3166"/>
            </a:lvl5pPr>
            <a:lvl6pPr marL="7774635" indent="0">
              <a:buNone/>
              <a:defRPr sz="3166"/>
            </a:lvl6pPr>
            <a:lvl7pPr marL="9329565" indent="0">
              <a:buNone/>
              <a:defRPr sz="3166"/>
            </a:lvl7pPr>
            <a:lvl8pPr marL="10884498" indent="0">
              <a:buNone/>
              <a:defRPr sz="3166"/>
            </a:lvl8pPr>
            <a:lvl9pPr marL="1243941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21710210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184784998"/>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2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2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24" y="7533303"/>
            <a:ext cx="9476185" cy="24624823"/>
          </a:xfrm>
        </p:spPr>
        <p:txBody>
          <a:bodyPr/>
          <a:lstStyle>
            <a:lvl1pPr marL="0" indent="0">
              <a:buNone/>
              <a:defRPr sz="4833"/>
            </a:lvl1pPr>
            <a:lvl2pPr marL="1542651" indent="0">
              <a:buNone/>
              <a:defRPr sz="4166"/>
            </a:lvl2pPr>
            <a:lvl3pPr marL="3085294" indent="0">
              <a:buNone/>
              <a:defRPr sz="3333"/>
            </a:lvl3pPr>
            <a:lvl4pPr marL="4627941" indent="0">
              <a:buNone/>
              <a:defRPr sz="3166"/>
            </a:lvl4pPr>
            <a:lvl5pPr marL="6170583" indent="0">
              <a:buNone/>
              <a:defRPr sz="3166"/>
            </a:lvl5pPr>
            <a:lvl6pPr marL="7713232" indent="0">
              <a:buNone/>
              <a:defRPr sz="3166"/>
            </a:lvl6pPr>
            <a:lvl7pPr marL="9255877" indent="0">
              <a:buNone/>
              <a:defRPr sz="3166"/>
            </a:lvl7pPr>
            <a:lvl8pPr marL="10798533" indent="0">
              <a:buNone/>
              <a:defRPr sz="3166"/>
            </a:lvl8pPr>
            <a:lvl9pPr marL="1234117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57482007"/>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2651" indent="0">
              <a:buNone/>
              <a:defRPr sz="9415"/>
            </a:lvl2pPr>
            <a:lvl3pPr marL="3085294" indent="0">
              <a:buNone/>
              <a:defRPr sz="8332"/>
            </a:lvl3pPr>
            <a:lvl4pPr marL="4627941" indent="0">
              <a:buNone/>
              <a:defRPr sz="6916"/>
            </a:lvl4pPr>
            <a:lvl5pPr marL="6170583" indent="0">
              <a:buNone/>
              <a:defRPr sz="6916"/>
            </a:lvl5pPr>
            <a:lvl6pPr marL="7713232" indent="0">
              <a:buNone/>
              <a:defRPr sz="6916"/>
            </a:lvl6pPr>
            <a:lvl7pPr marL="9255877" indent="0">
              <a:buNone/>
              <a:defRPr sz="6916"/>
            </a:lvl7pPr>
            <a:lvl8pPr marL="10798533" indent="0">
              <a:buNone/>
              <a:defRPr sz="6916"/>
            </a:lvl8pPr>
            <a:lvl9pPr marL="1234117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2651" indent="0">
              <a:buNone/>
              <a:defRPr sz="4166"/>
            </a:lvl2pPr>
            <a:lvl3pPr marL="3085294" indent="0">
              <a:buNone/>
              <a:defRPr sz="3333"/>
            </a:lvl3pPr>
            <a:lvl4pPr marL="4627941" indent="0">
              <a:buNone/>
              <a:defRPr sz="3166"/>
            </a:lvl4pPr>
            <a:lvl5pPr marL="6170583" indent="0">
              <a:buNone/>
              <a:defRPr sz="3166"/>
            </a:lvl5pPr>
            <a:lvl6pPr marL="7713232" indent="0">
              <a:buNone/>
              <a:defRPr sz="3166"/>
            </a:lvl6pPr>
            <a:lvl7pPr marL="9255877" indent="0">
              <a:buNone/>
              <a:defRPr sz="3166"/>
            </a:lvl7pPr>
            <a:lvl8pPr marL="10798533" indent="0">
              <a:buNone/>
              <a:defRPr sz="3166"/>
            </a:lvl8pPr>
            <a:lvl9pPr marL="1234117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209271049"/>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3769603673"/>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634497793"/>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2299882868"/>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497" tIns="154195" rIns="308497" bIns="154195"/>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497" tIns="154195" rIns="308497" bIns="154195"/>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497" tIns="154195" rIns="308497" bIns="154195"/>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245" tIns="185058" rIns="370245" bIns="185058"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084053"/>
      </p:ext>
    </p:extLst>
  </p:cSld>
  <p:clrMapOvr>
    <a:masterClrMapping/>
  </p:clrMapOvr>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393096"/>
      </p:ext>
    </p:extLst>
  </p:cSld>
  <p:clrMapOvr>
    <a:masterClrMapping/>
  </p:clrMapOvr>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88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2291" indent="0">
              <a:buNone/>
              <a:defRPr sz="6082"/>
            </a:lvl2pPr>
            <a:lvl3pPr marL="3084573" indent="0">
              <a:buNone/>
              <a:defRPr sz="5249"/>
            </a:lvl3pPr>
            <a:lvl4pPr marL="4626860" indent="0">
              <a:buNone/>
              <a:defRPr sz="4833"/>
            </a:lvl4pPr>
            <a:lvl5pPr marL="6169144" indent="0">
              <a:buNone/>
              <a:defRPr sz="4833"/>
            </a:lvl5pPr>
            <a:lvl6pPr marL="7711435" indent="0">
              <a:buNone/>
              <a:defRPr sz="4833"/>
            </a:lvl6pPr>
            <a:lvl7pPr marL="9253719" indent="0">
              <a:buNone/>
              <a:defRPr sz="4833"/>
            </a:lvl7pPr>
            <a:lvl8pPr marL="10796014" indent="0">
              <a:buNone/>
              <a:defRPr sz="4833"/>
            </a:lvl8pPr>
            <a:lvl9pPr marL="12338296"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3381453"/>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20806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4929" indent="0">
              <a:buNone/>
              <a:defRPr sz="9415"/>
            </a:lvl2pPr>
            <a:lvl3pPr marL="3109857" indent="0">
              <a:buNone/>
              <a:defRPr sz="8332"/>
            </a:lvl3pPr>
            <a:lvl4pPr marL="4664779" indent="0">
              <a:buNone/>
              <a:defRPr sz="6916"/>
            </a:lvl4pPr>
            <a:lvl5pPr marL="6219713" indent="0">
              <a:buNone/>
              <a:defRPr sz="6916"/>
            </a:lvl5pPr>
            <a:lvl6pPr marL="7774635" indent="0">
              <a:buNone/>
              <a:defRPr sz="6916"/>
            </a:lvl6pPr>
            <a:lvl7pPr marL="9329565" indent="0">
              <a:buNone/>
              <a:defRPr sz="6916"/>
            </a:lvl7pPr>
            <a:lvl8pPr marL="10884498" indent="0">
              <a:buNone/>
              <a:defRPr sz="6916"/>
            </a:lvl8pPr>
            <a:lvl9pPr marL="12439418"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4929" indent="0">
              <a:buNone/>
              <a:defRPr sz="4166"/>
            </a:lvl2pPr>
            <a:lvl3pPr marL="3109857" indent="0">
              <a:buNone/>
              <a:defRPr sz="3333"/>
            </a:lvl3pPr>
            <a:lvl4pPr marL="4664779" indent="0">
              <a:buNone/>
              <a:defRPr sz="3166"/>
            </a:lvl4pPr>
            <a:lvl5pPr marL="6219713" indent="0">
              <a:buNone/>
              <a:defRPr sz="3166"/>
            </a:lvl5pPr>
            <a:lvl6pPr marL="7774635" indent="0">
              <a:buNone/>
              <a:defRPr sz="3166"/>
            </a:lvl6pPr>
            <a:lvl7pPr marL="9329565" indent="0">
              <a:buNone/>
              <a:defRPr sz="3166"/>
            </a:lvl7pPr>
            <a:lvl8pPr marL="10884498" indent="0">
              <a:buNone/>
              <a:defRPr sz="3166"/>
            </a:lvl8pPr>
            <a:lvl9pPr marL="1243941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001036"/>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2291" indent="0">
              <a:buNone/>
              <a:defRPr sz="6916" b="1"/>
            </a:lvl2pPr>
            <a:lvl3pPr marL="3084573" indent="0">
              <a:buNone/>
              <a:defRPr sz="6082" b="1"/>
            </a:lvl3pPr>
            <a:lvl4pPr marL="4626860" indent="0">
              <a:buNone/>
              <a:defRPr sz="5249" b="1"/>
            </a:lvl4pPr>
            <a:lvl5pPr marL="6169144" indent="0">
              <a:buNone/>
              <a:defRPr sz="5249" b="1"/>
            </a:lvl5pPr>
            <a:lvl6pPr marL="7711435" indent="0">
              <a:buNone/>
              <a:defRPr sz="5249" b="1"/>
            </a:lvl6pPr>
            <a:lvl7pPr marL="9253719" indent="0">
              <a:buNone/>
              <a:defRPr sz="5249" b="1"/>
            </a:lvl7pPr>
            <a:lvl8pPr marL="10796014" indent="0">
              <a:buNone/>
              <a:defRPr sz="5249" b="1"/>
            </a:lvl8pPr>
            <a:lvl9pPr marL="12338296"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93" y="8058283"/>
            <a:ext cx="12731591" cy="3358307"/>
          </a:xfrm>
        </p:spPr>
        <p:txBody>
          <a:bodyPr anchor="b"/>
          <a:lstStyle>
            <a:lvl1pPr marL="0" indent="0">
              <a:buNone/>
              <a:defRPr sz="8332" b="1"/>
            </a:lvl1pPr>
            <a:lvl2pPr marL="1542291" indent="0">
              <a:buNone/>
              <a:defRPr sz="6916" b="1"/>
            </a:lvl2pPr>
            <a:lvl3pPr marL="3084573" indent="0">
              <a:buNone/>
              <a:defRPr sz="6082" b="1"/>
            </a:lvl3pPr>
            <a:lvl4pPr marL="4626860" indent="0">
              <a:buNone/>
              <a:defRPr sz="5249" b="1"/>
            </a:lvl4pPr>
            <a:lvl5pPr marL="6169144" indent="0">
              <a:buNone/>
              <a:defRPr sz="5249" b="1"/>
            </a:lvl5pPr>
            <a:lvl6pPr marL="7711435" indent="0">
              <a:buNone/>
              <a:defRPr sz="5249" b="1"/>
            </a:lvl6pPr>
            <a:lvl7pPr marL="9253719" indent="0">
              <a:buNone/>
              <a:defRPr sz="5249" b="1"/>
            </a:lvl7pPr>
            <a:lvl8pPr marL="10796014" indent="0">
              <a:buNone/>
              <a:defRPr sz="5249" b="1"/>
            </a:lvl8pPr>
            <a:lvl9pPr marL="12338296"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9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089569"/>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2981457"/>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1855736"/>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2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47"/>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26" y="7533303"/>
            <a:ext cx="9476185" cy="24624823"/>
          </a:xfrm>
        </p:spPr>
        <p:txBody>
          <a:bodyPr/>
          <a:lstStyle>
            <a:lvl1pPr marL="0" indent="0">
              <a:buNone/>
              <a:defRPr sz="4833"/>
            </a:lvl1pPr>
            <a:lvl2pPr marL="1542291" indent="0">
              <a:buNone/>
              <a:defRPr sz="4166"/>
            </a:lvl2pPr>
            <a:lvl3pPr marL="3084573" indent="0">
              <a:buNone/>
              <a:defRPr sz="3333"/>
            </a:lvl3pPr>
            <a:lvl4pPr marL="4626860" indent="0">
              <a:buNone/>
              <a:defRPr sz="3166"/>
            </a:lvl4pPr>
            <a:lvl5pPr marL="6169144" indent="0">
              <a:buNone/>
              <a:defRPr sz="3166"/>
            </a:lvl5pPr>
            <a:lvl6pPr marL="7711435" indent="0">
              <a:buNone/>
              <a:defRPr sz="3166"/>
            </a:lvl6pPr>
            <a:lvl7pPr marL="9253719" indent="0">
              <a:buNone/>
              <a:defRPr sz="3166"/>
            </a:lvl7pPr>
            <a:lvl8pPr marL="10796014" indent="0">
              <a:buNone/>
              <a:defRPr sz="3166"/>
            </a:lvl8pPr>
            <a:lvl9pPr marL="12338296"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2804311"/>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2291" indent="0">
              <a:buNone/>
              <a:defRPr sz="9415"/>
            </a:lvl2pPr>
            <a:lvl3pPr marL="3084573" indent="0">
              <a:buNone/>
              <a:defRPr sz="8332"/>
            </a:lvl3pPr>
            <a:lvl4pPr marL="4626860" indent="0">
              <a:buNone/>
              <a:defRPr sz="6916"/>
            </a:lvl4pPr>
            <a:lvl5pPr marL="6169144" indent="0">
              <a:buNone/>
              <a:defRPr sz="6916"/>
            </a:lvl5pPr>
            <a:lvl6pPr marL="7711435" indent="0">
              <a:buNone/>
              <a:defRPr sz="6916"/>
            </a:lvl6pPr>
            <a:lvl7pPr marL="9253719" indent="0">
              <a:buNone/>
              <a:defRPr sz="6916"/>
            </a:lvl7pPr>
            <a:lvl8pPr marL="10796014" indent="0">
              <a:buNone/>
              <a:defRPr sz="6916"/>
            </a:lvl8pPr>
            <a:lvl9pPr marL="12338296"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2291" indent="0">
              <a:buNone/>
              <a:defRPr sz="4166"/>
            </a:lvl2pPr>
            <a:lvl3pPr marL="3084573" indent="0">
              <a:buNone/>
              <a:defRPr sz="3333"/>
            </a:lvl3pPr>
            <a:lvl4pPr marL="4626860" indent="0">
              <a:buNone/>
              <a:defRPr sz="3166"/>
            </a:lvl4pPr>
            <a:lvl5pPr marL="6169144" indent="0">
              <a:buNone/>
              <a:defRPr sz="3166"/>
            </a:lvl5pPr>
            <a:lvl6pPr marL="7711435" indent="0">
              <a:buNone/>
              <a:defRPr sz="3166"/>
            </a:lvl6pPr>
            <a:lvl7pPr marL="9253719" indent="0">
              <a:buNone/>
              <a:defRPr sz="3166"/>
            </a:lvl7pPr>
            <a:lvl8pPr marL="10796014" indent="0">
              <a:buNone/>
              <a:defRPr sz="3166"/>
            </a:lvl8pPr>
            <a:lvl9pPr marL="12338296"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402735"/>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696631"/>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157545"/>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426" tIns="154157" rIns="308426" bIns="154157"/>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426" tIns="154157" rIns="308426" bIns="154157"/>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426" tIns="154157" rIns="308426" bIns="154157"/>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160" tIns="185013" rIns="370160" bIns="185013"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9051603"/>
      </p:ext>
    </p:extLst>
  </p:cSld>
  <p:clrMapOvr>
    <a:masterClrMapping/>
  </p:clrMapOvr>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413223"/>
      </p:ext>
    </p:extLst>
  </p:cSld>
  <p:clrMapOvr>
    <a:masterClrMapping/>
  </p:clrMapOvr>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00"/>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1932" indent="0">
              <a:buNone/>
              <a:defRPr sz="6082"/>
            </a:lvl2pPr>
            <a:lvl3pPr marL="3083857" indent="0">
              <a:buNone/>
              <a:defRPr sz="5249"/>
            </a:lvl3pPr>
            <a:lvl4pPr marL="4625781" indent="0">
              <a:buNone/>
              <a:defRPr sz="4833"/>
            </a:lvl4pPr>
            <a:lvl5pPr marL="6167709" indent="0">
              <a:buNone/>
              <a:defRPr sz="4833"/>
            </a:lvl5pPr>
            <a:lvl6pPr marL="7709640" indent="0">
              <a:buNone/>
              <a:defRPr sz="4833"/>
            </a:lvl6pPr>
            <a:lvl7pPr marL="9251560" indent="0">
              <a:buNone/>
              <a:defRPr sz="4833"/>
            </a:lvl7pPr>
            <a:lvl8pPr marL="10793494" indent="0">
              <a:buNone/>
              <a:defRPr sz="4833"/>
            </a:lvl8pPr>
            <a:lvl9pPr marL="12335416"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23034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00741317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6182113"/>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1932" indent="0">
              <a:buNone/>
              <a:defRPr sz="6916" b="1"/>
            </a:lvl2pPr>
            <a:lvl3pPr marL="3083857" indent="0">
              <a:buNone/>
              <a:defRPr sz="6082" b="1"/>
            </a:lvl3pPr>
            <a:lvl4pPr marL="4625781" indent="0">
              <a:buNone/>
              <a:defRPr sz="5249" b="1"/>
            </a:lvl4pPr>
            <a:lvl5pPr marL="6167709" indent="0">
              <a:buNone/>
              <a:defRPr sz="5249" b="1"/>
            </a:lvl5pPr>
            <a:lvl6pPr marL="7709640" indent="0">
              <a:buNone/>
              <a:defRPr sz="5249" b="1"/>
            </a:lvl6pPr>
            <a:lvl7pPr marL="9251560" indent="0">
              <a:buNone/>
              <a:defRPr sz="5249" b="1"/>
            </a:lvl7pPr>
            <a:lvl8pPr marL="10793494" indent="0">
              <a:buNone/>
              <a:defRPr sz="5249" b="1"/>
            </a:lvl8pPr>
            <a:lvl9pPr marL="12335416"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99" y="8058283"/>
            <a:ext cx="12731591" cy="3358307"/>
          </a:xfrm>
        </p:spPr>
        <p:txBody>
          <a:bodyPr anchor="b"/>
          <a:lstStyle>
            <a:lvl1pPr marL="0" indent="0">
              <a:buNone/>
              <a:defRPr sz="8332" b="1"/>
            </a:lvl1pPr>
            <a:lvl2pPr marL="1541932" indent="0">
              <a:buNone/>
              <a:defRPr sz="6916" b="1"/>
            </a:lvl2pPr>
            <a:lvl3pPr marL="3083857" indent="0">
              <a:buNone/>
              <a:defRPr sz="6082" b="1"/>
            </a:lvl3pPr>
            <a:lvl4pPr marL="4625781" indent="0">
              <a:buNone/>
              <a:defRPr sz="5249" b="1"/>
            </a:lvl4pPr>
            <a:lvl5pPr marL="6167709" indent="0">
              <a:buNone/>
              <a:defRPr sz="5249" b="1"/>
            </a:lvl5pPr>
            <a:lvl6pPr marL="7709640" indent="0">
              <a:buNone/>
              <a:defRPr sz="5249" b="1"/>
            </a:lvl6pPr>
            <a:lvl7pPr marL="9251560" indent="0">
              <a:buNone/>
              <a:defRPr sz="5249" b="1"/>
            </a:lvl7pPr>
            <a:lvl8pPr marL="10793494" indent="0">
              <a:buNone/>
              <a:defRPr sz="5249" b="1"/>
            </a:lvl8pPr>
            <a:lvl9pPr marL="12335416"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99"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898551"/>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8642371"/>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377200"/>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3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5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34" y="7533303"/>
            <a:ext cx="9476185" cy="24624823"/>
          </a:xfrm>
        </p:spPr>
        <p:txBody>
          <a:bodyPr/>
          <a:lstStyle>
            <a:lvl1pPr marL="0" indent="0">
              <a:buNone/>
              <a:defRPr sz="4833"/>
            </a:lvl1pPr>
            <a:lvl2pPr marL="1541932" indent="0">
              <a:buNone/>
              <a:defRPr sz="4166"/>
            </a:lvl2pPr>
            <a:lvl3pPr marL="3083857" indent="0">
              <a:buNone/>
              <a:defRPr sz="3333"/>
            </a:lvl3pPr>
            <a:lvl4pPr marL="4625781" indent="0">
              <a:buNone/>
              <a:defRPr sz="3166"/>
            </a:lvl4pPr>
            <a:lvl5pPr marL="6167709" indent="0">
              <a:buNone/>
              <a:defRPr sz="3166"/>
            </a:lvl5pPr>
            <a:lvl6pPr marL="7709640" indent="0">
              <a:buNone/>
              <a:defRPr sz="3166"/>
            </a:lvl6pPr>
            <a:lvl7pPr marL="9251560" indent="0">
              <a:buNone/>
              <a:defRPr sz="3166"/>
            </a:lvl7pPr>
            <a:lvl8pPr marL="10793494" indent="0">
              <a:buNone/>
              <a:defRPr sz="3166"/>
            </a:lvl8pPr>
            <a:lvl9pPr marL="12335416"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712684"/>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1932" indent="0">
              <a:buNone/>
              <a:defRPr sz="9415"/>
            </a:lvl2pPr>
            <a:lvl3pPr marL="3083857" indent="0">
              <a:buNone/>
              <a:defRPr sz="8332"/>
            </a:lvl3pPr>
            <a:lvl4pPr marL="4625781" indent="0">
              <a:buNone/>
              <a:defRPr sz="6916"/>
            </a:lvl4pPr>
            <a:lvl5pPr marL="6167709" indent="0">
              <a:buNone/>
              <a:defRPr sz="6916"/>
            </a:lvl5pPr>
            <a:lvl6pPr marL="7709640" indent="0">
              <a:buNone/>
              <a:defRPr sz="6916"/>
            </a:lvl6pPr>
            <a:lvl7pPr marL="9251560" indent="0">
              <a:buNone/>
              <a:defRPr sz="6916"/>
            </a:lvl7pPr>
            <a:lvl8pPr marL="10793494" indent="0">
              <a:buNone/>
              <a:defRPr sz="6916"/>
            </a:lvl8pPr>
            <a:lvl9pPr marL="12335416"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1932" indent="0">
              <a:buNone/>
              <a:defRPr sz="4166"/>
            </a:lvl2pPr>
            <a:lvl3pPr marL="3083857" indent="0">
              <a:buNone/>
              <a:defRPr sz="3333"/>
            </a:lvl3pPr>
            <a:lvl4pPr marL="4625781" indent="0">
              <a:buNone/>
              <a:defRPr sz="3166"/>
            </a:lvl4pPr>
            <a:lvl5pPr marL="6167709" indent="0">
              <a:buNone/>
              <a:defRPr sz="3166"/>
            </a:lvl5pPr>
            <a:lvl6pPr marL="7709640" indent="0">
              <a:buNone/>
              <a:defRPr sz="3166"/>
            </a:lvl6pPr>
            <a:lvl7pPr marL="9251560" indent="0">
              <a:buNone/>
              <a:defRPr sz="3166"/>
            </a:lvl7pPr>
            <a:lvl8pPr marL="10793494" indent="0">
              <a:buNone/>
              <a:defRPr sz="3166"/>
            </a:lvl8pPr>
            <a:lvl9pPr marL="12335416"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581529"/>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3811036"/>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51348"/>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355" tIns="154121" rIns="308355" bIns="154121"/>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355" tIns="154121" rIns="308355" bIns="154121"/>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355" tIns="154121" rIns="308355" bIns="154121"/>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0075" tIns="184970" rIns="370075" bIns="18497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0678602"/>
      </p:ext>
    </p:extLst>
  </p:cSld>
  <p:clrMapOvr>
    <a:masterClrMapping/>
  </p:clrMapOvr>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1340525"/>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69077504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18"/>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1568" indent="0">
              <a:buNone/>
              <a:defRPr sz="6082"/>
            </a:lvl2pPr>
            <a:lvl3pPr marL="3083138" indent="0">
              <a:buNone/>
              <a:defRPr sz="5249"/>
            </a:lvl3pPr>
            <a:lvl4pPr marL="4624702" indent="0">
              <a:buNone/>
              <a:defRPr sz="4833"/>
            </a:lvl4pPr>
            <a:lvl5pPr marL="6166267" indent="0">
              <a:buNone/>
              <a:defRPr sz="4833"/>
            </a:lvl5pPr>
            <a:lvl6pPr marL="7707840" indent="0">
              <a:buNone/>
              <a:defRPr sz="4833"/>
            </a:lvl6pPr>
            <a:lvl7pPr marL="9249402" indent="0">
              <a:buNone/>
              <a:defRPr sz="4833"/>
            </a:lvl7pPr>
            <a:lvl8pPr marL="10790977" indent="0">
              <a:buNone/>
              <a:defRPr sz="4833"/>
            </a:lvl8pPr>
            <a:lvl9pPr marL="12332541"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538997"/>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616500"/>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1568" indent="0">
              <a:buNone/>
              <a:defRPr sz="6916" b="1"/>
            </a:lvl2pPr>
            <a:lvl3pPr marL="3083138" indent="0">
              <a:buNone/>
              <a:defRPr sz="6082" b="1"/>
            </a:lvl3pPr>
            <a:lvl4pPr marL="4624702" indent="0">
              <a:buNone/>
              <a:defRPr sz="5249" b="1"/>
            </a:lvl4pPr>
            <a:lvl5pPr marL="6166267" indent="0">
              <a:buNone/>
              <a:defRPr sz="5249" b="1"/>
            </a:lvl5pPr>
            <a:lvl6pPr marL="7707840" indent="0">
              <a:buNone/>
              <a:defRPr sz="5249" b="1"/>
            </a:lvl6pPr>
            <a:lvl7pPr marL="9249402" indent="0">
              <a:buNone/>
              <a:defRPr sz="5249" b="1"/>
            </a:lvl7pPr>
            <a:lvl8pPr marL="10790977" indent="0">
              <a:buNone/>
              <a:defRPr sz="5249" b="1"/>
            </a:lvl8pPr>
            <a:lvl9pPr marL="12332541"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99" y="8058283"/>
            <a:ext cx="12731591" cy="3358307"/>
          </a:xfrm>
        </p:spPr>
        <p:txBody>
          <a:bodyPr anchor="b"/>
          <a:lstStyle>
            <a:lvl1pPr marL="0" indent="0">
              <a:buNone/>
              <a:defRPr sz="8332" b="1"/>
            </a:lvl1pPr>
            <a:lvl2pPr marL="1541568" indent="0">
              <a:buNone/>
              <a:defRPr sz="6916" b="1"/>
            </a:lvl2pPr>
            <a:lvl3pPr marL="3083138" indent="0">
              <a:buNone/>
              <a:defRPr sz="6082" b="1"/>
            </a:lvl3pPr>
            <a:lvl4pPr marL="4624702" indent="0">
              <a:buNone/>
              <a:defRPr sz="5249" b="1"/>
            </a:lvl4pPr>
            <a:lvl5pPr marL="6166267" indent="0">
              <a:buNone/>
              <a:defRPr sz="5249" b="1"/>
            </a:lvl5pPr>
            <a:lvl6pPr marL="7707840" indent="0">
              <a:buNone/>
              <a:defRPr sz="5249" b="1"/>
            </a:lvl6pPr>
            <a:lvl7pPr marL="9249402" indent="0">
              <a:buNone/>
              <a:defRPr sz="5249" b="1"/>
            </a:lvl7pPr>
            <a:lvl8pPr marL="10790977" indent="0">
              <a:buNone/>
              <a:defRPr sz="5249" b="1"/>
            </a:lvl8pPr>
            <a:lvl9pPr marL="12332541"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999"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753931"/>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975857"/>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5752894"/>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3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7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36" y="7533303"/>
            <a:ext cx="9476185" cy="24624823"/>
          </a:xfrm>
        </p:spPr>
        <p:txBody>
          <a:bodyPr/>
          <a:lstStyle>
            <a:lvl1pPr marL="0" indent="0">
              <a:buNone/>
              <a:defRPr sz="4833"/>
            </a:lvl1pPr>
            <a:lvl2pPr marL="1541568" indent="0">
              <a:buNone/>
              <a:defRPr sz="4166"/>
            </a:lvl2pPr>
            <a:lvl3pPr marL="3083138" indent="0">
              <a:buNone/>
              <a:defRPr sz="3333"/>
            </a:lvl3pPr>
            <a:lvl4pPr marL="4624702" indent="0">
              <a:buNone/>
              <a:defRPr sz="3166"/>
            </a:lvl4pPr>
            <a:lvl5pPr marL="6166267" indent="0">
              <a:buNone/>
              <a:defRPr sz="3166"/>
            </a:lvl5pPr>
            <a:lvl6pPr marL="7707840" indent="0">
              <a:buNone/>
              <a:defRPr sz="3166"/>
            </a:lvl6pPr>
            <a:lvl7pPr marL="9249402" indent="0">
              <a:buNone/>
              <a:defRPr sz="3166"/>
            </a:lvl7pPr>
            <a:lvl8pPr marL="10790977" indent="0">
              <a:buNone/>
              <a:defRPr sz="3166"/>
            </a:lvl8pPr>
            <a:lvl9pPr marL="1233254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6158912"/>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1568" indent="0">
              <a:buNone/>
              <a:defRPr sz="9415"/>
            </a:lvl2pPr>
            <a:lvl3pPr marL="3083138" indent="0">
              <a:buNone/>
              <a:defRPr sz="8332"/>
            </a:lvl3pPr>
            <a:lvl4pPr marL="4624702" indent="0">
              <a:buNone/>
              <a:defRPr sz="6916"/>
            </a:lvl4pPr>
            <a:lvl5pPr marL="6166267" indent="0">
              <a:buNone/>
              <a:defRPr sz="6916"/>
            </a:lvl5pPr>
            <a:lvl6pPr marL="7707840" indent="0">
              <a:buNone/>
              <a:defRPr sz="6916"/>
            </a:lvl6pPr>
            <a:lvl7pPr marL="9249402" indent="0">
              <a:buNone/>
              <a:defRPr sz="6916"/>
            </a:lvl7pPr>
            <a:lvl8pPr marL="10790977" indent="0">
              <a:buNone/>
              <a:defRPr sz="6916"/>
            </a:lvl8pPr>
            <a:lvl9pPr marL="12332541"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1568" indent="0">
              <a:buNone/>
              <a:defRPr sz="4166"/>
            </a:lvl2pPr>
            <a:lvl3pPr marL="3083138" indent="0">
              <a:buNone/>
              <a:defRPr sz="3333"/>
            </a:lvl3pPr>
            <a:lvl4pPr marL="4624702" indent="0">
              <a:buNone/>
              <a:defRPr sz="3166"/>
            </a:lvl4pPr>
            <a:lvl5pPr marL="6166267" indent="0">
              <a:buNone/>
              <a:defRPr sz="3166"/>
            </a:lvl5pPr>
            <a:lvl6pPr marL="7707840" indent="0">
              <a:buNone/>
              <a:defRPr sz="3166"/>
            </a:lvl6pPr>
            <a:lvl7pPr marL="9249402" indent="0">
              <a:buNone/>
              <a:defRPr sz="3166"/>
            </a:lvl7pPr>
            <a:lvl8pPr marL="10790977" indent="0">
              <a:buNone/>
              <a:defRPr sz="3166"/>
            </a:lvl8pPr>
            <a:lvl9pPr marL="1233254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780220"/>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877107"/>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8013713"/>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1440185" y="5899963"/>
            <a:ext cx="25923241" cy="4799964"/>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308283" tIns="154082" rIns="308283" bIns="154082"/>
          <a:lstStyle/>
          <a:p>
            <a:pPr fontAlgn="base">
              <a:spcBef>
                <a:spcPct val="0"/>
              </a:spcBef>
              <a:spcAft>
                <a:spcPct val="0"/>
              </a:spcAft>
            </a:pPr>
            <a:endParaRPr lang="en-US" sz="6082"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lIns="308283" tIns="154082" rIns="308283" bIns="154082"/>
          <a:lstStyle/>
          <a:p>
            <a:pPr fontAlgn="base">
              <a:spcBef>
                <a:spcPct val="0"/>
              </a:spcBef>
              <a:spcAft>
                <a:spcPct val="0"/>
              </a:spcAft>
            </a:pPr>
            <a:endParaRPr lang="en-US" sz="6082"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lIns="308283" tIns="154082" rIns="308283" bIns="154082"/>
          <a:lstStyle/>
          <a:p>
            <a:pPr fontAlgn="base">
              <a:spcBef>
                <a:spcPct val="0"/>
              </a:spcBef>
              <a:spcAft>
                <a:spcPct val="0"/>
              </a:spcAft>
            </a:pPr>
            <a:endParaRPr lang="en-US" sz="6082"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9988" tIns="184923" rIns="369988" bIns="184923" numCol="1" anchor="b" anchorCtr="0" compatLnSpc="1">
            <a:prstTxWarp prst="textNoShape">
              <a:avLst/>
            </a:prstTxWarp>
          </a:bodyPr>
          <a:lstStyle>
            <a:lvl1pPr>
              <a:defRPr sz="4166">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166" smtClean="0"/>
            </a:lvl1pPr>
          </a:lstStyle>
          <a:p>
            <a:pPr>
              <a:defRPr/>
            </a:pPr>
            <a:fld id="{9FB45B89-AB63-004A-9B1A-E0C3D2F13ACC}" type="slidenum">
              <a:rPr lang="en-US"/>
              <a:pPr>
                <a:defRPr/>
              </a:pPr>
              <a:t>‹#›</a:t>
            </a:fld>
            <a:endParaRPr lang="en-US"/>
          </a:p>
        </p:txBody>
      </p:sp>
    </p:spTree>
    <p:extLst>
      <p:ext uri="{BB962C8B-B14F-4D97-AF65-F5344CB8AC3E}">
        <p14:creationId xmlns:p14="http://schemas.microsoft.com/office/powerpoint/2010/main" val="115546844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928" tIns="155454" rIns="310928" bIns="155454"/>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928" tIns="155454" rIns="310928" bIns="155454"/>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928" tIns="155454" rIns="310928" bIns="155454"/>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3163" tIns="186570" rIns="373163" bIns="18657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317085"/>
      </p:ext>
    </p:extLst>
  </p:cSld>
  <p:clrMapOvr>
    <a:masterClrMapping/>
  </p:clrMapOv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1"/>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786FF2-CC60-CB43-AE88-3EA463621049}" type="slidenum">
              <a:rPr lang="en-US"/>
              <a:pPr>
                <a:defRPr/>
              </a:pPr>
              <a:t>‹#›</a:t>
            </a:fld>
            <a:endParaRPr lang="en-US"/>
          </a:p>
        </p:txBody>
      </p:sp>
    </p:spTree>
    <p:extLst>
      <p:ext uri="{BB962C8B-B14F-4D97-AF65-F5344CB8AC3E}">
        <p14:creationId xmlns:p14="http://schemas.microsoft.com/office/powerpoint/2010/main" val="1880404732"/>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3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1208" indent="0">
              <a:buNone/>
              <a:defRPr sz="6082"/>
            </a:lvl2pPr>
            <a:lvl3pPr marL="3082419" indent="0">
              <a:buNone/>
              <a:defRPr sz="5249"/>
            </a:lvl3pPr>
            <a:lvl4pPr marL="4623623" indent="0">
              <a:buNone/>
              <a:defRPr sz="4833"/>
            </a:lvl4pPr>
            <a:lvl5pPr marL="6164833" indent="0">
              <a:buNone/>
              <a:defRPr sz="4833"/>
            </a:lvl5pPr>
            <a:lvl6pPr marL="7706040" indent="0">
              <a:buNone/>
              <a:defRPr sz="4833"/>
            </a:lvl6pPr>
            <a:lvl7pPr marL="9247244" indent="0">
              <a:buNone/>
              <a:defRPr sz="4833"/>
            </a:lvl7pPr>
            <a:lvl8pPr marL="10788461" indent="0">
              <a:buNone/>
              <a:defRPr sz="4833"/>
            </a:lvl8pPr>
            <a:lvl9pPr marL="1232966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FEB67D9-EDEC-A741-9DF5-EF32C3580949}" type="slidenum">
              <a:rPr lang="en-US"/>
              <a:pPr>
                <a:defRPr/>
              </a:pPr>
              <a:t>‹#›</a:t>
            </a:fld>
            <a:endParaRPr lang="en-US"/>
          </a:p>
        </p:txBody>
      </p:sp>
    </p:spTree>
    <p:extLst>
      <p:ext uri="{BB962C8B-B14F-4D97-AF65-F5344CB8AC3E}">
        <p14:creationId xmlns:p14="http://schemas.microsoft.com/office/powerpoint/2010/main" val="1738526683"/>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13BCFC6-A067-DE42-860E-A89FDCFE54D5}" type="slidenum">
              <a:rPr lang="en-US"/>
              <a:pPr>
                <a:defRPr/>
              </a:pPr>
              <a:t>‹#›</a:t>
            </a:fld>
            <a:endParaRPr lang="en-US"/>
          </a:p>
        </p:txBody>
      </p:sp>
    </p:spTree>
    <p:extLst>
      <p:ext uri="{BB962C8B-B14F-4D97-AF65-F5344CB8AC3E}">
        <p14:creationId xmlns:p14="http://schemas.microsoft.com/office/powerpoint/2010/main" val="2362576309"/>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1208" indent="0">
              <a:buNone/>
              <a:defRPr sz="6916" b="1"/>
            </a:lvl2pPr>
            <a:lvl3pPr marL="3082419" indent="0">
              <a:buNone/>
              <a:defRPr sz="6082" b="1"/>
            </a:lvl3pPr>
            <a:lvl4pPr marL="4623623" indent="0">
              <a:buNone/>
              <a:defRPr sz="5249" b="1"/>
            </a:lvl4pPr>
            <a:lvl5pPr marL="6164833" indent="0">
              <a:buNone/>
              <a:defRPr sz="5249" b="1"/>
            </a:lvl5pPr>
            <a:lvl6pPr marL="7706040" indent="0">
              <a:buNone/>
              <a:defRPr sz="5249" b="1"/>
            </a:lvl6pPr>
            <a:lvl7pPr marL="9247244" indent="0">
              <a:buNone/>
              <a:defRPr sz="5249" b="1"/>
            </a:lvl7pPr>
            <a:lvl8pPr marL="10788461" indent="0">
              <a:buNone/>
              <a:defRPr sz="5249" b="1"/>
            </a:lvl8pPr>
            <a:lvl9pPr marL="1232966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08" y="8058283"/>
            <a:ext cx="12731591" cy="3358307"/>
          </a:xfrm>
        </p:spPr>
        <p:txBody>
          <a:bodyPr anchor="b"/>
          <a:lstStyle>
            <a:lvl1pPr marL="0" indent="0">
              <a:buNone/>
              <a:defRPr sz="8332" b="1"/>
            </a:lvl1pPr>
            <a:lvl2pPr marL="1541208" indent="0">
              <a:buNone/>
              <a:defRPr sz="6916" b="1"/>
            </a:lvl2pPr>
            <a:lvl3pPr marL="3082419" indent="0">
              <a:buNone/>
              <a:defRPr sz="6082" b="1"/>
            </a:lvl3pPr>
            <a:lvl4pPr marL="4623623" indent="0">
              <a:buNone/>
              <a:defRPr sz="5249" b="1"/>
            </a:lvl4pPr>
            <a:lvl5pPr marL="6164833" indent="0">
              <a:buNone/>
              <a:defRPr sz="5249" b="1"/>
            </a:lvl5pPr>
            <a:lvl6pPr marL="7706040" indent="0">
              <a:buNone/>
              <a:defRPr sz="5249" b="1"/>
            </a:lvl6pPr>
            <a:lvl7pPr marL="9247244" indent="0">
              <a:buNone/>
              <a:defRPr sz="5249" b="1"/>
            </a:lvl7pPr>
            <a:lvl8pPr marL="10788461" indent="0">
              <a:buNone/>
              <a:defRPr sz="5249" b="1"/>
            </a:lvl8pPr>
            <a:lvl9pPr marL="1232966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0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A0223650-6670-2E4B-9173-7024E06776E6}" type="slidenum">
              <a:rPr lang="en-US"/>
              <a:pPr>
                <a:defRPr/>
              </a:pPr>
              <a:t>‹#›</a:t>
            </a:fld>
            <a:endParaRPr lang="en-US"/>
          </a:p>
        </p:txBody>
      </p:sp>
    </p:spTree>
    <p:extLst>
      <p:ext uri="{BB962C8B-B14F-4D97-AF65-F5344CB8AC3E}">
        <p14:creationId xmlns:p14="http://schemas.microsoft.com/office/powerpoint/2010/main" val="795983293"/>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4B2A2B-D58C-424B-8C52-1450A618CAFB}" type="slidenum">
              <a:rPr lang="en-US"/>
              <a:pPr>
                <a:defRPr/>
              </a:pPr>
              <a:t>‹#›</a:t>
            </a:fld>
            <a:endParaRPr lang="en-US"/>
          </a:p>
        </p:txBody>
      </p:sp>
    </p:spTree>
    <p:extLst>
      <p:ext uri="{BB962C8B-B14F-4D97-AF65-F5344CB8AC3E}">
        <p14:creationId xmlns:p14="http://schemas.microsoft.com/office/powerpoint/2010/main" val="293037002"/>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A3E46E6-5633-1B44-A976-C771A1908B49}" type="slidenum">
              <a:rPr lang="en-US"/>
              <a:pPr>
                <a:defRPr/>
              </a:pPr>
              <a:t>‹#›</a:t>
            </a:fld>
            <a:endParaRPr lang="en-US"/>
          </a:p>
        </p:txBody>
      </p:sp>
    </p:spTree>
    <p:extLst>
      <p:ext uri="{BB962C8B-B14F-4D97-AF65-F5344CB8AC3E}">
        <p14:creationId xmlns:p14="http://schemas.microsoft.com/office/powerpoint/2010/main" val="1590118520"/>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3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089"/>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36" y="7533303"/>
            <a:ext cx="9476185" cy="24624823"/>
          </a:xfrm>
        </p:spPr>
        <p:txBody>
          <a:bodyPr/>
          <a:lstStyle>
            <a:lvl1pPr marL="0" indent="0">
              <a:buNone/>
              <a:defRPr sz="4833"/>
            </a:lvl1pPr>
            <a:lvl2pPr marL="1541208" indent="0">
              <a:buNone/>
              <a:defRPr sz="4166"/>
            </a:lvl2pPr>
            <a:lvl3pPr marL="3082419" indent="0">
              <a:buNone/>
              <a:defRPr sz="3333"/>
            </a:lvl3pPr>
            <a:lvl4pPr marL="4623623" indent="0">
              <a:buNone/>
              <a:defRPr sz="3166"/>
            </a:lvl4pPr>
            <a:lvl5pPr marL="6164833" indent="0">
              <a:buNone/>
              <a:defRPr sz="3166"/>
            </a:lvl5pPr>
            <a:lvl6pPr marL="7706040" indent="0">
              <a:buNone/>
              <a:defRPr sz="3166"/>
            </a:lvl6pPr>
            <a:lvl7pPr marL="9247244" indent="0">
              <a:buNone/>
              <a:defRPr sz="3166"/>
            </a:lvl7pPr>
            <a:lvl8pPr marL="10788461" indent="0">
              <a:buNone/>
              <a:defRPr sz="3166"/>
            </a:lvl8pPr>
            <a:lvl9pPr marL="1232966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0086F1B-3148-F148-9013-DC5732F6004C}" type="slidenum">
              <a:rPr lang="en-US"/>
              <a:pPr>
                <a:defRPr/>
              </a:pPr>
              <a:t>‹#›</a:t>
            </a:fld>
            <a:endParaRPr lang="en-US"/>
          </a:p>
        </p:txBody>
      </p:sp>
    </p:spTree>
    <p:extLst>
      <p:ext uri="{BB962C8B-B14F-4D97-AF65-F5344CB8AC3E}">
        <p14:creationId xmlns:p14="http://schemas.microsoft.com/office/powerpoint/2010/main" val="2444325494"/>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1208" indent="0">
              <a:buNone/>
              <a:defRPr sz="9415"/>
            </a:lvl2pPr>
            <a:lvl3pPr marL="3082419" indent="0">
              <a:buNone/>
              <a:defRPr sz="8332"/>
            </a:lvl3pPr>
            <a:lvl4pPr marL="4623623" indent="0">
              <a:buNone/>
              <a:defRPr sz="6916"/>
            </a:lvl4pPr>
            <a:lvl5pPr marL="6164833" indent="0">
              <a:buNone/>
              <a:defRPr sz="6916"/>
            </a:lvl5pPr>
            <a:lvl6pPr marL="7706040" indent="0">
              <a:buNone/>
              <a:defRPr sz="6916"/>
            </a:lvl6pPr>
            <a:lvl7pPr marL="9247244" indent="0">
              <a:buNone/>
              <a:defRPr sz="6916"/>
            </a:lvl7pPr>
            <a:lvl8pPr marL="10788461" indent="0">
              <a:buNone/>
              <a:defRPr sz="6916"/>
            </a:lvl8pPr>
            <a:lvl9pPr marL="1232966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1208" indent="0">
              <a:buNone/>
              <a:defRPr sz="4166"/>
            </a:lvl2pPr>
            <a:lvl3pPr marL="3082419" indent="0">
              <a:buNone/>
              <a:defRPr sz="3333"/>
            </a:lvl3pPr>
            <a:lvl4pPr marL="4623623" indent="0">
              <a:buNone/>
              <a:defRPr sz="3166"/>
            </a:lvl4pPr>
            <a:lvl5pPr marL="6164833" indent="0">
              <a:buNone/>
              <a:defRPr sz="3166"/>
            </a:lvl5pPr>
            <a:lvl6pPr marL="7706040" indent="0">
              <a:buNone/>
              <a:defRPr sz="3166"/>
            </a:lvl6pPr>
            <a:lvl7pPr marL="9247244" indent="0">
              <a:buNone/>
              <a:defRPr sz="3166"/>
            </a:lvl7pPr>
            <a:lvl8pPr marL="10788461" indent="0">
              <a:buNone/>
              <a:defRPr sz="3166"/>
            </a:lvl8pPr>
            <a:lvl9pPr marL="1232966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9E40FF2-2A47-D34E-800A-BBFD5AFD8EF8}" type="slidenum">
              <a:rPr lang="en-US"/>
              <a:pPr>
                <a:defRPr/>
              </a:pPr>
              <a:t>‹#›</a:t>
            </a:fld>
            <a:endParaRPr lang="en-US"/>
          </a:p>
        </p:txBody>
      </p:sp>
    </p:spTree>
    <p:extLst>
      <p:ext uri="{BB962C8B-B14F-4D97-AF65-F5344CB8AC3E}">
        <p14:creationId xmlns:p14="http://schemas.microsoft.com/office/powerpoint/2010/main" val="596461885"/>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610C54-8025-3243-9501-A3ADC0E8EC58}" type="slidenum">
              <a:rPr lang="en-US"/>
              <a:pPr>
                <a:defRPr/>
              </a:pPr>
              <a:t>‹#›</a:t>
            </a:fld>
            <a:endParaRPr lang="en-US"/>
          </a:p>
        </p:txBody>
      </p:sp>
    </p:spTree>
    <p:extLst>
      <p:ext uri="{BB962C8B-B14F-4D97-AF65-F5344CB8AC3E}">
        <p14:creationId xmlns:p14="http://schemas.microsoft.com/office/powerpoint/2010/main" val="1947918256"/>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27B42F1-5ED6-294A-9030-184DABF84916}" type="slidenum">
              <a:rPr lang="en-US"/>
              <a:pPr>
                <a:defRPr/>
              </a:pPr>
              <a:t>‹#›</a:t>
            </a:fld>
            <a:endParaRPr lang="en-US"/>
          </a:p>
        </p:txBody>
      </p:sp>
    </p:spTree>
    <p:extLst>
      <p:ext uri="{BB962C8B-B14F-4D97-AF65-F5344CB8AC3E}">
        <p14:creationId xmlns:p14="http://schemas.microsoft.com/office/powerpoint/2010/main" val="29049403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408796"/>
      </p:ext>
    </p:extLst>
  </p:cSld>
  <p:clrMapOvr>
    <a:masterClrMapping/>
  </p:clrMapOvr>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846BCC2-B275-B743-80E7-C5A7F3F4E023}" type="slidenum">
              <a:rPr lang="en-US"/>
              <a:pPr>
                <a:defRPr/>
              </a:pPr>
              <a:t>‹#›</a:t>
            </a:fld>
            <a:endParaRPr lang="en-US"/>
          </a:p>
        </p:txBody>
      </p:sp>
    </p:spTree>
    <p:extLst>
      <p:ext uri="{BB962C8B-B14F-4D97-AF65-F5344CB8AC3E}">
        <p14:creationId xmlns:p14="http://schemas.microsoft.com/office/powerpoint/2010/main" val="338435639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037"/>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540848" indent="0" algn="ctr">
              <a:buNone/>
              <a:defRPr>
                <a:solidFill>
                  <a:schemeClr val="tx1">
                    <a:tint val="75000"/>
                  </a:schemeClr>
                </a:solidFill>
              </a:defRPr>
            </a:lvl2pPr>
            <a:lvl3pPr marL="3081703" indent="0" algn="ctr">
              <a:buNone/>
              <a:defRPr>
                <a:solidFill>
                  <a:schemeClr val="tx1">
                    <a:tint val="75000"/>
                  </a:schemeClr>
                </a:solidFill>
              </a:defRPr>
            </a:lvl3pPr>
            <a:lvl4pPr marL="4622542" indent="0" algn="ctr">
              <a:buNone/>
              <a:defRPr>
                <a:solidFill>
                  <a:schemeClr val="tx1">
                    <a:tint val="75000"/>
                  </a:schemeClr>
                </a:solidFill>
              </a:defRPr>
            </a:lvl4pPr>
            <a:lvl5pPr marL="6163397" indent="0" algn="ctr">
              <a:buNone/>
              <a:defRPr>
                <a:solidFill>
                  <a:schemeClr val="tx1">
                    <a:tint val="75000"/>
                  </a:schemeClr>
                </a:solidFill>
              </a:defRPr>
            </a:lvl5pPr>
            <a:lvl6pPr marL="7704245" indent="0" algn="ctr">
              <a:buNone/>
              <a:defRPr>
                <a:solidFill>
                  <a:schemeClr val="tx1">
                    <a:tint val="75000"/>
                  </a:schemeClr>
                </a:solidFill>
              </a:defRPr>
            </a:lvl6pPr>
            <a:lvl7pPr marL="9245087" indent="0" algn="ctr">
              <a:buNone/>
              <a:defRPr>
                <a:solidFill>
                  <a:schemeClr val="tx1">
                    <a:tint val="75000"/>
                  </a:schemeClr>
                </a:solidFill>
              </a:defRPr>
            </a:lvl7pPr>
            <a:lvl8pPr marL="10785945" indent="0" algn="ctr">
              <a:buNone/>
              <a:defRPr>
                <a:solidFill>
                  <a:schemeClr val="tx1">
                    <a:tint val="75000"/>
                  </a:schemeClr>
                </a:solidFill>
              </a:defRPr>
            </a:lvl8pPr>
            <a:lvl9pPr marL="12326790"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70430068"/>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13803078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54"/>
            <a:ext cx="24483061" cy="7149947"/>
          </a:xfrm>
        </p:spPr>
        <p:txBody>
          <a:bodyPr anchor="t"/>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solidFill>
                  <a:schemeClr val="tx1">
                    <a:tint val="75000"/>
                  </a:schemeClr>
                </a:solidFill>
              </a:defRPr>
            </a:lvl1pPr>
            <a:lvl2pPr marL="1540848" indent="0">
              <a:buNone/>
              <a:defRPr sz="6082">
                <a:solidFill>
                  <a:schemeClr val="tx1">
                    <a:tint val="75000"/>
                  </a:schemeClr>
                </a:solidFill>
              </a:defRPr>
            </a:lvl2pPr>
            <a:lvl3pPr marL="3081703" indent="0">
              <a:buNone/>
              <a:defRPr sz="5249">
                <a:solidFill>
                  <a:schemeClr val="tx1">
                    <a:tint val="75000"/>
                  </a:schemeClr>
                </a:solidFill>
              </a:defRPr>
            </a:lvl3pPr>
            <a:lvl4pPr marL="4622542" indent="0">
              <a:buNone/>
              <a:defRPr sz="4833">
                <a:solidFill>
                  <a:schemeClr val="tx1">
                    <a:tint val="75000"/>
                  </a:schemeClr>
                </a:solidFill>
              </a:defRPr>
            </a:lvl4pPr>
            <a:lvl5pPr marL="6163397" indent="0">
              <a:buNone/>
              <a:defRPr sz="4833">
                <a:solidFill>
                  <a:schemeClr val="tx1">
                    <a:tint val="75000"/>
                  </a:schemeClr>
                </a:solidFill>
              </a:defRPr>
            </a:lvl5pPr>
            <a:lvl6pPr marL="7704245" indent="0">
              <a:buNone/>
              <a:defRPr sz="4833">
                <a:solidFill>
                  <a:schemeClr val="tx1">
                    <a:tint val="75000"/>
                  </a:schemeClr>
                </a:solidFill>
              </a:defRPr>
            </a:lvl6pPr>
            <a:lvl7pPr marL="9245087" indent="0">
              <a:buNone/>
              <a:defRPr sz="4833">
                <a:solidFill>
                  <a:schemeClr val="tx1">
                    <a:tint val="75000"/>
                  </a:schemeClr>
                </a:solidFill>
              </a:defRPr>
            </a:lvl7pPr>
            <a:lvl8pPr marL="10785945" indent="0">
              <a:buNone/>
              <a:defRPr sz="4833">
                <a:solidFill>
                  <a:schemeClr val="tx1">
                    <a:tint val="75000"/>
                  </a:schemeClr>
                </a:solidFill>
              </a:defRPr>
            </a:lvl8pPr>
            <a:lvl9pPr marL="12326790" indent="0">
              <a:buNone/>
              <a:defRPr sz="4833">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838700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1520791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0848" indent="0">
              <a:buNone/>
              <a:defRPr sz="6916" b="1"/>
            </a:lvl2pPr>
            <a:lvl3pPr marL="3081703" indent="0">
              <a:buNone/>
              <a:defRPr sz="6082" b="1"/>
            </a:lvl3pPr>
            <a:lvl4pPr marL="4622542" indent="0">
              <a:buNone/>
              <a:defRPr sz="5249" b="1"/>
            </a:lvl4pPr>
            <a:lvl5pPr marL="6163397" indent="0">
              <a:buNone/>
              <a:defRPr sz="5249" b="1"/>
            </a:lvl5pPr>
            <a:lvl6pPr marL="7704245" indent="0">
              <a:buNone/>
              <a:defRPr sz="5249" b="1"/>
            </a:lvl6pPr>
            <a:lvl7pPr marL="9245087" indent="0">
              <a:buNone/>
              <a:defRPr sz="5249" b="1"/>
            </a:lvl7pPr>
            <a:lvl8pPr marL="10785945" indent="0">
              <a:buNone/>
              <a:defRPr sz="5249" b="1"/>
            </a:lvl8pPr>
            <a:lvl9pPr marL="1232679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08" y="8058283"/>
            <a:ext cx="12731591" cy="3358307"/>
          </a:xfrm>
        </p:spPr>
        <p:txBody>
          <a:bodyPr anchor="b"/>
          <a:lstStyle>
            <a:lvl1pPr marL="0" indent="0">
              <a:buNone/>
              <a:defRPr sz="8332" b="1"/>
            </a:lvl1pPr>
            <a:lvl2pPr marL="1540848" indent="0">
              <a:buNone/>
              <a:defRPr sz="6916" b="1"/>
            </a:lvl2pPr>
            <a:lvl3pPr marL="3081703" indent="0">
              <a:buNone/>
              <a:defRPr sz="6082" b="1"/>
            </a:lvl3pPr>
            <a:lvl4pPr marL="4622542" indent="0">
              <a:buNone/>
              <a:defRPr sz="5249" b="1"/>
            </a:lvl4pPr>
            <a:lvl5pPr marL="6163397" indent="0">
              <a:buNone/>
              <a:defRPr sz="5249" b="1"/>
            </a:lvl5pPr>
            <a:lvl6pPr marL="7704245" indent="0">
              <a:buNone/>
              <a:defRPr sz="5249" b="1"/>
            </a:lvl6pPr>
            <a:lvl7pPr marL="9245087" indent="0">
              <a:buNone/>
              <a:defRPr sz="5249" b="1"/>
            </a:lvl7pPr>
            <a:lvl8pPr marL="10785945" indent="0">
              <a:buNone/>
              <a:defRPr sz="5249" b="1"/>
            </a:lvl8pPr>
            <a:lvl9pPr marL="1232679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0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3987886"/>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6735506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73486557"/>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4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0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44" y="7533303"/>
            <a:ext cx="9476185" cy="24624823"/>
          </a:xfrm>
        </p:spPr>
        <p:txBody>
          <a:bodyPr/>
          <a:lstStyle>
            <a:lvl1pPr marL="0" indent="0">
              <a:buNone/>
              <a:defRPr sz="4833"/>
            </a:lvl1pPr>
            <a:lvl2pPr marL="1540848" indent="0">
              <a:buNone/>
              <a:defRPr sz="4166"/>
            </a:lvl2pPr>
            <a:lvl3pPr marL="3081703" indent="0">
              <a:buNone/>
              <a:defRPr sz="3333"/>
            </a:lvl3pPr>
            <a:lvl4pPr marL="4622542" indent="0">
              <a:buNone/>
              <a:defRPr sz="3166"/>
            </a:lvl4pPr>
            <a:lvl5pPr marL="6163397" indent="0">
              <a:buNone/>
              <a:defRPr sz="3166"/>
            </a:lvl5pPr>
            <a:lvl6pPr marL="7704245" indent="0">
              <a:buNone/>
              <a:defRPr sz="3166"/>
            </a:lvl6pPr>
            <a:lvl7pPr marL="9245087" indent="0">
              <a:buNone/>
              <a:defRPr sz="3166"/>
            </a:lvl7pPr>
            <a:lvl8pPr marL="10785945" indent="0">
              <a:buNone/>
              <a:defRPr sz="3166"/>
            </a:lvl8pPr>
            <a:lvl9pPr marL="12326790"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1424142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0848" indent="0">
              <a:buNone/>
              <a:defRPr sz="9415"/>
            </a:lvl2pPr>
            <a:lvl3pPr marL="3081703" indent="0">
              <a:buNone/>
              <a:defRPr sz="8332"/>
            </a:lvl3pPr>
            <a:lvl4pPr marL="4622542" indent="0">
              <a:buNone/>
              <a:defRPr sz="6916"/>
            </a:lvl4pPr>
            <a:lvl5pPr marL="6163397" indent="0">
              <a:buNone/>
              <a:defRPr sz="6916"/>
            </a:lvl5pPr>
            <a:lvl6pPr marL="7704245" indent="0">
              <a:buNone/>
              <a:defRPr sz="6916"/>
            </a:lvl6pPr>
            <a:lvl7pPr marL="9245087" indent="0">
              <a:buNone/>
              <a:defRPr sz="6916"/>
            </a:lvl7pPr>
            <a:lvl8pPr marL="10785945" indent="0">
              <a:buNone/>
              <a:defRPr sz="6916"/>
            </a:lvl8pPr>
            <a:lvl9pPr marL="12326790" indent="0">
              <a:buNone/>
              <a:defRPr sz="6916"/>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0848" indent="0">
              <a:buNone/>
              <a:defRPr sz="4166"/>
            </a:lvl2pPr>
            <a:lvl3pPr marL="3081703" indent="0">
              <a:buNone/>
              <a:defRPr sz="3333"/>
            </a:lvl3pPr>
            <a:lvl4pPr marL="4622542" indent="0">
              <a:buNone/>
              <a:defRPr sz="3166"/>
            </a:lvl4pPr>
            <a:lvl5pPr marL="6163397" indent="0">
              <a:buNone/>
              <a:defRPr sz="3166"/>
            </a:lvl5pPr>
            <a:lvl6pPr marL="7704245" indent="0">
              <a:buNone/>
              <a:defRPr sz="3166"/>
            </a:lvl6pPr>
            <a:lvl7pPr marL="9245087" indent="0">
              <a:buNone/>
              <a:defRPr sz="3166"/>
            </a:lvl7pPr>
            <a:lvl8pPr marL="10785945" indent="0">
              <a:buNone/>
              <a:defRPr sz="3166"/>
            </a:lvl8pPr>
            <a:lvl9pPr marL="12326790"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63652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50"/>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4566" indent="0">
              <a:buNone/>
              <a:defRPr sz="6082"/>
            </a:lvl2pPr>
            <a:lvl3pPr marL="3109134" indent="0">
              <a:buNone/>
              <a:defRPr sz="5249"/>
            </a:lvl3pPr>
            <a:lvl4pPr marL="4663691" indent="0">
              <a:buNone/>
              <a:defRPr sz="4833"/>
            </a:lvl4pPr>
            <a:lvl5pPr marL="6218259" indent="0">
              <a:buNone/>
              <a:defRPr sz="4833"/>
            </a:lvl5pPr>
            <a:lvl6pPr marL="7772823" indent="0">
              <a:buNone/>
              <a:defRPr sz="4833"/>
            </a:lvl6pPr>
            <a:lvl7pPr marL="9327391" indent="0">
              <a:buNone/>
              <a:defRPr sz="4833"/>
            </a:lvl7pPr>
            <a:lvl8pPr marL="10881959" indent="0">
              <a:buNone/>
              <a:defRPr sz="4833"/>
            </a:lvl8pPr>
            <a:lvl9pPr marL="1243651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63204"/>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76324705"/>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446"/>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446"/>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44"/>
            <a:ext cx="6720840" cy="1683321"/>
          </a:xfrm>
          <a:prstGeom prst="rect">
            <a:avLst/>
          </a:prstGeom>
        </p:spPr>
        <p:txBody>
          <a:bodyPr lIns="369900" tIns="184878" rIns="369900" bIns="18487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9493388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054"/>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540487" indent="0" algn="ctr">
              <a:buNone/>
              <a:defRPr>
                <a:solidFill>
                  <a:schemeClr val="tx1">
                    <a:tint val="75000"/>
                  </a:schemeClr>
                </a:solidFill>
              </a:defRPr>
            </a:lvl2pPr>
            <a:lvl3pPr marL="3080982" indent="0" algn="ctr">
              <a:buNone/>
              <a:defRPr>
                <a:solidFill>
                  <a:schemeClr val="tx1">
                    <a:tint val="75000"/>
                  </a:schemeClr>
                </a:solidFill>
              </a:defRPr>
            </a:lvl3pPr>
            <a:lvl4pPr marL="4621463" indent="0" algn="ctr">
              <a:buNone/>
              <a:defRPr>
                <a:solidFill>
                  <a:schemeClr val="tx1">
                    <a:tint val="75000"/>
                  </a:schemeClr>
                </a:solidFill>
              </a:defRPr>
            </a:lvl4pPr>
            <a:lvl5pPr marL="6161962" indent="0" algn="ctr">
              <a:buNone/>
              <a:defRPr>
                <a:solidFill>
                  <a:schemeClr val="tx1">
                    <a:tint val="75000"/>
                  </a:schemeClr>
                </a:solidFill>
              </a:defRPr>
            </a:lvl5pPr>
            <a:lvl6pPr marL="7702445" indent="0" algn="ctr">
              <a:buNone/>
              <a:defRPr>
                <a:solidFill>
                  <a:schemeClr val="tx1">
                    <a:tint val="75000"/>
                  </a:schemeClr>
                </a:solidFill>
              </a:defRPr>
            </a:lvl6pPr>
            <a:lvl7pPr marL="9242933" indent="0" algn="ctr">
              <a:buNone/>
              <a:defRPr>
                <a:solidFill>
                  <a:schemeClr val="tx1">
                    <a:tint val="75000"/>
                  </a:schemeClr>
                </a:solidFill>
              </a:defRPr>
            </a:lvl7pPr>
            <a:lvl8pPr marL="10783431" indent="0" algn="ctr">
              <a:buNone/>
              <a:defRPr>
                <a:solidFill>
                  <a:schemeClr val="tx1">
                    <a:tint val="75000"/>
                  </a:schemeClr>
                </a:solidFill>
              </a:defRPr>
            </a:lvl8pPr>
            <a:lvl9pPr marL="12323920"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8513196"/>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8147167"/>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69"/>
            <a:ext cx="24483061" cy="7149947"/>
          </a:xfrm>
        </p:spPr>
        <p:txBody>
          <a:bodyPr anchor="t"/>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solidFill>
                  <a:schemeClr val="tx1">
                    <a:tint val="75000"/>
                  </a:schemeClr>
                </a:solidFill>
              </a:defRPr>
            </a:lvl1pPr>
            <a:lvl2pPr marL="1540487" indent="0">
              <a:buNone/>
              <a:defRPr sz="6082">
                <a:solidFill>
                  <a:schemeClr val="tx1">
                    <a:tint val="75000"/>
                  </a:schemeClr>
                </a:solidFill>
              </a:defRPr>
            </a:lvl2pPr>
            <a:lvl3pPr marL="3080982" indent="0">
              <a:buNone/>
              <a:defRPr sz="5249">
                <a:solidFill>
                  <a:schemeClr val="tx1">
                    <a:tint val="75000"/>
                  </a:schemeClr>
                </a:solidFill>
              </a:defRPr>
            </a:lvl3pPr>
            <a:lvl4pPr marL="4621463" indent="0">
              <a:buNone/>
              <a:defRPr sz="4833">
                <a:solidFill>
                  <a:schemeClr val="tx1">
                    <a:tint val="75000"/>
                  </a:schemeClr>
                </a:solidFill>
              </a:defRPr>
            </a:lvl4pPr>
            <a:lvl5pPr marL="6161962" indent="0">
              <a:buNone/>
              <a:defRPr sz="4833">
                <a:solidFill>
                  <a:schemeClr val="tx1">
                    <a:tint val="75000"/>
                  </a:schemeClr>
                </a:solidFill>
              </a:defRPr>
            </a:lvl5pPr>
            <a:lvl6pPr marL="7702445" indent="0">
              <a:buNone/>
              <a:defRPr sz="4833">
                <a:solidFill>
                  <a:schemeClr val="tx1">
                    <a:tint val="75000"/>
                  </a:schemeClr>
                </a:solidFill>
              </a:defRPr>
            </a:lvl6pPr>
            <a:lvl7pPr marL="9242933" indent="0">
              <a:buNone/>
              <a:defRPr sz="4833">
                <a:solidFill>
                  <a:schemeClr val="tx1">
                    <a:tint val="75000"/>
                  </a:schemeClr>
                </a:solidFill>
              </a:defRPr>
            </a:lvl7pPr>
            <a:lvl8pPr marL="10783431" indent="0">
              <a:buNone/>
              <a:defRPr sz="4833">
                <a:solidFill>
                  <a:schemeClr val="tx1">
                    <a:tint val="75000"/>
                  </a:schemeClr>
                </a:solidFill>
              </a:defRPr>
            </a:lvl8pPr>
            <a:lvl9pPr marL="12323920" indent="0">
              <a:buNone/>
              <a:defRPr sz="4833">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23167368"/>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03951308"/>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0487" indent="0">
              <a:buNone/>
              <a:defRPr sz="6916" b="1"/>
            </a:lvl2pPr>
            <a:lvl3pPr marL="3080982" indent="0">
              <a:buNone/>
              <a:defRPr sz="6082" b="1"/>
            </a:lvl3pPr>
            <a:lvl4pPr marL="4621463" indent="0">
              <a:buNone/>
              <a:defRPr sz="5249" b="1"/>
            </a:lvl4pPr>
            <a:lvl5pPr marL="6161962" indent="0">
              <a:buNone/>
              <a:defRPr sz="5249" b="1"/>
            </a:lvl5pPr>
            <a:lvl6pPr marL="7702445" indent="0">
              <a:buNone/>
              <a:defRPr sz="5249" b="1"/>
            </a:lvl6pPr>
            <a:lvl7pPr marL="9242933" indent="0">
              <a:buNone/>
              <a:defRPr sz="5249" b="1"/>
            </a:lvl7pPr>
            <a:lvl8pPr marL="10783431" indent="0">
              <a:buNone/>
              <a:defRPr sz="5249" b="1"/>
            </a:lvl8pPr>
            <a:lvl9pPr marL="1232392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08" y="8058283"/>
            <a:ext cx="12731591" cy="3358307"/>
          </a:xfrm>
        </p:spPr>
        <p:txBody>
          <a:bodyPr anchor="b"/>
          <a:lstStyle>
            <a:lvl1pPr marL="0" indent="0">
              <a:buNone/>
              <a:defRPr sz="8332" b="1"/>
            </a:lvl1pPr>
            <a:lvl2pPr marL="1540487" indent="0">
              <a:buNone/>
              <a:defRPr sz="6916" b="1"/>
            </a:lvl2pPr>
            <a:lvl3pPr marL="3080982" indent="0">
              <a:buNone/>
              <a:defRPr sz="6082" b="1"/>
            </a:lvl3pPr>
            <a:lvl4pPr marL="4621463" indent="0">
              <a:buNone/>
              <a:defRPr sz="5249" b="1"/>
            </a:lvl4pPr>
            <a:lvl5pPr marL="6161962" indent="0">
              <a:buNone/>
              <a:defRPr sz="5249" b="1"/>
            </a:lvl5pPr>
            <a:lvl6pPr marL="7702445" indent="0">
              <a:buNone/>
              <a:defRPr sz="5249" b="1"/>
            </a:lvl6pPr>
            <a:lvl7pPr marL="9242933" indent="0">
              <a:buNone/>
              <a:defRPr sz="5249" b="1"/>
            </a:lvl7pPr>
            <a:lvl8pPr marL="10783431" indent="0">
              <a:buNone/>
              <a:defRPr sz="5249" b="1"/>
            </a:lvl8pPr>
            <a:lvl9pPr marL="1232392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0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1913631"/>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27756274"/>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60730516"/>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4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2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44" y="7533303"/>
            <a:ext cx="9476185" cy="24624823"/>
          </a:xfrm>
        </p:spPr>
        <p:txBody>
          <a:bodyPr/>
          <a:lstStyle>
            <a:lvl1pPr marL="0" indent="0">
              <a:buNone/>
              <a:defRPr sz="4833"/>
            </a:lvl1pPr>
            <a:lvl2pPr marL="1540487" indent="0">
              <a:buNone/>
              <a:defRPr sz="4166"/>
            </a:lvl2pPr>
            <a:lvl3pPr marL="3080982" indent="0">
              <a:buNone/>
              <a:defRPr sz="3333"/>
            </a:lvl3pPr>
            <a:lvl4pPr marL="4621463" indent="0">
              <a:buNone/>
              <a:defRPr sz="3166"/>
            </a:lvl4pPr>
            <a:lvl5pPr marL="6161962" indent="0">
              <a:buNone/>
              <a:defRPr sz="3166"/>
            </a:lvl5pPr>
            <a:lvl6pPr marL="7702445" indent="0">
              <a:buNone/>
              <a:defRPr sz="3166"/>
            </a:lvl6pPr>
            <a:lvl7pPr marL="9242933" indent="0">
              <a:buNone/>
              <a:defRPr sz="3166"/>
            </a:lvl7pPr>
            <a:lvl8pPr marL="10783431" indent="0">
              <a:buNone/>
              <a:defRPr sz="3166"/>
            </a:lvl8pPr>
            <a:lvl9pPr marL="12323920"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4084901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0064872"/>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0487" indent="0">
              <a:buNone/>
              <a:defRPr sz="9415"/>
            </a:lvl2pPr>
            <a:lvl3pPr marL="3080982" indent="0">
              <a:buNone/>
              <a:defRPr sz="8332"/>
            </a:lvl3pPr>
            <a:lvl4pPr marL="4621463" indent="0">
              <a:buNone/>
              <a:defRPr sz="6916"/>
            </a:lvl4pPr>
            <a:lvl5pPr marL="6161962" indent="0">
              <a:buNone/>
              <a:defRPr sz="6916"/>
            </a:lvl5pPr>
            <a:lvl6pPr marL="7702445" indent="0">
              <a:buNone/>
              <a:defRPr sz="6916"/>
            </a:lvl6pPr>
            <a:lvl7pPr marL="9242933" indent="0">
              <a:buNone/>
              <a:defRPr sz="6916"/>
            </a:lvl7pPr>
            <a:lvl8pPr marL="10783431" indent="0">
              <a:buNone/>
              <a:defRPr sz="6916"/>
            </a:lvl8pPr>
            <a:lvl9pPr marL="12323920" indent="0">
              <a:buNone/>
              <a:defRPr sz="6916"/>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0487" indent="0">
              <a:buNone/>
              <a:defRPr sz="4166"/>
            </a:lvl2pPr>
            <a:lvl3pPr marL="3080982" indent="0">
              <a:buNone/>
              <a:defRPr sz="3333"/>
            </a:lvl3pPr>
            <a:lvl4pPr marL="4621463" indent="0">
              <a:buNone/>
              <a:defRPr sz="3166"/>
            </a:lvl4pPr>
            <a:lvl5pPr marL="6161962" indent="0">
              <a:buNone/>
              <a:defRPr sz="3166"/>
            </a:lvl5pPr>
            <a:lvl6pPr marL="7702445" indent="0">
              <a:buNone/>
              <a:defRPr sz="3166"/>
            </a:lvl6pPr>
            <a:lvl7pPr marL="9242933" indent="0">
              <a:buNone/>
              <a:defRPr sz="3166"/>
            </a:lvl7pPr>
            <a:lvl8pPr marL="10783431" indent="0">
              <a:buNone/>
              <a:defRPr sz="3166"/>
            </a:lvl8pPr>
            <a:lvl9pPr marL="12323920"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75362473"/>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69402016"/>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463"/>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463"/>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554"/>
            <a:ext cx="6720840" cy="1683321"/>
          </a:xfrm>
          <a:prstGeom prst="rect">
            <a:avLst/>
          </a:prstGeom>
        </p:spPr>
        <p:txBody>
          <a:bodyPr lIns="369813" tIns="184833" rIns="369813" bIns="184833"/>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60833950"/>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8068" tIns="153970" rIns="308068" bIns="15397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8068" tIns="153970" rIns="308068" bIns="15397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8068" tIns="153970" rIns="308068" bIns="15397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9730" tIns="184788" rIns="369730" bIns="184788"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880089"/>
      </p:ext>
    </p:extLst>
  </p:cSld>
  <p:clrMapOvr>
    <a:masterClrMapping/>
  </p:clrMapOvr>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3965936"/>
      </p:ext>
    </p:extLst>
  </p:cSld>
  <p:clrMapOvr>
    <a:masterClrMapping/>
  </p:clrMapOvr>
  <p:transition/>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86"/>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40127" indent="0">
              <a:buNone/>
              <a:defRPr sz="6082"/>
            </a:lvl2pPr>
            <a:lvl3pPr marL="3080268" indent="0">
              <a:buNone/>
              <a:defRPr sz="5249"/>
            </a:lvl3pPr>
            <a:lvl4pPr marL="4620386" indent="0">
              <a:buNone/>
              <a:defRPr sz="4833"/>
            </a:lvl4pPr>
            <a:lvl5pPr marL="6160521" indent="0">
              <a:buNone/>
              <a:defRPr sz="4833"/>
            </a:lvl5pPr>
            <a:lvl6pPr marL="7700654" indent="0">
              <a:buNone/>
              <a:defRPr sz="4833"/>
            </a:lvl6pPr>
            <a:lvl7pPr marL="9240775" indent="0">
              <a:buNone/>
              <a:defRPr sz="4833"/>
            </a:lvl7pPr>
            <a:lvl8pPr marL="10780916" indent="0">
              <a:buNone/>
              <a:defRPr sz="4833"/>
            </a:lvl8pPr>
            <a:lvl9pPr marL="1232104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3115011"/>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31455"/>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40127" indent="0">
              <a:buNone/>
              <a:defRPr sz="6916" b="1"/>
            </a:lvl2pPr>
            <a:lvl3pPr marL="3080268" indent="0">
              <a:buNone/>
              <a:defRPr sz="6082" b="1"/>
            </a:lvl3pPr>
            <a:lvl4pPr marL="4620386" indent="0">
              <a:buNone/>
              <a:defRPr sz="5249" b="1"/>
            </a:lvl4pPr>
            <a:lvl5pPr marL="6160521" indent="0">
              <a:buNone/>
              <a:defRPr sz="5249" b="1"/>
            </a:lvl5pPr>
            <a:lvl6pPr marL="7700654" indent="0">
              <a:buNone/>
              <a:defRPr sz="5249" b="1"/>
            </a:lvl6pPr>
            <a:lvl7pPr marL="9240775" indent="0">
              <a:buNone/>
              <a:defRPr sz="5249" b="1"/>
            </a:lvl7pPr>
            <a:lvl8pPr marL="10780916" indent="0">
              <a:buNone/>
              <a:defRPr sz="5249" b="1"/>
            </a:lvl8pPr>
            <a:lvl9pPr marL="1232104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16" y="8058283"/>
            <a:ext cx="12731591" cy="3358307"/>
          </a:xfrm>
        </p:spPr>
        <p:txBody>
          <a:bodyPr anchor="b"/>
          <a:lstStyle>
            <a:lvl1pPr marL="0" indent="0">
              <a:buNone/>
              <a:defRPr sz="8332" b="1"/>
            </a:lvl1pPr>
            <a:lvl2pPr marL="1540127" indent="0">
              <a:buNone/>
              <a:defRPr sz="6916" b="1"/>
            </a:lvl2pPr>
            <a:lvl3pPr marL="3080268" indent="0">
              <a:buNone/>
              <a:defRPr sz="6082" b="1"/>
            </a:lvl3pPr>
            <a:lvl4pPr marL="4620386" indent="0">
              <a:buNone/>
              <a:defRPr sz="5249" b="1"/>
            </a:lvl4pPr>
            <a:lvl5pPr marL="6160521" indent="0">
              <a:buNone/>
              <a:defRPr sz="5249" b="1"/>
            </a:lvl5pPr>
            <a:lvl6pPr marL="7700654" indent="0">
              <a:buNone/>
              <a:defRPr sz="5249" b="1"/>
            </a:lvl6pPr>
            <a:lvl7pPr marL="9240775" indent="0">
              <a:buNone/>
              <a:defRPr sz="5249" b="1"/>
            </a:lvl7pPr>
            <a:lvl8pPr marL="10780916" indent="0">
              <a:buNone/>
              <a:defRPr sz="5249" b="1"/>
            </a:lvl8pPr>
            <a:lvl9pPr marL="1232104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1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0105727"/>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82300"/>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1505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6745" indent="0">
              <a:buNone/>
              <a:defRPr sz="6916" b="1"/>
            </a:lvl2pPr>
            <a:lvl3pPr marL="3113483" indent="0">
              <a:buNone/>
              <a:defRPr sz="6082" b="1"/>
            </a:lvl3pPr>
            <a:lvl4pPr marL="4670228" indent="0">
              <a:buNone/>
              <a:defRPr sz="5249" b="1"/>
            </a:lvl4pPr>
            <a:lvl5pPr marL="6226964" indent="0">
              <a:buNone/>
              <a:defRPr sz="5249" b="1"/>
            </a:lvl5pPr>
            <a:lvl6pPr marL="7783709" indent="0">
              <a:buNone/>
              <a:defRPr sz="5249" b="1"/>
            </a:lvl6pPr>
            <a:lvl7pPr marL="9340451" indent="0">
              <a:buNone/>
              <a:defRPr sz="5249" b="1"/>
            </a:lvl7pPr>
            <a:lvl8pPr marL="10897192" indent="0">
              <a:buNone/>
              <a:defRPr sz="5249" b="1"/>
            </a:lvl8pPr>
            <a:lvl9pPr marL="1245393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63" y="8058283"/>
            <a:ext cx="12731591" cy="3358307"/>
          </a:xfrm>
        </p:spPr>
        <p:txBody>
          <a:bodyPr anchor="b"/>
          <a:lstStyle>
            <a:lvl1pPr marL="0" indent="0">
              <a:buNone/>
              <a:defRPr sz="8332" b="1"/>
            </a:lvl1pPr>
            <a:lvl2pPr marL="1556745" indent="0">
              <a:buNone/>
              <a:defRPr sz="6916" b="1"/>
            </a:lvl2pPr>
            <a:lvl3pPr marL="3113483" indent="0">
              <a:buNone/>
              <a:defRPr sz="6082" b="1"/>
            </a:lvl3pPr>
            <a:lvl4pPr marL="4670228" indent="0">
              <a:buNone/>
              <a:defRPr sz="5249" b="1"/>
            </a:lvl4pPr>
            <a:lvl5pPr marL="6226964" indent="0">
              <a:buNone/>
              <a:defRPr sz="5249" b="1"/>
            </a:lvl5pPr>
            <a:lvl6pPr marL="7783709" indent="0">
              <a:buNone/>
              <a:defRPr sz="5249" b="1"/>
            </a:lvl6pPr>
            <a:lvl7pPr marL="9340451" indent="0">
              <a:buNone/>
              <a:defRPr sz="5249" b="1"/>
            </a:lvl7pPr>
            <a:lvl8pPr marL="10897192" indent="0">
              <a:buNone/>
              <a:defRPr sz="5249" b="1"/>
            </a:lvl8pPr>
            <a:lvl9pPr marL="1245393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6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p>
        </p:txBody>
      </p:sp>
      <p:sp>
        <p:nvSpPr>
          <p:cNvPr id="8"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109649496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4566" indent="0">
              <a:buNone/>
              <a:defRPr sz="6916" b="1"/>
            </a:lvl2pPr>
            <a:lvl3pPr marL="3109134" indent="0">
              <a:buNone/>
              <a:defRPr sz="6082" b="1"/>
            </a:lvl3pPr>
            <a:lvl4pPr marL="4663691" indent="0">
              <a:buNone/>
              <a:defRPr sz="5249" b="1"/>
            </a:lvl4pPr>
            <a:lvl5pPr marL="6218259" indent="0">
              <a:buNone/>
              <a:defRPr sz="5249" b="1"/>
            </a:lvl5pPr>
            <a:lvl6pPr marL="7772823" indent="0">
              <a:buNone/>
              <a:defRPr sz="5249" b="1"/>
            </a:lvl6pPr>
            <a:lvl7pPr marL="9327391" indent="0">
              <a:buNone/>
              <a:defRPr sz="5249" b="1"/>
            </a:lvl7pPr>
            <a:lvl8pPr marL="10881959" indent="0">
              <a:buNone/>
              <a:defRPr sz="5249" b="1"/>
            </a:lvl8pPr>
            <a:lvl9pPr marL="1243651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88" y="8058283"/>
            <a:ext cx="12731591" cy="3358307"/>
          </a:xfrm>
        </p:spPr>
        <p:txBody>
          <a:bodyPr anchor="b"/>
          <a:lstStyle>
            <a:lvl1pPr marL="0" indent="0">
              <a:buNone/>
              <a:defRPr sz="8332" b="1"/>
            </a:lvl1pPr>
            <a:lvl2pPr marL="1554566" indent="0">
              <a:buNone/>
              <a:defRPr sz="6916" b="1"/>
            </a:lvl2pPr>
            <a:lvl3pPr marL="3109134" indent="0">
              <a:buNone/>
              <a:defRPr sz="6082" b="1"/>
            </a:lvl3pPr>
            <a:lvl4pPr marL="4663691" indent="0">
              <a:buNone/>
              <a:defRPr sz="5249" b="1"/>
            </a:lvl4pPr>
            <a:lvl5pPr marL="6218259" indent="0">
              <a:buNone/>
              <a:defRPr sz="5249" b="1"/>
            </a:lvl5pPr>
            <a:lvl6pPr marL="7772823" indent="0">
              <a:buNone/>
              <a:defRPr sz="5249" b="1"/>
            </a:lvl6pPr>
            <a:lvl7pPr marL="9327391" indent="0">
              <a:buNone/>
              <a:defRPr sz="5249" b="1"/>
            </a:lvl7pPr>
            <a:lvl8pPr marL="10881959" indent="0">
              <a:buNone/>
              <a:defRPr sz="5249" b="1"/>
            </a:lvl8pPr>
            <a:lvl9pPr marL="1243651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8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915837"/>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4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4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49" y="7533303"/>
            <a:ext cx="9476185" cy="24624823"/>
          </a:xfrm>
        </p:spPr>
        <p:txBody>
          <a:bodyPr/>
          <a:lstStyle>
            <a:lvl1pPr marL="0" indent="0">
              <a:buNone/>
              <a:defRPr sz="4833"/>
            </a:lvl1pPr>
            <a:lvl2pPr marL="1540127" indent="0">
              <a:buNone/>
              <a:defRPr sz="4166"/>
            </a:lvl2pPr>
            <a:lvl3pPr marL="3080268" indent="0">
              <a:buNone/>
              <a:defRPr sz="3333"/>
            </a:lvl3pPr>
            <a:lvl4pPr marL="4620386" indent="0">
              <a:buNone/>
              <a:defRPr sz="3166"/>
            </a:lvl4pPr>
            <a:lvl5pPr marL="6160521" indent="0">
              <a:buNone/>
              <a:defRPr sz="3166"/>
            </a:lvl5pPr>
            <a:lvl6pPr marL="7700654" indent="0">
              <a:buNone/>
              <a:defRPr sz="3166"/>
            </a:lvl6pPr>
            <a:lvl7pPr marL="9240775" indent="0">
              <a:buNone/>
              <a:defRPr sz="3166"/>
            </a:lvl7pPr>
            <a:lvl8pPr marL="10780916" indent="0">
              <a:buNone/>
              <a:defRPr sz="3166"/>
            </a:lvl8pPr>
            <a:lvl9pPr marL="1232104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2351362"/>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40127" indent="0">
              <a:buNone/>
              <a:defRPr sz="9415"/>
            </a:lvl2pPr>
            <a:lvl3pPr marL="3080268" indent="0">
              <a:buNone/>
              <a:defRPr sz="8332"/>
            </a:lvl3pPr>
            <a:lvl4pPr marL="4620386" indent="0">
              <a:buNone/>
              <a:defRPr sz="6916"/>
            </a:lvl4pPr>
            <a:lvl5pPr marL="6160521" indent="0">
              <a:buNone/>
              <a:defRPr sz="6916"/>
            </a:lvl5pPr>
            <a:lvl6pPr marL="7700654" indent="0">
              <a:buNone/>
              <a:defRPr sz="6916"/>
            </a:lvl6pPr>
            <a:lvl7pPr marL="9240775" indent="0">
              <a:buNone/>
              <a:defRPr sz="6916"/>
            </a:lvl7pPr>
            <a:lvl8pPr marL="10780916" indent="0">
              <a:buNone/>
              <a:defRPr sz="6916"/>
            </a:lvl8pPr>
            <a:lvl9pPr marL="1232104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40127" indent="0">
              <a:buNone/>
              <a:defRPr sz="4166"/>
            </a:lvl2pPr>
            <a:lvl3pPr marL="3080268" indent="0">
              <a:buNone/>
              <a:defRPr sz="3333"/>
            </a:lvl3pPr>
            <a:lvl4pPr marL="4620386" indent="0">
              <a:buNone/>
              <a:defRPr sz="3166"/>
            </a:lvl4pPr>
            <a:lvl5pPr marL="6160521" indent="0">
              <a:buNone/>
              <a:defRPr sz="3166"/>
            </a:lvl5pPr>
            <a:lvl6pPr marL="7700654" indent="0">
              <a:buNone/>
              <a:defRPr sz="3166"/>
            </a:lvl6pPr>
            <a:lvl7pPr marL="9240775" indent="0">
              <a:buNone/>
              <a:defRPr sz="3166"/>
            </a:lvl7pPr>
            <a:lvl8pPr marL="10780916" indent="0">
              <a:buNone/>
              <a:defRPr sz="3166"/>
            </a:lvl8pPr>
            <a:lvl9pPr marL="1232104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0673471"/>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6898943"/>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292533"/>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081"/>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539773" indent="0" algn="ctr">
              <a:buNone/>
              <a:defRPr>
                <a:solidFill>
                  <a:schemeClr val="tx1">
                    <a:tint val="75000"/>
                  </a:schemeClr>
                </a:solidFill>
              </a:defRPr>
            </a:lvl2pPr>
            <a:lvl3pPr marL="3079547" indent="0" algn="ctr">
              <a:buNone/>
              <a:defRPr>
                <a:solidFill>
                  <a:schemeClr val="tx1">
                    <a:tint val="75000"/>
                  </a:schemeClr>
                </a:solidFill>
              </a:defRPr>
            </a:lvl3pPr>
            <a:lvl4pPr marL="4619311" indent="0" algn="ctr">
              <a:buNone/>
              <a:defRPr>
                <a:solidFill>
                  <a:schemeClr val="tx1">
                    <a:tint val="75000"/>
                  </a:schemeClr>
                </a:solidFill>
              </a:defRPr>
            </a:lvl4pPr>
            <a:lvl5pPr marL="6159085" indent="0" algn="ctr">
              <a:buNone/>
              <a:defRPr>
                <a:solidFill>
                  <a:schemeClr val="tx1">
                    <a:tint val="75000"/>
                  </a:schemeClr>
                </a:solidFill>
              </a:defRPr>
            </a:lvl5pPr>
            <a:lvl6pPr marL="7698858" indent="0" algn="ctr">
              <a:buNone/>
              <a:defRPr>
                <a:solidFill>
                  <a:schemeClr val="tx1">
                    <a:tint val="75000"/>
                  </a:schemeClr>
                </a:solidFill>
              </a:defRPr>
            </a:lvl6pPr>
            <a:lvl7pPr marL="9238622" indent="0" algn="ctr">
              <a:buNone/>
              <a:defRPr>
                <a:solidFill>
                  <a:schemeClr val="tx1">
                    <a:tint val="75000"/>
                  </a:schemeClr>
                </a:solidFill>
              </a:defRPr>
            </a:lvl7pPr>
            <a:lvl8pPr marL="10778400" indent="0" algn="ctr">
              <a:buNone/>
              <a:defRPr>
                <a:solidFill>
                  <a:schemeClr val="tx1">
                    <a:tint val="75000"/>
                  </a:schemeClr>
                </a:solidFill>
              </a:defRPr>
            </a:lvl8pPr>
            <a:lvl9pPr marL="12318166"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630462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261501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995"/>
            <a:ext cx="24483061" cy="7149947"/>
          </a:xfrm>
        </p:spPr>
        <p:txBody>
          <a:bodyPr anchor="t"/>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solidFill>
                  <a:schemeClr val="tx1">
                    <a:tint val="75000"/>
                  </a:schemeClr>
                </a:solidFill>
              </a:defRPr>
            </a:lvl1pPr>
            <a:lvl2pPr marL="1539773" indent="0">
              <a:buNone/>
              <a:defRPr sz="6082">
                <a:solidFill>
                  <a:schemeClr val="tx1">
                    <a:tint val="75000"/>
                  </a:schemeClr>
                </a:solidFill>
              </a:defRPr>
            </a:lvl2pPr>
            <a:lvl3pPr marL="3079547" indent="0">
              <a:buNone/>
              <a:defRPr sz="5249">
                <a:solidFill>
                  <a:schemeClr val="tx1">
                    <a:tint val="75000"/>
                  </a:schemeClr>
                </a:solidFill>
              </a:defRPr>
            </a:lvl3pPr>
            <a:lvl4pPr marL="4619311" indent="0">
              <a:buNone/>
              <a:defRPr sz="4833">
                <a:solidFill>
                  <a:schemeClr val="tx1">
                    <a:tint val="75000"/>
                  </a:schemeClr>
                </a:solidFill>
              </a:defRPr>
            </a:lvl4pPr>
            <a:lvl5pPr marL="6159085" indent="0">
              <a:buNone/>
              <a:defRPr sz="4833">
                <a:solidFill>
                  <a:schemeClr val="tx1">
                    <a:tint val="75000"/>
                  </a:schemeClr>
                </a:solidFill>
              </a:defRPr>
            </a:lvl5pPr>
            <a:lvl6pPr marL="7698858" indent="0">
              <a:buNone/>
              <a:defRPr sz="4833">
                <a:solidFill>
                  <a:schemeClr val="tx1">
                    <a:tint val="75000"/>
                  </a:schemeClr>
                </a:solidFill>
              </a:defRPr>
            </a:lvl6pPr>
            <a:lvl7pPr marL="9238622" indent="0">
              <a:buNone/>
              <a:defRPr sz="4833">
                <a:solidFill>
                  <a:schemeClr val="tx1">
                    <a:tint val="75000"/>
                  </a:schemeClr>
                </a:solidFill>
              </a:defRPr>
            </a:lvl7pPr>
            <a:lvl8pPr marL="10778400" indent="0">
              <a:buNone/>
              <a:defRPr sz="4833">
                <a:solidFill>
                  <a:schemeClr val="tx1">
                    <a:tint val="75000"/>
                  </a:schemeClr>
                </a:solidFill>
              </a:defRPr>
            </a:lvl8pPr>
            <a:lvl9pPr marL="12318166" indent="0">
              <a:buNone/>
              <a:defRPr sz="4833">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734612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34243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9773" indent="0">
              <a:buNone/>
              <a:defRPr sz="6916" b="1"/>
            </a:lvl2pPr>
            <a:lvl3pPr marL="3079547" indent="0">
              <a:buNone/>
              <a:defRPr sz="6082" b="1"/>
            </a:lvl3pPr>
            <a:lvl4pPr marL="4619311" indent="0">
              <a:buNone/>
              <a:defRPr sz="5249" b="1"/>
            </a:lvl4pPr>
            <a:lvl5pPr marL="6159085" indent="0">
              <a:buNone/>
              <a:defRPr sz="5249" b="1"/>
            </a:lvl5pPr>
            <a:lvl6pPr marL="7698858" indent="0">
              <a:buNone/>
              <a:defRPr sz="5249" b="1"/>
            </a:lvl6pPr>
            <a:lvl7pPr marL="9238622" indent="0">
              <a:buNone/>
              <a:defRPr sz="5249" b="1"/>
            </a:lvl7pPr>
            <a:lvl8pPr marL="10778400" indent="0">
              <a:buNone/>
              <a:defRPr sz="5249" b="1"/>
            </a:lvl8pPr>
            <a:lvl9pPr marL="12318166"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16" y="8058283"/>
            <a:ext cx="12731591" cy="3358307"/>
          </a:xfrm>
        </p:spPr>
        <p:txBody>
          <a:bodyPr anchor="b"/>
          <a:lstStyle>
            <a:lvl1pPr marL="0" indent="0">
              <a:buNone/>
              <a:defRPr sz="8332" b="1"/>
            </a:lvl1pPr>
            <a:lvl2pPr marL="1539773" indent="0">
              <a:buNone/>
              <a:defRPr sz="6916" b="1"/>
            </a:lvl2pPr>
            <a:lvl3pPr marL="3079547" indent="0">
              <a:buNone/>
              <a:defRPr sz="6082" b="1"/>
            </a:lvl3pPr>
            <a:lvl4pPr marL="4619311" indent="0">
              <a:buNone/>
              <a:defRPr sz="5249" b="1"/>
            </a:lvl4pPr>
            <a:lvl5pPr marL="6159085" indent="0">
              <a:buNone/>
              <a:defRPr sz="5249" b="1"/>
            </a:lvl5pPr>
            <a:lvl6pPr marL="7698858" indent="0">
              <a:buNone/>
              <a:defRPr sz="5249" b="1"/>
            </a:lvl6pPr>
            <a:lvl7pPr marL="9238622" indent="0">
              <a:buNone/>
              <a:defRPr sz="5249" b="1"/>
            </a:lvl7pPr>
            <a:lvl8pPr marL="10778400" indent="0">
              <a:buNone/>
              <a:defRPr sz="5249" b="1"/>
            </a:lvl8pPr>
            <a:lvl9pPr marL="12318166"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1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105608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11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787085"/>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135421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5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5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54" y="7533303"/>
            <a:ext cx="9476185" cy="24624823"/>
          </a:xfrm>
        </p:spPr>
        <p:txBody>
          <a:bodyPr/>
          <a:lstStyle>
            <a:lvl1pPr marL="0" indent="0">
              <a:buNone/>
              <a:defRPr sz="4833"/>
            </a:lvl1pPr>
            <a:lvl2pPr marL="1539773" indent="0">
              <a:buNone/>
              <a:defRPr sz="4166"/>
            </a:lvl2pPr>
            <a:lvl3pPr marL="3079547" indent="0">
              <a:buNone/>
              <a:defRPr sz="3333"/>
            </a:lvl3pPr>
            <a:lvl4pPr marL="4619311" indent="0">
              <a:buNone/>
              <a:defRPr sz="3166"/>
            </a:lvl4pPr>
            <a:lvl5pPr marL="6159085" indent="0">
              <a:buNone/>
              <a:defRPr sz="3166"/>
            </a:lvl5pPr>
            <a:lvl6pPr marL="7698858" indent="0">
              <a:buNone/>
              <a:defRPr sz="3166"/>
            </a:lvl6pPr>
            <a:lvl7pPr marL="9238622" indent="0">
              <a:buNone/>
              <a:defRPr sz="3166"/>
            </a:lvl7pPr>
            <a:lvl8pPr marL="10778400" indent="0">
              <a:buNone/>
              <a:defRPr sz="3166"/>
            </a:lvl8pPr>
            <a:lvl9pPr marL="12318166"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491726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9773" indent="0">
              <a:buNone/>
              <a:defRPr sz="9415"/>
            </a:lvl2pPr>
            <a:lvl3pPr marL="3079547" indent="0">
              <a:buNone/>
              <a:defRPr sz="8332"/>
            </a:lvl3pPr>
            <a:lvl4pPr marL="4619311" indent="0">
              <a:buNone/>
              <a:defRPr sz="6916"/>
            </a:lvl4pPr>
            <a:lvl5pPr marL="6159085" indent="0">
              <a:buNone/>
              <a:defRPr sz="6916"/>
            </a:lvl5pPr>
            <a:lvl6pPr marL="7698858" indent="0">
              <a:buNone/>
              <a:defRPr sz="6916"/>
            </a:lvl6pPr>
            <a:lvl7pPr marL="9238622" indent="0">
              <a:buNone/>
              <a:defRPr sz="6916"/>
            </a:lvl7pPr>
            <a:lvl8pPr marL="10778400" indent="0">
              <a:buNone/>
              <a:defRPr sz="6916"/>
            </a:lvl8pPr>
            <a:lvl9pPr marL="12318166" indent="0">
              <a:buNone/>
              <a:defRPr sz="6916"/>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9773" indent="0">
              <a:buNone/>
              <a:defRPr sz="4166"/>
            </a:lvl2pPr>
            <a:lvl3pPr marL="3079547" indent="0">
              <a:buNone/>
              <a:defRPr sz="3333"/>
            </a:lvl3pPr>
            <a:lvl4pPr marL="4619311" indent="0">
              <a:buNone/>
              <a:defRPr sz="3166"/>
            </a:lvl4pPr>
            <a:lvl5pPr marL="6159085" indent="0">
              <a:buNone/>
              <a:defRPr sz="3166"/>
            </a:lvl5pPr>
            <a:lvl6pPr marL="7698858" indent="0">
              <a:buNone/>
              <a:defRPr sz="3166"/>
            </a:lvl6pPr>
            <a:lvl7pPr marL="9238622" indent="0">
              <a:buNone/>
              <a:defRPr sz="3166"/>
            </a:lvl7pPr>
            <a:lvl8pPr marL="10778400" indent="0">
              <a:buNone/>
              <a:defRPr sz="3166"/>
            </a:lvl8pPr>
            <a:lvl9pPr marL="12318166"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012245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469090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494"/>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494"/>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976940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116"/>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lvl1pPr>
            <a:lvl2pPr marL="769710" indent="0" algn="ctr">
              <a:buNone/>
              <a:defRPr/>
            </a:lvl2pPr>
            <a:lvl3pPr marL="1539416" indent="0" algn="ctr">
              <a:buNone/>
              <a:defRPr/>
            </a:lvl3pPr>
            <a:lvl4pPr marL="2309116" indent="0" algn="ctr">
              <a:buNone/>
              <a:defRPr/>
            </a:lvl4pPr>
            <a:lvl5pPr marL="3078826" indent="0" algn="ctr">
              <a:buNone/>
              <a:defRPr/>
            </a:lvl5pPr>
            <a:lvl6pPr marL="3848513" indent="0" algn="ctr">
              <a:buNone/>
              <a:defRPr/>
            </a:lvl6pPr>
            <a:lvl7pPr marL="4618236" indent="0" algn="ctr">
              <a:buNone/>
              <a:defRPr/>
            </a:lvl7pPr>
            <a:lvl8pPr marL="5387936" indent="0" algn="ctr">
              <a:buNone/>
              <a:defRPr/>
            </a:lvl8pPr>
            <a:lvl9pPr marL="6157650" indent="0" algn="ctr">
              <a:buNone/>
              <a:defRPr/>
            </a:lvl9pPr>
          </a:lstStyle>
          <a:p>
            <a:r>
              <a:rPr lang="tr-TR" altLang="zh-TW" smtClean="0"/>
              <a:t>Click to edit Master subtitle style</a:t>
            </a:r>
            <a:endParaRPr lang="en-US"/>
          </a:p>
        </p:txBody>
      </p:sp>
    </p:spTree>
    <p:extLst>
      <p:ext uri="{BB962C8B-B14F-4D97-AF65-F5344CB8AC3E}">
        <p14:creationId xmlns:p14="http://schemas.microsoft.com/office/powerpoint/2010/main" val="3454126729"/>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3778121785"/>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28"/>
            <a:ext cx="24483061" cy="7149947"/>
          </a:xfrm>
        </p:spPr>
        <p:txBody>
          <a:bodyPr/>
          <a:lstStyle>
            <a:lvl1pPr algn="l">
              <a:defRPr sz="6916"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20"/>
            <a:ext cx="24483061" cy="7874947"/>
          </a:xfrm>
        </p:spPr>
        <p:txBody>
          <a:bodyPr anchor="b"/>
          <a:lstStyle>
            <a:lvl1pPr marL="0" indent="0">
              <a:buNone/>
              <a:defRPr sz="3333"/>
            </a:lvl1pPr>
            <a:lvl2pPr marL="769710" indent="0">
              <a:buNone/>
              <a:defRPr sz="3166"/>
            </a:lvl2pPr>
            <a:lvl3pPr marL="1539416" indent="0">
              <a:buNone/>
              <a:defRPr sz="2750"/>
            </a:lvl3pPr>
            <a:lvl4pPr marL="2309116" indent="0">
              <a:buNone/>
              <a:defRPr sz="2333"/>
            </a:lvl4pPr>
            <a:lvl5pPr marL="3078826" indent="0">
              <a:buNone/>
              <a:defRPr sz="2333"/>
            </a:lvl5pPr>
            <a:lvl6pPr marL="3848513" indent="0">
              <a:buNone/>
              <a:defRPr sz="2333"/>
            </a:lvl6pPr>
            <a:lvl7pPr marL="4618236" indent="0">
              <a:buNone/>
              <a:defRPr sz="2333"/>
            </a:lvl7pPr>
            <a:lvl8pPr marL="5387936" indent="0">
              <a:buNone/>
              <a:defRPr sz="2333"/>
            </a:lvl8pPr>
            <a:lvl9pPr marL="6157650" indent="0">
              <a:buNone/>
              <a:defRPr sz="2333"/>
            </a:lvl9pPr>
          </a:lstStyle>
          <a:p>
            <a:pPr lvl="0"/>
            <a:r>
              <a:rPr lang="tr-TR" altLang="zh-TW" smtClean="0"/>
              <a:t>Click to edit Master text styles</a:t>
            </a:r>
          </a:p>
        </p:txBody>
      </p:sp>
    </p:spTree>
    <p:extLst>
      <p:ext uri="{BB962C8B-B14F-4D97-AF65-F5344CB8AC3E}">
        <p14:creationId xmlns:p14="http://schemas.microsoft.com/office/powerpoint/2010/main" val="2093885148"/>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320170" y="5499963"/>
            <a:ext cx="12601575" cy="27166469"/>
          </a:xfrm>
        </p:spPr>
        <p:txBody>
          <a:bodyPr/>
          <a:lstStyle>
            <a:lvl1pPr>
              <a:defRPr sz="4833"/>
            </a:lvl1pPr>
            <a:lvl2pPr>
              <a:defRPr sz="4166"/>
            </a:lvl2pPr>
            <a:lvl3pPr>
              <a:defRPr sz="3333"/>
            </a:lvl3pPr>
            <a:lvl4pPr>
              <a:defRPr sz="3166"/>
            </a:lvl4pPr>
            <a:lvl5pPr>
              <a:defRPr sz="3166"/>
            </a:lvl5pPr>
            <a:lvl6pPr>
              <a:defRPr sz="3166"/>
            </a:lvl6pPr>
            <a:lvl7pPr>
              <a:defRPr sz="3166"/>
            </a:lvl7pPr>
            <a:lvl8pPr>
              <a:defRPr sz="3166"/>
            </a:lvl8pPr>
            <a:lvl9pPr>
              <a:defRPr sz="316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161777" y="5499963"/>
            <a:ext cx="12601575" cy="27166469"/>
          </a:xfrm>
        </p:spPr>
        <p:txBody>
          <a:bodyPr/>
          <a:lstStyle>
            <a:lvl1pPr>
              <a:defRPr sz="4833"/>
            </a:lvl1pPr>
            <a:lvl2pPr>
              <a:defRPr sz="4166"/>
            </a:lvl2pPr>
            <a:lvl3pPr>
              <a:defRPr sz="3333"/>
            </a:lvl3pPr>
            <a:lvl4pPr>
              <a:defRPr sz="3166"/>
            </a:lvl4pPr>
            <a:lvl5pPr>
              <a:defRPr sz="3166"/>
            </a:lvl5pPr>
            <a:lvl6pPr>
              <a:defRPr sz="3166"/>
            </a:lvl6pPr>
            <a:lvl7pPr>
              <a:defRPr sz="3166"/>
            </a:lvl7pPr>
            <a:lvl8pPr>
              <a:defRPr sz="3166"/>
            </a:lvl8pPr>
            <a:lvl9pPr>
              <a:defRPr sz="316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2791963581"/>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0"/>
            <a:ext cx="12726591" cy="3358312"/>
          </a:xfrm>
        </p:spPr>
        <p:txBody>
          <a:bodyPr anchor="b"/>
          <a:lstStyle>
            <a:lvl1pPr marL="0" indent="0">
              <a:buNone/>
              <a:defRPr sz="4166" b="1"/>
            </a:lvl1pPr>
            <a:lvl2pPr marL="769710" indent="0">
              <a:buNone/>
              <a:defRPr sz="3333" b="1"/>
            </a:lvl2pPr>
            <a:lvl3pPr marL="1539416" indent="0">
              <a:buNone/>
              <a:defRPr sz="3166" b="1"/>
            </a:lvl3pPr>
            <a:lvl4pPr marL="2309116" indent="0">
              <a:buNone/>
              <a:defRPr sz="2750" b="1"/>
            </a:lvl4pPr>
            <a:lvl5pPr marL="3078826" indent="0">
              <a:buNone/>
              <a:defRPr sz="2750" b="1"/>
            </a:lvl5pPr>
            <a:lvl6pPr marL="3848513" indent="0">
              <a:buNone/>
              <a:defRPr sz="2750" b="1"/>
            </a:lvl6pPr>
            <a:lvl7pPr marL="4618236" indent="0">
              <a:buNone/>
              <a:defRPr sz="2750" b="1"/>
            </a:lvl7pPr>
            <a:lvl8pPr marL="5387936" indent="0">
              <a:buNone/>
              <a:defRPr sz="2750" b="1"/>
            </a:lvl8pPr>
            <a:lvl9pPr marL="6157650" indent="0">
              <a:buNone/>
              <a:defRPr sz="2750"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4166"/>
            </a:lvl1pPr>
            <a:lvl2pPr>
              <a:defRPr sz="3333"/>
            </a:lvl2pPr>
            <a:lvl3pPr>
              <a:defRPr sz="3166"/>
            </a:lvl3pPr>
            <a:lvl4pPr>
              <a:defRPr sz="2750"/>
            </a:lvl4pPr>
            <a:lvl5pPr>
              <a:defRPr sz="2750"/>
            </a:lvl5pPr>
            <a:lvl6pPr>
              <a:defRPr sz="2750"/>
            </a:lvl6pPr>
            <a:lvl7pPr>
              <a:defRPr sz="2750"/>
            </a:lvl7pPr>
            <a:lvl8pPr>
              <a:defRPr sz="2750"/>
            </a:lvl8pPr>
            <a:lvl9pPr>
              <a:defRPr sz="2750"/>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31" y="8058280"/>
            <a:ext cx="12731591" cy="3358312"/>
          </a:xfrm>
        </p:spPr>
        <p:txBody>
          <a:bodyPr anchor="b"/>
          <a:lstStyle>
            <a:lvl1pPr marL="0" indent="0">
              <a:buNone/>
              <a:defRPr sz="4166" b="1"/>
            </a:lvl1pPr>
            <a:lvl2pPr marL="769710" indent="0">
              <a:buNone/>
              <a:defRPr sz="3333" b="1"/>
            </a:lvl2pPr>
            <a:lvl3pPr marL="1539416" indent="0">
              <a:buNone/>
              <a:defRPr sz="3166" b="1"/>
            </a:lvl3pPr>
            <a:lvl4pPr marL="2309116" indent="0">
              <a:buNone/>
              <a:defRPr sz="2750" b="1"/>
            </a:lvl4pPr>
            <a:lvl5pPr marL="3078826" indent="0">
              <a:buNone/>
              <a:defRPr sz="2750" b="1"/>
            </a:lvl5pPr>
            <a:lvl6pPr marL="3848513" indent="0">
              <a:buNone/>
              <a:defRPr sz="2750" b="1"/>
            </a:lvl6pPr>
            <a:lvl7pPr marL="4618236" indent="0">
              <a:buNone/>
              <a:defRPr sz="2750" b="1"/>
            </a:lvl7pPr>
            <a:lvl8pPr marL="5387936" indent="0">
              <a:buNone/>
              <a:defRPr sz="2750" b="1"/>
            </a:lvl8pPr>
            <a:lvl9pPr marL="6157650" indent="0">
              <a:buNone/>
              <a:defRPr sz="2750" b="1"/>
            </a:lvl9pPr>
          </a:lstStyle>
          <a:p>
            <a:pPr lvl="0"/>
            <a:r>
              <a:rPr lang="tr-TR" altLang="zh-TW" smtClean="0"/>
              <a:t>Click to edit Master text styles</a:t>
            </a:r>
          </a:p>
        </p:txBody>
      </p:sp>
      <p:sp>
        <p:nvSpPr>
          <p:cNvPr id="6" name="Content Placeholder 5"/>
          <p:cNvSpPr>
            <a:spLocks noGrp="1"/>
          </p:cNvSpPr>
          <p:nvPr>
            <p:ph sz="quarter" idx="4"/>
          </p:nvPr>
        </p:nvSpPr>
        <p:spPr>
          <a:xfrm>
            <a:off x="14632031" y="11416582"/>
            <a:ext cx="12731591" cy="20741520"/>
          </a:xfrm>
        </p:spPr>
        <p:txBody>
          <a:bodyPr/>
          <a:lstStyle>
            <a:lvl1pPr>
              <a:defRPr sz="4166"/>
            </a:lvl1pPr>
            <a:lvl2pPr>
              <a:defRPr sz="3333"/>
            </a:lvl2pPr>
            <a:lvl3pPr>
              <a:defRPr sz="3166"/>
            </a:lvl3pPr>
            <a:lvl4pPr>
              <a:defRPr sz="2750"/>
            </a:lvl4pPr>
            <a:lvl5pPr>
              <a:defRPr sz="2750"/>
            </a:lvl5pPr>
            <a:lvl6pPr>
              <a:defRPr sz="2750"/>
            </a:lvl6pPr>
            <a:lvl7pPr>
              <a:defRPr sz="2750"/>
            </a:lvl7pPr>
            <a:lvl8pPr>
              <a:defRPr sz="2750"/>
            </a:lvl8pPr>
            <a:lvl9pPr>
              <a:defRPr sz="2750"/>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191891156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419066"/>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Tree>
    <p:extLst>
      <p:ext uri="{BB962C8B-B14F-4D97-AF65-F5344CB8AC3E}">
        <p14:creationId xmlns:p14="http://schemas.microsoft.com/office/powerpoint/2010/main" val="1395134601"/>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879725"/>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64" y="1433325"/>
            <a:ext cx="9476185" cy="6099955"/>
          </a:xfrm>
        </p:spPr>
        <p:txBody>
          <a:bodyPr anchor="b"/>
          <a:lstStyle>
            <a:lvl1pPr algn="l">
              <a:defRPr sz="3333"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84"/>
            <a:ext cx="16102013" cy="30724779"/>
          </a:xfrm>
        </p:spPr>
        <p:txBody>
          <a:bodyPr/>
          <a:lstStyle>
            <a:lvl1pPr>
              <a:defRPr sz="5249"/>
            </a:lvl1pPr>
            <a:lvl2pPr>
              <a:defRPr sz="4833"/>
            </a:lvl2pPr>
            <a:lvl3pPr>
              <a:defRPr sz="4166"/>
            </a:lvl3pPr>
            <a:lvl4pPr>
              <a:defRPr sz="3333"/>
            </a:lvl4pPr>
            <a:lvl5pPr>
              <a:defRPr sz="3333"/>
            </a:lvl5pPr>
            <a:lvl6pPr>
              <a:defRPr sz="3333"/>
            </a:lvl6pPr>
            <a:lvl7pPr>
              <a:defRPr sz="3333"/>
            </a:lvl7pPr>
            <a:lvl8pPr>
              <a:defRPr sz="3333"/>
            </a:lvl8pPr>
            <a:lvl9pPr>
              <a:defRPr sz="3333"/>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64" y="7533303"/>
            <a:ext cx="9476185" cy="24624823"/>
          </a:xfrm>
        </p:spPr>
        <p:txBody>
          <a:bodyPr/>
          <a:lstStyle>
            <a:lvl1pPr marL="0" indent="0">
              <a:buNone/>
              <a:defRPr sz="2333"/>
            </a:lvl1pPr>
            <a:lvl2pPr marL="769710" indent="0">
              <a:buNone/>
              <a:defRPr sz="1916"/>
            </a:lvl2pPr>
            <a:lvl3pPr marL="1539416" indent="0">
              <a:buNone/>
              <a:defRPr sz="1500"/>
            </a:lvl3pPr>
            <a:lvl4pPr marL="2309116" indent="0">
              <a:buNone/>
              <a:defRPr sz="1500"/>
            </a:lvl4pPr>
            <a:lvl5pPr marL="3078826" indent="0">
              <a:buNone/>
              <a:defRPr sz="1500"/>
            </a:lvl5pPr>
            <a:lvl6pPr marL="3848513" indent="0">
              <a:buNone/>
              <a:defRPr sz="1500"/>
            </a:lvl6pPr>
            <a:lvl7pPr marL="4618236" indent="0">
              <a:buNone/>
              <a:defRPr sz="1500"/>
            </a:lvl7pPr>
            <a:lvl8pPr marL="5387936" indent="0">
              <a:buNone/>
              <a:defRPr sz="1500"/>
            </a:lvl8pPr>
            <a:lvl9pPr marL="6157650" indent="0">
              <a:buNone/>
              <a:defRPr sz="1500"/>
            </a:lvl9pPr>
          </a:lstStyle>
          <a:p>
            <a:pPr lvl="0"/>
            <a:r>
              <a:rPr lang="tr-TR" altLang="zh-TW" smtClean="0"/>
              <a:t>Click to edit Master text styles</a:t>
            </a:r>
          </a:p>
        </p:txBody>
      </p:sp>
    </p:spTree>
    <p:extLst>
      <p:ext uri="{BB962C8B-B14F-4D97-AF65-F5344CB8AC3E}">
        <p14:creationId xmlns:p14="http://schemas.microsoft.com/office/powerpoint/2010/main" val="480771475"/>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3333"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5249"/>
            </a:lvl1pPr>
            <a:lvl2pPr marL="769710" indent="0">
              <a:buNone/>
              <a:defRPr sz="4833"/>
            </a:lvl2pPr>
            <a:lvl3pPr marL="1539416" indent="0">
              <a:buNone/>
              <a:defRPr sz="4166"/>
            </a:lvl3pPr>
            <a:lvl4pPr marL="2309116" indent="0">
              <a:buNone/>
              <a:defRPr sz="3333"/>
            </a:lvl4pPr>
            <a:lvl5pPr marL="3078826" indent="0">
              <a:buNone/>
              <a:defRPr sz="3333"/>
            </a:lvl5pPr>
            <a:lvl6pPr marL="3848513" indent="0">
              <a:buNone/>
              <a:defRPr sz="3333"/>
            </a:lvl6pPr>
            <a:lvl7pPr marL="4618236" indent="0">
              <a:buNone/>
              <a:defRPr sz="3333"/>
            </a:lvl7pPr>
            <a:lvl8pPr marL="5387936" indent="0">
              <a:buNone/>
              <a:defRPr sz="3333"/>
            </a:lvl8pPr>
            <a:lvl9pPr marL="6157650" indent="0">
              <a:buNone/>
              <a:defRPr sz="3333"/>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5660"/>
            <a:ext cx="17282160" cy="4224972"/>
          </a:xfrm>
        </p:spPr>
        <p:txBody>
          <a:bodyPr/>
          <a:lstStyle>
            <a:lvl1pPr marL="0" indent="0">
              <a:buNone/>
              <a:defRPr sz="2333"/>
            </a:lvl1pPr>
            <a:lvl2pPr marL="769710" indent="0">
              <a:buNone/>
              <a:defRPr sz="1916"/>
            </a:lvl2pPr>
            <a:lvl3pPr marL="1539416" indent="0">
              <a:buNone/>
              <a:defRPr sz="1500"/>
            </a:lvl3pPr>
            <a:lvl4pPr marL="2309116" indent="0">
              <a:buNone/>
              <a:defRPr sz="1500"/>
            </a:lvl4pPr>
            <a:lvl5pPr marL="3078826" indent="0">
              <a:buNone/>
              <a:defRPr sz="1500"/>
            </a:lvl5pPr>
            <a:lvl6pPr marL="3848513" indent="0">
              <a:buNone/>
              <a:defRPr sz="1500"/>
            </a:lvl6pPr>
            <a:lvl7pPr marL="4618236" indent="0">
              <a:buNone/>
              <a:defRPr sz="1500"/>
            </a:lvl7pPr>
            <a:lvl8pPr marL="5387936" indent="0">
              <a:buNone/>
              <a:defRPr sz="1500"/>
            </a:lvl8pPr>
            <a:lvl9pPr marL="6157650" indent="0">
              <a:buNone/>
              <a:defRPr sz="1500"/>
            </a:lvl9pPr>
          </a:lstStyle>
          <a:p>
            <a:pPr lvl="0"/>
            <a:r>
              <a:rPr lang="tr-TR" altLang="zh-TW" smtClean="0"/>
              <a:t>Click to edit Master text styles</a:t>
            </a:r>
          </a:p>
        </p:txBody>
      </p:sp>
    </p:spTree>
    <p:extLst>
      <p:ext uri="{BB962C8B-B14F-4D97-AF65-F5344CB8AC3E}">
        <p14:creationId xmlns:p14="http://schemas.microsoft.com/office/powerpoint/2010/main" val="1520628413"/>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71685352"/>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402551" y="1033328"/>
            <a:ext cx="6360794" cy="31633104"/>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320167" y="1033328"/>
            <a:ext cx="18842354" cy="31633104"/>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Tree>
    <p:extLst>
      <p:ext uri="{BB962C8B-B14F-4D97-AF65-F5344CB8AC3E}">
        <p14:creationId xmlns:p14="http://schemas.microsoft.com/office/powerpoint/2010/main" val="3776619796"/>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853" tIns="153859" rIns="307853" bIns="153859"/>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853" tIns="153859" rIns="307853" bIns="153859"/>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853" tIns="153859" rIns="307853" bIns="153859"/>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9473" tIns="184655" rIns="369473" bIns="18465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9874429"/>
      </p:ext>
    </p:extLst>
  </p:cSld>
  <p:clrMapOvr>
    <a:masterClrMapping/>
  </p:clrMapOvr>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9950224"/>
      </p:ext>
    </p:extLst>
  </p:cSld>
  <p:clrMapOvr>
    <a:masterClrMapping/>
  </p:clrMapOvr>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28"/>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9056" indent="0">
              <a:buNone/>
              <a:defRPr sz="6082"/>
            </a:lvl2pPr>
            <a:lvl3pPr marL="3078112" indent="0">
              <a:buNone/>
              <a:defRPr sz="5249"/>
            </a:lvl3pPr>
            <a:lvl4pPr marL="4617159" indent="0">
              <a:buNone/>
              <a:defRPr sz="4833"/>
            </a:lvl4pPr>
            <a:lvl5pPr marL="6156211" indent="0">
              <a:buNone/>
              <a:defRPr sz="4833"/>
            </a:lvl5pPr>
            <a:lvl6pPr marL="7695269" indent="0">
              <a:buNone/>
              <a:defRPr sz="4833"/>
            </a:lvl6pPr>
            <a:lvl7pPr marL="9234314" indent="0">
              <a:buNone/>
              <a:defRPr sz="4833"/>
            </a:lvl7pPr>
            <a:lvl8pPr marL="10773376" indent="0">
              <a:buNone/>
              <a:defRPr sz="4833"/>
            </a:lvl8pPr>
            <a:lvl9pPr marL="12312424"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905362"/>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12374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2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1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24" y="7533303"/>
            <a:ext cx="9476185" cy="24624823"/>
          </a:xfrm>
        </p:spPr>
        <p:txBody>
          <a:bodyPr/>
          <a:lstStyle>
            <a:lvl1pPr marL="0" indent="0">
              <a:buNone/>
              <a:defRPr sz="4833"/>
            </a:lvl1pPr>
            <a:lvl2pPr marL="1554566" indent="0">
              <a:buNone/>
              <a:defRPr sz="4166"/>
            </a:lvl2pPr>
            <a:lvl3pPr marL="3109134" indent="0">
              <a:buNone/>
              <a:defRPr sz="3333"/>
            </a:lvl3pPr>
            <a:lvl4pPr marL="4663691" indent="0">
              <a:buNone/>
              <a:defRPr sz="3166"/>
            </a:lvl4pPr>
            <a:lvl5pPr marL="6218259" indent="0">
              <a:buNone/>
              <a:defRPr sz="3166"/>
            </a:lvl5pPr>
            <a:lvl6pPr marL="7772823" indent="0">
              <a:buNone/>
              <a:defRPr sz="3166"/>
            </a:lvl6pPr>
            <a:lvl7pPr marL="9327391" indent="0">
              <a:buNone/>
              <a:defRPr sz="3166"/>
            </a:lvl7pPr>
            <a:lvl8pPr marL="10881959" indent="0">
              <a:buNone/>
              <a:defRPr sz="3166"/>
            </a:lvl8pPr>
            <a:lvl9pPr marL="1243651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744549"/>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9056" indent="0">
              <a:buNone/>
              <a:defRPr sz="6916" b="1"/>
            </a:lvl2pPr>
            <a:lvl3pPr marL="3078112" indent="0">
              <a:buNone/>
              <a:defRPr sz="6082" b="1"/>
            </a:lvl3pPr>
            <a:lvl4pPr marL="4617159" indent="0">
              <a:buNone/>
              <a:defRPr sz="5249" b="1"/>
            </a:lvl4pPr>
            <a:lvl5pPr marL="6156211" indent="0">
              <a:buNone/>
              <a:defRPr sz="5249" b="1"/>
            </a:lvl5pPr>
            <a:lvl6pPr marL="7695269" indent="0">
              <a:buNone/>
              <a:defRPr sz="5249" b="1"/>
            </a:lvl6pPr>
            <a:lvl7pPr marL="9234314" indent="0">
              <a:buNone/>
              <a:defRPr sz="5249" b="1"/>
            </a:lvl7pPr>
            <a:lvl8pPr marL="10773376" indent="0">
              <a:buNone/>
              <a:defRPr sz="5249" b="1"/>
            </a:lvl8pPr>
            <a:lvl9pPr marL="12312424"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26" y="8058283"/>
            <a:ext cx="12731591" cy="3358307"/>
          </a:xfrm>
        </p:spPr>
        <p:txBody>
          <a:bodyPr anchor="b"/>
          <a:lstStyle>
            <a:lvl1pPr marL="0" indent="0">
              <a:buNone/>
              <a:defRPr sz="8332" b="1"/>
            </a:lvl1pPr>
            <a:lvl2pPr marL="1539056" indent="0">
              <a:buNone/>
              <a:defRPr sz="6916" b="1"/>
            </a:lvl2pPr>
            <a:lvl3pPr marL="3078112" indent="0">
              <a:buNone/>
              <a:defRPr sz="6082" b="1"/>
            </a:lvl3pPr>
            <a:lvl4pPr marL="4617159" indent="0">
              <a:buNone/>
              <a:defRPr sz="5249" b="1"/>
            </a:lvl4pPr>
            <a:lvl5pPr marL="6156211" indent="0">
              <a:buNone/>
              <a:defRPr sz="5249" b="1"/>
            </a:lvl5pPr>
            <a:lvl6pPr marL="7695269" indent="0">
              <a:buNone/>
              <a:defRPr sz="5249" b="1"/>
            </a:lvl6pPr>
            <a:lvl7pPr marL="9234314" indent="0">
              <a:buNone/>
              <a:defRPr sz="5249" b="1"/>
            </a:lvl7pPr>
            <a:lvl8pPr marL="10773376" indent="0">
              <a:buNone/>
              <a:defRPr sz="5249" b="1"/>
            </a:lvl8pPr>
            <a:lvl9pPr marL="12312424"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2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1854247"/>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9743755"/>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5030151"/>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5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8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59" y="7533303"/>
            <a:ext cx="9476185" cy="24624823"/>
          </a:xfrm>
        </p:spPr>
        <p:txBody>
          <a:bodyPr/>
          <a:lstStyle>
            <a:lvl1pPr marL="0" indent="0">
              <a:buNone/>
              <a:defRPr sz="4833"/>
            </a:lvl1pPr>
            <a:lvl2pPr marL="1539056" indent="0">
              <a:buNone/>
              <a:defRPr sz="4166"/>
            </a:lvl2pPr>
            <a:lvl3pPr marL="3078112" indent="0">
              <a:buNone/>
              <a:defRPr sz="3333"/>
            </a:lvl3pPr>
            <a:lvl4pPr marL="4617159" indent="0">
              <a:buNone/>
              <a:defRPr sz="3166"/>
            </a:lvl4pPr>
            <a:lvl5pPr marL="6156211" indent="0">
              <a:buNone/>
              <a:defRPr sz="3166"/>
            </a:lvl5pPr>
            <a:lvl6pPr marL="7695269" indent="0">
              <a:buNone/>
              <a:defRPr sz="3166"/>
            </a:lvl6pPr>
            <a:lvl7pPr marL="9234314" indent="0">
              <a:buNone/>
              <a:defRPr sz="3166"/>
            </a:lvl7pPr>
            <a:lvl8pPr marL="10773376" indent="0">
              <a:buNone/>
              <a:defRPr sz="3166"/>
            </a:lvl8pPr>
            <a:lvl9pPr marL="1231242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7046424"/>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9056" indent="0">
              <a:buNone/>
              <a:defRPr sz="9415"/>
            </a:lvl2pPr>
            <a:lvl3pPr marL="3078112" indent="0">
              <a:buNone/>
              <a:defRPr sz="8332"/>
            </a:lvl3pPr>
            <a:lvl4pPr marL="4617159" indent="0">
              <a:buNone/>
              <a:defRPr sz="6916"/>
            </a:lvl4pPr>
            <a:lvl5pPr marL="6156211" indent="0">
              <a:buNone/>
              <a:defRPr sz="6916"/>
            </a:lvl5pPr>
            <a:lvl6pPr marL="7695269" indent="0">
              <a:buNone/>
              <a:defRPr sz="6916"/>
            </a:lvl6pPr>
            <a:lvl7pPr marL="9234314" indent="0">
              <a:buNone/>
              <a:defRPr sz="6916"/>
            </a:lvl7pPr>
            <a:lvl8pPr marL="10773376" indent="0">
              <a:buNone/>
              <a:defRPr sz="6916"/>
            </a:lvl8pPr>
            <a:lvl9pPr marL="12312424"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9056" indent="0">
              <a:buNone/>
              <a:defRPr sz="4166"/>
            </a:lvl2pPr>
            <a:lvl3pPr marL="3078112" indent="0">
              <a:buNone/>
              <a:defRPr sz="3333"/>
            </a:lvl3pPr>
            <a:lvl4pPr marL="4617159" indent="0">
              <a:buNone/>
              <a:defRPr sz="3166"/>
            </a:lvl4pPr>
            <a:lvl5pPr marL="6156211" indent="0">
              <a:buNone/>
              <a:defRPr sz="3166"/>
            </a:lvl5pPr>
            <a:lvl6pPr marL="7695269" indent="0">
              <a:buNone/>
              <a:defRPr sz="3166"/>
            </a:lvl6pPr>
            <a:lvl7pPr marL="9234314" indent="0">
              <a:buNone/>
              <a:defRPr sz="3166"/>
            </a:lvl7pPr>
            <a:lvl8pPr marL="10773376" indent="0">
              <a:buNone/>
              <a:defRPr sz="3166"/>
            </a:lvl8pPr>
            <a:lvl9pPr marL="1231242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2352345"/>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4351197"/>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80232"/>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783" tIns="153820" rIns="307783" bIns="15382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783" tIns="153820" rIns="307783" bIns="15382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783" tIns="153820" rIns="307783" bIns="15382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9388" tIns="184608" rIns="369388" bIns="184608"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2654082"/>
      </p:ext>
    </p:extLst>
  </p:cSld>
  <p:clrMapOvr>
    <a:masterClrMapping/>
  </p:clrMapOvr>
  <p:transition/>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377819"/>
      </p:ext>
    </p:extLst>
  </p:cSld>
  <p:clrMapOvr>
    <a:masterClrMapping/>
  </p:clrMapOvr>
  <p:transition/>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47"/>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8698" indent="0">
              <a:buNone/>
              <a:defRPr sz="6082"/>
            </a:lvl2pPr>
            <a:lvl3pPr marL="3077391" indent="0">
              <a:buNone/>
              <a:defRPr sz="5249"/>
            </a:lvl3pPr>
            <a:lvl4pPr marL="4616085" indent="0">
              <a:buNone/>
              <a:defRPr sz="4833"/>
            </a:lvl4pPr>
            <a:lvl5pPr marL="6154773" indent="0">
              <a:buNone/>
              <a:defRPr sz="4833"/>
            </a:lvl5pPr>
            <a:lvl6pPr marL="7693473" indent="0">
              <a:buNone/>
              <a:defRPr sz="4833"/>
            </a:lvl6pPr>
            <a:lvl7pPr marL="9232160" indent="0">
              <a:buNone/>
              <a:defRPr sz="4833"/>
            </a:lvl7pPr>
            <a:lvl8pPr marL="10770864" indent="0">
              <a:buNone/>
              <a:defRPr sz="4833"/>
            </a:lvl8pPr>
            <a:lvl9pPr marL="1230955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73393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4566" indent="0">
              <a:buNone/>
              <a:defRPr sz="9415"/>
            </a:lvl2pPr>
            <a:lvl3pPr marL="3109134" indent="0">
              <a:buNone/>
              <a:defRPr sz="8332"/>
            </a:lvl3pPr>
            <a:lvl4pPr marL="4663691" indent="0">
              <a:buNone/>
              <a:defRPr sz="6916"/>
            </a:lvl4pPr>
            <a:lvl5pPr marL="6218259" indent="0">
              <a:buNone/>
              <a:defRPr sz="6916"/>
            </a:lvl5pPr>
            <a:lvl6pPr marL="7772823" indent="0">
              <a:buNone/>
              <a:defRPr sz="6916"/>
            </a:lvl6pPr>
            <a:lvl7pPr marL="9327391" indent="0">
              <a:buNone/>
              <a:defRPr sz="6916"/>
            </a:lvl7pPr>
            <a:lvl8pPr marL="10881959" indent="0">
              <a:buNone/>
              <a:defRPr sz="6916"/>
            </a:lvl8pPr>
            <a:lvl9pPr marL="1243651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4566" indent="0">
              <a:buNone/>
              <a:defRPr sz="4166"/>
            </a:lvl2pPr>
            <a:lvl3pPr marL="3109134" indent="0">
              <a:buNone/>
              <a:defRPr sz="3333"/>
            </a:lvl3pPr>
            <a:lvl4pPr marL="4663691" indent="0">
              <a:buNone/>
              <a:defRPr sz="3166"/>
            </a:lvl4pPr>
            <a:lvl5pPr marL="6218259" indent="0">
              <a:buNone/>
              <a:defRPr sz="3166"/>
            </a:lvl5pPr>
            <a:lvl6pPr marL="7772823" indent="0">
              <a:buNone/>
              <a:defRPr sz="3166"/>
            </a:lvl6pPr>
            <a:lvl7pPr marL="9327391" indent="0">
              <a:buNone/>
              <a:defRPr sz="3166"/>
            </a:lvl7pPr>
            <a:lvl8pPr marL="10881959" indent="0">
              <a:buNone/>
              <a:defRPr sz="3166"/>
            </a:lvl8pPr>
            <a:lvl9pPr marL="1243651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064928"/>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9774288"/>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8698" indent="0">
              <a:buNone/>
              <a:defRPr sz="6916" b="1"/>
            </a:lvl2pPr>
            <a:lvl3pPr marL="3077391" indent="0">
              <a:buNone/>
              <a:defRPr sz="6082" b="1"/>
            </a:lvl3pPr>
            <a:lvl4pPr marL="4616085" indent="0">
              <a:buNone/>
              <a:defRPr sz="5249" b="1"/>
            </a:lvl4pPr>
            <a:lvl5pPr marL="6154773" indent="0">
              <a:buNone/>
              <a:defRPr sz="5249" b="1"/>
            </a:lvl5pPr>
            <a:lvl6pPr marL="7693473" indent="0">
              <a:buNone/>
              <a:defRPr sz="5249" b="1"/>
            </a:lvl6pPr>
            <a:lvl7pPr marL="9232160" indent="0">
              <a:buNone/>
              <a:defRPr sz="5249" b="1"/>
            </a:lvl7pPr>
            <a:lvl8pPr marL="10770864" indent="0">
              <a:buNone/>
              <a:defRPr sz="5249" b="1"/>
            </a:lvl8pPr>
            <a:lvl9pPr marL="1230955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26" y="8058283"/>
            <a:ext cx="12731591" cy="3358307"/>
          </a:xfrm>
        </p:spPr>
        <p:txBody>
          <a:bodyPr anchor="b"/>
          <a:lstStyle>
            <a:lvl1pPr marL="0" indent="0">
              <a:buNone/>
              <a:defRPr sz="8332" b="1"/>
            </a:lvl1pPr>
            <a:lvl2pPr marL="1538698" indent="0">
              <a:buNone/>
              <a:defRPr sz="6916" b="1"/>
            </a:lvl2pPr>
            <a:lvl3pPr marL="3077391" indent="0">
              <a:buNone/>
              <a:defRPr sz="6082" b="1"/>
            </a:lvl3pPr>
            <a:lvl4pPr marL="4616085" indent="0">
              <a:buNone/>
              <a:defRPr sz="5249" b="1"/>
            </a:lvl4pPr>
            <a:lvl5pPr marL="6154773" indent="0">
              <a:buNone/>
              <a:defRPr sz="5249" b="1"/>
            </a:lvl5pPr>
            <a:lvl6pPr marL="7693473" indent="0">
              <a:buNone/>
              <a:defRPr sz="5249" b="1"/>
            </a:lvl6pPr>
            <a:lvl7pPr marL="9232160" indent="0">
              <a:buNone/>
              <a:defRPr sz="5249" b="1"/>
            </a:lvl7pPr>
            <a:lvl8pPr marL="10770864" indent="0">
              <a:buNone/>
              <a:defRPr sz="5249" b="1"/>
            </a:lvl8pPr>
            <a:lvl9pPr marL="1230955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2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881783"/>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2266460"/>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76880"/>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5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199"/>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59" y="7533303"/>
            <a:ext cx="9476185" cy="24624823"/>
          </a:xfrm>
        </p:spPr>
        <p:txBody>
          <a:bodyPr/>
          <a:lstStyle>
            <a:lvl1pPr marL="0" indent="0">
              <a:buNone/>
              <a:defRPr sz="4833"/>
            </a:lvl1pPr>
            <a:lvl2pPr marL="1538698" indent="0">
              <a:buNone/>
              <a:defRPr sz="4166"/>
            </a:lvl2pPr>
            <a:lvl3pPr marL="3077391" indent="0">
              <a:buNone/>
              <a:defRPr sz="3333"/>
            </a:lvl3pPr>
            <a:lvl4pPr marL="4616085" indent="0">
              <a:buNone/>
              <a:defRPr sz="3166"/>
            </a:lvl4pPr>
            <a:lvl5pPr marL="6154773" indent="0">
              <a:buNone/>
              <a:defRPr sz="3166"/>
            </a:lvl5pPr>
            <a:lvl6pPr marL="7693473" indent="0">
              <a:buNone/>
              <a:defRPr sz="3166"/>
            </a:lvl6pPr>
            <a:lvl7pPr marL="9232160" indent="0">
              <a:buNone/>
              <a:defRPr sz="3166"/>
            </a:lvl7pPr>
            <a:lvl8pPr marL="10770864" indent="0">
              <a:buNone/>
              <a:defRPr sz="3166"/>
            </a:lvl8pPr>
            <a:lvl9pPr marL="1230955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2264628"/>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8698" indent="0">
              <a:buNone/>
              <a:defRPr sz="9415"/>
            </a:lvl2pPr>
            <a:lvl3pPr marL="3077391" indent="0">
              <a:buNone/>
              <a:defRPr sz="8332"/>
            </a:lvl3pPr>
            <a:lvl4pPr marL="4616085" indent="0">
              <a:buNone/>
              <a:defRPr sz="6916"/>
            </a:lvl4pPr>
            <a:lvl5pPr marL="6154773" indent="0">
              <a:buNone/>
              <a:defRPr sz="6916"/>
            </a:lvl5pPr>
            <a:lvl6pPr marL="7693473" indent="0">
              <a:buNone/>
              <a:defRPr sz="6916"/>
            </a:lvl6pPr>
            <a:lvl7pPr marL="9232160" indent="0">
              <a:buNone/>
              <a:defRPr sz="6916"/>
            </a:lvl7pPr>
            <a:lvl8pPr marL="10770864" indent="0">
              <a:buNone/>
              <a:defRPr sz="6916"/>
            </a:lvl8pPr>
            <a:lvl9pPr marL="1230955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8698" indent="0">
              <a:buNone/>
              <a:defRPr sz="4166"/>
            </a:lvl2pPr>
            <a:lvl3pPr marL="3077391" indent="0">
              <a:buNone/>
              <a:defRPr sz="3333"/>
            </a:lvl3pPr>
            <a:lvl4pPr marL="4616085" indent="0">
              <a:buNone/>
              <a:defRPr sz="3166"/>
            </a:lvl4pPr>
            <a:lvl5pPr marL="6154773" indent="0">
              <a:buNone/>
              <a:defRPr sz="3166"/>
            </a:lvl5pPr>
            <a:lvl6pPr marL="7693473" indent="0">
              <a:buNone/>
              <a:defRPr sz="3166"/>
            </a:lvl6pPr>
            <a:lvl7pPr marL="9232160" indent="0">
              <a:buNone/>
              <a:defRPr sz="3166"/>
            </a:lvl7pPr>
            <a:lvl8pPr marL="10770864" indent="0">
              <a:buNone/>
              <a:defRPr sz="3166"/>
            </a:lvl8pPr>
            <a:lvl9pPr marL="1230955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8445620"/>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77886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1348075"/>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709" tIns="153782" rIns="307709" bIns="153782"/>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709" tIns="153782" rIns="307709" bIns="153782"/>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709" tIns="153782" rIns="307709" bIns="153782"/>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9300" tIns="184563" rIns="369300" bIns="184563"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338959"/>
      </p:ext>
    </p:extLst>
  </p:cSld>
  <p:clrMapOvr>
    <a:masterClrMapping/>
  </p:clrMapOv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476796"/>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95053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65"/>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8344" indent="0">
              <a:buNone/>
              <a:defRPr sz="6082"/>
            </a:lvl2pPr>
            <a:lvl3pPr marL="3076674" indent="0">
              <a:buNone/>
              <a:defRPr sz="5249"/>
            </a:lvl3pPr>
            <a:lvl4pPr marL="4615006" indent="0">
              <a:buNone/>
              <a:defRPr sz="4833"/>
            </a:lvl4pPr>
            <a:lvl5pPr marL="6153339" indent="0">
              <a:buNone/>
              <a:defRPr sz="4833"/>
            </a:lvl5pPr>
            <a:lvl6pPr marL="7691682" indent="0">
              <a:buNone/>
              <a:defRPr sz="4833"/>
            </a:lvl6pPr>
            <a:lvl7pPr marL="9230010" indent="0">
              <a:buNone/>
              <a:defRPr sz="4833"/>
            </a:lvl7pPr>
            <a:lvl8pPr marL="10768348" indent="0">
              <a:buNone/>
              <a:defRPr sz="4833"/>
            </a:lvl8pPr>
            <a:lvl9pPr marL="1230668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4599667"/>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2330122"/>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8344" indent="0">
              <a:buNone/>
              <a:defRPr sz="6916" b="1"/>
            </a:lvl2pPr>
            <a:lvl3pPr marL="3076674" indent="0">
              <a:buNone/>
              <a:defRPr sz="6082" b="1"/>
            </a:lvl3pPr>
            <a:lvl4pPr marL="4615006" indent="0">
              <a:buNone/>
              <a:defRPr sz="5249" b="1"/>
            </a:lvl4pPr>
            <a:lvl5pPr marL="6153339" indent="0">
              <a:buNone/>
              <a:defRPr sz="5249" b="1"/>
            </a:lvl5pPr>
            <a:lvl6pPr marL="7691682" indent="0">
              <a:buNone/>
              <a:defRPr sz="5249" b="1"/>
            </a:lvl6pPr>
            <a:lvl7pPr marL="9230010" indent="0">
              <a:buNone/>
              <a:defRPr sz="5249" b="1"/>
            </a:lvl7pPr>
            <a:lvl8pPr marL="10768348" indent="0">
              <a:buNone/>
              <a:defRPr sz="5249" b="1"/>
            </a:lvl8pPr>
            <a:lvl9pPr marL="1230668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31" y="8058283"/>
            <a:ext cx="12731591" cy="3358307"/>
          </a:xfrm>
        </p:spPr>
        <p:txBody>
          <a:bodyPr anchor="b"/>
          <a:lstStyle>
            <a:lvl1pPr marL="0" indent="0">
              <a:buNone/>
              <a:defRPr sz="8332" b="1"/>
            </a:lvl1pPr>
            <a:lvl2pPr marL="1538344" indent="0">
              <a:buNone/>
              <a:defRPr sz="6916" b="1"/>
            </a:lvl2pPr>
            <a:lvl3pPr marL="3076674" indent="0">
              <a:buNone/>
              <a:defRPr sz="6082" b="1"/>
            </a:lvl3pPr>
            <a:lvl4pPr marL="4615006" indent="0">
              <a:buNone/>
              <a:defRPr sz="5249" b="1"/>
            </a:lvl4pPr>
            <a:lvl5pPr marL="6153339" indent="0">
              <a:buNone/>
              <a:defRPr sz="5249" b="1"/>
            </a:lvl5pPr>
            <a:lvl6pPr marL="7691682" indent="0">
              <a:buNone/>
              <a:defRPr sz="5249" b="1"/>
            </a:lvl6pPr>
            <a:lvl7pPr marL="9230010" indent="0">
              <a:buNone/>
              <a:defRPr sz="5249" b="1"/>
            </a:lvl7pPr>
            <a:lvl8pPr marL="10768348" indent="0">
              <a:buNone/>
              <a:defRPr sz="5249" b="1"/>
            </a:lvl8pPr>
            <a:lvl9pPr marL="1230668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3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3561578"/>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507598"/>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4195800"/>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6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219"/>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64" y="7533303"/>
            <a:ext cx="9476185" cy="24624823"/>
          </a:xfrm>
        </p:spPr>
        <p:txBody>
          <a:bodyPr/>
          <a:lstStyle>
            <a:lvl1pPr marL="0" indent="0">
              <a:buNone/>
              <a:defRPr sz="4833"/>
            </a:lvl1pPr>
            <a:lvl2pPr marL="1538344" indent="0">
              <a:buNone/>
              <a:defRPr sz="4166"/>
            </a:lvl2pPr>
            <a:lvl3pPr marL="3076674" indent="0">
              <a:buNone/>
              <a:defRPr sz="3333"/>
            </a:lvl3pPr>
            <a:lvl4pPr marL="4615006" indent="0">
              <a:buNone/>
              <a:defRPr sz="3166"/>
            </a:lvl4pPr>
            <a:lvl5pPr marL="6153339" indent="0">
              <a:buNone/>
              <a:defRPr sz="3166"/>
            </a:lvl5pPr>
            <a:lvl6pPr marL="7691682" indent="0">
              <a:buNone/>
              <a:defRPr sz="3166"/>
            </a:lvl6pPr>
            <a:lvl7pPr marL="9230010" indent="0">
              <a:buNone/>
              <a:defRPr sz="3166"/>
            </a:lvl7pPr>
            <a:lvl8pPr marL="10768348" indent="0">
              <a:buNone/>
              <a:defRPr sz="3166"/>
            </a:lvl8pPr>
            <a:lvl9pPr marL="1230668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1420482"/>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8344" indent="0">
              <a:buNone/>
              <a:defRPr sz="9415"/>
            </a:lvl2pPr>
            <a:lvl3pPr marL="3076674" indent="0">
              <a:buNone/>
              <a:defRPr sz="8332"/>
            </a:lvl3pPr>
            <a:lvl4pPr marL="4615006" indent="0">
              <a:buNone/>
              <a:defRPr sz="6916"/>
            </a:lvl4pPr>
            <a:lvl5pPr marL="6153339" indent="0">
              <a:buNone/>
              <a:defRPr sz="6916"/>
            </a:lvl5pPr>
            <a:lvl6pPr marL="7691682" indent="0">
              <a:buNone/>
              <a:defRPr sz="6916"/>
            </a:lvl6pPr>
            <a:lvl7pPr marL="9230010" indent="0">
              <a:buNone/>
              <a:defRPr sz="6916"/>
            </a:lvl7pPr>
            <a:lvl8pPr marL="10768348" indent="0">
              <a:buNone/>
              <a:defRPr sz="6916"/>
            </a:lvl8pPr>
            <a:lvl9pPr marL="1230668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8344" indent="0">
              <a:buNone/>
              <a:defRPr sz="4166"/>
            </a:lvl2pPr>
            <a:lvl3pPr marL="3076674" indent="0">
              <a:buNone/>
              <a:defRPr sz="3333"/>
            </a:lvl3pPr>
            <a:lvl4pPr marL="4615006" indent="0">
              <a:buNone/>
              <a:defRPr sz="3166"/>
            </a:lvl4pPr>
            <a:lvl5pPr marL="6153339" indent="0">
              <a:buNone/>
              <a:defRPr sz="3166"/>
            </a:lvl5pPr>
            <a:lvl6pPr marL="7691682" indent="0">
              <a:buNone/>
              <a:defRPr sz="3166"/>
            </a:lvl6pPr>
            <a:lvl7pPr marL="9230010" indent="0">
              <a:buNone/>
              <a:defRPr sz="3166"/>
            </a:lvl7pPr>
            <a:lvl8pPr marL="10768348" indent="0">
              <a:buNone/>
              <a:defRPr sz="3166"/>
            </a:lvl8pPr>
            <a:lvl9pPr marL="1230668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4939692"/>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1108268"/>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7367827"/>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1440185" y="5899963"/>
            <a:ext cx="25923241" cy="4799964"/>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307638" tIns="153745" rIns="307638" bIns="153745"/>
          <a:lstStyle/>
          <a:p>
            <a:pPr defTabSz="1537983" fontAlgn="base">
              <a:spcBef>
                <a:spcPct val="0"/>
              </a:spcBef>
              <a:spcAft>
                <a:spcPct val="0"/>
              </a:spcAft>
            </a:pPr>
            <a:endParaRPr lang="en-US" sz="6082">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1385181" y="10658265"/>
            <a:ext cx="25923241" cy="4799964"/>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lIns="307638" tIns="153745" rIns="307638" bIns="153745"/>
          <a:lstStyle/>
          <a:p>
            <a:pPr defTabSz="1537983" fontAlgn="base">
              <a:spcBef>
                <a:spcPct val="0"/>
              </a:spcBef>
              <a:spcAft>
                <a:spcPct val="0"/>
              </a:spcAft>
            </a:pPr>
            <a:endParaRPr lang="en-US" sz="6082">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2160275" y="6841636"/>
            <a:ext cx="24483061" cy="7716611"/>
          </a:xfrm>
        </p:spPr>
        <p:txBody>
          <a:bodyPr/>
          <a:lstStyle>
            <a:lvl1pPr>
              <a:defRPr>
                <a:solidFill>
                  <a:srgbClr val="008000"/>
                </a:solidFill>
                <a:latin typeface="Times"/>
                <a:cs typeface="Times"/>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4320545" y="17901136"/>
            <a:ext cx="20162521" cy="11699563"/>
          </a:xfrm>
        </p:spPr>
        <p:txBody>
          <a:bodyPr/>
          <a:lstStyle>
            <a:lvl1pPr marL="0" indent="0" algn="ctr">
              <a:buNone/>
              <a:defRPr>
                <a:solidFill>
                  <a:schemeClr val="tx1"/>
                </a:solidFill>
              </a:defRPr>
            </a:lvl1pPr>
            <a:lvl2pPr marL="1537983" indent="0" algn="ctr">
              <a:buNone/>
              <a:defRPr>
                <a:solidFill>
                  <a:schemeClr val="tx1">
                    <a:tint val="75000"/>
                  </a:schemeClr>
                </a:solidFill>
              </a:defRPr>
            </a:lvl2pPr>
            <a:lvl3pPr marL="3075956" indent="0" algn="ctr">
              <a:buNone/>
              <a:defRPr>
                <a:solidFill>
                  <a:schemeClr val="tx1">
                    <a:tint val="75000"/>
                  </a:schemeClr>
                </a:solidFill>
              </a:defRPr>
            </a:lvl3pPr>
            <a:lvl4pPr marL="4613931" indent="0" algn="ctr">
              <a:buNone/>
              <a:defRPr>
                <a:solidFill>
                  <a:schemeClr val="tx1">
                    <a:tint val="75000"/>
                  </a:schemeClr>
                </a:solidFill>
              </a:defRPr>
            </a:lvl4pPr>
            <a:lvl5pPr marL="6151906" indent="0" algn="ctr">
              <a:buNone/>
              <a:defRPr>
                <a:solidFill>
                  <a:schemeClr val="tx1">
                    <a:tint val="75000"/>
                  </a:schemeClr>
                </a:solidFill>
              </a:defRPr>
            </a:lvl5pPr>
            <a:lvl6pPr marL="7689886" indent="0" algn="ctr">
              <a:buNone/>
              <a:defRPr>
                <a:solidFill>
                  <a:schemeClr val="tx1">
                    <a:tint val="75000"/>
                  </a:schemeClr>
                </a:solidFill>
              </a:defRPr>
            </a:lvl6pPr>
            <a:lvl7pPr marL="9227859" indent="0" algn="ctr">
              <a:buNone/>
              <a:defRPr>
                <a:solidFill>
                  <a:schemeClr val="tx1">
                    <a:tint val="75000"/>
                  </a:schemeClr>
                </a:solidFill>
              </a:defRPr>
            </a:lvl7pPr>
            <a:lvl8pPr marL="10765838" indent="0" algn="ctr">
              <a:buNone/>
              <a:defRPr>
                <a:solidFill>
                  <a:schemeClr val="tx1">
                    <a:tint val="75000"/>
                  </a:schemeClr>
                </a:solidFill>
              </a:defRPr>
            </a:lvl8pPr>
            <a:lvl9pPr marL="12303813" indent="0" algn="ctr">
              <a:buNone/>
              <a:defRPr>
                <a:solidFill>
                  <a:schemeClr val="tx1">
                    <a:tint val="75000"/>
                  </a:schemeClr>
                </a:solidFill>
              </a:defRPr>
            </a:lvl9pPr>
          </a:lstStyle>
          <a:p>
            <a:r>
              <a:rPr lang="tr-TR" altLang="zh-TW"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3610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8662553"/>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Straight Connector 3"/>
          <p:cNvCxnSpPr/>
          <p:nvPr userDrawn="1"/>
        </p:nvCxnSpPr>
        <p:spPr>
          <a:xfrm>
            <a:off x="1440185" y="6825866"/>
            <a:ext cx="25923241" cy="8331"/>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tr-TR" altLang="zh-TW" smtClean="0"/>
              <a:t>Click to edit Master title style</a:t>
            </a:r>
            <a:endParaRPr lang="en-US" dirty="0"/>
          </a:p>
        </p:txBody>
      </p:sp>
      <p:sp>
        <p:nvSpPr>
          <p:cNvPr id="3" name="Content Placeholder 2"/>
          <p:cNvSpPr>
            <a:spLocks noGrp="1"/>
          </p:cNvSpPr>
          <p:nvPr>
            <p:ph idx="1"/>
          </p:nvPr>
        </p:nvSpPr>
        <p:spPr>
          <a:xfrm>
            <a:off x="1440185" y="7441655"/>
            <a:ext cx="25923241" cy="24716487"/>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197328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79"/>
            <a:ext cx="24483061" cy="7149947"/>
          </a:xfrm>
        </p:spPr>
        <p:txBody>
          <a:bodyPr anchor="t"/>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solidFill>
                  <a:schemeClr val="tx1">
                    <a:tint val="75000"/>
                  </a:schemeClr>
                </a:solidFill>
              </a:defRPr>
            </a:lvl1pPr>
            <a:lvl2pPr marL="1537983" indent="0">
              <a:buNone/>
              <a:defRPr sz="6082">
                <a:solidFill>
                  <a:schemeClr val="tx1">
                    <a:tint val="75000"/>
                  </a:schemeClr>
                </a:solidFill>
              </a:defRPr>
            </a:lvl2pPr>
            <a:lvl3pPr marL="3075956" indent="0">
              <a:buNone/>
              <a:defRPr sz="5249">
                <a:solidFill>
                  <a:schemeClr val="tx1">
                    <a:tint val="75000"/>
                  </a:schemeClr>
                </a:solidFill>
              </a:defRPr>
            </a:lvl3pPr>
            <a:lvl4pPr marL="4613931" indent="0">
              <a:buNone/>
              <a:defRPr sz="4833">
                <a:solidFill>
                  <a:schemeClr val="tx1">
                    <a:tint val="75000"/>
                  </a:schemeClr>
                </a:solidFill>
              </a:defRPr>
            </a:lvl4pPr>
            <a:lvl5pPr marL="6151906" indent="0">
              <a:buNone/>
              <a:defRPr sz="4833">
                <a:solidFill>
                  <a:schemeClr val="tx1">
                    <a:tint val="75000"/>
                  </a:schemeClr>
                </a:solidFill>
              </a:defRPr>
            </a:lvl5pPr>
            <a:lvl6pPr marL="7689886" indent="0">
              <a:buNone/>
              <a:defRPr sz="4833">
                <a:solidFill>
                  <a:schemeClr val="tx1">
                    <a:tint val="75000"/>
                  </a:schemeClr>
                </a:solidFill>
              </a:defRPr>
            </a:lvl6pPr>
            <a:lvl7pPr marL="9227859" indent="0">
              <a:buNone/>
              <a:defRPr sz="4833">
                <a:solidFill>
                  <a:schemeClr val="tx1">
                    <a:tint val="75000"/>
                  </a:schemeClr>
                </a:solidFill>
              </a:defRPr>
            </a:lvl7pPr>
            <a:lvl8pPr marL="10765838" indent="0">
              <a:buNone/>
              <a:defRPr sz="4833">
                <a:solidFill>
                  <a:schemeClr val="tx1">
                    <a:tint val="75000"/>
                  </a:schemeClr>
                </a:solidFill>
              </a:defRPr>
            </a:lvl8pPr>
            <a:lvl9pPr marL="12303813" indent="0">
              <a:buNone/>
              <a:defRPr sz="4833">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3160289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55027967"/>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7983" indent="0">
              <a:buNone/>
              <a:defRPr sz="6916" b="1"/>
            </a:lvl2pPr>
            <a:lvl3pPr marL="3075956" indent="0">
              <a:buNone/>
              <a:defRPr sz="6082" b="1"/>
            </a:lvl3pPr>
            <a:lvl4pPr marL="4613931" indent="0">
              <a:buNone/>
              <a:defRPr sz="5249" b="1"/>
            </a:lvl4pPr>
            <a:lvl5pPr marL="6151906" indent="0">
              <a:buNone/>
              <a:defRPr sz="5249" b="1"/>
            </a:lvl5pPr>
            <a:lvl6pPr marL="7689886" indent="0">
              <a:buNone/>
              <a:defRPr sz="5249" b="1"/>
            </a:lvl6pPr>
            <a:lvl7pPr marL="9227859" indent="0">
              <a:buNone/>
              <a:defRPr sz="5249" b="1"/>
            </a:lvl7pPr>
            <a:lvl8pPr marL="10765838" indent="0">
              <a:buNone/>
              <a:defRPr sz="5249" b="1"/>
            </a:lvl8pPr>
            <a:lvl9pPr marL="1230381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31" y="8058283"/>
            <a:ext cx="12731591" cy="3358307"/>
          </a:xfrm>
        </p:spPr>
        <p:txBody>
          <a:bodyPr anchor="b"/>
          <a:lstStyle>
            <a:lvl1pPr marL="0" indent="0">
              <a:buNone/>
              <a:defRPr sz="8332" b="1"/>
            </a:lvl1pPr>
            <a:lvl2pPr marL="1537983" indent="0">
              <a:buNone/>
              <a:defRPr sz="6916" b="1"/>
            </a:lvl2pPr>
            <a:lvl3pPr marL="3075956" indent="0">
              <a:buNone/>
              <a:defRPr sz="6082" b="1"/>
            </a:lvl3pPr>
            <a:lvl4pPr marL="4613931" indent="0">
              <a:buNone/>
              <a:defRPr sz="5249" b="1"/>
            </a:lvl4pPr>
            <a:lvl5pPr marL="6151906" indent="0">
              <a:buNone/>
              <a:defRPr sz="5249" b="1"/>
            </a:lvl5pPr>
            <a:lvl6pPr marL="7689886" indent="0">
              <a:buNone/>
              <a:defRPr sz="5249" b="1"/>
            </a:lvl6pPr>
            <a:lvl7pPr marL="9227859" indent="0">
              <a:buNone/>
              <a:defRPr sz="5249" b="1"/>
            </a:lvl7pPr>
            <a:lvl8pPr marL="10765838" indent="0">
              <a:buNone/>
              <a:defRPr sz="5249" b="1"/>
            </a:lvl8pPr>
            <a:lvl9pPr marL="1230381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3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713541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00750626"/>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136557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6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231"/>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69" y="7533303"/>
            <a:ext cx="9476185" cy="24624823"/>
          </a:xfrm>
        </p:spPr>
        <p:txBody>
          <a:bodyPr/>
          <a:lstStyle>
            <a:lvl1pPr marL="0" indent="0">
              <a:buNone/>
              <a:defRPr sz="4833"/>
            </a:lvl1pPr>
            <a:lvl2pPr marL="1537983" indent="0">
              <a:buNone/>
              <a:defRPr sz="4166"/>
            </a:lvl2pPr>
            <a:lvl3pPr marL="3075956" indent="0">
              <a:buNone/>
              <a:defRPr sz="3333"/>
            </a:lvl3pPr>
            <a:lvl4pPr marL="4613931" indent="0">
              <a:buNone/>
              <a:defRPr sz="3166"/>
            </a:lvl4pPr>
            <a:lvl5pPr marL="6151906" indent="0">
              <a:buNone/>
              <a:defRPr sz="3166"/>
            </a:lvl5pPr>
            <a:lvl6pPr marL="7689886" indent="0">
              <a:buNone/>
              <a:defRPr sz="3166"/>
            </a:lvl6pPr>
            <a:lvl7pPr marL="9227859" indent="0">
              <a:buNone/>
              <a:defRPr sz="3166"/>
            </a:lvl7pPr>
            <a:lvl8pPr marL="10765838" indent="0">
              <a:buNone/>
              <a:defRPr sz="3166"/>
            </a:lvl8pPr>
            <a:lvl9pPr marL="12303813" indent="0">
              <a:buNone/>
              <a:defRPr sz="3166"/>
            </a:lvl9pPr>
          </a:lstStyle>
          <a:p>
            <a:pPr lvl="0"/>
            <a:r>
              <a:rPr lang="tr-TR"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9590268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rtlCol="0">
            <a:normAutofit/>
          </a:bodyPr>
          <a:lstStyle>
            <a:lvl1pPr marL="0" indent="0">
              <a:buNone/>
              <a:defRPr sz="10832"/>
            </a:lvl1pPr>
            <a:lvl2pPr marL="1537983" indent="0">
              <a:buNone/>
              <a:defRPr sz="9415"/>
            </a:lvl2pPr>
            <a:lvl3pPr marL="3075956" indent="0">
              <a:buNone/>
              <a:defRPr sz="8332"/>
            </a:lvl3pPr>
            <a:lvl4pPr marL="4613931" indent="0">
              <a:buNone/>
              <a:defRPr sz="6916"/>
            </a:lvl4pPr>
            <a:lvl5pPr marL="6151906" indent="0">
              <a:buNone/>
              <a:defRPr sz="6916"/>
            </a:lvl5pPr>
            <a:lvl6pPr marL="7689886" indent="0">
              <a:buNone/>
              <a:defRPr sz="6916"/>
            </a:lvl6pPr>
            <a:lvl7pPr marL="9227859" indent="0">
              <a:buNone/>
              <a:defRPr sz="6916"/>
            </a:lvl7pPr>
            <a:lvl8pPr marL="10765838" indent="0">
              <a:buNone/>
              <a:defRPr sz="6916"/>
            </a:lvl8pPr>
            <a:lvl9pPr marL="12303813" indent="0">
              <a:buNone/>
              <a:defRPr sz="6916"/>
            </a:lvl9pPr>
          </a:lstStyle>
          <a:p>
            <a:pPr lvl="0"/>
            <a:r>
              <a:rPr lang="tr-TR" altLang="zh-TW" noProof="0" smtClean="0"/>
              <a:t>Drag picture to placeholder or click icon to add</a:t>
            </a:r>
            <a:endParaRPr lang="en-US" noProof="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7983" indent="0">
              <a:buNone/>
              <a:defRPr sz="4166"/>
            </a:lvl2pPr>
            <a:lvl3pPr marL="3075956" indent="0">
              <a:buNone/>
              <a:defRPr sz="3333"/>
            </a:lvl3pPr>
            <a:lvl4pPr marL="4613931" indent="0">
              <a:buNone/>
              <a:defRPr sz="3166"/>
            </a:lvl4pPr>
            <a:lvl5pPr marL="6151906" indent="0">
              <a:buNone/>
              <a:defRPr sz="3166"/>
            </a:lvl5pPr>
            <a:lvl6pPr marL="7689886" indent="0">
              <a:buNone/>
              <a:defRPr sz="3166"/>
            </a:lvl6pPr>
            <a:lvl7pPr marL="9227859" indent="0">
              <a:buNone/>
              <a:defRPr sz="3166"/>
            </a:lvl7pPr>
            <a:lvl8pPr marL="10765838" indent="0">
              <a:buNone/>
              <a:defRPr sz="3166"/>
            </a:lvl8pPr>
            <a:lvl9pPr marL="12303813" indent="0">
              <a:buNone/>
              <a:defRPr sz="3166"/>
            </a:lvl9pPr>
          </a:lstStyle>
          <a:p>
            <a:pPr lvl="0"/>
            <a:r>
              <a:rPr lang="tr-TR"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9370863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7726757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575"/>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575"/>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65886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855" tIns="155421" rIns="310855" bIns="155421"/>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855" tIns="155421" rIns="310855" bIns="155421"/>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855" tIns="155421" rIns="310855" bIns="155421"/>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3075" tIns="186530" rIns="373075" bIns="18653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9125100"/>
      </p:ext>
    </p:extLst>
  </p:cSld>
  <p:clrMapOvr>
    <a:masterClrMapping/>
  </p:clrMapOv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568" tIns="153711" rIns="307568" bIns="153711"/>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568" tIns="153711" rIns="307568" bIns="153711"/>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568" tIns="153711" rIns="307568" bIns="153711"/>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9130" tIns="184478" rIns="369130" bIns="184478"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72025"/>
      </p:ext>
    </p:extLst>
  </p:cSld>
  <p:clrMapOvr>
    <a:masterClrMapping/>
  </p:clrMapOv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616132"/>
      </p:ext>
    </p:extLst>
  </p:cSld>
  <p:clrMapOvr>
    <a:masterClrMapping/>
  </p:clrMapOv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08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7627" indent="0">
              <a:buNone/>
              <a:defRPr sz="6082"/>
            </a:lvl2pPr>
            <a:lvl3pPr marL="3075235" indent="0">
              <a:buNone/>
              <a:defRPr sz="5249"/>
            </a:lvl3pPr>
            <a:lvl4pPr marL="4612856" indent="0">
              <a:buNone/>
              <a:defRPr sz="4833"/>
            </a:lvl4pPr>
            <a:lvl5pPr marL="6150474" indent="0">
              <a:buNone/>
              <a:defRPr sz="4833"/>
            </a:lvl5pPr>
            <a:lvl6pPr marL="7688089" indent="0">
              <a:buNone/>
              <a:defRPr sz="4833"/>
            </a:lvl6pPr>
            <a:lvl7pPr marL="9225705" indent="0">
              <a:buNone/>
              <a:defRPr sz="4833"/>
            </a:lvl7pPr>
            <a:lvl8pPr marL="10763328" indent="0">
              <a:buNone/>
              <a:defRPr sz="4833"/>
            </a:lvl8pPr>
            <a:lvl9pPr marL="1230094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5073729"/>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661412"/>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7627" indent="0">
              <a:buNone/>
              <a:defRPr sz="6916" b="1"/>
            </a:lvl2pPr>
            <a:lvl3pPr marL="3075235" indent="0">
              <a:buNone/>
              <a:defRPr sz="6082" b="1"/>
            </a:lvl3pPr>
            <a:lvl4pPr marL="4612856" indent="0">
              <a:buNone/>
              <a:defRPr sz="5249" b="1"/>
            </a:lvl4pPr>
            <a:lvl5pPr marL="6150474" indent="0">
              <a:buNone/>
              <a:defRPr sz="5249" b="1"/>
            </a:lvl5pPr>
            <a:lvl6pPr marL="7688089" indent="0">
              <a:buNone/>
              <a:defRPr sz="5249" b="1"/>
            </a:lvl6pPr>
            <a:lvl7pPr marL="9225705" indent="0">
              <a:buNone/>
              <a:defRPr sz="5249" b="1"/>
            </a:lvl7pPr>
            <a:lvl8pPr marL="10763328" indent="0">
              <a:buNone/>
              <a:defRPr sz="5249" b="1"/>
            </a:lvl8pPr>
            <a:lvl9pPr marL="1230094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41" y="8058283"/>
            <a:ext cx="12731591" cy="3358307"/>
          </a:xfrm>
        </p:spPr>
        <p:txBody>
          <a:bodyPr anchor="b"/>
          <a:lstStyle>
            <a:lvl1pPr marL="0" indent="0">
              <a:buNone/>
              <a:defRPr sz="8332" b="1"/>
            </a:lvl1pPr>
            <a:lvl2pPr marL="1537627" indent="0">
              <a:buNone/>
              <a:defRPr sz="6916" b="1"/>
            </a:lvl2pPr>
            <a:lvl3pPr marL="3075235" indent="0">
              <a:buNone/>
              <a:defRPr sz="6082" b="1"/>
            </a:lvl3pPr>
            <a:lvl4pPr marL="4612856" indent="0">
              <a:buNone/>
              <a:defRPr sz="5249" b="1"/>
            </a:lvl4pPr>
            <a:lvl5pPr marL="6150474" indent="0">
              <a:buNone/>
              <a:defRPr sz="5249" b="1"/>
            </a:lvl5pPr>
            <a:lvl6pPr marL="7688089" indent="0">
              <a:buNone/>
              <a:defRPr sz="5249" b="1"/>
            </a:lvl6pPr>
            <a:lvl7pPr marL="9225705" indent="0">
              <a:buNone/>
              <a:defRPr sz="5249" b="1"/>
            </a:lvl7pPr>
            <a:lvl8pPr marL="10763328" indent="0">
              <a:buNone/>
              <a:defRPr sz="5249" b="1"/>
            </a:lvl8pPr>
            <a:lvl9pPr marL="1230094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4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3947442"/>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9490009"/>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0953903"/>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6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247"/>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69" y="7533303"/>
            <a:ext cx="9476185" cy="24624823"/>
          </a:xfrm>
        </p:spPr>
        <p:txBody>
          <a:bodyPr/>
          <a:lstStyle>
            <a:lvl1pPr marL="0" indent="0">
              <a:buNone/>
              <a:defRPr sz="4833"/>
            </a:lvl1pPr>
            <a:lvl2pPr marL="1537627" indent="0">
              <a:buNone/>
              <a:defRPr sz="4166"/>
            </a:lvl2pPr>
            <a:lvl3pPr marL="3075235" indent="0">
              <a:buNone/>
              <a:defRPr sz="3333"/>
            </a:lvl3pPr>
            <a:lvl4pPr marL="4612856" indent="0">
              <a:buNone/>
              <a:defRPr sz="3166"/>
            </a:lvl4pPr>
            <a:lvl5pPr marL="6150474" indent="0">
              <a:buNone/>
              <a:defRPr sz="3166"/>
            </a:lvl5pPr>
            <a:lvl6pPr marL="7688089" indent="0">
              <a:buNone/>
              <a:defRPr sz="3166"/>
            </a:lvl6pPr>
            <a:lvl7pPr marL="9225705" indent="0">
              <a:buNone/>
              <a:defRPr sz="3166"/>
            </a:lvl7pPr>
            <a:lvl8pPr marL="10763328" indent="0">
              <a:buNone/>
              <a:defRPr sz="3166"/>
            </a:lvl8pPr>
            <a:lvl9pPr marL="1230094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0228127"/>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7627" indent="0">
              <a:buNone/>
              <a:defRPr sz="9415"/>
            </a:lvl2pPr>
            <a:lvl3pPr marL="3075235" indent="0">
              <a:buNone/>
              <a:defRPr sz="8332"/>
            </a:lvl3pPr>
            <a:lvl4pPr marL="4612856" indent="0">
              <a:buNone/>
              <a:defRPr sz="6916"/>
            </a:lvl4pPr>
            <a:lvl5pPr marL="6150474" indent="0">
              <a:buNone/>
              <a:defRPr sz="6916"/>
            </a:lvl5pPr>
            <a:lvl6pPr marL="7688089" indent="0">
              <a:buNone/>
              <a:defRPr sz="6916"/>
            </a:lvl6pPr>
            <a:lvl7pPr marL="9225705" indent="0">
              <a:buNone/>
              <a:defRPr sz="6916"/>
            </a:lvl7pPr>
            <a:lvl8pPr marL="10763328" indent="0">
              <a:buNone/>
              <a:defRPr sz="6916"/>
            </a:lvl8pPr>
            <a:lvl9pPr marL="1230094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7627" indent="0">
              <a:buNone/>
              <a:defRPr sz="4166"/>
            </a:lvl2pPr>
            <a:lvl3pPr marL="3075235" indent="0">
              <a:buNone/>
              <a:defRPr sz="3333"/>
            </a:lvl3pPr>
            <a:lvl4pPr marL="4612856" indent="0">
              <a:buNone/>
              <a:defRPr sz="3166"/>
            </a:lvl4pPr>
            <a:lvl5pPr marL="6150474" indent="0">
              <a:buNone/>
              <a:defRPr sz="3166"/>
            </a:lvl5pPr>
            <a:lvl6pPr marL="7688089" indent="0">
              <a:buNone/>
              <a:defRPr sz="3166"/>
            </a:lvl6pPr>
            <a:lvl7pPr marL="9225705" indent="0">
              <a:buNone/>
              <a:defRPr sz="3166"/>
            </a:lvl7pPr>
            <a:lvl8pPr marL="10763328" indent="0">
              <a:buNone/>
              <a:defRPr sz="3166"/>
            </a:lvl8pPr>
            <a:lvl9pPr marL="1230094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1947679"/>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3633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7193614"/>
      </p:ext>
    </p:extLst>
  </p:cSld>
  <p:clrMapOvr>
    <a:masterClrMapping/>
  </p:clrMapOvr>
  <p:transition/>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6330653"/>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196"/>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537266" indent="0" algn="ctr">
              <a:buNone/>
              <a:defRPr>
                <a:solidFill>
                  <a:schemeClr val="tx1">
                    <a:tint val="75000"/>
                  </a:schemeClr>
                </a:solidFill>
              </a:defRPr>
            </a:lvl2pPr>
            <a:lvl3pPr marL="3074515" indent="0" algn="ctr">
              <a:buNone/>
              <a:defRPr>
                <a:solidFill>
                  <a:schemeClr val="tx1">
                    <a:tint val="75000"/>
                  </a:schemeClr>
                </a:solidFill>
              </a:defRPr>
            </a:lvl3pPr>
            <a:lvl4pPr marL="4611779" indent="0" algn="ctr">
              <a:buNone/>
              <a:defRPr>
                <a:solidFill>
                  <a:schemeClr val="tx1">
                    <a:tint val="75000"/>
                  </a:schemeClr>
                </a:solidFill>
              </a:defRPr>
            </a:lvl4pPr>
            <a:lvl5pPr marL="6149039" indent="0" algn="ctr">
              <a:buNone/>
              <a:defRPr>
                <a:solidFill>
                  <a:schemeClr val="tx1">
                    <a:tint val="75000"/>
                  </a:schemeClr>
                </a:solidFill>
              </a:defRPr>
            </a:lvl5pPr>
            <a:lvl6pPr marL="7686302" indent="0" algn="ctr">
              <a:buNone/>
              <a:defRPr>
                <a:solidFill>
                  <a:schemeClr val="tx1">
                    <a:tint val="75000"/>
                  </a:schemeClr>
                </a:solidFill>
              </a:defRPr>
            </a:lvl6pPr>
            <a:lvl7pPr marL="9223553" indent="0" algn="ctr">
              <a:buNone/>
              <a:defRPr>
                <a:solidFill>
                  <a:schemeClr val="tx1">
                    <a:tint val="75000"/>
                  </a:schemeClr>
                </a:solidFill>
              </a:defRPr>
            </a:lvl7pPr>
            <a:lvl8pPr marL="10760818" indent="0" algn="ctr">
              <a:buNone/>
              <a:defRPr>
                <a:solidFill>
                  <a:schemeClr val="tx1">
                    <a:tint val="75000"/>
                  </a:schemeClr>
                </a:solidFill>
              </a:defRPr>
            </a:lvl8pPr>
            <a:lvl9pPr marL="12298076"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34763678"/>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tr-TR" altLang="zh-TW" smtClean="0"/>
              <a:t>Click to edit Master title style</a:t>
            </a:r>
            <a:endParaRPr lang="en-US" dirty="0"/>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4119560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107"/>
            <a:ext cx="24483061" cy="7149947"/>
          </a:xfrm>
        </p:spPr>
        <p:txBody>
          <a:bodyPr anchor="t"/>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solidFill>
                  <a:schemeClr val="tx1">
                    <a:tint val="75000"/>
                  </a:schemeClr>
                </a:solidFill>
              </a:defRPr>
            </a:lvl1pPr>
            <a:lvl2pPr marL="1537266" indent="0">
              <a:buNone/>
              <a:defRPr sz="6082">
                <a:solidFill>
                  <a:schemeClr val="tx1">
                    <a:tint val="75000"/>
                  </a:schemeClr>
                </a:solidFill>
              </a:defRPr>
            </a:lvl2pPr>
            <a:lvl3pPr marL="3074515" indent="0">
              <a:buNone/>
              <a:defRPr sz="5249">
                <a:solidFill>
                  <a:schemeClr val="tx1">
                    <a:tint val="75000"/>
                  </a:schemeClr>
                </a:solidFill>
              </a:defRPr>
            </a:lvl3pPr>
            <a:lvl4pPr marL="4611779" indent="0">
              <a:buNone/>
              <a:defRPr sz="4833">
                <a:solidFill>
                  <a:schemeClr val="tx1">
                    <a:tint val="75000"/>
                  </a:schemeClr>
                </a:solidFill>
              </a:defRPr>
            </a:lvl4pPr>
            <a:lvl5pPr marL="6149039" indent="0">
              <a:buNone/>
              <a:defRPr sz="4833">
                <a:solidFill>
                  <a:schemeClr val="tx1">
                    <a:tint val="75000"/>
                  </a:schemeClr>
                </a:solidFill>
              </a:defRPr>
            </a:lvl5pPr>
            <a:lvl6pPr marL="7686302" indent="0">
              <a:buNone/>
              <a:defRPr sz="4833">
                <a:solidFill>
                  <a:schemeClr val="tx1">
                    <a:tint val="75000"/>
                  </a:schemeClr>
                </a:solidFill>
              </a:defRPr>
            </a:lvl6pPr>
            <a:lvl7pPr marL="9223553" indent="0">
              <a:buNone/>
              <a:defRPr sz="4833">
                <a:solidFill>
                  <a:schemeClr val="tx1">
                    <a:tint val="75000"/>
                  </a:schemeClr>
                </a:solidFill>
              </a:defRPr>
            </a:lvl7pPr>
            <a:lvl8pPr marL="10760818" indent="0">
              <a:buNone/>
              <a:defRPr sz="4833">
                <a:solidFill>
                  <a:schemeClr val="tx1">
                    <a:tint val="75000"/>
                  </a:schemeClr>
                </a:solidFill>
              </a:defRPr>
            </a:lvl8pPr>
            <a:lvl9pPr marL="12298076" indent="0">
              <a:buNone/>
              <a:defRPr sz="4833">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28330415"/>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31461896"/>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7266" indent="0">
              <a:buNone/>
              <a:defRPr sz="6916" b="1"/>
            </a:lvl2pPr>
            <a:lvl3pPr marL="3074515" indent="0">
              <a:buNone/>
              <a:defRPr sz="6082" b="1"/>
            </a:lvl3pPr>
            <a:lvl4pPr marL="4611779" indent="0">
              <a:buNone/>
              <a:defRPr sz="5249" b="1"/>
            </a:lvl4pPr>
            <a:lvl5pPr marL="6149039" indent="0">
              <a:buNone/>
              <a:defRPr sz="5249" b="1"/>
            </a:lvl5pPr>
            <a:lvl6pPr marL="7686302" indent="0">
              <a:buNone/>
              <a:defRPr sz="5249" b="1"/>
            </a:lvl6pPr>
            <a:lvl7pPr marL="9223553" indent="0">
              <a:buNone/>
              <a:defRPr sz="5249" b="1"/>
            </a:lvl7pPr>
            <a:lvl8pPr marL="10760818" indent="0">
              <a:buNone/>
              <a:defRPr sz="5249" b="1"/>
            </a:lvl8pPr>
            <a:lvl9pPr marL="12298076"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41" y="8058283"/>
            <a:ext cx="12731591" cy="3358307"/>
          </a:xfrm>
        </p:spPr>
        <p:txBody>
          <a:bodyPr anchor="b"/>
          <a:lstStyle>
            <a:lvl1pPr marL="0" indent="0">
              <a:buNone/>
              <a:defRPr sz="8332" b="1"/>
            </a:lvl1pPr>
            <a:lvl2pPr marL="1537266" indent="0">
              <a:buNone/>
              <a:defRPr sz="6916" b="1"/>
            </a:lvl2pPr>
            <a:lvl3pPr marL="3074515" indent="0">
              <a:buNone/>
              <a:defRPr sz="6082" b="1"/>
            </a:lvl3pPr>
            <a:lvl4pPr marL="4611779" indent="0">
              <a:buNone/>
              <a:defRPr sz="5249" b="1"/>
            </a:lvl4pPr>
            <a:lvl5pPr marL="6149039" indent="0">
              <a:buNone/>
              <a:defRPr sz="5249" b="1"/>
            </a:lvl5pPr>
            <a:lvl6pPr marL="7686302" indent="0">
              <a:buNone/>
              <a:defRPr sz="5249" b="1"/>
            </a:lvl6pPr>
            <a:lvl7pPr marL="9223553" indent="0">
              <a:buNone/>
              <a:defRPr sz="5249" b="1"/>
            </a:lvl7pPr>
            <a:lvl8pPr marL="10760818" indent="0">
              <a:buNone/>
              <a:defRPr sz="5249" b="1"/>
            </a:lvl8pPr>
            <a:lvl9pPr marL="12298076"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4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638650311"/>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21088104"/>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57322560"/>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7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263"/>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74" y="7533303"/>
            <a:ext cx="9476185" cy="24624823"/>
          </a:xfrm>
        </p:spPr>
        <p:txBody>
          <a:bodyPr/>
          <a:lstStyle>
            <a:lvl1pPr marL="0" indent="0">
              <a:buNone/>
              <a:defRPr sz="4833"/>
            </a:lvl1pPr>
            <a:lvl2pPr marL="1537266" indent="0">
              <a:buNone/>
              <a:defRPr sz="4166"/>
            </a:lvl2pPr>
            <a:lvl3pPr marL="3074515" indent="0">
              <a:buNone/>
              <a:defRPr sz="3333"/>
            </a:lvl3pPr>
            <a:lvl4pPr marL="4611779" indent="0">
              <a:buNone/>
              <a:defRPr sz="3166"/>
            </a:lvl4pPr>
            <a:lvl5pPr marL="6149039" indent="0">
              <a:buNone/>
              <a:defRPr sz="3166"/>
            </a:lvl5pPr>
            <a:lvl6pPr marL="7686302" indent="0">
              <a:buNone/>
              <a:defRPr sz="3166"/>
            </a:lvl6pPr>
            <a:lvl7pPr marL="9223553" indent="0">
              <a:buNone/>
              <a:defRPr sz="3166"/>
            </a:lvl7pPr>
            <a:lvl8pPr marL="10760818" indent="0">
              <a:buNone/>
              <a:defRPr sz="3166"/>
            </a:lvl8pPr>
            <a:lvl9pPr marL="12298076"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22074125"/>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7266" indent="0">
              <a:buNone/>
              <a:defRPr sz="9415"/>
            </a:lvl2pPr>
            <a:lvl3pPr marL="3074515" indent="0">
              <a:buNone/>
              <a:defRPr sz="8332"/>
            </a:lvl3pPr>
            <a:lvl4pPr marL="4611779" indent="0">
              <a:buNone/>
              <a:defRPr sz="6916"/>
            </a:lvl4pPr>
            <a:lvl5pPr marL="6149039" indent="0">
              <a:buNone/>
              <a:defRPr sz="6916"/>
            </a:lvl5pPr>
            <a:lvl6pPr marL="7686302" indent="0">
              <a:buNone/>
              <a:defRPr sz="6916"/>
            </a:lvl6pPr>
            <a:lvl7pPr marL="9223553" indent="0">
              <a:buNone/>
              <a:defRPr sz="6916"/>
            </a:lvl7pPr>
            <a:lvl8pPr marL="10760818" indent="0">
              <a:buNone/>
              <a:defRPr sz="6916"/>
            </a:lvl8pPr>
            <a:lvl9pPr marL="12298076" indent="0">
              <a:buNone/>
              <a:defRPr sz="6916"/>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7266" indent="0">
              <a:buNone/>
              <a:defRPr sz="4166"/>
            </a:lvl2pPr>
            <a:lvl3pPr marL="3074515" indent="0">
              <a:buNone/>
              <a:defRPr sz="3333"/>
            </a:lvl3pPr>
            <a:lvl4pPr marL="4611779" indent="0">
              <a:buNone/>
              <a:defRPr sz="3166"/>
            </a:lvl4pPr>
            <a:lvl5pPr marL="6149039" indent="0">
              <a:buNone/>
              <a:defRPr sz="3166"/>
            </a:lvl5pPr>
            <a:lvl6pPr marL="7686302" indent="0">
              <a:buNone/>
              <a:defRPr sz="3166"/>
            </a:lvl6pPr>
            <a:lvl7pPr marL="9223553" indent="0">
              <a:buNone/>
              <a:defRPr sz="3166"/>
            </a:lvl7pPr>
            <a:lvl8pPr marL="10760818" indent="0">
              <a:buNone/>
              <a:defRPr sz="3166"/>
            </a:lvl8pPr>
            <a:lvl9pPr marL="12298076"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036316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65"/>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4201" indent="0">
              <a:buNone/>
              <a:defRPr sz="6082"/>
            </a:lvl2pPr>
            <a:lvl3pPr marL="3108407" indent="0">
              <a:buNone/>
              <a:defRPr sz="5249"/>
            </a:lvl3pPr>
            <a:lvl4pPr marL="4662606" indent="0">
              <a:buNone/>
              <a:defRPr sz="4833"/>
            </a:lvl4pPr>
            <a:lvl5pPr marL="6216809" indent="0">
              <a:buNone/>
              <a:defRPr sz="4833"/>
            </a:lvl5pPr>
            <a:lvl6pPr marL="7771011" indent="0">
              <a:buNone/>
              <a:defRPr sz="4833"/>
            </a:lvl6pPr>
            <a:lvl7pPr marL="9325212" indent="0">
              <a:buNone/>
              <a:defRPr sz="4833"/>
            </a:lvl7pPr>
            <a:lvl8pPr marL="10879422" indent="0">
              <a:buNone/>
              <a:defRPr sz="4833"/>
            </a:lvl8pPr>
            <a:lvl9pPr marL="12433619"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6629052"/>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41157921"/>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604"/>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604"/>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20642580" y="33600695"/>
            <a:ext cx="6720840" cy="1683321"/>
          </a:xfrm>
          <a:prstGeom prst="rect">
            <a:avLst/>
          </a:prstGeom>
        </p:spPr>
        <p:txBody>
          <a:bodyPr lIns="369045" tIns="184438" rIns="369045" bIns="184438"/>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59727642"/>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426" tIns="153642" rIns="307426" bIns="153642"/>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426" tIns="153642" rIns="307426" bIns="153642"/>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426" tIns="153642" rIns="307426" bIns="153642"/>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960" tIns="184395" rIns="368960" bIns="18439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978928"/>
      </p:ext>
    </p:extLst>
  </p:cSld>
  <p:clrMapOvr>
    <a:masterClrMapping/>
  </p:clrMapOvr>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537680"/>
      </p:ext>
    </p:extLst>
  </p:cSld>
  <p:clrMapOvr>
    <a:masterClrMapping/>
  </p:clrMapOvr>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11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6911" indent="0">
              <a:buNone/>
              <a:defRPr sz="6082"/>
            </a:lvl2pPr>
            <a:lvl3pPr marL="3073800" indent="0">
              <a:buNone/>
              <a:defRPr sz="5249"/>
            </a:lvl3pPr>
            <a:lvl4pPr marL="4610704" indent="0">
              <a:buNone/>
              <a:defRPr sz="4833"/>
            </a:lvl4pPr>
            <a:lvl5pPr marL="6147606" indent="0">
              <a:buNone/>
              <a:defRPr sz="4833"/>
            </a:lvl5pPr>
            <a:lvl6pPr marL="7684506" indent="0">
              <a:buNone/>
              <a:defRPr sz="4833"/>
            </a:lvl6pPr>
            <a:lvl7pPr marL="9221402" indent="0">
              <a:buNone/>
              <a:defRPr sz="4833"/>
            </a:lvl7pPr>
            <a:lvl8pPr marL="10758310" indent="0">
              <a:buNone/>
              <a:defRPr sz="4833"/>
            </a:lvl8pPr>
            <a:lvl9pPr marL="1229520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761390"/>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870932"/>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6911" indent="0">
              <a:buNone/>
              <a:defRPr sz="6916" b="1"/>
            </a:lvl2pPr>
            <a:lvl3pPr marL="3073800" indent="0">
              <a:buNone/>
              <a:defRPr sz="6082" b="1"/>
            </a:lvl3pPr>
            <a:lvl4pPr marL="4610704" indent="0">
              <a:buNone/>
              <a:defRPr sz="5249" b="1"/>
            </a:lvl4pPr>
            <a:lvl5pPr marL="6147606" indent="0">
              <a:buNone/>
              <a:defRPr sz="5249" b="1"/>
            </a:lvl5pPr>
            <a:lvl6pPr marL="7684506" indent="0">
              <a:buNone/>
              <a:defRPr sz="5249" b="1"/>
            </a:lvl6pPr>
            <a:lvl7pPr marL="9221402" indent="0">
              <a:buNone/>
              <a:defRPr sz="5249" b="1"/>
            </a:lvl7pPr>
            <a:lvl8pPr marL="10758310" indent="0">
              <a:buNone/>
              <a:defRPr sz="5249" b="1"/>
            </a:lvl8pPr>
            <a:lvl9pPr marL="1229520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41" y="8058283"/>
            <a:ext cx="12731591" cy="3358307"/>
          </a:xfrm>
        </p:spPr>
        <p:txBody>
          <a:bodyPr anchor="b"/>
          <a:lstStyle>
            <a:lvl1pPr marL="0" indent="0">
              <a:buNone/>
              <a:defRPr sz="8332" b="1"/>
            </a:lvl1pPr>
            <a:lvl2pPr marL="1536911" indent="0">
              <a:buNone/>
              <a:defRPr sz="6916" b="1"/>
            </a:lvl2pPr>
            <a:lvl3pPr marL="3073800" indent="0">
              <a:buNone/>
              <a:defRPr sz="6082" b="1"/>
            </a:lvl3pPr>
            <a:lvl4pPr marL="4610704" indent="0">
              <a:buNone/>
              <a:defRPr sz="5249" b="1"/>
            </a:lvl4pPr>
            <a:lvl5pPr marL="6147606" indent="0">
              <a:buNone/>
              <a:defRPr sz="5249" b="1"/>
            </a:lvl5pPr>
            <a:lvl6pPr marL="7684506" indent="0">
              <a:buNone/>
              <a:defRPr sz="5249" b="1"/>
            </a:lvl6pPr>
            <a:lvl7pPr marL="9221402" indent="0">
              <a:buNone/>
              <a:defRPr sz="5249" b="1"/>
            </a:lvl7pPr>
            <a:lvl8pPr marL="10758310" indent="0">
              <a:buNone/>
              <a:defRPr sz="5249" b="1"/>
            </a:lvl8pPr>
            <a:lvl9pPr marL="1229520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41"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066398"/>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719649"/>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5678406"/>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7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279"/>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74" y="7533303"/>
            <a:ext cx="9476185" cy="24624823"/>
          </a:xfrm>
        </p:spPr>
        <p:txBody>
          <a:bodyPr/>
          <a:lstStyle>
            <a:lvl1pPr marL="0" indent="0">
              <a:buNone/>
              <a:defRPr sz="4833"/>
            </a:lvl1pPr>
            <a:lvl2pPr marL="1536911" indent="0">
              <a:buNone/>
              <a:defRPr sz="4166"/>
            </a:lvl2pPr>
            <a:lvl3pPr marL="3073800" indent="0">
              <a:buNone/>
              <a:defRPr sz="3333"/>
            </a:lvl3pPr>
            <a:lvl4pPr marL="4610704" indent="0">
              <a:buNone/>
              <a:defRPr sz="3166"/>
            </a:lvl4pPr>
            <a:lvl5pPr marL="6147606" indent="0">
              <a:buNone/>
              <a:defRPr sz="3166"/>
            </a:lvl5pPr>
            <a:lvl6pPr marL="7684506" indent="0">
              <a:buNone/>
              <a:defRPr sz="3166"/>
            </a:lvl6pPr>
            <a:lvl7pPr marL="9221402" indent="0">
              <a:buNone/>
              <a:defRPr sz="3166"/>
            </a:lvl7pPr>
            <a:lvl8pPr marL="10758310" indent="0">
              <a:buNone/>
              <a:defRPr sz="3166"/>
            </a:lvl8pPr>
            <a:lvl9pPr marL="1229520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97637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p>
        </p:txBody>
      </p:sp>
      <p:sp>
        <p:nvSpPr>
          <p:cNvPr id="4"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98052597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5262572"/>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6911" indent="0">
              <a:buNone/>
              <a:defRPr sz="9415"/>
            </a:lvl2pPr>
            <a:lvl3pPr marL="3073800" indent="0">
              <a:buNone/>
              <a:defRPr sz="8332"/>
            </a:lvl3pPr>
            <a:lvl4pPr marL="4610704" indent="0">
              <a:buNone/>
              <a:defRPr sz="6916"/>
            </a:lvl4pPr>
            <a:lvl5pPr marL="6147606" indent="0">
              <a:buNone/>
              <a:defRPr sz="6916"/>
            </a:lvl5pPr>
            <a:lvl6pPr marL="7684506" indent="0">
              <a:buNone/>
              <a:defRPr sz="6916"/>
            </a:lvl6pPr>
            <a:lvl7pPr marL="9221402" indent="0">
              <a:buNone/>
              <a:defRPr sz="6916"/>
            </a:lvl7pPr>
            <a:lvl8pPr marL="10758310" indent="0">
              <a:buNone/>
              <a:defRPr sz="6916"/>
            </a:lvl8pPr>
            <a:lvl9pPr marL="1229520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6911" indent="0">
              <a:buNone/>
              <a:defRPr sz="4166"/>
            </a:lvl2pPr>
            <a:lvl3pPr marL="3073800" indent="0">
              <a:buNone/>
              <a:defRPr sz="3333"/>
            </a:lvl3pPr>
            <a:lvl4pPr marL="4610704" indent="0">
              <a:buNone/>
              <a:defRPr sz="3166"/>
            </a:lvl4pPr>
            <a:lvl5pPr marL="6147606" indent="0">
              <a:buNone/>
              <a:defRPr sz="3166"/>
            </a:lvl5pPr>
            <a:lvl6pPr marL="7684506" indent="0">
              <a:buNone/>
              <a:defRPr sz="3166"/>
            </a:lvl6pPr>
            <a:lvl7pPr marL="9221402" indent="0">
              <a:buNone/>
              <a:defRPr sz="3166"/>
            </a:lvl7pPr>
            <a:lvl8pPr marL="10758310" indent="0">
              <a:buNone/>
              <a:defRPr sz="3166"/>
            </a:lvl8pPr>
            <a:lvl9pPr marL="1229520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5114197"/>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8434057"/>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726119"/>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160275" y="11184228"/>
            <a:ext cx="24483061" cy="7716611"/>
          </a:xfrm>
        </p:spPr>
        <p:txBody>
          <a:bodyPr/>
          <a:lstStyle/>
          <a:p>
            <a:r>
              <a:rPr lang="tr-TR" altLang="zh-TW" smtClean="0"/>
              <a:t>Click to edit Master title style</a:t>
            </a:r>
            <a:endParaRPr lang="en-US"/>
          </a:p>
        </p:txBody>
      </p:sp>
      <p:sp>
        <p:nvSpPr>
          <p:cNvPr id="3" name="Subtitle 2"/>
          <p:cNvSpPr>
            <a:spLocks noGrp="1"/>
          </p:cNvSpPr>
          <p:nvPr>
            <p:ph type="subTitle" idx="1"/>
          </p:nvPr>
        </p:nvSpPr>
        <p:spPr>
          <a:xfrm>
            <a:off x="4320545" y="20399852"/>
            <a:ext cx="20162521" cy="9199933"/>
          </a:xfrm>
        </p:spPr>
        <p:txBody>
          <a:bodyPr/>
          <a:lstStyle>
            <a:lvl1pPr marL="0" indent="0" algn="ctr">
              <a:buNone/>
              <a:defRPr>
                <a:solidFill>
                  <a:schemeClr val="tx1">
                    <a:tint val="75000"/>
                  </a:schemeClr>
                </a:solidFill>
              </a:defRPr>
            </a:lvl1pPr>
            <a:lvl2pPr marL="1536557" indent="0" algn="ctr">
              <a:buNone/>
              <a:defRPr>
                <a:solidFill>
                  <a:schemeClr val="tx1">
                    <a:tint val="75000"/>
                  </a:schemeClr>
                </a:solidFill>
              </a:defRPr>
            </a:lvl2pPr>
            <a:lvl3pPr marL="3073079" indent="0" algn="ctr">
              <a:buNone/>
              <a:defRPr>
                <a:solidFill>
                  <a:schemeClr val="tx1">
                    <a:tint val="75000"/>
                  </a:schemeClr>
                </a:solidFill>
              </a:defRPr>
            </a:lvl3pPr>
            <a:lvl4pPr marL="4609627" indent="0" algn="ctr">
              <a:buNone/>
              <a:defRPr>
                <a:solidFill>
                  <a:schemeClr val="tx1">
                    <a:tint val="75000"/>
                  </a:schemeClr>
                </a:solidFill>
              </a:defRPr>
            </a:lvl4pPr>
            <a:lvl5pPr marL="6146171" indent="0" algn="ctr">
              <a:buNone/>
              <a:defRPr>
                <a:solidFill>
                  <a:schemeClr val="tx1">
                    <a:tint val="75000"/>
                  </a:schemeClr>
                </a:solidFill>
              </a:defRPr>
            </a:lvl5pPr>
            <a:lvl6pPr marL="7682715" indent="0" algn="ctr">
              <a:buNone/>
              <a:defRPr>
                <a:solidFill>
                  <a:schemeClr val="tx1">
                    <a:tint val="75000"/>
                  </a:schemeClr>
                </a:solidFill>
              </a:defRPr>
            </a:lvl6pPr>
            <a:lvl7pPr marL="9219250" indent="0" algn="ctr">
              <a:buNone/>
              <a:defRPr>
                <a:solidFill>
                  <a:schemeClr val="tx1">
                    <a:tint val="75000"/>
                  </a:schemeClr>
                </a:solidFill>
              </a:defRPr>
            </a:lvl7pPr>
            <a:lvl8pPr marL="10755800" indent="0" algn="ctr">
              <a:buNone/>
              <a:defRPr>
                <a:solidFill>
                  <a:schemeClr val="tx1">
                    <a:tint val="75000"/>
                  </a:schemeClr>
                </a:solidFill>
              </a:defRPr>
            </a:lvl8pPr>
            <a:lvl9pPr marL="12292340" indent="0" algn="ctr">
              <a:buNone/>
              <a:defRPr>
                <a:solidFill>
                  <a:schemeClr val="tx1">
                    <a:tint val="75000"/>
                  </a:schemeClr>
                </a:solidFill>
              </a:defRPr>
            </a:lvl9pPr>
          </a:lstStyle>
          <a:p>
            <a:r>
              <a:rPr lang="tr-TR"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85404895"/>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64091918"/>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143"/>
            <a:ext cx="24483061" cy="7149947"/>
          </a:xfrm>
        </p:spPr>
        <p:txBody>
          <a:bodyPr anchor="t"/>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solidFill>
                  <a:schemeClr val="tx1">
                    <a:tint val="75000"/>
                  </a:schemeClr>
                </a:solidFill>
              </a:defRPr>
            </a:lvl1pPr>
            <a:lvl2pPr marL="1536557" indent="0">
              <a:buNone/>
              <a:defRPr sz="6082">
                <a:solidFill>
                  <a:schemeClr val="tx1">
                    <a:tint val="75000"/>
                  </a:schemeClr>
                </a:solidFill>
              </a:defRPr>
            </a:lvl2pPr>
            <a:lvl3pPr marL="3073079" indent="0">
              <a:buNone/>
              <a:defRPr sz="5249">
                <a:solidFill>
                  <a:schemeClr val="tx1">
                    <a:tint val="75000"/>
                  </a:schemeClr>
                </a:solidFill>
              </a:defRPr>
            </a:lvl3pPr>
            <a:lvl4pPr marL="4609627" indent="0">
              <a:buNone/>
              <a:defRPr sz="4833">
                <a:solidFill>
                  <a:schemeClr val="tx1">
                    <a:tint val="75000"/>
                  </a:schemeClr>
                </a:solidFill>
              </a:defRPr>
            </a:lvl4pPr>
            <a:lvl5pPr marL="6146171" indent="0">
              <a:buNone/>
              <a:defRPr sz="4833">
                <a:solidFill>
                  <a:schemeClr val="tx1">
                    <a:tint val="75000"/>
                  </a:schemeClr>
                </a:solidFill>
              </a:defRPr>
            </a:lvl5pPr>
            <a:lvl6pPr marL="7682715" indent="0">
              <a:buNone/>
              <a:defRPr sz="4833">
                <a:solidFill>
                  <a:schemeClr val="tx1">
                    <a:tint val="75000"/>
                  </a:schemeClr>
                </a:solidFill>
              </a:defRPr>
            </a:lvl6pPr>
            <a:lvl7pPr marL="9219250" indent="0">
              <a:buNone/>
              <a:defRPr sz="4833">
                <a:solidFill>
                  <a:schemeClr val="tx1">
                    <a:tint val="75000"/>
                  </a:schemeClr>
                </a:solidFill>
              </a:defRPr>
            </a:lvl7pPr>
            <a:lvl8pPr marL="10755800" indent="0">
              <a:buNone/>
              <a:defRPr sz="4833">
                <a:solidFill>
                  <a:schemeClr val="tx1">
                    <a:tint val="75000"/>
                  </a:schemeClr>
                </a:solidFill>
              </a:defRPr>
            </a:lvl8pPr>
            <a:lvl9pPr marL="12292340" indent="0">
              <a:buNone/>
              <a:defRPr sz="4833">
                <a:solidFill>
                  <a:schemeClr val="tx1">
                    <a:tint val="75000"/>
                  </a:schemeClr>
                </a:solidFill>
              </a:defRPr>
            </a:lvl9pPr>
          </a:lstStyle>
          <a:p>
            <a:pPr lvl="0"/>
            <a:r>
              <a:rPr lang="tr-TR"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7019245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1440183"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641837" y="8399982"/>
            <a:ext cx="12721589" cy="23758164"/>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72348422"/>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6557" indent="0">
              <a:buNone/>
              <a:defRPr sz="6916" b="1"/>
            </a:lvl2pPr>
            <a:lvl3pPr marL="3073079" indent="0">
              <a:buNone/>
              <a:defRPr sz="6082" b="1"/>
            </a:lvl3pPr>
            <a:lvl4pPr marL="4609627" indent="0">
              <a:buNone/>
              <a:defRPr sz="5249" b="1"/>
            </a:lvl4pPr>
            <a:lvl5pPr marL="6146171" indent="0">
              <a:buNone/>
              <a:defRPr sz="5249" b="1"/>
            </a:lvl5pPr>
            <a:lvl6pPr marL="7682715" indent="0">
              <a:buNone/>
              <a:defRPr sz="5249" b="1"/>
            </a:lvl6pPr>
            <a:lvl7pPr marL="9219250" indent="0">
              <a:buNone/>
              <a:defRPr sz="5249" b="1"/>
            </a:lvl7pPr>
            <a:lvl8pPr marL="10755800" indent="0">
              <a:buNone/>
              <a:defRPr sz="5249" b="1"/>
            </a:lvl8pPr>
            <a:lvl9pPr marL="12292340"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47" y="8058283"/>
            <a:ext cx="12731591" cy="3358307"/>
          </a:xfrm>
        </p:spPr>
        <p:txBody>
          <a:bodyPr anchor="b"/>
          <a:lstStyle>
            <a:lvl1pPr marL="0" indent="0">
              <a:buNone/>
              <a:defRPr sz="8332" b="1"/>
            </a:lvl1pPr>
            <a:lvl2pPr marL="1536557" indent="0">
              <a:buNone/>
              <a:defRPr sz="6916" b="1"/>
            </a:lvl2pPr>
            <a:lvl3pPr marL="3073079" indent="0">
              <a:buNone/>
              <a:defRPr sz="6082" b="1"/>
            </a:lvl3pPr>
            <a:lvl4pPr marL="4609627" indent="0">
              <a:buNone/>
              <a:defRPr sz="5249" b="1"/>
            </a:lvl4pPr>
            <a:lvl5pPr marL="6146171" indent="0">
              <a:buNone/>
              <a:defRPr sz="5249" b="1"/>
            </a:lvl5pPr>
            <a:lvl6pPr marL="7682715" indent="0">
              <a:buNone/>
              <a:defRPr sz="5249" b="1"/>
            </a:lvl6pPr>
            <a:lvl7pPr marL="9219250" indent="0">
              <a:buNone/>
              <a:defRPr sz="5249" b="1"/>
            </a:lvl7pPr>
            <a:lvl8pPr marL="10755800" indent="0">
              <a:buNone/>
              <a:defRPr sz="5249" b="1"/>
            </a:lvl8pPr>
            <a:lvl9pPr marL="12292340"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47"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92959666"/>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26099892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10628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4201" indent="0">
              <a:buNone/>
              <a:defRPr sz="6916" b="1"/>
            </a:lvl2pPr>
            <a:lvl3pPr marL="3108407" indent="0">
              <a:buNone/>
              <a:defRPr sz="6082" b="1"/>
            </a:lvl3pPr>
            <a:lvl4pPr marL="4662606" indent="0">
              <a:buNone/>
              <a:defRPr sz="5249" b="1"/>
            </a:lvl4pPr>
            <a:lvl5pPr marL="6216809" indent="0">
              <a:buNone/>
              <a:defRPr sz="5249" b="1"/>
            </a:lvl5pPr>
            <a:lvl6pPr marL="7771011" indent="0">
              <a:buNone/>
              <a:defRPr sz="5249" b="1"/>
            </a:lvl6pPr>
            <a:lvl7pPr marL="9325212" indent="0">
              <a:buNone/>
              <a:defRPr sz="5249" b="1"/>
            </a:lvl7pPr>
            <a:lvl8pPr marL="10879422" indent="0">
              <a:buNone/>
              <a:defRPr sz="5249" b="1"/>
            </a:lvl8pPr>
            <a:lvl9pPr marL="12433619"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88" y="8058283"/>
            <a:ext cx="12731591" cy="3358307"/>
          </a:xfrm>
        </p:spPr>
        <p:txBody>
          <a:bodyPr anchor="b"/>
          <a:lstStyle>
            <a:lvl1pPr marL="0" indent="0">
              <a:buNone/>
              <a:defRPr sz="8332" b="1"/>
            </a:lvl1pPr>
            <a:lvl2pPr marL="1554201" indent="0">
              <a:buNone/>
              <a:defRPr sz="6916" b="1"/>
            </a:lvl2pPr>
            <a:lvl3pPr marL="3108407" indent="0">
              <a:buNone/>
              <a:defRPr sz="6082" b="1"/>
            </a:lvl3pPr>
            <a:lvl4pPr marL="4662606" indent="0">
              <a:buNone/>
              <a:defRPr sz="5249" b="1"/>
            </a:lvl4pPr>
            <a:lvl5pPr marL="6216809" indent="0">
              <a:buNone/>
              <a:defRPr sz="5249" b="1"/>
            </a:lvl5pPr>
            <a:lvl6pPr marL="7771011" indent="0">
              <a:buNone/>
              <a:defRPr sz="5249" b="1"/>
            </a:lvl6pPr>
            <a:lvl7pPr marL="9325212" indent="0">
              <a:buNone/>
              <a:defRPr sz="5249" b="1"/>
            </a:lvl7pPr>
            <a:lvl8pPr marL="10879422" indent="0">
              <a:buNone/>
              <a:defRPr sz="5249" b="1"/>
            </a:lvl8pPr>
            <a:lvl9pPr marL="12433619"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8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129093"/>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29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1" y="7533303"/>
            <a:ext cx="9476185" cy="24624823"/>
          </a:xfrm>
        </p:spPr>
        <p:txBody>
          <a:bodyPr/>
          <a:lstStyle>
            <a:lvl1pPr marL="0" indent="0">
              <a:buNone/>
              <a:defRPr sz="4833"/>
            </a:lvl1pPr>
            <a:lvl2pPr marL="1536557" indent="0">
              <a:buNone/>
              <a:defRPr sz="4166"/>
            </a:lvl2pPr>
            <a:lvl3pPr marL="3073079" indent="0">
              <a:buNone/>
              <a:defRPr sz="3333"/>
            </a:lvl3pPr>
            <a:lvl4pPr marL="4609627" indent="0">
              <a:buNone/>
              <a:defRPr sz="3166"/>
            </a:lvl4pPr>
            <a:lvl5pPr marL="6146171" indent="0">
              <a:buNone/>
              <a:defRPr sz="3166"/>
            </a:lvl5pPr>
            <a:lvl6pPr marL="7682715" indent="0">
              <a:buNone/>
              <a:defRPr sz="3166"/>
            </a:lvl6pPr>
            <a:lvl7pPr marL="9219250" indent="0">
              <a:buNone/>
              <a:defRPr sz="3166"/>
            </a:lvl7pPr>
            <a:lvl8pPr marL="10755800" indent="0">
              <a:buNone/>
              <a:defRPr sz="3166"/>
            </a:lvl8pPr>
            <a:lvl9pPr marL="12292340"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00632251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6557" indent="0">
              <a:buNone/>
              <a:defRPr sz="9415"/>
            </a:lvl2pPr>
            <a:lvl3pPr marL="3073079" indent="0">
              <a:buNone/>
              <a:defRPr sz="8332"/>
            </a:lvl3pPr>
            <a:lvl4pPr marL="4609627" indent="0">
              <a:buNone/>
              <a:defRPr sz="6916"/>
            </a:lvl4pPr>
            <a:lvl5pPr marL="6146171" indent="0">
              <a:buNone/>
              <a:defRPr sz="6916"/>
            </a:lvl5pPr>
            <a:lvl6pPr marL="7682715" indent="0">
              <a:buNone/>
              <a:defRPr sz="6916"/>
            </a:lvl6pPr>
            <a:lvl7pPr marL="9219250" indent="0">
              <a:buNone/>
              <a:defRPr sz="6916"/>
            </a:lvl7pPr>
            <a:lvl8pPr marL="10755800" indent="0">
              <a:buNone/>
              <a:defRPr sz="6916"/>
            </a:lvl8pPr>
            <a:lvl9pPr marL="12292340" indent="0">
              <a:buNone/>
              <a:defRPr sz="6916"/>
            </a:lvl9pPr>
          </a:lstStyle>
          <a:p>
            <a:r>
              <a:rPr lang="tr-TR" altLang="zh-TW" smtClean="0"/>
              <a:t>Drag picture to placeholder or click icon to add</a:t>
            </a:r>
            <a:endParaRPr lang="en-US"/>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6557" indent="0">
              <a:buNone/>
              <a:defRPr sz="4166"/>
            </a:lvl2pPr>
            <a:lvl3pPr marL="3073079" indent="0">
              <a:buNone/>
              <a:defRPr sz="3333"/>
            </a:lvl3pPr>
            <a:lvl4pPr marL="4609627" indent="0">
              <a:buNone/>
              <a:defRPr sz="3166"/>
            </a:lvl4pPr>
            <a:lvl5pPr marL="6146171" indent="0">
              <a:buNone/>
              <a:defRPr sz="3166"/>
            </a:lvl5pPr>
            <a:lvl6pPr marL="7682715" indent="0">
              <a:buNone/>
              <a:defRPr sz="3166"/>
            </a:lvl6pPr>
            <a:lvl7pPr marL="9219250" indent="0">
              <a:buNone/>
              <a:defRPr sz="3166"/>
            </a:lvl7pPr>
            <a:lvl8pPr marL="10755800" indent="0">
              <a:buNone/>
              <a:defRPr sz="3166"/>
            </a:lvl8pPr>
            <a:lvl9pPr marL="12292340" indent="0">
              <a:buNone/>
              <a:defRPr sz="3166"/>
            </a:lvl9pPr>
          </a:lstStyle>
          <a:p>
            <a:pPr lvl="0"/>
            <a:r>
              <a:rPr lang="tr-TR"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36996963"/>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73815781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637"/>
            <a:ext cx="6480810" cy="30716442"/>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1440181" y="1442637"/>
            <a:ext cx="18962370" cy="30716442"/>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55348780"/>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283" tIns="153567" rIns="307283" bIns="153567"/>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283" tIns="153567" rIns="307283" bIns="153567"/>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283" tIns="153567" rIns="307283" bIns="153567"/>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788" tIns="184305" rIns="368788" bIns="18430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69874"/>
      </p:ext>
    </p:extLst>
  </p:cSld>
  <p:clrMapOvr>
    <a:masterClrMapping/>
  </p:clrMapOvr>
  <p:transition/>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764528"/>
      </p:ext>
    </p:extLst>
  </p:cSld>
  <p:clrMapOvr>
    <a:masterClrMapping/>
  </p:clrMapOvr>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158"/>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6200" indent="0">
              <a:buNone/>
              <a:defRPr sz="6082"/>
            </a:lvl2pPr>
            <a:lvl3pPr marL="3072363" indent="0">
              <a:buNone/>
              <a:defRPr sz="5249"/>
            </a:lvl3pPr>
            <a:lvl4pPr marL="4608553" indent="0">
              <a:buNone/>
              <a:defRPr sz="4833"/>
            </a:lvl4pPr>
            <a:lvl5pPr marL="6144738" indent="0">
              <a:buNone/>
              <a:defRPr sz="4833"/>
            </a:lvl5pPr>
            <a:lvl6pPr marL="7680921" indent="0">
              <a:buNone/>
              <a:defRPr sz="4833"/>
            </a:lvl6pPr>
            <a:lvl7pPr marL="9217103" indent="0">
              <a:buNone/>
              <a:defRPr sz="4833"/>
            </a:lvl7pPr>
            <a:lvl8pPr marL="10753292" indent="0">
              <a:buNone/>
              <a:defRPr sz="4833"/>
            </a:lvl8pPr>
            <a:lvl9pPr marL="1228947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7678518"/>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198796"/>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6200" indent="0">
              <a:buNone/>
              <a:defRPr sz="6916" b="1"/>
            </a:lvl2pPr>
            <a:lvl3pPr marL="3072363" indent="0">
              <a:buNone/>
              <a:defRPr sz="6082" b="1"/>
            </a:lvl3pPr>
            <a:lvl4pPr marL="4608553" indent="0">
              <a:buNone/>
              <a:defRPr sz="5249" b="1"/>
            </a:lvl4pPr>
            <a:lvl5pPr marL="6144738" indent="0">
              <a:buNone/>
              <a:defRPr sz="5249" b="1"/>
            </a:lvl5pPr>
            <a:lvl6pPr marL="7680921" indent="0">
              <a:buNone/>
              <a:defRPr sz="5249" b="1"/>
            </a:lvl6pPr>
            <a:lvl7pPr marL="9217103" indent="0">
              <a:buNone/>
              <a:defRPr sz="5249" b="1"/>
            </a:lvl7pPr>
            <a:lvl8pPr marL="10753292" indent="0">
              <a:buNone/>
              <a:defRPr sz="5249" b="1"/>
            </a:lvl8pPr>
            <a:lvl9pPr marL="1228947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47" y="8058283"/>
            <a:ext cx="12731591" cy="3358307"/>
          </a:xfrm>
        </p:spPr>
        <p:txBody>
          <a:bodyPr anchor="b"/>
          <a:lstStyle>
            <a:lvl1pPr marL="0" indent="0">
              <a:buNone/>
              <a:defRPr sz="8332" b="1"/>
            </a:lvl1pPr>
            <a:lvl2pPr marL="1536200" indent="0">
              <a:buNone/>
              <a:defRPr sz="6916" b="1"/>
            </a:lvl2pPr>
            <a:lvl3pPr marL="3072363" indent="0">
              <a:buNone/>
              <a:defRPr sz="6082" b="1"/>
            </a:lvl3pPr>
            <a:lvl4pPr marL="4608553" indent="0">
              <a:buNone/>
              <a:defRPr sz="5249" b="1"/>
            </a:lvl4pPr>
            <a:lvl5pPr marL="6144738" indent="0">
              <a:buNone/>
              <a:defRPr sz="5249" b="1"/>
            </a:lvl5pPr>
            <a:lvl6pPr marL="7680921" indent="0">
              <a:buNone/>
              <a:defRPr sz="5249" b="1"/>
            </a:lvl6pPr>
            <a:lvl7pPr marL="9217103" indent="0">
              <a:buNone/>
              <a:defRPr sz="5249" b="1"/>
            </a:lvl7pPr>
            <a:lvl8pPr marL="10753292" indent="0">
              <a:buNone/>
              <a:defRPr sz="5249" b="1"/>
            </a:lvl8pPr>
            <a:lvl9pPr marL="1228947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47"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9975097"/>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738365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391756"/>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6270952"/>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31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4" y="7533303"/>
            <a:ext cx="9476185" cy="24624823"/>
          </a:xfrm>
        </p:spPr>
        <p:txBody>
          <a:bodyPr/>
          <a:lstStyle>
            <a:lvl1pPr marL="0" indent="0">
              <a:buNone/>
              <a:defRPr sz="4833"/>
            </a:lvl1pPr>
            <a:lvl2pPr marL="1536200" indent="0">
              <a:buNone/>
              <a:defRPr sz="4166"/>
            </a:lvl2pPr>
            <a:lvl3pPr marL="3072363" indent="0">
              <a:buNone/>
              <a:defRPr sz="3333"/>
            </a:lvl3pPr>
            <a:lvl4pPr marL="4608553" indent="0">
              <a:buNone/>
              <a:defRPr sz="3166"/>
            </a:lvl4pPr>
            <a:lvl5pPr marL="6144738" indent="0">
              <a:buNone/>
              <a:defRPr sz="3166"/>
            </a:lvl5pPr>
            <a:lvl6pPr marL="7680921" indent="0">
              <a:buNone/>
              <a:defRPr sz="3166"/>
            </a:lvl6pPr>
            <a:lvl7pPr marL="9217103" indent="0">
              <a:buNone/>
              <a:defRPr sz="3166"/>
            </a:lvl7pPr>
            <a:lvl8pPr marL="10753292" indent="0">
              <a:buNone/>
              <a:defRPr sz="3166"/>
            </a:lvl8pPr>
            <a:lvl9pPr marL="1228947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9746242"/>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6200" indent="0">
              <a:buNone/>
              <a:defRPr sz="9415"/>
            </a:lvl2pPr>
            <a:lvl3pPr marL="3072363" indent="0">
              <a:buNone/>
              <a:defRPr sz="8332"/>
            </a:lvl3pPr>
            <a:lvl4pPr marL="4608553" indent="0">
              <a:buNone/>
              <a:defRPr sz="6916"/>
            </a:lvl4pPr>
            <a:lvl5pPr marL="6144738" indent="0">
              <a:buNone/>
              <a:defRPr sz="6916"/>
            </a:lvl5pPr>
            <a:lvl6pPr marL="7680921" indent="0">
              <a:buNone/>
              <a:defRPr sz="6916"/>
            </a:lvl6pPr>
            <a:lvl7pPr marL="9217103" indent="0">
              <a:buNone/>
              <a:defRPr sz="6916"/>
            </a:lvl7pPr>
            <a:lvl8pPr marL="10753292" indent="0">
              <a:buNone/>
              <a:defRPr sz="6916"/>
            </a:lvl8pPr>
            <a:lvl9pPr marL="1228947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6200" indent="0">
              <a:buNone/>
              <a:defRPr sz="4166"/>
            </a:lvl2pPr>
            <a:lvl3pPr marL="3072363" indent="0">
              <a:buNone/>
              <a:defRPr sz="3333"/>
            </a:lvl3pPr>
            <a:lvl4pPr marL="4608553" indent="0">
              <a:buNone/>
              <a:defRPr sz="3166"/>
            </a:lvl4pPr>
            <a:lvl5pPr marL="6144738" indent="0">
              <a:buNone/>
              <a:defRPr sz="3166"/>
            </a:lvl5pPr>
            <a:lvl6pPr marL="7680921" indent="0">
              <a:buNone/>
              <a:defRPr sz="3166"/>
            </a:lvl6pPr>
            <a:lvl7pPr marL="9217103" indent="0">
              <a:buNone/>
              <a:defRPr sz="3166"/>
            </a:lvl7pPr>
            <a:lvl8pPr marL="10753292" indent="0">
              <a:buNone/>
              <a:defRPr sz="3166"/>
            </a:lvl8pPr>
            <a:lvl9pPr marL="1228947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5814127"/>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4604761"/>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2346176"/>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208" tIns="153530" rIns="307208" bIns="15353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208" tIns="153530" rIns="307208" bIns="15353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208" tIns="153530" rIns="307208" bIns="15353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698" tIns="184260" rIns="368698" bIns="18426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0476951"/>
      </p:ext>
    </p:extLst>
  </p:cSld>
  <p:clrMapOvr>
    <a:masterClrMapping/>
  </p:clrMapOvr>
  <p:transition/>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942880"/>
      </p:ext>
    </p:extLst>
  </p:cSld>
  <p:clrMapOvr>
    <a:masterClrMapping/>
  </p:clrMapOvr>
  <p:transition/>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171"/>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5838" indent="0">
              <a:buNone/>
              <a:defRPr sz="6082"/>
            </a:lvl2pPr>
            <a:lvl3pPr marL="3071648" indent="0">
              <a:buNone/>
              <a:defRPr sz="5249"/>
            </a:lvl3pPr>
            <a:lvl4pPr marL="4607475" indent="0">
              <a:buNone/>
              <a:defRPr sz="4833"/>
            </a:lvl4pPr>
            <a:lvl5pPr marL="6143307" indent="0">
              <a:buNone/>
              <a:defRPr sz="4833"/>
            </a:lvl5pPr>
            <a:lvl6pPr marL="7679134" indent="0">
              <a:buNone/>
              <a:defRPr sz="4833"/>
            </a:lvl6pPr>
            <a:lvl7pPr marL="9214953" indent="0">
              <a:buNone/>
              <a:defRPr sz="4833"/>
            </a:lvl7pPr>
            <a:lvl8pPr marL="10750782" indent="0">
              <a:buNone/>
              <a:defRPr sz="4833"/>
            </a:lvl8pPr>
            <a:lvl9pPr marL="12286609"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774149"/>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0200129"/>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5838" indent="0">
              <a:buNone/>
              <a:defRPr sz="6916" b="1"/>
            </a:lvl2pPr>
            <a:lvl3pPr marL="3071648" indent="0">
              <a:buNone/>
              <a:defRPr sz="6082" b="1"/>
            </a:lvl3pPr>
            <a:lvl4pPr marL="4607475" indent="0">
              <a:buNone/>
              <a:defRPr sz="5249" b="1"/>
            </a:lvl4pPr>
            <a:lvl5pPr marL="6143307" indent="0">
              <a:buNone/>
              <a:defRPr sz="5249" b="1"/>
            </a:lvl5pPr>
            <a:lvl6pPr marL="7679134" indent="0">
              <a:buNone/>
              <a:defRPr sz="5249" b="1"/>
            </a:lvl6pPr>
            <a:lvl7pPr marL="9214953" indent="0">
              <a:buNone/>
              <a:defRPr sz="5249" b="1"/>
            </a:lvl7pPr>
            <a:lvl8pPr marL="10750782" indent="0">
              <a:buNone/>
              <a:defRPr sz="5249" b="1"/>
            </a:lvl8pPr>
            <a:lvl9pPr marL="12286609"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54" y="8058283"/>
            <a:ext cx="12731591" cy="3358307"/>
          </a:xfrm>
        </p:spPr>
        <p:txBody>
          <a:bodyPr anchor="b"/>
          <a:lstStyle>
            <a:lvl1pPr marL="0" indent="0">
              <a:buNone/>
              <a:defRPr sz="8332" b="1"/>
            </a:lvl1pPr>
            <a:lvl2pPr marL="1535838" indent="0">
              <a:buNone/>
              <a:defRPr sz="6916" b="1"/>
            </a:lvl2pPr>
            <a:lvl3pPr marL="3071648" indent="0">
              <a:buNone/>
              <a:defRPr sz="6082" b="1"/>
            </a:lvl3pPr>
            <a:lvl4pPr marL="4607475" indent="0">
              <a:buNone/>
              <a:defRPr sz="5249" b="1"/>
            </a:lvl4pPr>
            <a:lvl5pPr marL="6143307" indent="0">
              <a:buNone/>
              <a:defRPr sz="5249" b="1"/>
            </a:lvl5pPr>
            <a:lvl6pPr marL="7679134" indent="0">
              <a:buNone/>
              <a:defRPr sz="5249" b="1"/>
            </a:lvl6pPr>
            <a:lvl7pPr marL="9214953" indent="0">
              <a:buNone/>
              <a:defRPr sz="5249" b="1"/>
            </a:lvl7pPr>
            <a:lvl8pPr marL="10750782" indent="0">
              <a:buNone/>
              <a:defRPr sz="5249" b="1"/>
            </a:lvl8pPr>
            <a:lvl9pPr marL="12286609"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5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819930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6938128"/>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0484662"/>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7671530"/>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4"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326"/>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4" y="7533303"/>
            <a:ext cx="9476185" cy="24624823"/>
          </a:xfrm>
        </p:spPr>
        <p:txBody>
          <a:bodyPr/>
          <a:lstStyle>
            <a:lvl1pPr marL="0" indent="0">
              <a:buNone/>
              <a:defRPr sz="4833"/>
            </a:lvl1pPr>
            <a:lvl2pPr marL="1535838" indent="0">
              <a:buNone/>
              <a:defRPr sz="4166"/>
            </a:lvl2pPr>
            <a:lvl3pPr marL="3071648" indent="0">
              <a:buNone/>
              <a:defRPr sz="3333"/>
            </a:lvl3pPr>
            <a:lvl4pPr marL="4607475" indent="0">
              <a:buNone/>
              <a:defRPr sz="3166"/>
            </a:lvl4pPr>
            <a:lvl5pPr marL="6143307" indent="0">
              <a:buNone/>
              <a:defRPr sz="3166"/>
            </a:lvl5pPr>
            <a:lvl6pPr marL="7679134" indent="0">
              <a:buNone/>
              <a:defRPr sz="3166"/>
            </a:lvl6pPr>
            <a:lvl7pPr marL="9214953" indent="0">
              <a:buNone/>
              <a:defRPr sz="3166"/>
            </a:lvl7pPr>
            <a:lvl8pPr marL="10750782" indent="0">
              <a:buNone/>
              <a:defRPr sz="3166"/>
            </a:lvl8pPr>
            <a:lvl9pPr marL="1228660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370657"/>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5838" indent="0">
              <a:buNone/>
              <a:defRPr sz="9415"/>
            </a:lvl2pPr>
            <a:lvl3pPr marL="3071648" indent="0">
              <a:buNone/>
              <a:defRPr sz="8332"/>
            </a:lvl3pPr>
            <a:lvl4pPr marL="4607475" indent="0">
              <a:buNone/>
              <a:defRPr sz="6916"/>
            </a:lvl4pPr>
            <a:lvl5pPr marL="6143307" indent="0">
              <a:buNone/>
              <a:defRPr sz="6916"/>
            </a:lvl5pPr>
            <a:lvl6pPr marL="7679134" indent="0">
              <a:buNone/>
              <a:defRPr sz="6916"/>
            </a:lvl6pPr>
            <a:lvl7pPr marL="9214953" indent="0">
              <a:buNone/>
              <a:defRPr sz="6916"/>
            </a:lvl7pPr>
            <a:lvl8pPr marL="10750782" indent="0">
              <a:buNone/>
              <a:defRPr sz="6916"/>
            </a:lvl8pPr>
            <a:lvl9pPr marL="12286609"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5838" indent="0">
              <a:buNone/>
              <a:defRPr sz="4166"/>
            </a:lvl2pPr>
            <a:lvl3pPr marL="3071648" indent="0">
              <a:buNone/>
              <a:defRPr sz="3333"/>
            </a:lvl3pPr>
            <a:lvl4pPr marL="4607475" indent="0">
              <a:buNone/>
              <a:defRPr sz="3166"/>
            </a:lvl4pPr>
            <a:lvl5pPr marL="6143307" indent="0">
              <a:buNone/>
              <a:defRPr sz="3166"/>
            </a:lvl5pPr>
            <a:lvl6pPr marL="7679134" indent="0">
              <a:buNone/>
              <a:defRPr sz="3166"/>
            </a:lvl6pPr>
            <a:lvl7pPr marL="9214953" indent="0">
              <a:buNone/>
              <a:defRPr sz="3166"/>
            </a:lvl7pPr>
            <a:lvl8pPr marL="10750782" indent="0">
              <a:buNone/>
              <a:defRPr sz="3166"/>
            </a:lvl8pPr>
            <a:lvl9pPr marL="1228660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856542"/>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2931407"/>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452932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137" tIns="153495" rIns="307137" bIns="153495"/>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137" tIns="153495" rIns="307137" bIns="153495"/>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137" tIns="153495" rIns="307137" bIns="153495"/>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613" tIns="184218" rIns="368613" bIns="184218"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4805834"/>
      </p:ext>
    </p:extLst>
  </p:cSld>
  <p:clrMapOvr>
    <a:masterClrMapping/>
  </p:clrMapOvr>
  <p:transition/>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567429"/>
      </p:ext>
    </p:extLst>
  </p:cSld>
  <p:clrMapOvr>
    <a:masterClrMapping/>
  </p:clrMapOvr>
  <p:transition/>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184"/>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5482" indent="0">
              <a:buNone/>
              <a:defRPr sz="6082"/>
            </a:lvl2pPr>
            <a:lvl3pPr marL="3070932" indent="0">
              <a:buNone/>
              <a:defRPr sz="5249"/>
            </a:lvl3pPr>
            <a:lvl4pPr marL="4606403" indent="0">
              <a:buNone/>
              <a:defRPr sz="4833"/>
            </a:lvl4pPr>
            <a:lvl5pPr marL="6141870" indent="0">
              <a:buNone/>
              <a:defRPr sz="4833"/>
            </a:lvl5pPr>
            <a:lvl6pPr marL="7677341" indent="0">
              <a:buNone/>
              <a:defRPr sz="4833"/>
            </a:lvl6pPr>
            <a:lvl7pPr marL="9212801" indent="0">
              <a:buNone/>
              <a:defRPr sz="4833"/>
            </a:lvl7pPr>
            <a:lvl8pPr marL="10748276" indent="0">
              <a:buNone/>
              <a:defRPr sz="4833"/>
            </a:lvl8pPr>
            <a:lvl9pPr marL="12283743"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885764"/>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35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2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3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26" y="7533303"/>
            <a:ext cx="9476185" cy="24624823"/>
          </a:xfrm>
        </p:spPr>
        <p:txBody>
          <a:bodyPr/>
          <a:lstStyle>
            <a:lvl1pPr marL="0" indent="0">
              <a:buNone/>
              <a:defRPr sz="4833"/>
            </a:lvl1pPr>
            <a:lvl2pPr marL="1554201" indent="0">
              <a:buNone/>
              <a:defRPr sz="4166"/>
            </a:lvl2pPr>
            <a:lvl3pPr marL="3108407" indent="0">
              <a:buNone/>
              <a:defRPr sz="3333"/>
            </a:lvl3pPr>
            <a:lvl4pPr marL="4662606" indent="0">
              <a:buNone/>
              <a:defRPr sz="3166"/>
            </a:lvl4pPr>
            <a:lvl5pPr marL="6216809" indent="0">
              <a:buNone/>
              <a:defRPr sz="3166"/>
            </a:lvl5pPr>
            <a:lvl6pPr marL="7771011" indent="0">
              <a:buNone/>
              <a:defRPr sz="3166"/>
            </a:lvl6pPr>
            <a:lvl7pPr marL="9325212" indent="0">
              <a:buNone/>
              <a:defRPr sz="3166"/>
            </a:lvl7pPr>
            <a:lvl8pPr marL="10879422" indent="0">
              <a:buNone/>
              <a:defRPr sz="3166"/>
            </a:lvl8pPr>
            <a:lvl9pPr marL="1243361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763833"/>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5482" indent="0">
              <a:buNone/>
              <a:defRPr sz="6916" b="1"/>
            </a:lvl2pPr>
            <a:lvl3pPr marL="3070932" indent="0">
              <a:buNone/>
              <a:defRPr sz="6082" b="1"/>
            </a:lvl3pPr>
            <a:lvl4pPr marL="4606403" indent="0">
              <a:buNone/>
              <a:defRPr sz="5249" b="1"/>
            </a:lvl4pPr>
            <a:lvl5pPr marL="6141870" indent="0">
              <a:buNone/>
              <a:defRPr sz="5249" b="1"/>
            </a:lvl5pPr>
            <a:lvl6pPr marL="7677341" indent="0">
              <a:buNone/>
              <a:defRPr sz="5249" b="1"/>
            </a:lvl6pPr>
            <a:lvl7pPr marL="9212801" indent="0">
              <a:buNone/>
              <a:defRPr sz="5249" b="1"/>
            </a:lvl7pPr>
            <a:lvl8pPr marL="10748276" indent="0">
              <a:buNone/>
              <a:defRPr sz="5249" b="1"/>
            </a:lvl8pPr>
            <a:lvl9pPr marL="12283743"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54" y="8058283"/>
            <a:ext cx="12731591" cy="3358307"/>
          </a:xfrm>
        </p:spPr>
        <p:txBody>
          <a:bodyPr anchor="b"/>
          <a:lstStyle>
            <a:lvl1pPr marL="0" indent="0">
              <a:buNone/>
              <a:defRPr sz="8332" b="1"/>
            </a:lvl1pPr>
            <a:lvl2pPr marL="1535482" indent="0">
              <a:buNone/>
              <a:defRPr sz="6916" b="1"/>
            </a:lvl2pPr>
            <a:lvl3pPr marL="3070932" indent="0">
              <a:buNone/>
              <a:defRPr sz="6082" b="1"/>
            </a:lvl3pPr>
            <a:lvl4pPr marL="4606403" indent="0">
              <a:buNone/>
              <a:defRPr sz="5249" b="1"/>
            </a:lvl4pPr>
            <a:lvl5pPr marL="6141870" indent="0">
              <a:buNone/>
              <a:defRPr sz="5249" b="1"/>
            </a:lvl5pPr>
            <a:lvl6pPr marL="7677341" indent="0">
              <a:buNone/>
              <a:defRPr sz="5249" b="1"/>
            </a:lvl6pPr>
            <a:lvl7pPr marL="9212801" indent="0">
              <a:buNone/>
              <a:defRPr sz="5249" b="1"/>
            </a:lvl7pPr>
            <a:lvl8pPr marL="10748276" indent="0">
              <a:buNone/>
              <a:defRPr sz="5249" b="1"/>
            </a:lvl8pPr>
            <a:lvl9pPr marL="12283743"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5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6428948"/>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2895072"/>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0781182"/>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34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9" y="7533303"/>
            <a:ext cx="9476185" cy="24624823"/>
          </a:xfrm>
        </p:spPr>
        <p:txBody>
          <a:bodyPr/>
          <a:lstStyle>
            <a:lvl1pPr marL="0" indent="0">
              <a:buNone/>
              <a:defRPr sz="4833"/>
            </a:lvl1pPr>
            <a:lvl2pPr marL="1535482" indent="0">
              <a:buNone/>
              <a:defRPr sz="4166"/>
            </a:lvl2pPr>
            <a:lvl3pPr marL="3070932" indent="0">
              <a:buNone/>
              <a:defRPr sz="3333"/>
            </a:lvl3pPr>
            <a:lvl4pPr marL="4606403" indent="0">
              <a:buNone/>
              <a:defRPr sz="3166"/>
            </a:lvl4pPr>
            <a:lvl5pPr marL="6141870" indent="0">
              <a:buNone/>
              <a:defRPr sz="3166"/>
            </a:lvl5pPr>
            <a:lvl6pPr marL="7677341" indent="0">
              <a:buNone/>
              <a:defRPr sz="3166"/>
            </a:lvl6pPr>
            <a:lvl7pPr marL="9212801" indent="0">
              <a:buNone/>
              <a:defRPr sz="3166"/>
            </a:lvl7pPr>
            <a:lvl8pPr marL="10748276" indent="0">
              <a:buNone/>
              <a:defRPr sz="3166"/>
            </a:lvl8pPr>
            <a:lvl9pPr marL="1228374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7011190"/>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5482" indent="0">
              <a:buNone/>
              <a:defRPr sz="9415"/>
            </a:lvl2pPr>
            <a:lvl3pPr marL="3070932" indent="0">
              <a:buNone/>
              <a:defRPr sz="8332"/>
            </a:lvl3pPr>
            <a:lvl4pPr marL="4606403" indent="0">
              <a:buNone/>
              <a:defRPr sz="6916"/>
            </a:lvl4pPr>
            <a:lvl5pPr marL="6141870" indent="0">
              <a:buNone/>
              <a:defRPr sz="6916"/>
            </a:lvl5pPr>
            <a:lvl6pPr marL="7677341" indent="0">
              <a:buNone/>
              <a:defRPr sz="6916"/>
            </a:lvl6pPr>
            <a:lvl7pPr marL="9212801" indent="0">
              <a:buNone/>
              <a:defRPr sz="6916"/>
            </a:lvl7pPr>
            <a:lvl8pPr marL="10748276" indent="0">
              <a:buNone/>
              <a:defRPr sz="6916"/>
            </a:lvl8pPr>
            <a:lvl9pPr marL="12283743"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5482" indent="0">
              <a:buNone/>
              <a:defRPr sz="4166"/>
            </a:lvl2pPr>
            <a:lvl3pPr marL="3070932" indent="0">
              <a:buNone/>
              <a:defRPr sz="3333"/>
            </a:lvl3pPr>
            <a:lvl4pPr marL="4606403" indent="0">
              <a:buNone/>
              <a:defRPr sz="3166"/>
            </a:lvl4pPr>
            <a:lvl5pPr marL="6141870" indent="0">
              <a:buNone/>
              <a:defRPr sz="3166"/>
            </a:lvl5pPr>
            <a:lvl6pPr marL="7677341" indent="0">
              <a:buNone/>
              <a:defRPr sz="3166"/>
            </a:lvl6pPr>
            <a:lvl7pPr marL="9212801" indent="0">
              <a:buNone/>
              <a:defRPr sz="3166"/>
            </a:lvl7pPr>
            <a:lvl8pPr marL="10748276" indent="0">
              <a:buNone/>
              <a:defRPr sz="3166"/>
            </a:lvl8pPr>
            <a:lvl9pPr marL="12283743"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1041239"/>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0989731"/>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6259405"/>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7066" tIns="153455" rIns="307066" bIns="153455"/>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7066" tIns="153455" rIns="307066" bIns="153455"/>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7066" tIns="153455" rIns="307066" bIns="153455"/>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528" tIns="184170" rIns="368528" bIns="18417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4770625"/>
      </p:ext>
    </p:extLst>
  </p:cSld>
  <p:clrMapOvr>
    <a:masterClrMapping/>
  </p:clrMapOvr>
  <p:transition/>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384286"/>
      </p:ext>
    </p:extLst>
  </p:cSld>
  <p:clrMapOvr>
    <a:masterClrMapping/>
  </p:clrMapOvr>
  <p:transition/>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200"/>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5124" indent="0">
              <a:buNone/>
              <a:defRPr sz="6082"/>
            </a:lvl2pPr>
            <a:lvl3pPr marL="3070220" indent="0">
              <a:buNone/>
              <a:defRPr sz="5249"/>
            </a:lvl3pPr>
            <a:lvl4pPr marL="4605330" indent="0">
              <a:buNone/>
              <a:defRPr sz="4833"/>
            </a:lvl4pPr>
            <a:lvl5pPr marL="6140438" indent="0">
              <a:buNone/>
              <a:defRPr sz="4833"/>
            </a:lvl5pPr>
            <a:lvl6pPr marL="7675549" indent="0">
              <a:buNone/>
              <a:defRPr sz="4833"/>
            </a:lvl6pPr>
            <a:lvl7pPr marL="9210654" indent="0">
              <a:buNone/>
              <a:defRPr sz="4833"/>
            </a:lvl7pPr>
            <a:lvl8pPr marL="10745772" indent="0">
              <a:buNone/>
              <a:defRPr sz="4833"/>
            </a:lvl8pPr>
            <a:lvl9pPr marL="12280879"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6573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4201" indent="0">
              <a:buNone/>
              <a:defRPr sz="9415"/>
            </a:lvl2pPr>
            <a:lvl3pPr marL="3108407" indent="0">
              <a:buNone/>
              <a:defRPr sz="8332"/>
            </a:lvl3pPr>
            <a:lvl4pPr marL="4662606" indent="0">
              <a:buNone/>
              <a:defRPr sz="6916"/>
            </a:lvl4pPr>
            <a:lvl5pPr marL="6216809" indent="0">
              <a:buNone/>
              <a:defRPr sz="6916"/>
            </a:lvl5pPr>
            <a:lvl6pPr marL="7771011" indent="0">
              <a:buNone/>
              <a:defRPr sz="6916"/>
            </a:lvl6pPr>
            <a:lvl7pPr marL="9325212" indent="0">
              <a:buNone/>
              <a:defRPr sz="6916"/>
            </a:lvl7pPr>
            <a:lvl8pPr marL="10879422" indent="0">
              <a:buNone/>
              <a:defRPr sz="6916"/>
            </a:lvl8pPr>
            <a:lvl9pPr marL="12433619"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4201" indent="0">
              <a:buNone/>
              <a:defRPr sz="4166"/>
            </a:lvl2pPr>
            <a:lvl3pPr marL="3108407" indent="0">
              <a:buNone/>
              <a:defRPr sz="3333"/>
            </a:lvl3pPr>
            <a:lvl4pPr marL="4662606" indent="0">
              <a:buNone/>
              <a:defRPr sz="3166"/>
            </a:lvl4pPr>
            <a:lvl5pPr marL="6216809" indent="0">
              <a:buNone/>
              <a:defRPr sz="3166"/>
            </a:lvl5pPr>
            <a:lvl6pPr marL="7771011" indent="0">
              <a:buNone/>
              <a:defRPr sz="3166"/>
            </a:lvl6pPr>
            <a:lvl7pPr marL="9325212" indent="0">
              <a:buNone/>
              <a:defRPr sz="3166"/>
            </a:lvl7pPr>
            <a:lvl8pPr marL="10879422" indent="0">
              <a:buNone/>
              <a:defRPr sz="3166"/>
            </a:lvl8pPr>
            <a:lvl9pPr marL="1243361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63015"/>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2452938"/>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5124" indent="0">
              <a:buNone/>
              <a:defRPr sz="6916" b="1"/>
            </a:lvl2pPr>
            <a:lvl3pPr marL="3070220" indent="0">
              <a:buNone/>
              <a:defRPr sz="6082" b="1"/>
            </a:lvl3pPr>
            <a:lvl4pPr marL="4605330" indent="0">
              <a:buNone/>
              <a:defRPr sz="5249" b="1"/>
            </a:lvl4pPr>
            <a:lvl5pPr marL="6140438" indent="0">
              <a:buNone/>
              <a:defRPr sz="5249" b="1"/>
            </a:lvl5pPr>
            <a:lvl6pPr marL="7675549" indent="0">
              <a:buNone/>
              <a:defRPr sz="5249" b="1"/>
            </a:lvl6pPr>
            <a:lvl7pPr marL="9210654" indent="0">
              <a:buNone/>
              <a:defRPr sz="5249" b="1"/>
            </a:lvl7pPr>
            <a:lvl8pPr marL="10745772" indent="0">
              <a:buNone/>
              <a:defRPr sz="5249" b="1"/>
            </a:lvl8pPr>
            <a:lvl9pPr marL="12280879"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56" y="8058283"/>
            <a:ext cx="12731591" cy="3358307"/>
          </a:xfrm>
        </p:spPr>
        <p:txBody>
          <a:bodyPr anchor="b"/>
          <a:lstStyle>
            <a:lvl1pPr marL="0" indent="0">
              <a:buNone/>
              <a:defRPr sz="8332" b="1"/>
            </a:lvl1pPr>
            <a:lvl2pPr marL="1535124" indent="0">
              <a:buNone/>
              <a:defRPr sz="6916" b="1"/>
            </a:lvl2pPr>
            <a:lvl3pPr marL="3070220" indent="0">
              <a:buNone/>
              <a:defRPr sz="6082" b="1"/>
            </a:lvl3pPr>
            <a:lvl4pPr marL="4605330" indent="0">
              <a:buNone/>
              <a:defRPr sz="5249" b="1"/>
            </a:lvl4pPr>
            <a:lvl5pPr marL="6140438" indent="0">
              <a:buNone/>
              <a:defRPr sz="5249" b="1"/>
            </a:lvl5pPr>
            <a:lvl6pPr marL="7675549" indent="0">
              <a:buNone/>
              <a:defRPr sz="5249" b="1"/>
            </a:lvl6pPr>
            <a:lvl7pPr marL="9210654" indent="0">
              <a:buNone/>
              <a:defRPr sz="5249" b="1"/>
            </a:lvl7pPr>
            <a:lvl8pPr marL="10745772" indent="0">
              <a:buNone/>
              <a:defRPr sz="5249" b="1"/>
            </a:lvl8pPr>
            <a:lvl9pPr marL="12280879"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56"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5243100"/>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4352379"/>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792461"/>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8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357"/>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89" y="7533303"/>
            <a:ext cx="9476185" cy="24624823"/>
          </a:xfrm>
        </p:spPr>
        <p:txBody>
          <a:bodyPr/>
          <a:lstStyle>
            <a:lvl1pPr marL="0" indent="0">
              <a:buNone/>
              <a:defRPr sz="4833"/>
            </a:lvl1pPr>
            <a:lvl2pPr marL="1535124" indent="0">
              <a:buNone/>
              <a:defRPr sz="4166"/>
            </a:lvl2pPr>
            <a:lvl3pPr marL="3070220" indent="0">
              <a:buNone/>
              <a:defRPr sz="3333"/>
            </a:lvl3pPr>
            <a:lvl4pPr marL="4605330" indent="0">
              <a:buNone/>
              <a:defRPr sz="3166"/>
            </a:lvl4pPr>
            <a:lvl5pPr marL="6140438" indent="0">
              <a:buNone/>
              <a:defRPr sz="3166"/>
            </a:lvl5pPr>
            <a:lvl6pPr marL="7675549" indent="0">
              <a:buNone/>
              <a:defRPr sz="3166"/>
            </a:lvl6pPr>
            <a:lvl7pPr marL="9210654" indent="0">
              <a:buNone/>
              <a:defRPr sz="3166"/>
            </a:lvl7pPr>
            <a:lvl8pPr marL="10745772" indent="0">
              <a:buNone/>
              <a:defRPr sz="3166"/>
            </a:lvl8pPr>
            <a:lvl9pPr marL="1228087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2860257"/>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5124" indent="0">
              <a:buNone/>
              <a:defRPr sz="9415"/>
            </a:lvl2pPr>
            <a:lvl3pPr marL="3070220" indent="0">
              <a:buNone/>
              <a:defRPr sz="8332"/>
            </a:lvl3pPr>
            <a:lvl4pPr marL="4605330" indent="0">
              <a:buNone/>
              <a:defRPr sz="6916"/>
            </a:lvl4pPr>
            <a:lvl5pPr marL="6140438" indent="0">
              <a:buNone/>
              <a:defRPr sz="6916"/>
            </a:lvl5pPr>
            <a:lvl6pPr marL="7675549" indent="0">
              <a:buNone/>
              <a:defRPr sz="6916"/>
            </a:lvl6pPr>
            <a:lvl7pPr marL="9210654" indent="0">
              <a:buNone/>
              <a:defRPr sz="6916"/>
            </a:lvl7pPr>
            <a:lvl8pPr marL="10745772" indent="0">
              <a:buNone/>
              <a:defRPr sz="6916"/>
            </a:lvl8pPr>
            <a:lvl9pPr marL="12280879"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5124" indent="0">
              <a:buNone/>
              <a:defRPr sz="4166"/>
            </a:lvl2pPr>
            <a:lvl3pPr marL="3070220" indent="0">
              <a:buNone/>
              <a:defRPr sz="3333"/>
            </a:lvl3pPr>
            <a:lvl4pPr marL="4605330" indent="0">
              <a:buNone/>
              <a:defRPr sz="3166"/>
            </a:lvl4pPr>
            <a:lvl5pPr marL="6140438" indent="0">
              <a:buNone/>
              <a:defRPr sz="3166"/>
            </a:lvl5pPr>
            <a:lvl6pPr marL="7675549" indent="0">
              <a:buNone/>
              <a:defRPr sz="3166"/>
            </a:lvl6pPr>
            <a:lvl7pPr marL="9210654" indent="0">
              <a:buNone/>
              <a:defRPr sz="3166"/>
            </a:lvl7pPr>
            <a:lvl8pPr marL="10745772" indent="0">
              <a:buNone/>
              <a:defRPr sz="3166"/>
            </a:lvl8pPr>
            <a:lvl9pPr marL="1228087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5347063"/>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97942"/>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7462213"/>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995" tIns="153417" rIns="306995" bIns="153417"/>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995" tIns="153417" rIns="306995" bIns="153417"/>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995" tIns="153417" rIns="306995" bIns="153417"/>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443" tIns="184125" rIns="368443" bIns="18412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3978687"/>
      </p:ext>
    </p:extLst>
  </p:cSld>
  <p:clrMapOvr>
    <a:masterClrMapping/>
  </p:clrMapOvr>
  <p:transition/>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3754461"/>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1983336"/>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21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4767" indent="0">
              <a:buNone/>
              <a:defRPr sz="6082"/>
            </a:lvl2pPr>
            <a:lvl3pPr marL="3069503" indent="0">
              <a:buNone/>
              <a:defRPr sz="5249"/>
            </a:lvl3pPr>
            <a:lvl4pPr marL="4604257" indent="0">
              <a:buNone/>
              <a:defRPr sz="4833"/>
            </a:lvl4pPr>
            <a:lvl5pPr marL="6139003" indent="0">
              <a:buNone/>
              <a:defRPr sz="4833"/>
            </a:lvl5pPr>
            <a:lvl6pPr marL="7673760" indent="0">
              <a:buNone/>
              <a:defRPr sz="4833"/>
            </a:lvl6pPr>
            <a:lvl7pPr marL="9208506" indent="0">
              <a:buNone/>
              <a:defRPr sz="4833"/>
            </a:lvl7pPr>
            <a:lvl8pPr marL="10743264" indent="0">
              <a:buNone/>
              <a:defRPr sz="4833"/>
            </a:lvl8pPr>
            <a:lvl9pPr marL="12278019"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9599587"/>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3623891"/>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4767" indent="0">
              <a:buNone/>
              <a:defRPr sz="6916" b="1"/>
            </a:lvl2pPr>
            <a:lvl3pPr marL="3069503" indent="0">
              <a:buNone/>
              <a:defRPr sz="6082" b="1"/>
            </a:lvl3pPr>
            <a:lvl4pPr marL="4604257" indent="0">
              <a:buNone/>
              <a:defRPr sz="5249" b="1"/>
            </a:lvl4pPr>
            <a:lvl5pPr marL="6139003" indent="0">
              <a:buNone/>
              <a:defRPr sz="5249" b="1"/>
            </a:lvl5pPr>
            <a:lvl6pPr marL="7673760" indent="0">
              <a:buNone/>
              <a:defRPr sz="5249" b="1"/>
            </a:lvl6pPr>
            <a:lvl7pPr marL="9208506" indent="0">
              <a:buNone/>
              <a:defRPr sz="5249" b="1"/>
            </a:lvl7pPr>
            <a:lvl8pPr marL="10743264" indent="0">
              <a:buNone/>
              <a:defRPr sz="5249" b="1"/>
            </a:lvl8pPr>
            <a:lvl9pPr marL="12278019"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62" y="8058283"/>
            <a:ext cx="12731591" cy="3358307"/>
          </a:xfrm>
        </p:spPr>
        <p:txBody>
          <a:bodyPr anchor="b"/>
          <a:lstStyle>
            <a:lvl1pPr marL="0" indent="0">
              <a:buNone/>
              <a:defRPr sz="8332" b="1"/>
            </a:lvl1pPr>
            <a:lvl2pPr marL="1534767" indent="0">
              <a:buNone/>
              <a:defRPr sz="6916" b="1"/>
            </a:lvl2pPr>
            <a:lvl3pPr marL="3069503" indent="0">
              <a:buNone/>
              <a:defRPr sz="6082" b="1"/>
            </a:lvl3pPr>
            <a:lvl4pPr marL="4604257" indent="0">
              <a:buNone/>
              <a:defRPr sz="5249" b="1"/>
            </a:lvl4pPr>
            <a:lvl5pPr marL="6139003" indent="0">
              <a:buNone/>
              <a:defRPr sz="5249" b="1"/>
            </a:lvl5pPr>
            <a:lvl6pPr marL="7673760" indent="0">
              <a:buNone/>
              <a:defRPr sz="5249" b="1"/>
            </a:lvl6pPr>
            <a:lvl7pPr marL="9208506" indent="0">
              <a:buNone/>
              <a:defRPr sz="5249" b="1"/>
            </a:lvl7pPr>
            <a:lvl8pPr marL="10743264" indent="0">
              <a:buNone/>
              <a:defRPr sz="5249" b="1"/>
            </a:lvl8pPr>
            <a:lvl9pPr marL="12278019"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62"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880167"/>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4548866"/>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0089286"/>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39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371"/>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396" y="7533303"/>
            <a:ext cx="9476185" cy="24624823"/>
          </a:xfrm>
        </p:spPr>
        <p:txBody>
          <a:bodyPr/>
          <a:lstStyle>
            <a:lvl1pPr marL="0" indent="0">
              <a:buNone/>
              <a:defRPr sz="4833"/>
            </a:lvl1pPr>
            <a:lvl2pPr marL="1534767" indent="0">
              <a:buNone/>
              <a:defRPr sz="4166"/>
            </a:lvl2pPr>
            <a:lvl3pPr marL="3069503" indent="0">
              <a:buNone/>
              <a:defRPr sz="3333"/>
            </a:lvl3pPr>
            <a:lvl4pPr marL="4604257" indent="0">
              <a:buNone/>
              <a:defRPr sz="3166"/>
            </a:lvl4pPr>
            <a:lvl5pPr marL="6139003" indent="0">
              <a:buNone/>
              <a:defRPr sz="3166"/>
            </a:lvl5pPr>
            <a:lvl6pPr marL="7673760" indent="0">
              <a:buNone/>
              <a:defRPr sz="3166"/>
            </a:lvl6pPr>
            <a:lvl7pPr marL="9208506" indent="0">
              <a:buNone/>
              <a:defRPr sz="3166"/>
            </a:lvl7pPr>
            <a:lvl8pPr marL="10743264" indent="0">
              <a:buNone/>
              <a:defRPr sz="3166"/>
            </a:lvl8pPr>
            <a:lvl9pPr marL="1227801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8704230"/>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4767" indent="0">
              <a:buNone/>
              <a:defRPr sz="9415"/>
            </a:lvl2pPr>
            <a:lvl3pPr marL="3069503" indent="0">
              <a:buNone/>
              <a:defRPr sz="8332"/>
            </a:lvl3pPr>
            <a:lvl4pPr marL="4604257" indent="0">
              <a:buNone/>
              <a:defRPr sz="6916"/>
            </a:lvl4pPr>
            <a:lvl5pPr marL="6139003" indent="0">
              <a:buNone/>
              <a:defRPr sz="6916"/>
            </a:lvl5pPr>
            <a:lvl6pPr marL="7673760" indent="0">
              <a:buNone/>
              <a:defRPr sz="6916"/>
            </a:lvl6pPr>
            <a:lvl7pPr marL="9208506" indent="0">
              <a:buNone/>
              <a:defRPr sz="6916"/>
            </a:lvl7pPr>
            <a:lvl8pPr marL="10743264" indent="0">
              <a:buNone/>
              <a:defRPr sz="6916"/>
            </a:lvl8pPr>
            <a:lvl9pPr marL="12278019"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4767" indent="0">
              <a:buNone/>
              <a:defRPr sz="4166"/>
            </a:lvl2pPr>
            <a:lvl3pPr marL="3069503" indent="0">
              <a:buNone/>
              <a:defRPr sz="3333"/>
            </a:lvl3pPr>
            <a:lvl4pPr marL="4604257" indent="0">
              <a:buNone/>
              <a:defRPr sz="3166"/>
            </a:lvl4pPr>
            <a:lvl5pPr marL="6139003" indent="0">
              <a:buNone/>
              <a:defRPr sz="3166"/>
            </a:lvl5pPr>
            <a:lvl6pPr marL="7673760" indent="0">
              <a:buNone/>
              <a:defRPr sz="3166"/>
            </a:lvl6pPr>
            <a:lvl7pPr marL="9208506" indent="0">
              <a:buNone/>
              <a:defRPr sz="3166"/>
            </a:lvl7pPr>
            <a:lvl8pPr marL="10743264" indent="0">
              <a:buNone/>
              <a:defRPr sz="3166"/>
            </a:lvl8pPr>
            <a:lvl9pPr marL="1227801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8914263"/>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028319"/>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429134"/>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924" tIns="153380" rIns="306924" bIns="15338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924" tIns="153380" rIns="306924" bIns="15338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924" tIns="153380" rIns="306924" bIns="15338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358" tIns="184080" rIns="368358" bIns="18408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544066"/>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6723806"/>
      </p:ext>
    </p:extLst>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926837"/>
      </p:ext>
    </p:extLst>
  </p:cSld>
  <p:clrMapOvr>
    <a:masterClrMapping/>
  </p:clrMapOvr>
  <p:transition/>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238"/>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4411" indent="0">
              <a:buNone/>
              <a:defRPr sz="6082"/>
            </a:lvl2pPr>
            <a:lvl3pPr marL="3068786" indent="0">
              <a:buNone/>
              <a:defRPr sz="5249"/>
            </a:lvl3pPr>
            <a:lvl4pPr marL="4603187" indent="0">
              <a:buNone/>
              <a:defRPr sz="4833"/>
            </a:lvl4pPr>
            <a:lvl5pPr marL="6137570" indent="0">
              <a:buNone/>
              <a:defRPr sz="4833"/>
            </a:lvl5pPr>
            <a:lvl6pPr marL="7671968" indent="0">
              <a:buNone/>
              <a:defRPr sz="4833"/>
            </a:lvl6pPr>
            <a:lvl7pPr marL="9206358" indent="0">
              <a:buNone/>
              <a:defRPr sz="4833"/>
            </a:lvl7pPr>
            <a:lvl8pPr marL="10740759" indent="0">
              <a:buNone/>
              <a:defRPr sz="4833"/>
            </a:lvl8pPr>
            <a:lvl9pPr marL="1227515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769266"/>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725760"/>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4411" indent="0">
              <a:buNone/>
              <a:defRPr sz="6916" b="1"/>
            </a:lvl2pPr>
            <a:lvl3pPr marL="3068786" indent="0">
              <a:buNone/>
              <a:defRPr sz="6082" b="1"/>
            </a:lvl3pPr>
            <a:lvl4pPr marL="4603187" indent="0">
              <a:buNone/>
              <a:defRPr sz="5249" b="1"/>
            </a:lvl4pPr>
            <a:lvl5pPr marL="6137570" indent="0">
              <a:buNone/>
              <a:defRPr sz="5249" b="1"/>
            </a:lvl5pPr>
            <a:lvl6pPr marL="7671968" indent="0">
              <a:buNone/>
              <a:defRPr sz="5249" b="1"/>
            </a:lvl6pPr>
            <a:lvl7pPr marL="9206358" indent="0">
              <a:buNone/>
              <a:defRPr sz="5249" b="1"/>
            </a:lvl7pPr>
            <a:lvl8pPr marL="10740759" indent="0">
              <a:buNone/>
              <a:defRPr sz="5249" b="1"/>
            </a:lvl8pPr>
            <a:lvl9pPr marL="1227515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62" y="8058283"/>
            <a:ext cx="12731591" cy="3358307"/>
          </a:xfrm>
        </p:spPr>
        <p:txBody>
          <a:bodyPr anchor="b"/>
          <a:lstStyle>
            <a:lvl1pPr marL="0" indent="0">
              <a:buNone/>
              <a:defRPr sz="8332" b="1"/>
            </a:lvl1pPr>
            <a:lvl2pPr marL="1534411" indent="0">
              <a:buNone/>
              <a:defRPr sz="6916" b="1"/>
            </a:lvl2pPr>
            <a:lvl3pPr marL="3068786" indent="0">
              <a:buNone/>
              <a:defRPr sz="6082" b="1"/>
            </a:lvl3pPr>
            <a:lvl4pPr marL="4603187" indent="0">
              <a:buNone/>
              <a:defRPr sz="5249" b="1"/>
            </a:lvl4pPr>
            <a:lvl5pPr marL="6137570" indent="0">
              <a:buNone/>
              <a:defRPr sz="5249" b="1"/>
            </a:lvl5pPr>
            <a:lvl6pPr marL="7671968" indent="0">
              <a:buNone/>
              <a:defRPr sz="5249" b="1"/>
            </a:lvl6pPr>
            <a:lvl7pPr marL="9206358" indent="0">
              <a:buNone/>
              <a:defRPr sz="5249" b="1"/>
            </a:lvl7pPr>
            <a:lvl8pPr marL="10740759" indent="0">
              <a:buNone/>
              <a:defRPr sz="5249" b="1"/>
            </a:lvl8pPr>
            <a:lvl9pPr marL="1227515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62"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878792"/>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682317"/>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934867"/>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389"/>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1" y="7533303"/>
            <a:ext cx="9476185" cy="24624823"/>
          </a:xfrm>
        </p:spPr>
        <p:txBody>
          <a:bodyPr/>
          <a:lstStyle>
            <a:lvl1pPr marL="0" indent="0">
              <a:buNone/>
              <a:defRPr sz="4833"/>
            </a:lvl1pPr>
            <a:lvl2pPr marL="1534411" indent="0">
              <a:buNone/>
              <a:defRPr sz="4166"/>
            </a:lvl2pPr>
            <a:lvl3pPr marL="3068786" indent="0">
              <a:buNone/>
              <a:defRPr sz="3333"/>
            </a:lvl3pPr>
            <a:lvl4pPr marL="4603187" indent="0">
              <a:buNone/>
              <a:defRPr sz="3166"/>
            </a:lvl4pPr>
            <a:lvl5pPr marL="6137570" indent="0">
              <a:buNone/>
              <a:defRPr sz="3166"/>
            </a:lvl5pPr>
            <a:lvl6pPr marL="7671968" indent="0">
              <a:buNone/>
              <a:defRPr sz="3166"/>
            </a:lvl6pPr>
            <a:lvl7pPr marL="9206358" indent="0">
              <a:buNone/>
              <a:defRPr sz="3166"/>
            </a:lvl7pPr>
            <a:lvl8pPr marL="10740759" indent="0">
              <a:buNone/>
              <a:defRPr sz="3166"/>
            </a:lvl8pPr>
            <a:lvl9pPr marL="1227515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9781580"/>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4411" indent="0">
              <a:buNone/>
              <a:defRPr sz="9415"/>
            </a:lvl2pPr>
            <a:lvl3pPr marL="3068786" indent="0">
              <a:buNone/>
              <a:defRPr sz="8332"/>
            </a:lvl3pPr>
            <a:lvl4pPr marL="4603187" indent="0">
              <a:buNone/>
              <a:defRPr sz="6916"/>
            </a:lvl4pPr>
            <a:lvl5pPr marL="6137570" indent="0">
              <a:buNone/>
              <a:defRPr sz="6916"/>
            </a:lvl5pPr>
            <a:lvl6pPr marL="7671968" indent="0">
              <a:buNone/>
              <a:defRPr sz="6916"/>
            </a:lvl6pPr>
            <a:lvl7pPr marL="9206358" indent="0">
              <a:buNone/>
              <a:defRPr sz="6916"/>
            </a:lvl7pPr>
            <a:lvl8pPr marL="10740759" indent="0">
              <a:buNone/>
              <a:defRPr sz="6916"/>
            </a:lvl8pPr>
            <a:lvl9pPr marL="1227515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4411" indent="0">
              <a:buNone/>
              <a:defRPr sz="4166"/>
            </a:lvl2pPr>
            <a:lvl3pPr marL="3068786" indent="0">
              <a:buNone/>
              <a:defRPr sz="3333"/>
            </a:lvl3pPr>
            <a:lvl4pPr marL="4603187" indent="0">
              <a:buNone/>
              <a:defRPr sz="3166"/>
            </a:lvl4pPr>
            <a:lvl5pPr marL="6137570" indent="0">
              <a:buNone/>
              <a:defRPr sz="3166"/>
            </a:lvl5pPr>
            <a:lvl6pPr marL="7671968" indent="0">
              <a:buNone/>
              <a:defRPr sz="3166"/>
            </a:lvl6pPr>
            <a:lvl7pPr marL="9206358" indent="0">
              <a:buNone/>
              <a:defRPr sz="3166"/>
            </a:lvl7pPr>
            <a:lvl8pPr marL="10740759" indent="0">
              <a:buNone/>
              <a:defRPr sz="3166"/>
            </a:lvl8pPr>
            <a:lvl9pPr marL="1227515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5363759"/>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2981248"/>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85679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10784" tIns="155384" rIns="310784" bIns="155384"/>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10784" tIns="155384" rIns="310784" bIns="155384"/>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10784" tIns="155384" rIns="310784" bIns="155384"/>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990" tIns="186485" rIns="372990" bIns="18648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065558"/>
      </p:ext>
    </p:extLst>
  </p:cSld>
  <p:clrMapOvr>
    <a:masterClrMapping/>
  </p:clrMapOv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770" tIns="153305" rIns="306770" bIns="153305"/>
          <a:lstStyle/>
          <a:p>
            <a:pPr defTabSz="3067280"/>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770" tIns="153305" rIns="306770" bIns="153305"/>
          <a:lstStyle/>
          <a:p>
            <a:pPr defTabSz="3067280">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770" tIns="153305" rIns="306770" bIns="153305"/>
          <a:lstStyle/>
          <a:p>
            <a:pPr defTabSz="3067280">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173" tIns="183990" rIns="368173" bIns="183990" numCol="1" anchor="b" anchorCtr="0" compatLnSpc="1">
            <a:prstTxWarp prst="textNoShape">
              <a:avLst/>
            </a:prstTxWarp>
          </a:bodyPr>
          <a:lstStyle>
            <a:lvl1pPr>
              <a:defRPr sz="4166">
                <a:latin typeface="Garamond" pitchFamily="18" charset="0"/>
              </a:defRPr>
            </a:lvl1pPr>
          </a:lstStyle>
          <a:p>
            <a:pPr defTabSz="3067280"/>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1859637"/>
      </p:ext>
    </p:extLst>
  </p:cSld>
  <p:clrMapOvr>
    <a:masterClrMapping/>
  </p:clrMapOvr>
  <p:transition/>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977389"/>
      </p:ext>
    </p:extLst>
  </p:cSld>
  <p:clrMapOvr>
    <a:masterClrMapping/>
  </p:clrMapOvr>
  <p:transition/>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271"/>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1"/>
            <a:ext cx="24483061" cy="7874938"/>
          </a:xfrm>
        </p:spPr>
        <p:txBody>
          <a:bodyPr anchor="b"/>
          <a:lstStyle>
            <a:lvl1pPr marL="0" indent="0">
              <a:buNone/>
              <a:defRPr sz="6916"/>
            </a:lvl1pPr>
            <a:lvl2pPr marL="1533657" indent="0">
              <a:buNone/>
              <a:defRPr sz="6082"/>
            </a:lvl2pPr>
            <a:lvl3pPr marL="3067280" indent="0">
              <a:buNone/>
              <a:defRPr sz="5249"/>
            </a:lvl3pPr>
            <a:lvl4pPr marL="4600930" indent="0">
              <a:buNone/>
              <a:defRPr sz="4833"/>
            </a:lvl4pPr>
            <a:lvl5pPr marL="6134583" indent="0">
              <a:buNone/>
              <a:defRPr sz="4833"/>
            </a:lvl5pPr>
            <a:lvl6pPr marL="7668209" indent="0">
              <a:buNone/>
              <a:defRPr sz="4833"/>
            </a:lvl6pPr>
            <a:lvl7pPr marL="9201869" indent="0">
              <a:buNone/>
              <a:defRPr sz="4833"/>
            </a:lvl7pPr>
            <a:lvl8pPr marL="10735489" indent="0">
              <a:buNone/>
              <a:defRPr sz="4833"/>
            </a:lvl8pPr>
            <a:lvl9pPr marL="1226914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8246988"/>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834180"/>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3657" indent="0">
              <a:buNone/>
              <a:defRPr sz="6916" b="1"/>
            </a:lvl2pPr>
            <a:lvl3pPr marL="3067280" indent="0">
              <a:buNone/>
              <a:defRPr sz="6082" b="1"/>
            </a:lvl3pPr>
            <a:lvl4pPr marL="4600930" indent="0">
              <a:buNone/>
              <a:defRPr sz="5249" b="1"/>
            </a:lvl4pPr>
            <a:lvl5pPr marL="6134583" indent="0">
              <a:buNone/>
              <a:defRPr sz="5249" b="1"/>
            </a:lvl5pPr>
            <a:lvl6pPr marL="7668209" indent="0">
              <a:buNone/>
              <a:defRPr sz="5249" b="1"/>
            </a:lvl6pPr>
            <a:lvl7pPr marL="9201869" indent="0">
              <a:buNone/>
              <a:defRPr sz="5249" b="1"/>
            </a:lvl7pPr>
            <a:lvl8pPr marL="10735489" indent="0">
              <a:buNone/>
              <a:defRPr sz="5249" b="1"/>
            </a:lvl8pPr>
            <a:lvl9pPr marL="1226914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73" y="8058283"/>
            <a:ext cx="12731591" cy="3358307"/>
          </a:xfrm>
        </p:spPr>
        <p:txBody>
          <a:bodyPr anchor="b"/>
          <a:lstStyle>
            <a:lvl1pPr marL="0" indent="0">
              <a:buNone/>
              <a:defRPr sz="8332" b="1"/>
            </a:lvl1pPr>
            <a:lvl2pPr marL="1533657" indent="0">
              <a:buNone/>
              <a:defRPr sz="6916" b="1"/>
            </a:lvl2pPr>
            <a:lvl3pPr marL="3067280" indent="0">
              <a:buNone/>
              <a:defRPr sz="6082" b="1"/>
            </a:lvl3pPr>
            <a:lvl4pPr marL="4600930" indent="0">
              <a:buNone/>
              <a:defRPr sz="5249" b="1"/>
            </a:lvl4pPr>
            <a:lvl5pPr marL="6134583" indent="0">
              <a:buNone/>
              <a:defRPr sz="5249" b="1"/>
            </a:lvl5pPr>
            <a:lvl6pPr marL="7668209" indent="0">
              <a:buNone/>
              <a:defRPr sz="5249" b="1"/>
            </a:lvl6pPr>
            <a:lvl7pPr marL="9201869" indent="0">
              <a:buNone/>
              <a:defRPr sz="5249" b="1"/>
            </a:lvl7pPr>
            <a:lvl8pPr marL="10735489" indent="0">
              <a:buNone/>
              <a:defRPr sz="5249" b="1"/>
            </a:lvl8pPr>
            <a:lvl9pPr marL="1226914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7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6575819"/>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8744570"/>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533305"/>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437"/>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1" y="7533303"/>
            <a:ext cx="9476185" cy="24624823"/>
          </a:xfrm>
        </p:spPr>
        <p:txBody>
          <a:bodyPr/>
          <a:lstStyle>
            <a:lvl1pPr marL="0" indent="0">
              <a:buNone/>
              <a:defRPr sz="4833"/>
            </a:lvl1pPr>
            <a:lvl2pPr marL="1533657" indent="0">
              <a:buNone/>
              <a:defRPr sz="4166"/>
            </a:lvl2pPr>
            <a:lvl3pPr marL="3067280" indent="0">
              <a:buNone/>
              <a:defRPr sz="3333"/>
            </a:lvl3pPr>
            <a:lvl4pPr marL="4600930" indent="0">
              <a:buNone/>
              <a:defRPr sz="3166"/>
            </a:lvl4pPr>
            <a:lvl5pPr marL="6134583" indent="0">
              <a:buNone/>
              <a:defRPr sz="3166"/>
            </a:lvl5pPr>
            <a:lvl6pPr marL="7668209" indent="0">
              <a:buNone/>
              <a:defRPr sz="3166"/>
            </a:lvl6pPr>
            <a:lvl7pPr marL="9201869" indent="0">
              <a:buNone/>
              <a:defRPr sz="3166"/>
            </a:lvl7pPr>
            <a:lvl8pPr marL="10735489" indent="0">
              <a:buNone/>
              <a:defRPr sz="3166"/>
            </a:lvl8pPr>
            <a:lvl9pPr marL="1226914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789631"/>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3657" indent="0">
              <a:buNone/>
              <a:defRPr sz="9415"/>
            </a:lvl2pPr>
            <a:lvl3pPr marL="3067280" indent="0">
              <a:buNone/>
              <a:defRPr sz="8332"/>
            </a:lvl3pPr>
            <a:lvl4pPr marL="4600930" indent="0">
              <a:buNone/>
              <a:defRPr sz="6916"/>
            </a:lvl4pPr>
            <a:lvl5pPr marL="6134583" indent="0">
              <a:buNone/>
              <a:defRPr sz="6916"/>
            </a:lvl5pPr>
            <a:lvl6pPr marL="7668209" indent="0">
              <a:buNone/>
              <a:defRPr sz="6916"/>
            </a:lvl6pPr>
            <a:lvl7pPr marL="9201869" indent="0">
              <a:buNone/>
              <a:defRPr sz="6916"/>
            </a:lvl7pPr>
            <a:lvl8pPr marL="10735489" indent="0">
              <a:buNone/>
              <a:defRPr sz="6916"/>
            </a:lvl8pPr>
            <a:lvl9pPr marL="1226914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3657" indent="0">
              <a:buNone/>
              <a:defRPr sz="4166"/>
            </a:lvl2pPr>
            <a:lvl3pPr marL="3067280" indent="0">
              <a:buNone/>
              <a:defRPr sz="3333"/>
            </a:lvl3pPr>
            <a:lvl4pPr marL="4600930" indent="0">
              <a:buNone/>
              <a:defRPr sz="3166"/>
            </a:lvl4pPr>
            <a:lvl5pPr marL="6134583" indent="0">
              <a:buNone/>
              <a:defRPr sz="3166"/>
            </a:lvl5pPr>
            <a:lvl6pPr marL="7668209" indent="0">
              <a:buNone/>
              <a:defRPr sz="3166"/>
            </a:lvl6pPr>
            <a:lvl7pPr marL="9201869" indent="0">
              <a:buNone/>
              <a:defRPr sz="3166"/>
            </a:lvl7pPr>
            <a:lvl8pPr marL="10735489" indent="0">
              <a:buNone/>
              <a:defRPr sz="3166"/>
            </a:lvl8pPr>
            <a:lvl9pPr marL="1226914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8220590"/>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926028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931862"/>
      </p:ext>
    </p:extLst>
  </p:cSld>
  <p:clrMapOvr>
    <a:masterClrMapping/>
  </p:clrMapOv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3597481"/>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697" tIns="153267" rIns="306697" bIns="153267"/>
          <a:lstStyle/>
          <a:p>
            <a:pPr defTabSz="3066563"/>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697" tIns="153267" rIns="306697" bIns="153267"/>
          <a:lstStyle/>
          <a:p>
            <a:pPr defTabSz="3066563">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697" tIns="153267" rIns="306697" bIns="153267"/>
          <a:lstStyle/>
          <a:p>
            <a:pPr defTabSz="3066563">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085" tIns="183945" rIns="368085" bIns="183945" numCol="1" anchor="b" anchorCtr="0" compatLnSpc="1">
            <a:prstTxWarp prst="textNoShape">
              <a:avLst/>
            </a:prstTxWarp>
          </a:bodyPr>
          <a:lstStyle>
            <a:lvl1pPr>
              <a:defRPr sz="4166">
                <a:latin typeface="Garamond" pitchFamily="18" charset="0"/>
              </a:defRPr>
            </a:lvl1pPr>
          </a:lstStyle>
          <a:p>
            <a:pPr defTabSz="3066563"/>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8663649"/>
      </p:ext>
    </p:extLst>
  </p:cSld>
  <p:clrMapOvr>
    <a:masterClrMapping/>
  </p:clrMapOvr>
  <p:transition/>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8341481"/>
      </p:ext>
    </p:extLst>
  </p:cSld>
  <p:clrMapOvr>
    <a:masterClrMapping/>
  </p:clrMapOvr>
  <p:transition/>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295"/>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1"/>
            <a:ext cx="24483061" cy="7874938"/>
          </a:xfrm>
        </p:spPr>
        <p:txBody>
          <a:bodyPr anchor="b"/>
          <a:lstStyle>
            <a:lvl1pPr marL="0" indent="0">
              <a:buNone/>
              <a:defRPr sz="6916"/>
            </a:lvl1pPr>
            <a:lvl2pPr marL="1533300" indent="0">
              <a:buNone/>
              <a:defRPr sz="6082"/>
            </a:lvl2pPr>
            <a:lvl3pPr marL="3066563" indent="0">
              <a:buNone/>
              <a:defRPr sz="5249"/>
            </a:lvl3pPr>
            <a:lvl4pPr marL="4599858" indent="0">
              <a:buNone/>
              <a:defRPr sz="4833"/>
            </a:lvl4pPr>
            <a:lvl5pPr marL="6133150" indent="0">
              <a:buNone/>
              <a:defRPr sz="4833"/>
            </a:lvl5pPr>
            <a:lvl6pPr marL="7666419" indent="0">
              <a:buNone/>
              <a:defRPr sz="4833"/>
            </a:lvl6pPr>
            <a:lvl7pPr marL="9199724" indent="0">
              <a:buNone/>
              <a:defRPr sz="4833"/>
            </a:lvl7pPr>
            <a:lvl8pPr marL="10732982" indent="0">
              <a:buNone/>
              <a:defRPr sz="4833"/>
            </a:lvl8pPr>
            <a:lvl9pPr marL="1226628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6525072"/>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235259"/>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3300" indent="0">
              <a:buNone/>
              <a:defRPr sz="6916" b="1"/>
            </a:lvl2pPr>
            <a:lvl3pPr marL="3066563" indent="0">
              <a:buNone/>
              <a:defRPr sz="6082" b="1"/>
            </a:lvl3pPr>
            <a:lvl4pPr marL="4599858" indent="0">
              <a:buNone/>
              <a:defRPr sz="5249" b="1"/>
            </a:lvl4pPr>
            <a:lvl5pPr marL="6133150" indent="0">
              <a:buNone/>
              <a:defRPr sz="5249" b="1"/>
            </a:lvl5pPr>
            <a:lvl6pPr marL="7666419" indent="0">
              <a:buNone/>
              <a:defRPr sz="5249" b="1"/>
            </a:lvl6pPr>
            <a:lvl7pPr marL="9199724" indent="0">
              <a:buNone/>
              <a:defRPr sz="5249" b="1"/>
            </a:lvl7pPr>
            <a:lvl8pPr marL="10732982" indent="0">
              <a:buNone/>
              <a:defRPr sz="5249" b="1"/>
            </a:lvl8pPr>
            <a:lvl9pPr marL="1226628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73" y="8058283"/>
            <a:ext cx="12731591" cy="3358307"/>
          </a:xfrm>
        </p:spPr>
        <p:txBody>
          <a:bodyPr anchor="b"/>
          <a:lstStyle>
            <a:lvl1pPr marL="0" indent="0">
              <a:buNone/>
              <a:defRPr sz="8332" b="1"/>
            </a:lvl1pPr>
            <a:lvl2pPr marL="1533300" indent="0">
              <a:buNone/>
              <a:defRPr sz="6916" b="1"/>
            </a:lvl2pPr>
            <a:lvl3pPr marL="3066563" indent="0">
              <a:buNone/>
              <a:defRPr sz="6082" b="1"/>
            </a:lvl3pPr>
            <a:lvl4pPr marL="4599858" indent="0">
              <a:buNone/>
              <a:defRPr sz="5249" b="1"/>
            </a:lvl4pPr>
            <a:lvl5pPr marL="6133150" indent="0">
              <a:buNone/>
              <a:defRPr sz="5249" b="1"/>
            </a:lvl5pPr>
            <a:lvl6pPr marL="7666419" indent="0">
              <a:buNone/>
              <a:defRPr sz="5249" b="1"/>
            </a:lvl6pPr>
            <a:lvl7pPr marL="9199724" indent="0">
              <a:buNone/>
              <a:defRPr sz="5249" b="1"/>
            </a:lvl7pPr>
            <a:lvl8pPr marL="10732982" indent="0">
              <a:buNone/>
              <a:defRPr sz="5249" b="1"/>
            </a:lvl8pPr>
            <a:lvl9pPr marL="1226628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7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9052709"/>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1883168"/>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6501125"/>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447"/>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6" y="7533303"/>
            <a:ext cx="9476185" cy="24624823"/>
          </a:xfrm>
        </p:spPr>
        <p:txBody>
          <a:bodyPr/>
          <a:lstStyle>
            <a:lvl1pPr marL="0" indent="0">
              <a:buNone/>
              <a:defRPr sz="4833"/>
            </a:lvl1pPr>
            <a:lvl2pPr marL="1533300" indent="0">
              <a:buNone/>
              <a:defRPr sz="4166"/>
            </a:lvl2pPr>
            <a:lvl3pPr marL="3066563" indent="0">
              <a:buNone/>
              <a:defRPr sz="3333"/>
            </a:lvl3pPr>
            <a:lvl4pPr marL="4599858" indent="0">
              <a:buNone/>
              <a:defRPr sz="3166"/>
            </a:lvl4pPr>
            <a:lvl5pPr marL="6133150" indent="0">
              <a:buNone/>
              <a:defRPr sz="3166"/>
            </a:lvl5pPr>
            <a:lvl6pPr marL="7666419" indent="0">
              <a:buNone/>
              <a:defRPr sz="3166"/>
            </a:lvl6pPr>
            <a:lvl7pPr marL="9199724" indent="0">
              <a:buNone/>
              <a:defRPr sz="3166"/>
            </a:lvl7pPr>
            <a:lvl8pPr marL="10732982" indent="0">
              <a:buNone/>
              <a:defRPr sz="3166"/>
            </a:lvl8pPr>
            <a:lvl9pPr marL="1226628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282854"/>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3300" indent="0">
              <a:buNone/>
              <a:defRPr sz="9415"/>
            </a:lvl2pPr>
            <a:lvl3pPr marL="3066563" indent="0">
              <a:buNone/>
              <a:defRPr sz="8332"/>
            </a:lvl3pPr>
            <a:lvl4pPr marL="4599858" indent="0">
              <a:buNone/>
              <a:defRPr sz="6916"/>
            </a:lvl4pPr>
            <a:lvl5pPr marL="6133150" indent="0">
              <a:buNone/>
              <a:defRPr sz="6916"/>
            </a:lvl5pPr>
            <a:lvl6pPr marL="7666419" indent="0">
              <a:buNone/>
              <a:defRPr sz="6916"/>
            </a:lvl6pPr>
            <a:lvl7pPr marL="9199724" indent="0">
              <a:buNone/>
              <a:defRPr sz="6916"/>
            </a:lvl7pPr>
            <a:lvl8pPr marL="10732982" indent="0">
              <a:buNone/>
              <a:defRPr sz="6916"/>
            </a:lvl8pPr>
            <a:lvl9pPr marL="1226628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3300" indent="0">
              <a:buNone/>
              <a:defRPr sz="4166"/>
            </a:lvl2pPr>
            <a:lvl3pPr marL="3066563" indent="0">
              <a:buNone/>
              <a:defRPr sz="3333"/>
            </a:lvl3pPr>
            <a:lvl4pPr marL="4599858" indent="0">
              <a:buNone/>
              <a:defRPr sz="3166"/>
            </a:lvl4pPr>
            <a:lvl5pPr marL="6133150" indent="0">
              <a:buNone/>
              <a:defRPr sz="3166"/>
            </a:lvl5pPr>
            <a:lvl6pPr marL="7666419" indent="0">
              <a:buNone/>
              <a:defRPr sz="3166"/>
            </a:lvl6pPr>
            <a:lvl7pPr marL="9199724" indent="0">
              <a:buNone/>
              <a:defRPr sz="3166"/>
            </a:lvl7pPr>
            <a:lvl8pPr marL="10732982" indent="0">
              <a:buNone/>
              <a:defRPr sz="3166"/>
            </a:lvl8pPr>
            <a:lvl9pPr marL="1226628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59200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p>
        </p:txBody>
      </p:sp>
      <p:sp>
        <p:nvSpPr>
          <p:cNvPr id="3"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281338870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81"/>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3841" indent="0">
              <a:buNone/>
              <a:defRPr sz="6082"/>
            </a:lvl2pPr>
            <a:lvl3pPr marL="3107682" indent="0">
              <a:buNone/>
              <a:defRPr sz="5249"/>
            </a:lvl3pPr>
            <a:lvl4pPr marL="4661517" indent="0">
              <a:buNone/>
              <a:defRPr sz="4833"/>
            </a:lvl4pPr>
            <a:lvl5pPr marL="6215360" indent="0">
              <a:buNone/>
              <a:defRPr sz="4833"/>
            </a:lvl5pPr>
            <a:lvl6pPr marL="7769201" indent="0">
              <a:buNone/>
              <a:defRPr sz="4833"/>
            </a:lvl6pPr>
            <a:lvl7pPr marL="9323037" indent="0">
              <a:buNone/>
              <a:defRPr sz="4833"/>
            </a:lvl7pPr>
            <a:lvl8pPr marL="10876887" indent="0">
              <a:buNone/>
              <a:defRPr sz="4833"/>
            </a:lvl8pPr>
            <a:lvl9pPr marL="1243071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7554454"/>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6115494"/>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189119"/>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583" tIns="153216" rIns="306583" bIns="153216"/>
          <a:lstStyle/>
          <a:p>
            <a:pPr defTabSz="3065393"/>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583" tIns="153216" rIns="306583" bIns="153216"/>
          <a:lstStyle/>
          <a:p>
            <a:pPr defTabSz="3065393">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583" tIns="153216" rIns="306583" bIns="153216"/>
          <a:lstStyle/>
          <a:p>
            <a:pPr defTabSz="3065393">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948" tIns="183883" rIns="367948" bIns="183883" numCol="1" anchor="b" anchorCtr="0" compatLnSpc="1">
            <a:prstTxWarp prst="textNoShape">
              <a:avLst/>
            </a:prstTxWarp>
          </a:bodyPr>
          <a:lstStyle>
            <a:lvl1pPr>
              <a:defRPr sz="4166">
                <a:latin typeface="Garamond" pitchFamily="18" charset="0"/>
              </a:defRPr>
            </a:lvl1pPr>
          </a:lstStyle>
          <a:p>
            <a:pPr defTabSz="3065393"/>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240529"/>
      </p:ext>
    </p:extLst>
  </p:cSld>
  <p:clrMapOvr>
    <a:masterClrMapping/>
  </p:clrMapOvr>
  <p:transition/>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8641873"/>
      </p:ext>
    </p:extLst>
  </p:cSld>
  <p:clrMapOvr>
    <a:masterClrMapping/>
  </p:clrMapOvr>
  <p:transition/>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320"/>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1"/>
            <a:ext cx="24483061" cy="7874938"/>
          </a:xfrm>
        </p:spPr>
        <p:txBody>
          <a:bodyPr anchor="b"/>
          <a:lstStyle>
            <a:lvl1pPr marL="0" indent="0">
              <a:buNone/>
              <a:defRPr sz="6916"/>
            </a:lvl1pPr>
            <a:lvl2pPr marL="1532703" indent="0">
              <a:buNone/>
              <a:defRPr sz="6082"/>
            </a:lvl2pPr>
            <a:lvl3pPr marL="3065393" indent="0">
              <a:buNone/>
              <a:defRPr sz="5249"/>
            </a:lvl3pPr>
            <a:lvl4pPr marL="4598096" indent="0">
              <a:buNone/>
              <a:defRPr sz="4833"/>
            </a:lvl4pPr>
            <a:lvl5pPr marL="6130773" indent="0">
              <a:buNone/>
              <a:defRPr sz="4833"/>
            </a:lvl5pPr>
            <a:lvl6pPr marL="7663461" indent="0">
              <a:buNone/>
              <a:defRPr sz="4833"/>
            </a:lvl6pPr>
            <a:lvl7pPr marL="9196166" indent="0">
              <a:buNone/>
              <a:defRPr sz="4833"/>
            </a:lvl7pPr>
            <a:lvl8pPr marL="10728831" indent="0">
              <a:buNone/>
              <a:defRPr sz="4833"/>
            </a:lvl8pPr>
            <a:lvl9pPr marL="12261538"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602061"/>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4685133"/>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2703" indent="0">
              <a:buNone/>
              <a:defRPr sz="6916" b="1"/>
            </a:lvl2pPr>
            <a:lvl3pPr marL="3065393" indent="0">
              <a:buNone/>
              <a:defRPr sz="6082" b="1"/>
            </a:lvl3pPr>
            <a:lvl4pPr marL="4598096" indent="0">
              <a:buNone/>
              <a:defRPr sz="5249" b="1"/>
            </a:lvl4pPr>
            <a:lvl5pPr marL="6130773" indent="0">
              <a:buNone/>
              <a:defRPr sz="5249" b="1"/>
            </a:lvl5pPr>
            <a:lvl6pPr marL="7663461" indent="0">
              <a:buNone/>
              <a:defRPr sz="5249" b="1"/>
            </a:lvl6pPr>
            <a:lvl7pPr marL="9196166" indent="0">
              <a:buNone/>
              <a:defRPr sz="5249" b="1"/>
            </a:lvl7pPr>
            <a:lvl8pPr marL="10728831" indent="0">
              <a:buNone/>
              <a:defRPr sz="5249" b="1"/>
            </a:lvl8pPr>
            <a:lvl9pPr marL="12261538"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79" y="8058283"/>
            <a:ext cx="12731591" cy="3358307"/>
          </a:xfrm>
        </p:spPr>
        <p:txBody>
          <a:bodyPr anchor="b"/>
          <a:lstStyle>
            <a:lvl1pPr marL="0" indent="0">
              <a:buNone/>
              <a:defRPr sz="8332" b="1"/>
            </a:lvl1pPr>
            <a:lvl2pPr marL="1532703" indent="0">
              <a:buNone/>
              <a:defRPr sz="6916" b="1"/>
            </a:lvl2pPr>
            <a:lvl3pPr marL="3065393" indent="0">
              <a:buNone/>
              <a:defRPr sz="6082" b="1"/>
            </a:lvl3pPr>
            <a:lvl4pPr marL="4598096" indent="0">
              <a:buNone/>
              <a:defRPr sz="5249" b="1"/>
            </a:lvl4pPr>
            <a:lvl5pPr marL="6130773" indent="0">
              <a:buNone/>
              <a:defRPr sz="5249" b="1"/>
            </a:lvl5pPr>
            <a:lvl6pPr marL="7663461" indent="0">
              <a:buNone/>
              <a:defRPr sz="5249" b="1"/>
            </a:lvl6pPr>
            <a:lvl7pPr marL="9196166" indent="0">
              <a:buNone/>
              <a:defRPr sz="5249" b="1"/>
            </a:lvl7pPr>
            <a:lvl8pPr marL="10728831" indent="0">
              <a:buNone/>
              <a:defRPr sz="5249" b="1"/>
            </a:lvl8pPr>
            <a:lvl9pPr marL="12261538"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79"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757106"/>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102205"/>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3683931"/>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0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481"/>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06" y="7533303"/>
            <a:ext cx="9476185" cy="24624823"/>
          </a:xfrm>
        </p:spPr>
        <p:txBody>
          <a:bodyPr/>
          <a:lstStyle>
            <a:lvl1pPr marL="0" indent="0">
              <a:buNone/>
              <a:defRPr sz="4833"/>
            </a:lvl1pPr>
            <a:lvl2pPr marL="1532703" indent="0">
              <a:buNone/>
              <a:defRPr sz="4166"/>
            </a:lvl2pPr>
            <a:lvl3pPr marL="3065393" indent="0">
              <a:buNone/>
              <a:defRPr sz="3333"/>
            </a:lvl3pPr>
            <a:lvl4pPr marL="4598096" indent="0">
              <a:buNone/>
              <a:defRPr sz="3166"/>
            </a:lvl4pPr>
            <a:lvl5pPr marL="6130773" indent="0">
              <a:buNone/>
              <a:defRPr sz="3166"/>
            </a:lvl5pPr>
            <a:lvl6pPr marL="7663461" indent="0">
              <a:buNone/>
              <a:defRPr sz="3166"/>
            </a:lvl6pPr>
            <a:lvl7pPr marL="9196166" indent="0">
              <a:buNone/>
              <a:defRPr sz="3166"/>
            </a:lvl7pPr>
            <a:lvl8pPr marL="10728831" indent="0">
              <a:buNone/>
              <a:defRPr sz="3166"/>
            </a:lvl8pPr>
            <a:lvl9pPr marL="1226153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481129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6690322"/>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2703" indent="0">
              <a:buNone/>
              <a:defRPr sz="9415"/>
            </a:lvl2pPr>
            <a:lvl3pPr marL="3065393" indent="0">
              <a:buNone/>
              <a:defRPr sz="8332"/>
            </a:lvl3pPr>
            <a:lvl4pPr marL="4598096" indent="0">
              <a:buNone/>
              <a:defRPr sz="6916"/>
            </a:lvl4pPr>
            <a:lvl5pPr marL="6130773" indent="0">
              <a:buNone/>
              <a:defRPr sz="6916"/>
            </a:lvl5pPr>
            <a:lvl6pPr marL="7663461" indent="0">
              <a:buNone/>
              <a:defRPr sz="6916"/>
            </a:lvl6pPr>
            <a:lvl7pPr marL="9196166" indent="0">
              <a:buNone/>
              <a:defRPr sz="6916"/>
            </a:lvl7pPr>
            <a:lvl8pPr marL="10728831" indent="0">
              <a:buNone/>
              <a:defRPr sz="6916"/>
            </a:lvl8pPr>
            <a:lvl9pPr marL="12261538"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2703" indent="0">
              <a:buNone/>
              <a:defRPr sz="4166"/>
            </a:lvl2pPr>
            <a:lvl3pPr marL="3065393" indent="0">
              <a:buNone/>
              <a:defRPr sz="3333"/>
            </a:lvl3pPr>
            <a:lvl4pPr marL="4598096" indent="0">
              <a:buNone/>
              <a:defRPr sz="3166"/>
            </a:lvl4pPr>
            <a:lvl5pPr marL="6130773" indent="0">
              <a:buNone/>
              <a:defRPr sz="3166"/>
            </a:lvl5pPr>
            <a:lvl6pPr marL="7663461" indent="0">
              <a:buNone/>
              <a:defRPr sz="3166"/>
            </a:lvl6pPr>
            <a:lvl7pPr marL="9196166" indent="0">
              <a:buNone/>
              <a:defRPr sz="3166"/>
            </a:lvl7pPr>
            <a:lvl8pPr marL="10728831" indent="0">
              <a:buNone/>
              <a:defRPr sz="3166"/>
            </a:lvl8pPr>
            <a:lvl9pPr marL="1226153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4782367"/>
      </p:ext>
    </p:extLst>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996798"/>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8"/>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8"/>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0332961"/>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639" tIns="153234" rIns="306639" bIns="153234"/>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639" tIns="153234" rIns="306639" bIns="153234"/>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639" tIns="153234" rIns="306639" bIns="153234"/>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8015" tIns="183905" rIns="368015" bIns="18390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4497350"/>
      </p:ext>
    </p:extLst>
  </p:cSld>
  <p:clrMapOvr>
    <a:masterClrMapping/>
  </p:clrMapOvr>
  <p:transition/>
  <p:timing>
    <p:tnLst>
      <p:par>
        <p:cT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170764"/>
      </p:ext>
    </p:extLst>
  </p:cSld>
  <p:clrMapOvr>
    <a:masterClrMapping/>
  </p:clrMapOvr>
  <p:transition/>
  <p:timing>
    <p:tnLst>
      <p:par>
        <p:cT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295"/>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2978" indent="0">
              <a:buNone/>
              <a:defRPr sz="6082"/>
            </a:lvl2pPr>
            <a:lvl3pPr marL="3065926" indent="0">
              <a:buNone/>
              <a:defRPr sz="5249"/>
            </a:lvl3pPr>
            <a:lvl4pPr marL="4598897" indent="0">
              <a:buNone/>
              <a:defRPr sz="4833"/>
            </a:lvl4pPr>
            <a:lvl5pPr marL="6131850" indent="0">
              <a:buNone/>
              <a:defRPr sz="4833"/>
            </a:lvl5pPr>
            <a:lvl6pPr marL="7664819" indent="0">
              <a:buNone/>
              <a:defRPr sz="4833"/>
            </a:lvl6pPr>
            <a:lvl7pPr marL="9197776" indent="0">
              <a:buNone/>
              <a:defRPr sz="4833"/>
            </a:lvl7pPr>
            <a:lvl8pPr marL="10730745" indent="0">
              <a:buNone/>
              <a:defRPr sz="4833"/>
            </a:lvl8pPr>
            <a:lvl9pPr marL="12263704"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1193912"/>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01392"/>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2978" indent="0">
              <a:buNone/>
              <a:defRPr sz="6916" b="1"/>
            </a:lvl2pPr>
            <a:lvl3pPr marL="3065926" indent="0">
              <a:buNone/>
              <a:defRPr sz="6082" b="1"/>
            </a:lvl3pPr>
            <a:lvl4pPr marL="4598897" indent="0">
              <a:buNone/>
              <a:defRPr sz="5249" b="1"/>
            </a:lvl4pPr>
            <a:lvl5pPr marL="6131850" indent="0">
              <a:buNone/>
              <a:defRPr sz="5249" b="1"/>
            </a:lvl5pPr>
            <a:lvl6pPr marL="7664819" indent="0">
              <a:buNone/>
              <a:defRPr sz="5249" b="1"/>
            </a:lvl6pPr>
            <a:lvl7pPr marL="9197776" indent="0">
              <a:buNone/>
              <a:defRPr sz="5249" b="1"/>
            </a:lvl7pPr>
            <a:lvl8pPr marL="10730745" indent="0">
              <a:buNone/>
              <a:defRPr sz="5249" b="1"/>
            </a:lvl8pPr>
            <a:lvl9pPr marL="12263704"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79" y="8058283"/>
            <a:ext cx="12731591" cy="3358307"/>
          </a:xfrm>
        </p:spPr>
        <p:txBody>
          <a:bodyPr anchor="b"/>
          <a:lstStyle>
            <a:lvl1pPr marL="0" indent="0">
              <a:buNone/>
              <a:defRPr sz="8332" b="1"/>
            </a:lvl1pPr>
            <a:lvl2pPr marL="1532978" indent="0">
              <a:buNone/>
              <a:defRPr sz="6916" b="1"/>
            </a:lvl2pPr>
            <a:lvl3pPr marL="3065926" indent="0">
              <a:buNone/>
              <a:defRPr sz="6082" b="1"/>
            </a:lvl3pPr>
            <a:lvl4pPr marL="4598897" indent="0">
              <a:buNone/>
              <a:defRPr sz="5249" b="1"/>
            </a:lvl4pPr>
            <a:lvl5pPr marL="6131850" indent="0">
              <a:buNone/>
              <a:defRPr sz="5249" b="1"/>
            </a:lvl5pPr>
            <a:lvl6pPr marL="7664819" indent="0">
              <a:buNone/>
              <a:defRPr sz="5249" b="1"/>
            </a:lvl6pPr>
            <a:lvl7pPr marL="9197776" indent="0">
              <a:buNone/>
              <a:defRPr sz="5249" b="1"/>
            </a:lvl7pPr>
            <a:lvl8pPr marL="10730745" indent="0">
              <a:buNone/>
              <a:defRPr sz="5249" b="1"/>
            </a:lvl8pPr>
            <a:lvl9pPr marL="12263704"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79"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4384559"/>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6334"/>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713498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3841" indent="0">
              <a:buNone/>
              <a:defRPr sz="6916" b="1"/>
            </a:lvl2pPr>
            <a:lvl3pPr marL="3107682" indent="0">
              <a:buNone/>
              <a:defRPr sz="6082" b="1"/>
            </a:lvl3pPr>
            <a:lvl4pPr marL="4661517" indent="0">
              <a:buNone/>
              <a:defRPr sz="5249" b="1"/>
            </a:lvl4pPr>
            <a:lvl5pPr marL="6215360" indent="0">
              <a:buNone/>
              <a:defRPr sz="5249" b="1"/>
            </a:lvl5pPr>
            <a:lvl6pPr marL="7769201" indent="0">
              <a:buNone/>
              <a:defRPr sz="5249" b="1"/>
            </a:lvl6pPr>
            <a:lvl7pPr marL="9323037" indent="0">
              <a:buNone/>
              <a:defRPr sz="5249" b="1"/>
            </a:lvl7pPr>
            <a:lvl8pPr marL="10876887" indent="0">
              <a:buNone/>
              <a:defRPr sz="5249" b="1"/>
            </a:lvl8pPr>
            <a:lvl9pPr marL="1243071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98" y="8058283"/>
            <a:ext cx="12731591" cy="3358307"/>
          </a:xfrm>
        </p:spPr>
        <p:txBody>
          <a:bodyPr anchor="b"/>
          <a:lstStyle>
            <a:lvl1pPr marL="0" indent="0">
              <a:buNone/>
              <a:defRPr sz="8332" b="1"/>
            </a:lvl1pPr>
            <a:lvl2pPr marL="1553841" indent="0">
              <a:buNone/>
              <a:defRPr sz="6916" b="1"/>
            </a:lvl2pPr>
            <a:lvl3pPr marL="3107682" indent="0">
              <a:buNone/>
              <a:defRPr sz="6082" b="1"/>
            </a:lvl3pPr>
            <a:lvl4pPr marL="4661517" indent="0">
              <a:buNone/>
              <a:defRPr sz="5249" b="1"/>
            </a:lvl4pPr>
            <a:lvl5pPr marL="6215360" indent="0">
              <a:buNone/>
              <a:defRPr sz="5249" b="1"/>
            </a:lvl5pPr>
            <a:lvl6pPr marL="7769201" indent="0">
              <a:buNone/>
              <a:defRPr sz="5249" b="1"/>
            </a:lvl6pPr>
            <a:lvl7pPr marL="9323037" indent="0">
              <a:buNone/>
              <a:defRPr sz="5249" b="1"/>
            </a:lvl7pPr>
            <a:lvl8pPr marL="10876887" indent="0">
              <a:buNone/>
              <a:defRPr sz="5249" b="1"/>
            </a:lvl8pPr>
            <a:lvl9pPr marL="1243071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9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2938124"/>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1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45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11" y="7533303"/>
            <a:ext cx="9476185" cy="24624823"/>
          </a:xfrm>
        </p:spPr>
        <p:txBody>
          <a:bodyPr/>
          <a:lstStyle>
            <a:lvl1pPr marL="0" indent="0">
              <a:buNone/>
              <a:defRPr sz="4833"/>
            </a:lvl1pPr>
            <a:lvl2pPr marL="1532978" indent="0">
              <a:buNone/>
              <a:defRPr sz="4166"/>
            </a:lvl2pPr>
            <a:lvl3pPr marL="3065926" indent="0">
              <a:buNone/>
              <a:defRPr sz="3333"/>
            </a:lvl3pPr>
            <a:lvl4pPr marL="4598897" indent="0">
              <a:buNone/>
              <a:defRPr sz="3166"/>
            </a:lvl4pPr>
            <a:lvl5pPr marL="6131850" indent="0">
              <a:buNone/>
              <a:defRPr sz="3166"/>
            </a:lvl5pPr>
            <a:lvl6pPr marL="7664819" indent="0">
              <a:buNone/>
              <a:defRPr sz="3166"/>
            </a:lvl6pPr>
            <a:lvl7pPr marL="9197776" indent="0">
              <a:buNone/>
              <a:defRPr sz="3166"/>
            </a:lvl7pPr>
            <a:lvl8pPr marL="10730745" indent="0">
              <a:buNone/>
              <a:defRPr sz="3166"/>
            </a:lvl8pPr>
            <a:lvl9pPr marL="1226370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0516639"/>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2978" indent="0">
              <a:buNone/>
              <a:defRPr sz="9415"/>
            </a:lvl2pPr>
            <a:lvl3pPr marL="3065926" indent="0">
              <a:buNone/>
              <a:defRPr sz="8332"/>
            </a:lvl3pPr>
            <a:lvl4pPr marL="4598897" indent="0">
              <a:buNone/>
              <a:defRPr sz="6916"/>
            </a:lvl4pPr>
            <a:lvl5pPr marL="6131850" indent="0">
              <a:buNone/>
              <a:defRPr sz="6916"/>
            </a:lvl5pPr>
            <a:lvl6pPr marL="7664819" indent="0">
              <a:buNone/>
              <a:defRPr sz="6916"/>
            </a:lvl6pPr>
            <a:lvl7pPr marL="9197776" indent="0">
              <a:buNone/>
              <a:defRPr sz="6916"/>
            </a:lvl7pPr>
            <a:lvl8pPr marL="10730745" indent="0">
              <a:buNone/>
              <a:defRPr sz="6916"/>
            </a:lvl8pPr>
            <a:lvl9pPr marL="12263704"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2978" indent="0">
              <a:buNone/>
              <a:defRPr sz="4166"/>
            </a:lvl2pPr>
            <a:lvl3pPr marL="3065926" indent="0">
              <a:buNone/>
              <a:defRPr sz="3333"/>
            </a:lvl3pPr>
            <a:lvl4pPr marL="4598897" indent="0">
              <a:buNone/>
              <a:defRPr sz="3166"/>
            </a:lvl4pPr>
            <a:lvl5pPr marL="6131850" indent="0">
              <a:buNone/>
              <a:defRPr sz="3166"/>
            </a:lvl5pPr>
            <a:lvl6pPr marL="7664819" indent="0">
              <a:buNone/>
              <a:defRPr sz="3166"/>
            </a:lvl6pPr>
            <a:lvl7pPr marL="9197776" indent="0">
              <a:buNone/>
              <a:defRPr sz="3166"/>
            </a:lvl7pPr>
            <a:lvl8pPr marL="10730745" indent="0">
              <a:buNone/>
              <a:defRPr sz="3166"/>
            </a:lvl8pPr>
            <a:lvl9pPr marL="1226370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9764431"/>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139686"/>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123058"/>
      </p:ext>
    </p:extLst>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566" tIns="153201" rIns="306566" bIns="153201"/>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566" tIns="153201" rIns="306566" bIns="153201"/>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566" tIns="153201" rIns="306566" bIns="153201"/>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928" tIns="183865" rIns="367928" bIns="18386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2471218"/>
      </p:ext>
    </p:extLst>
  </p:cSld>
  <p:clrMapOvr>
    <a:masterClrMapping/>
  </p:clrMapOvr>
  <p:transition/>
  <p:timing>
    <p:tnLst>
      <p:par>
        <p:cT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1475591"/>
      </p:ext>
    </p:extLst>
  </p:cSld>
  <p:clrMapOvr>
    <a:masterClrMapping/>
  </p:clrMapOvr>
  <p:transition/>
  <p:timing>
    <p:tnLst>
      <p:par>
        <p:cTn id="1" dur="indefinite" restart="never" nodeType="tmRoot"/>
      </p:par>
    </p:tnLst>
  </p:timing>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315"/>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2621" indent="0">
              <a:buNone/>
              <a:defRPr sz="6082"/>
            </a:lvl2pPr>
            <a:lvl3pPr marL="3065209" indent="0">
              <a:buNone/>
              <a:defRPr sz="5249"/>
            </a:lvl3pPr>
            <a:lvl4pPr marL="4597821" indent="0">
              <a:buNone/>
              <a:defRPr sz="4833"/>
            </a:lvl4pPr>
            <a:lvl5pPr marL="6130421" indent="0">
              <a:buNone/>
              <a:defRPr sz="4833"/>
            </a:lvl5pPr>
            <a:lvl6pPr marL="7663030" indent="0">
              <a:buNone/>
              <a:defRPr sz="4833"/>
            </a:lvl6pPr>
            <a:lvl7pPr marL="9195627" indent="0">
              <a:buNone/>
              <a:defRPr sz="4833"/>
            </a:lvl7pPr>
            <a:lvl8pPr marL="10728242" indent="0">
              <a:buNone/>
              <a:defRPr sz="4833"/>
            </a:lvl8pPr>
            <a:lvl9pPr marL="1226084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114507"/>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4967800"/>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2621" indent="0">
              <a:buNone/>
              <a:defRPr sz="6916" b="1"/>
            </a:lvl2pPr>
            <a:lvl3pPr marL="3065209" indent="0">
              <a:buNone/>
              <a:defRPr sz="6082" b="1"/>
            </a:lvl3pPr>
            <a:lvl4pPr marL="4597821" indent="0">
              <a:buNone/>
              <a:defRPr sz="5249" b="1"/>
            </a:lvl4pPr>
            <a:lvl5pPr marL="6130421" indent="0">
              <a:buNone/>
              <a:defRPr sz="5249" b="1"/>
            </a:lvl5pPr>
            <a:lvl6pPr marL="7663030" indent="0">
              <a:buNone/>
              <a:defRPr sz="5249" b="1"/>
            </a:lvl6pPr>
            <a:lvl7pPr marL="9195627" indent="0">
              <a:buNone/>
              <a:defRPr sz="5249" b="1"/>
            </a:lvl7pPr>
            <a:lvl8pPr marL="10728242" indent="0">
              <a:buNone/>
              <a:defRPr sz="5249" b="1"/>
            </a:lvl8pPr>
            <a:lvl9pPr marL="1226084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79" y="8058283"/>
            <a:ext cx="12731591" cy="3358307"/>
          </a:xfrm>
        </p:spPr>
        <p:txBody>
          <a:bodyPr anchor="b"/>
          <a:lstStyle>
            <a:lvl1pPr marL="0" indent="0">
              <a:buNone/>
              <a:defRPr sz="8332" b="1"/>
            </a:lvl1pPr>
            <a:lvl2pPr marL="1532621" indent="0">
              <a:buNone/>
              <a:defRPr sz="6916" b="1"/>
            </a:lvl2pPr>
            <a:lvl3pPr marL="3065209" indent="0">
              <a:buNone/>
              <a:defRPr sz="6082" b="1"/>
            </a:lvl3pPr>
            <a:lvl4pPr marL="4597821" indent="0">
              <a:buNone/>
              <a:defRPr sz="5249" b="1"/>
            </a:lvl4pPr>
            <a:lvl5pPr marL="6130421" indent="0">
              <a:buNone/>
              <a:defRPr sz="5249" b="1"/>
            </a:lvl5pPr>
            <a:lvl6pPr marL="7663030" indent="0">
              <a:buNone/>
              <a:defRPr sz="5249" b="1"/>
            </a:lvl6pPr>
            <a:lvl7pPr marL="9195627" indent="0">
              <a:buNone/>
              <a:defRPr sz="5249" b="1"/>
            </a:lvl7pPr>
            <a:lvl8pPr marL="10728242" indent="0">
              <a:buNone/>
              <a:defRPr sz="5249" b="1"/>
            </a:lvl8pPr>
            <a:lvl9pPr marL="1226084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79"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9087732"/>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468509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7463241"/>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086718"/>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1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468"/>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16" y="7533303"/>
            <a:ext cx="9476185" cy="24624823"/>
          </a:xfrm>
        </p:spPr>
        <p:txBody>
          <a:bodyPr/>
          <a:lstStyle>
            <a:lvl1pPr marL="0" indent="0">
              <a:buNone/>
              <a:defRPr sz="4833"/>
            </a:lvl1pPr>
            <a:lvl2pPr marL="1532621" indent="0">
              <a:buNone/>
              <a:defRPr sz="4166"/>
            </a:lvl2pPr>
            <a:lvl3pPr marL="3065209" indent="0">
              <a:buNone/>
              <a:defRPr sz="3333"/>
            </a:lvl3pPr>
            <a:lvl4pPr marL="4597821" indent="0">
              <a:buNone/>
              <a:defRPr sz="3166"/>
            </a:lvl4pPr>
            <a:lvl5pPr marL="6130421" indent="0">
              <a:buNone/>
              <a:defRPr sz="3166"/>
            </a:lvl5pPr>
            <a:lvl6pPr marL="7663030" indent="0">
              <a:buNone/>
              <a:defRPr sz="3166"/>
            </a:lvl6pPr>
            <a:lvl7pPr marL="9195627" indent="0">
              <a:buNone/>
              <a:defRPr sz="3166"/>
            </a:lvl7pPr>
            <a:lvl8pPr marL="10728242" indent="0">
              <a:buNone/>
              <a:defRPr sz="3166"/>
            </a:lvl8pPr>
            <a:lvl9pPr marL="1226084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3645640"/>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2621" indent="0">
              <a:buNone/>
              <a:defRPr sz="9415"/>
            </a:lvl2pPr>
            <a:lvl3pPr marL="3065209" indent="0">
              <a:buNone/>
              <a:defRPr sz="8332"/>
            </a:lvl3pPr>
            <a:lvl4pPr marL="4597821" indent="0">
              <a:buNone/>
              <a:defRPr sz="6916"/>
            </a:lvl4pPr>
            <a:lvl5pPr marL="6130421" indent="0">
              <a:buNone/>
              <a:defRPr sz="6916"/>
            </a:lvl5pPr>
            <a:lvl6pPr marL="7663030" indent="0">
              <a:buNone/>
              <a:defRPr sz="6916"/>
            </a:lvl6pPr>
            <a:lvl7pPr marL="9195627" indent="0">
              <a:buNone/>
              <a:defRPr sz="6916"/>
            </a:lvl7pPr>
            <a:lvl8pPr marL="10728242" indent="0">
              <a:buNone/>
              <a:defRPr sz="6916"/>
            </a:lvl8pPr>
            <a:lvl9pPr marL="1226084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2621" indent="0">
              <a:buNone/>
              <a:defRPr sz="4166"/>
            </a:lvl2pPr>
            <a:lvl3pPr marL="3065209" indent="0">
              <a:buNone/>
              <a:defRPr sz="3333"/>
            </a:lvl3pPr>
            <a:lvl4pPr marL="4597821" indent="0">
              <a:buNone/>
              <a:defRPr sz="3166"/>
            </a:lvl4pPr>
            <a:lvl5pPr marL="6130421" indent="0">
              <a:buNone/>
              <a:defRPr sz="3166"/>
            </a:lvl5pPr>
            <a:lvl6pPr marL="7663030" indent="0">
              <a:buNone/>
              <a:defRPr sz="3166"/>
            </a:lvl6pPr>
            <a:lvl7pPr marL="9195627" indent="0">
              <a:buNone/>
              <a:defRPr sz="3166"/>
            </a:lvl7pPr>
            <a:lvl8pPr marL="10728242" indent="0">
              <a:buNone/>
              <a:defRPr sz="3166"/>
            </a:lvl8pPr>
            <a:lvl9pPr marL="1226084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3152794"/>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2301471"/>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6918119"/>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495" tIns="153167" rIns="306495" bIns="153167"/>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495" tIns="153167" rIns="306495" bIns="153167"/>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495" tIns="153167" rIns="306495" bIns="153167"/>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843" tIns="183825" rIns="367843" bIns="18382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5531806"/>
      </p:ext>
    </p:extLst>
  </p:cSld>
  <p:clrMapOvr>
    <a:masterClrMapping/>
  </p:clrMapOvr>
  <p:transition/>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269538"/>
      </p:ext>
    </p:extLst>
  </p:cSld>
  <p:clrMapOvr>
    <a:masterClrMapping/>
  </p:clrMapOvr>
  <p:transition/>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331"/>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2261" indent="0">
              <a:buNone/>
              <a:defRPr sz="6082"/>
            </a:lvl2pPr>
            <a:lvl3pPr marL="3064500" indent="0">
              <a:buNone/>
              <a:defRPr sz="5249"/>
            </a:lvl3pPr>
            <a:lvl4pPr marL="4596748" indent="0">
              <a:buNone/>
              <a:defRPr sz="4833"/>
            </a:lvl4pPr>
            <a:lvl5pPr marL="6128988" indent="0">
              <a:buNone/>
              <a:defRPr sz="4833"/>
            </a:lvl5pPr>
            <a:lvl6pPr marL="7661243" indent="0">
              <a:buNone/>
              <a:defRPr sz="4833"/>
            </a:lvl6pPr>
            <a:lvl7pPr marL="9193483" indent="0">
              <a:buNone/>
              <a:defRPr sz="4833"/>
            </a:lvl7pPr>
            <a:lvl8pPr marL="10725740" indent="0">
              <a:buNone/>
              <a:defRPr sz="4833"/>
            </a:lvl8pPr>
            <a:lvl9pPr marL="12257984"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4705694"/>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2985365"/>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2261" indent="0">
              <a:buNone/>
              <a:defRPr sz="6916" b="1"/>
            </a:lvl2pPr>
            <a:lvl3pPr marL="3064500" indent="0">
              <a:buNone/>
              <a:defRPr sz="6082" b="1"/>
            </a:lvl3pPr>
            <a:lvl4pPr marL="4596748" indent="0">
              <a:buNone/>
              <a:defRPr sz="5249" b="1"/>
            </a:lvl4pPr>
            <a:lvl5pPr marL="6128988" indent="0">
              <a:buNone/>
              <a:defRPr sz="5249" b="1"/>
            </a:lvl5pPr>
            <a:lvl6pPr marL="7661243" indent="0">
              <a:buNone/>
              <a:defRPr sz="5249" b="1"/>
            </a:lvl6pPr>
            <a:lvl7pPr marL="9193483" indent="0">
              <a:buNone/>
              <a:defRPr sz="5249" b="1"/>
            </a:lvl7pPr>
            <a:lvl8pPr marL="10725740" indent="0">
              <a:buNone/>
              <a:defRPr sz="5249" b="1"/>
            </a:lvl8pPr>
            <a:lvl9pPr marL="12257984"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88" y="8058283"/>
            <a:ext cx="12731591" cy="3358307"/>
          </a:xfrm>
        </p:spPr>
        <p:txBody>
          <a:bodyPr anchor="b"/>
          <a:lstStyle>
            <a:lvl1pPr marL="0" indent="0">
              <a:buNone/>
              <a:defRPr sz="8332" b="1"/>
            </a:lvl1pPr>
            <a:lvl2pPr marL="1532261" indent="0">
              <a:buNone/>
              <a:defRPr sz="6916" b="1"/>
            </a:lvl2pPr>
            <a:lvl3pPr marL="3064500" indent="0">
              <a:buNone/>
              <a:defRPr sz="6082" b="1"/>
            </a:lvl3pPr>
            <a:lvl4pPr marL="4596748" indent="0">
              <a:buNone/>
              <a:defRPr sz="5249" b="1"/>
            </a:lvl4pPr>
            <a:lvl5pPr marL="6128988" indent="0">
              <a:buNone/>
              <a:defRPr sz="5249" b="1"/>
            </a:lvl5pPr>
            <a:lvl6pPr marL="7661243" indent="0">
              <a:buNone/>
              <a:defRPr sz="5249" b="1"/>
            </a:lvl6pPr>
            <a:lvl7pPr marL="9193483" indent="0">
              <a:buNone/>
              <a:defRPr sz="5249" b="1"/>
            </a:lvl7pPr>
            <a:lvl8pPr marL="10725740" indent="0">
              <a:buNone/>
              <a:defRPr sz="5249" b="1"/>
            </a:lvl8pPr>
            <a:lvl9pPr marL="12257984"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8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695113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0492639"/>
      </p:ext>
    </p:extLst>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0771964"/>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700192"/>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1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489"/>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16" y="7533303"/>
            <a:ext cx="9476185" cy="24624823"/>
          </a:xfrm>
        </p:spPr>
        <p:txBody>
          <a:bodyPr/>
          <a:lstStyle>
            <a:lvl1pPr marL="0" indent="0">
              <a:buNone/>
              <a:defRPr sz="4833"/>
            </a:lvl1pPr>
            <a:lvl2pPr marL="1532261" indent="0">
              <a:buNone/>
              <a:defRPr sz="4166"/>
            </a:lvl2pPr>
            <a:lvl3pPr marL="3064500" indent="0">
              <a:buNone/>
              <a:defRPr sz="3333"/>
            </a:lvl3pPr>
            <a:lvl4pPr marL="4596748" indent="0">
              <a:buNone/>
              <a:defRPr sz="3166"/>
            </a:lvl4pPr>
            <a:lvl5pPr marL="6128988" indent="0">
              <a:buNone/>
              <a:defRPr sz="3166"/>
            </a:lvl5pPr>
            <a:lvl6pPr marL="7661243" indent="0">
              <a:buNone/>
              <a:defRPr sz="3166"/>
            </a:lvl6pPr>
            <a:lvl7pPr marL="9193483" indent="0">
              <a:buNone/>
              <a:defRPr sz="3166"/>
            </a:lvl7pPr>
            <a:lvl8pPr marL="10725740" indent="0">
              <a:buNone/>
              <a:defRPr sz="3166"/>
            </a:lvl8pPr>
            <a:lvl9pPr marL="1225798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8062027"/>
      </p:ext>
    </p:extLst>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2261" indent="0">
              <a:buNone/>
              <a:defRPr sz="9415"/>
            </a:lvl2pPr>
            <a:lvl3pPr marL="3064500" indent="0">
              <a:buNone/>
              <a:defRPr sz="8332"/>
            </a:lvl3pPr>
            <a:lvl4pPr marL="4596748" indent="0">
              <a:buNone/>
              <a:defRPr sz="6916"/>
            </a:lvl4pPr>
            <a:lvl5pPr marL="6128988" indent="0">
              <a:buNone/>
              <a:defRPr sz="6916"/>
            </a:lvl5pPr>
            <a:lvl6pPr marL="7661243" indent="0">
              <a:buNone/>
              <a:defRPr sz="6916"/>
            </a:lvl6pPr>
            <a:lvl7pPr marL="9193483" indent="0">
              <a:buNone/>
              <a:defRPr sz="6916"/>
            </a:lvl7pPr>
            <a:lvl8pPr marL="10725740" indent="0">
              <a:buNone/>
              <a:defRPr sz="6916"/>
            </a:lvl8pPr>
            <a:lvl9pPr marL="12257984"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2261" indent="0">
              <a:buNone/>
              <a:defRPr sz="4166"/>
            </a:lvl2pPr>
            <a:lvl3pPr marL="3064500" indent="0">
              <a:buNone/>
              <a:defRPr sz="3333"/>
            </a:lvl3pPr>
            <a:lvl4pPr marL="4596748" indent="0">
              <a:buNone/>
              <a:defRPr sz="3166"/>
            </a:lvl4pPr>
            <a:lvl5pPr marL="6128988" indent="0">
              <a:buNone/>
              <a:defRPr sz="3166"/>
            </a:lvl5pPr>
            <a:lvl6pPr marL="7661243" indent="0">
              <a:buNone/>
              <a:defRPr sz="3166"/>
            </a:lvl6pPr>
            <a:lvl7pPr marL="9193483" indent="0">
              <a:buNone/>
              <a:defRPr sz="3166"/>
            </a:lvl7pPr>
            <a:lvl8pPr marL="10725740" indent="0">
              <a:buNone/>
              <a:defRPr sz="3166"/>
            </a:lvl8pPr>
            <a:lvl9pPr marL="12257984"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055625"/>
      </p:ext>
    </p:extLst>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7066819"/>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785823"/>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424" tIns="153130" rIns="306424" bIns="15313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424" tIns="153130" rIns="306424" bIns="15313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424" tIns="153130" rIns="306424" bIns="15313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758" tIns="183780" rIns="367758" bIns="18378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3990306"/>
      </p:ext>
    </p:extLst>
  </p:cSld>
  <p:clrMapOvr>
    <a:masterClrMapping/>
  </p:clrMapOvr>
  <p:transition/>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457742"/>
      </p:ext>
    </p:extLst>
  </p:cSld>
  <p:clrMapOvr>
    <a:masterClrMapping/>
  </p:clrMapOvr>
  <p:transition/>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347"/>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1905" indent="0">
              <a:buNone/>
              <a:defRPr sz="6082"/>
            </a:lvl2pPr>
            <a:lvl3pPr marL="3063783" indent="0">
              <a:buNone/>
              <a:defRPr sz="5249"/>
            </a:lvl3pPr>
            <a:lvl4pPr marL="4595677" indent="0">
              <a:buNone/>
              <a:defRPr sz="4833"/>
            </a:lvl4pPr>
            <a:lvl5pPr marL="6127559" indent="0">
              <a:buNone/>
              <a:defRPr sz="4833"/>
            </a:lvl5pPr>
            <a:lvl6pPr marL="7659456" indent="0">
              <a:buNone/>
              <a:defRPr sz="4833"/>
            </a:lvl6pPr>
            <a:lvl7pPr marL="9191337" indent="0">
              <a:buNone/>
              <a:defRPr sz="4833"/>
            </a:lvl7pPr>
            <a:lvl8pPr marL="10723237" indent="0">
              <a:buNone/>
              <a:defRPr sz="4833"/>
            </a:lvl8pPr>
            <a:lvl9pPr marL="1225512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9892810"/>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053253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26"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4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26" y="7533303"/>
            <a:ext cx="9476185" cy="24624823"/>
          </a:xfrm>
        </p:spPr>
        <p:txBody>
          <a:bodyPr/>
          <a:lstStyle>
            <a:lvl1pPr marL="0" indent="0">
              <a:buNone/>
              <a:defRPr sz="4833"/>
            </a:lvl1pPr>
            <a:lvl2pPr marL="1553841" indent="0">
              <a:buNone/>
              <a:defRPr sz="4166"/>
            </a:lvl2pPr>
            <a:lvl3pPr marL="3107682" indent="0">
              <a:buNone/>
              <a:defRPr sz="3333"/>
            </a:lvl3pPr>
            <a:lvl4pPr marL="4661517" indent="0">
              <a:buNone/>
              <a:defRPr sz="3166"/>
            </a:lvl4pPr>
            <a:lvl5pPr marL="6215360" indent="0">
              <a:buNone/>
              <a:defRPr sz="3166"/>
            </a:lvl5pPr>
            <a:lvl6pPr marL="7769201" indent="0">
              <a:buNone/>
              <a:defRPr sz="3166"/>
            </a:lvl6pPr>
            <a:lvl7pPr marL="9323037" indent="0">
              <a:buNone/>
              <a:defRPr sz="3166"/>
            </a:lvl7pPr>
            <a:lvl8pPr marL="10876887" indent="0">
              <a:buNone/>
              <a:defRPr sz="3166"/>
            </a:lvl8pPr>
            <a:lvl9pPr marL="1243071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684470"/>
      </p:ext>
    </p:extLst>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1905" indent="0">
              <a:buNone/>
              <a:defRPr sz="6916" b="1"/>
            </a:lvl2pPr>
            <a:lvl3pPr marL="3063783" indent="0">
              <a:buNone/>
              <a:defRPr sz="6082" b="1"/>
            </a:lvl3pPr>
            <a:lvl4pPr marL="4595677" indent="0">
              <a:buNone/>
              <a:defRPr sz="5249" b="1"/>
            </a:lvl4pPr>
            <a:lvl5pPr marL="6127559" indent="0">
              <a:buNone/>
              <a:defRPr sz="5249" b="1"/>
            </a:lvl5pPr>
            <a:lvl6pPr marL="7659456" indent="0">
              <a:buNone/>
              <a:defRPr sz="5249" b="1"/>
            </a:lvl6pPr>
            <a:lvl7pPr marL="9191337" indent="0">
              <a:buNone/>
              <a:defRPr sz="5249" b="1"/>
            </a:lvl7pPr>
            <a:lvl8pPr marL="10723237" indent="0">
              <a:buNone/>
              <a:defRPr sz="5249" b="1"/>
            </a:lvl8pPr>
            <a:lvl9pPr marL="1225512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88" y="8058283"/>
            <a:ext cx="12731591" cy="3358307"/>
          </a:xfrm>
        </p:spPr>
        <p:txBody>
          <a:bodyPr anchor="b"/>
          <a:lstStyle>
            <a:lvl1pPr marL="0" indent="0">
              <a:buNone/>
              <a:defRPr sz="8332" b="1"/>
            </a:lvl1pPr>
            <a:lvl2pPr marL="1531905" indent="0">
              <a:buNone/>
              <a:defRPr sz="6916" b="1"/>
            </a:lvl2pPr>
            <a:lvl3pPr marL="3063783" indent="0">
              <a:buNone/>
              <a:defRPr sz="6082" b="1"/>
            </a:lvl3pPr>
            <a:lvl4pPr marL="4595677" indent="0">
              <a:buNone/>
              <a:defRPr sz="5249" b="1"/>
            </a:lvl4pPr>
            <a:lvl5pPr marL="6127559" indent="0">
              <a:buNone/>
              <a:defRPr sz="5249" b="1"/>
            </a:lvl5pPr>
            <a:lvl6pPr marL="7659456" indent="0">
              <a:buNone/>
              <a:defRPr sz="5249" b="1"/>
            </a:lvl6pPr>
            <a:lvl7pPr marL="9191337" indent="0">
              <a:buNone/>
              <a:defRPr sz="5249" b="1"/>
            </a:lvl7pPr>
            <a:lvl8pPr marL="10723237" indent="0">
              <a:buNone/>
              <a:defRPr sz="5249" b="1"/>
            </a:lvl8pPr>
            <a:lvl9pPr marL="1225512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8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43741"/>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670967"/>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003137"/>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2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50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21" y="7533303"/>
            <a:ext cx="9476185" cy="24624823"/>
          </a:xfrm>
        </p:spPr>
        <p:txBody>
          <a:bodyPr/>
          <a:lstStyle>
            <a:lvl1pPr marL="0" indent="0">
              <a:buNone/>
              <a:defRPr sz="4833"/>
            </a:lvl1pPr>
            <a:lvl2pPr marL="1531905" indent="0">
              <a:buNone/>
              <a:defRPr sz="4166"/>
            </a:lvl2pPr>
            <a:lvl3pPr marL="3063783" indent="0">
              <a:buNone/>
              <a:defRPr sz="3333"/>
            </a:lvl3pPr>
            <a:lvl4pPr marL="4595677" indent="0">
              <a:buNone/>
              <a:defRPr sz="3166"/>
            </a:lvl4pPr>
            <a:lvl5pPr marL="6127559" indent="0">
              <a:buNone/>
              <a:defRPr sz="3166"/>
            </a:lvl5pPr>
            <a:lvl6pPr marL="7659456" indent="0">
              <a:buNone/>
              <a:defRPr sz="3166"/>
            </a:lvl6pPr>
            <a:lvl7pPr marL="9191337" indent="0">
              <a:buNone/>
              <a:defRPr sz="3166"/>
            </a:lvl7pPr>
            <a:lvl8pPr marL="10723237" indent="0">
              <a:buNone/>
              <a:defRPr sz="3166"/>
            </a:lvl8pPr>
            <a:lvl9pPr marL="1225512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555483"/>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1905" indent="0">
              <a:buNone/>
              <a:defRPr sz="9415"/>
            </a:lvl2pPr>
            <a:lvl3pPr marL="3063783" indent="0">
              <a:buNone/>
              <a:defRPr sz="8332"/>
            </a:lvl3pPr>
            <a:lvl4pPr marL="4595677" indent="0">
              <a:buNone/>
              <a:defRPr sz="6916"/>
            </a:lvl4pPr>
            <a:lvl5pPr marL="6127559" indent="0">
              <a:buNone/>
              <a:defRPr sz="6916"/>
            </a:lvl5pPr>
            <a:lvl6pPr marL="7659456" indent="0">
              <a:buNone/>
              <a:defRPr sz="6916"/>
            </a:lvl6pPr>
            <a:lvl7pPr marL="9191337" indent="0">
              <a:buNone/>
              <a:defRPr sz="6916"/>
            </a:lvl7pPr>
            <a:lvl8pPr marL="10723237" indent="0">
              <a:buNone/>
              <a:defRPr sz="6916"/>
            </a:lvl8pPr>
            <a:lvl9pPr marL="1225512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1905" indent="0">
              <a:buNone/>
              <a:defRPr sz="4166"/>
            </a:lvl2pPr>
            <a:lvl3pPr marL="3063783" indent="0">
              <a:buNone/>
              <a:defRPr sz="3333"/>
            </a:lvl3pPr>
            <a:lvl4pPr marL="4595677" indent="0">
              <a:buNone/>
              <a:defRPr sz="3166"/>
            </a:lvl4pPr>
            <a:lvl5pPr marL="6127559" indent="0">
              <a:buNone/>
              <a:defRPr sz="3166"/>
            </a:lvl5pPr>
            <a:lvl6pPr marL="7659456" indent="0">
              <a:buNone/>
              <a:defRPr sz="3166"/>
            </a:lvl6pPr>
            <a:lvl7pPr marL="9191337" indent="0">
              <a:buNone/>
              <a:defRPr sz="3166"/>
            </a:lvl7pPr>
            <a:lvl8pPr marL="10723237" indent="0">
              <a:buNone/>
              <a:defRPr sz="3166"/>
            </a:lvl8pPr>
            <a:lvl9pPr marL="1225512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181947"/>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5830326"/>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861340"/>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354" tIns="153091" rIns="306354" bIns="153091"/>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354" tIns="153091" rIns="306354" bIns="153091"/>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354" tIns="153091" rIns="306354" bIns="153091"/>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673" tIns="183733" rIns="367673" bIns="183733"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32916"/>
      </p:ext>
    </p:extLst>
  </p:cSld>
  <p:clrMapOvr>
    <a:masterClrMapping/>
  </p:clrMapOvr>
  <p:transition/>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0292410"/>
      </p:ext>
    </p:extLst>
  </p:cSld>
  <p:clrMapOvr>
    <a:masterClrMapping/>
  </p:clrMapOvr>
  <p:transition/>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358"/>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1549" indent="0">
              <a:buNone/>
              <a:defRPr sz="6082"/>
            </a:lvl2pPr>
            <a:lvl3pPr marL="3063066" indent="0">
              <a:buNone/>
              <a:defRPr sz="5249"/>
            </a:lvl3pPr>
            <a:lvl4pPr marL="4594605" indent="0">
              <a:buNone/>
              <a:defRPr sz="4833"/>
            </a:lvl4pPr>
            <a:lvl5pPr marL="6126128" indent="0">
              <a:buNone/>
              <a:defRPr sz="4833"/>
            </a:lvl5pPr>
            <a:lvl6pPr marL="7657666" indent="0">
              <a:buNone/>
              <a:defRPr sz="4833"/>
            </a:lvl6pPr>
            <a:lvl7pPr marL="9189194" indent="0">
              <a:buNone/>
              <a:defRPr sz="4833"/>
            </a:lvl7pPr>
            <a:lvl8pPr marL="10720737" indent="0">
              <a:buNone/>
              <a:defRPr sz="4833"/>
            </a:lvl8pPr>
            <a:lvl9pPr marL="12252271"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870076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3841" indent="0">
              <a:buNone/>
              <a:defRPr sz="9415"/>
            </a:lvl2pPr>
            <a:lvl3pPr marL="3107682" indent="0">
              <a:buNone/>
              <a:defRPr sz="8332"/>
            </a:lvl3pPr>
            <a:lvl4pPr marL="4661517" indent="0">
              <a:buNone/>
              <a:defRPr sz="6916"/>
            </a:lvl4pPr>
            <a:lvl5pPr marL="6215360" indent="0">
              <a:buNone/>
              <a:defRPr sz="6916"/>
            </a:lvl5pPr>
            <a:lvl6pPr marL="7769201" indent="0">
              <a:buNone/>
              <a:defRPr sz="6916"/>
            </a:lvl6pPr>
            <a:lvl7pPr marL="9323037" indent="0">
              <a:buNone/>
              <a:defRPr sz="6916"/>
            </a:lvl7pPr>
            <a:lvl8pPr marL="10876887" indent="0">
              <a:buNone/>
              <a:defRPr sz="6916"/>
            </a:lvl8pPr>
            <a:lvl9pPr marL="1243071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3841" indent="0">
              <a:buNone/>
              <a:defRPr sz="4166"/>
            </a:lvl2pPr>
            <a:lvl3pPr marL="3107682" indent="0">
              <a:buNone/>
              <a:defRPr sz="3333"/>
            </a:lvl3pPr>
            <a:lvl4pPr marL="4661517" indent="0">
              <a:buNone/>
              <a:defRPr sz="3166"/>
            </a:lvl4pPr>
            <a:lvl5pPr marL="6215360" indent="0">
              <a:buNone/>
              <a:defRPr sz="3166"/>
            </a:lvl5pPr>
            <a:lvl6pPr marL="7769201" indent="0">
              <a:buNone/>
              <a:defRPr sz="3166"/>
            </a:lvl6pPr>
            <a:lvl7pPr marL="9323037" indent="0">
              <a:buNone/>
              <a:defRPr sz="3166"/>
            </a:lvl7pPr>
            <a:lvl8pPr marL="10876887" indent="0">
              <a:buNone/>
              <a:defRPr sz="3166"/>
            </a:lvl8pPr>
            <a:lvl9pPr marL="1243071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1175448"/>
      </p:ext>
    </p:extLst>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9890224"/>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1549" indent="0">
              <a:buNone/>
              <a:defRPr sz="6916" b="1"/>
            </a:lvl2pPr>
            <a:lvl3pPr marL="3063066" indent="0">
              <a:buNone/>
              <a:defRPr sz="6082" b="1"/>
            </a:lvl3pPr>
            <a:lvl4pPr marL="4594605" indent="0">
              <a:buNone/>
              <a:defRPr sz="5249" b="1"/>
            </a:lvl4pPr>
            <a:lvl5pPr marL="6126128" indent="0">
              <a:buNone/>
              <a:defRPr sz="5249" b="1"/>
            </a:lvl5pPr>
            <a:lvl6pPr marL="7657666" indent="0">
              <a:buNone/>
              <a:defRPr sz="5249" b="1"/>
            </a:lvl6pPr>
            <a:lvl7pPr marL="9189194" indent="0">
              <a:buNone/>
              <a:defRPr sz="5249" b="1"/>
            </a:lvl7pPr>
            <a:lvl8pPr marL="10720737" indent="0">
              <a:buNone/>
              <a:defRPr sz="5249" b="1"/>
            </a:lvl8pPr>
            <a:lvl9pPr marL="12252271"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88" y="8058283"/>
            <a:ext cx="12731591" cy="3358307"/>
          </a:xfrm>
        </p:spPr>
        <p:txBody>
          <a:bodyPr anchor="b"/>
          <a:lstStyle>
            <a:lvl1pPr marL="0" indent="0">
              <a:buNone/>
              <a:defRPr sz="8332" b="1"/>
            </a:lvl1pPr>
            <a:lvl2pPr marL="1531549" indent="0">
              <a:buNone/>
              <a:defRPr sz="6916" b="1"/>
            </a:lvl2pPr>
            <a:lvl3pPr marL="3063066" indent="0">
              <a:buNone/>
              <a:defRPr sz="6082" b="1"/>
            </a:lvl3pPr>
            <a:lvl4pPr marL="4594605" indent="0">
              <a:buNone/>
              <a:defRPr sz="5249" b="1"/>
            </a:lvl4pPr>
            <a:lvl5pPr marL="6126128" indent="0">
              <a:buNone/>
              <a:defRPr sz="5249" b="1"/>
            </a:lvl5pPr>
            <a:lvl6pPr marL="7657666" indent="0">
              <a:buNone/>
              <a:defRPr sz="5249" b="1"/>
            </a:lvl6pPr>
            <a:lvl7pPr marL="9189194" indent="0">
              <a:buNone/>
              <a:defRPr sz="5249" b="1"/>
            </a:lvl7pPr>
            <a:lvl8pPr marL="10720737" indent="0">
              <a:buNone/>
              <a:defRPr sz="5249" b="1"/>
            </a:lvl8pPr>
            <a:lvl9pPr marL="12252271"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8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9349313"/>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9791534"/>
      </p:ext>
    </p:extLst>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006909"/>
      </p:ext>
    </p:extLst>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2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514"/>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21" y="7533303"/>
            <a:ext cx="9476185" cy="24624823"/>
          </a:xfrm>
        </p:spPr>
        <p:txBody>
          <a:bodyPr/>
          <a:lstStyle>
            <a:lvl1pPr marL="0" indent="0">
              <a:buNone/>
              <a:defRPr sz="4833"/>
            </a:lvl1pPr>
            <a:lvl2pPr marL="1531549" indent="0">
              <a:buNone/>
              <a:defRPr sz="4166"/>
            </a:lvl2pPr>
            <a:lvl3pPr marL="3063066" indent="0">
              <a:buNone/>
              <a:defRPr sz="3333"/>
            </a:lvl3pPr>
            <a:lvl4pPr marL="4594605" indent="0">
              <a:buNone/>
              <a:defRPr sz="3166"/>
            </a:lvl4pPr>
            <a:lvl5pPr marL="6126128" indent="0">
              <a:buNone/>
              <a:defRPr sz="3166"/>
            </a:lvl5pPr>
            <a:lvl6pPr marL="7657666" indent="0">
              <a:buNone/>
              <a:defRPr sz="3166"/>
            </a:lvl6pPr>
            <a:lvl7pPr marL="9189194" indent="0">
              <a:buNone/>
              <a:defRPr sz="3166"/>
            </a:lvl7pPr>
            <a:lvl8pPr marL="10720737" indent="0">
              <a:buNone/>
              <a:defRPr sz="3166"/>
            </a:lvl8pPr>
            <a:lvl9pPr marL="1225227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2941667"/>
      </p:ext>
    </p:extLst>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1549" indent="0">
              <a:buNone/>
              <a:defRPr sz="9415"/>
            </a:lvl2pPr>
            <a:lvl3pPr marL="3063066" indent="0">
              <a:buNone/>
              <a:defRPr sz="8332"/>
            </a:lvl3pPr>
            <a:lvl4pPr marL="4594605" indent="0">
              <a:buNone/>
              <a:defRPr sz="6916"/>
            </a:lvl4pPr>
            <a:lvl5pPr marL="6126128" indent="0">
              <a:buNone/>
              <a:defRPr sz="6916"/>
            </a:lvl5pPr>
            <a:lvl6pPr marL="7657666" indent="0">
              <a:buNone/>
              <a:defRPr sz="6916"/>
            </a:lvl6pPr>
            <a:lvl7pPr marL="9189194" indent="0">
              <a:buNone/>
              <a:defRPr sz="6916"/>
            </a:lvl7pPr>
            <a:lvl8pPr marL="10720737" indent="0">
              <a:buNone/>
              <a:defRPr sz="6916"/>
            </a:lvl8pPr>
            <a:lvl9pPr marL="12252271"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1549" indent="0">
              <a:buNone/>
              <a:defRPr sz="4166"/>
            </a:lvl2pPr>
            <a:lvl3pPr marL="3063066" indent="0">
              <a:buNone/>
              <a:defRPr sz="3333"/>
            </a:lvl3pPr>
            <a:lvl4pPr marL="4594605" indent="0">
              <a:buNone/>
              <a:defRPr sz="3166"/>
            </a:lvl4pPr>
            <a:lvl5pPr marL="6126128" indent="0">
              <a:buNone/>
              <a:defRPr sz="3166"/>
            </a:lvl5pPr>
            <a:lvl6pPr marL="7657666" indent="0">
              <a:buNone/>
              <a:defRPr sz="3166"/>
            </a:lvl6pPr>
            <a:lvl7pPr marL="9189194" indent="0">
              <a:buNone/>
              <a:defRPr sz="3166"/>
            </a:lvl7pPr>
            <a:lvl8pPr marL="10720737" indent="0">
              <a:buNone/>
              <a:defRPr sz="3166"/>
            </a:lvl8pPr>
            <a:lvl9pPr marL="12252271"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0485089"/>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803516"/>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0396200"/>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283" tIns="153055" rIns="306283" bIns="153055"/>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283" tIns="153055" rIns="306283" bIns="153055"/>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283" tIns="153055" rIns="306283" bIns="153055"/>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588" tIns="183690" rIns="367588" bIns="18369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8606335"/>
      </p:ext>
    </p:extLst>
  </p:cSld>
  <p:clrMapOvr>
    <a:masterClrMapping/>
  </p:clrMapOvr>
  <p:transition/>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5932026"/>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8389649"/>
      </p:ext>
    </p:extLst>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371"/>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1191" indent="0">
              <a:buNone/>
              <a:defRPr sz="6082"/>
            </a:lvl2pPr>
            <a:lvl3pPr marL="3062350" indent="0">
              <a:buNone/>
              <a:defRPr sz="5249"/>
            </a:lvl3pPr>
            <a:lvl4pPr marL="4593532" indent="0">
              <a:buNone/>
              <a:defRPr sz="4833"/>
            </a:lvl4pPr>
            <a:lvl5pPr marL="6124699" indent="0">
              <a:buNone/>
              <a:defRPr sz="4833"/>
            </a:lvl5pPr>
            <a:lvl6pPr marL="7655886" indent="0">
              <a:buNone/>
              <a:defRPr sz="4833"/>
            </a:lvl6pPr>
            <a:lvl7pPr marL="9187049" indent="0">
              <a:buNone/>
              <a:defRPr sz="4833"/>
            </a:lvl7pPr>
            <a:lvl8pPr marL="10718239" indent="0">
              <a:buNone/>
              <a:defRPr sz="4833"/>
            </a:lvl8pPr>
            <a:lvl9pPr marL="12249415"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9746702"/>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5434999"/>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1191" indent="0">
              <a:buNone/>
              <a:defRPr sz="6916" b="1"/>
            </a:lvl2pPr>
            <a:lvl3pPr marL="3062350" indent="0">
              <a:buNone/>
              <a:defRPr sz="6082" b="1"/>
            </a:lvl3pPr>
            <a:lvl4pPr marL="4593532" indent="0">
              <a:buNone/>
              <a:defRPr sz="5249" b="1"/>
            </a:lvl4pPr>
            <a:lvl5pPr marL="6124699" indent="0">
              <a:buNone/>
              <a:defRPr sz="5249" b="1"/>
            </a:lvl5pPr>
            <a:lvl6pPr marL="7655886" indent="0">
              <a:buNone/>
              <a:defRPr sz="5249" b="1"/>
            </a:lvl6pPr>
            <a:lvl7pPr marL="9187049" indent="0">
              <a:buNone/>
              <a:defRPr sz="5249" b="1"/>
            </a:lvl7pPr>
            <a:lvl8pPr marL="10718239" indent="0">
              <a:buNone/>
              <a:defRPr sz="5249" b="1"/>
            </a:lvl8pPr>
            <a:lvl9pPr marL="12249415"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94" y="8058283"/>
            <a:ext cx="12731591" cy="3358307"/>
          </a:xfrm>
        </p:spPr>
        <p:txBody>
          <a:bodyPr anchor="b"/>
          <a:lstStyle>
            <a:lvl1pPr marL="0" indent="0">
              <a:buNone/>
              <a:defRPr sz="8332" b="1"/>
            </a:lvl1pPr>
            <a:lvl2pPr marL="1531191" indent="0">
              <a:buNone/>
              <a:defRPr sz="6916" b="1"/>
            </a:lvl2pPr>
            <a:lvl3pPr marL="3062350" indent="0">
              <a:buNone/>
              <a:defRPr sz="6082" b="1"/>
            </a:lvl3pPr>
            <a:lvl4pPr marL="4593532" indent="0">
              <a:buNone/>
              <a:defRPr sz="5249" b="1"/>
            </a:lvl4pPr>
            <a:lvl5pPr marL="6124699" indent="0">
              <a:buNone/>
              <a:defRPr sz="5249" b="1"/>
            </a:lvl5pPr>
            <a:lvl6pPr marL="7655886" indent="0">
              <a:buNone/>
              <a:defRPr sz="5249" b="1"/>
            </a:lvl6pPr>
            <a:lvl7pPr marL="9187049" indent="0">
              <a:buNone/>
              <a:defRPr sz="5249" b="1"/>
            </a:lvl7pPr>
            <a:lvl8pPr marL="10718239" indent="0">
              <a:buNone/>
              <a:defRPr sz="5249" b="1"/>
            </a:lvl8pPr>
            <a:lvl9pPr marL="12249415"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9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932947"/>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2552224"/>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894593"/>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29"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531"/>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29" y="7533303"/>
            <a:ext cx="9476185" cy="24624823"/>
          </a:xfrm>
        </p:spPr>
        <p:txBody>
          <a:bodyPr/>
          <a:lstStyle>
            <a:lvl1pPr marL="0" indent="0">
              <a:buNone/>
              <a:defRPr sz="4833"/>
            </a:lvl1pPr>
            <a:lvl2pPr marL="1531191" indent="0">
              <a:buNone/>
              <a:defRPr sz="4166"/>
            </a:lvl2pPr>
            <a:lvl3pPr marL="3062350" indent="0">
              <a:buNone/>
              <a:defRPr sz="3333"/>
            </a:lvl3pPr>
            <a:lvl4pPr marL="4593532" indent="0">
              <a:buNone/>
              <a:defRPr sz="3166"/>
            </a:lvl4pPr>
            <a:lvl5pPr marL="6124699" indent="0">
              <a:buNone/>
              <a:defRPr sz="3166"/>
            </a:lvl5pPr>
            <a:lvl6pPr marL="7655886" indent="0">
              <a:buNone/>
              <a:defRPr sz="3166"/>
            </a:lvl6pPr>
            <a:lvl7pPr marL="9187049" indent="0">
              <a:buNone/>
              <a:defRPr sz="3166"/>
            </a:lvl7pPr>
            <a:lvl8pPr marL="10718239" indent="0">
              <a:buNone/>
              <a:defRPr sz="3166"/>
            </a:lvl8pPr>
            <a:lvl9pPr marL="1224941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6291363"/>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1191" indent="0">
              <a:buNone/>
              <a:defRPr sz="9415"/>
            </a:lvl2pPr>
            <a:lvl3pPr marL="3062350" indent="0">
              <a:buNone/>
              <a:defRPr sz="8332"/>
            </a:lvl3pPr>
            <a:lvl4pPr marL="4593532" indent="0">
              <a:buNone/>
              <a:defRPr sz="6916"/>
            </a:lvl4pPr>
            <a:lvl5pPr marL="6124699" indent="0">
              <a:buNone/>
              <a:defRPr sz="6916"/>
            </a:lvl5pPr>
            <a:lvl6pPr marL="7655886" indent="0">
              <a:buNone/>
              <a:defRPr sz="6916"/>
            </a:lvl6pPr>
            <a:lvl7pPr marL="9187049" indent="0">
              <a:buNone/>
              <a:defRPr sz="6916"/>
            </a:lvl7pPr>
            <a:lvl8pPr marL="10718239" indent="0">
              <a:buNone/>
              <a:defRPr sz="6916"/>
            </a:lvl8pPr>
            <a:lvl9pPr marL="1224941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1191" indent="0">
              <a:buNone/>
              <a:defRPr sz="4166"/>
            </a:lvl2pPr>
            <a:lvl3pPr marL="3062350" indent="0">
              <a:buNone/>
              <a:defRPr sz="3333"/>
            </a:lvl3pPr>
            <a:lvl4pPr marL="4593532" indent="0">
              <a:buNone/>
              <a:defRPr sz="3166"/>
            </a:lvl4pPr>
            <a:lvl5pPr marL="6124699" indent="0">
              <a:buNone/>
              <a:defRPr sz="3166"/>
            </a:lvl5pPr>
            <a:lvl6pPr marL="7655886" indent="0">
              <a:buNone/>
              <a:defRPr sz="3166"/>
            </a:lvl6pPr>
            <a:lvl7pPr marL="9187049" indent="0">
              <a:buNone/>
              <a:defRPr sz="3166"/>
            </a:lvl7pPr>
            <a:lvl8pPr marL="10718239" indent="0">
              <a:buNone/>
              <a:defRPr sz="3166"/>
            </a:lvl8pPr>
            <a:lvl9pPr marL="1224941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6835981"/>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9025265"/>
      </p:ext>
    </p:extLst>
  </p:cSld>
  <p:clrMapOvr>
    <a:masterClrMapping/>
  </p:clrMapOvr>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3496272"/>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209" tIns="153017" rIns="306209" bIns="153017"/>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209" tIns="153017" rIns="306209" bIns="153017"/>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209" tIns="153017" rIns="306209" bIns="153017"/>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500" tIns="183645" rIns="367500" bIns="183645"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938069"/>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182819"/>
      </p:ext>
    </p:extLst>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1238406"/>
      </p:ext>
    </p:extLst>
  </p:cSld>
  <p:clrMapOvr>
    <a:masterClrMapping/>
  </p:clrMapOvr>
  <p:transition/>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389"/>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0834" indent="0">
              <a:buNone/>
              <a:defRPr sz="6082"/>
            </a:lvl2pPr>
            <a:lvl3pPr marL="3061638" indent="0">
              <a:buNone/>
              <a:defRPr sz="5249"/>
            </a:lvl3pPr>
            <a:lvl4pPr marL="4592459" indent="0">
              <a:buNone/>
              <a:defRPr sz="4833"/>
            </a:lvl4pPr>
            <a:lvl5pPr marL="6123268" indent="0">
              <a:buNone/>
              <a:defRPr sz="4833"/>
            </a:lvl5pPr>
            <a:lvl6pPr marL="7654103" indent="0">
              <a:buNone/>
              <a:defRPr sz="4833"/>
            </a:lvl6pPr>
            <a:lvl7pPr marL="9184909" indent="0">
              <a:buNone/>
              <a:defRPr sz="4833"/>
            </a:lvl7pPr>
            <a:lvl8pPr marL="10715739" indent="0">
              <a:buNone/>
              <a:defRPr sz="4833"/>
            </a:lvl8pPr>
            <a:lvl9pPr marL="12246557"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2030573"/>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8615966"/>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0834" indent="0">
              <a:buNone/>
              <a:defRPr sz="6916" b="1"/>
            </a:lvl2pPr>
            <a:lvl3pPr marL="3061638" indent="0">
              <a:buNone/>
              <a:defRPr sz="6082" b="1"/>
            </a:lvl3pPr>
            <a:lvl4pPr marL="4592459" indent="0">
              <a:buNone/>
              <a:defRPr sz="5249" b="1"/>
            </a:lvl4pPr>
            <a:lvl5pPr marL="6123268" indent="0">
              <a:buNone/>
              <a:defRPr sz="5249" b="1"/>
            </a:lvl5pPr>
            <a:lvl6pPr marL="7654103" indent="0">
              <a:buNone/>
              <a:defRPr sz="5249" b="1"/>
            </a:lvl6pPr>
            <a:lvl7pPr marL="9184909" indent="0">
              <a:buNone/>
              <a:defRPr sz="5249" b="1"/>
            </a:lvl7pPr>
            <a:lvl8pPr marL="10715739" indent="0">
              <a:buNone/>
              <a:defRPr sz="5249" b="1"/>
            </a:lvl8pPr>
            <a:lvl9pPr marL="12246557"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094" y="8058283"/>
            <a:ext cx="12731591" cy="3358307"/>
          </a:xfrm>
        </p:spPr>
        <p:txBody>
          <a:bodyPr anchor="b"/>
          <a:lstStyle>
            <a:lvl1pPr marL="0" indent="0">
              <a:buNone/>
              <a:defRPr sz="8332" b="1"/>
            </a:lvl1pPr>
            <a:lvl2pPr marL="1530834" indent="0">
              <a:buNone/>
              <a:defRPr sz="6916" b="1"/>
            </a:lvl2pPr>
            <a:lvl3pPr marL="3061638" indent="0">
              <a:buNone/>
              <a:defRPr sz="6082" b="1"/>
            </a:lvl3pPr>
            <a:lvl4pPr marL="4592459" indent="0">
              <a:buNone/>
              <a:defRPr sz="5249" b="1"/>
            </a:lvl4pPr>
            <a:lvl5pPr marL="6123268" indent="0">
              <a:buNone/>
              <a:defRPr sz="5249" b="1"/>
            </a:lvl5pPr>
            <a:lvl6pPr marL="7654103" indent="0">
              <a:buNone/>
              <a:defRPr sz="5249" b="1"/>
            </a:lvl6pPr>
            <a:lvl7pPr marL="9184909" indent="0">
              <a:buNone/>
              <a:defRPr sz="5249" b="1"/>
            </a:lvl7pPr>
            <a:lvl8pPr marL="10715739" indent="0">
              <a:buNone/>
              <a:defRPr sz="5249" b="1"/>
            </a:lvl8pPr>
            <a:lvl9pPr marL="12246557"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094"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257570"/>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2927600"/>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189231"/>
      </p:ext>
    </p:extLst>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3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545"/>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31" y="7533303"/>
            <a:ext cx="9476185" cy="24624823"/>
          </a:xfrm>
        </p:spPr>
        <p:txBody>
          <a:bodyPr/>
          <a:lstStyle>
            <a:lvl1pPr marL="0" indent="0">
              <a:buNone/>
              <a:defRPr sz="4833"/>
            </a:lvl1pPr>
            <a:lvl2pPr marL="1530834" indent="0">
              <a:buNone/>
              <a:defRPr sz="4166"/>
            </a:lvl2pPr>
            <a:lvl3pPr marL="3061638" indent="0">
              <a:buNone/>
              <a:defRPr sz="3333"/>
            </a:lvl3pPr>
            <a:lvl4pPr marL="4592459" indent="0">
              <a:buNone/>
              <a:defRPr sz="3166"/>
            </a:lvl4pPr>
            <a:lvl5pPr marL="6123268" indent="0">
              <a:buNone/>
              <a:defRPr sz="3166"/>
            </a:lvl5pPr>
            <a:lvl6pPr marL="7654103" indent="0">
              <a:buNone/>
              <a:defRPr sz="3166"/>
            </a:lvl6pPr>
            <a:lvl7pPr marL="9184909" indent="0">
              <a:buNone/>
              <a:defRPr sz="3166"/>
            </a:lvl7pPr>
            <a:lvl8pPr marL="10715739" indent="0">
              <a:buNone/>
              <a:defRPr sz="3166"/>
            </a:lvl8pPr>
            <a:lvl9pPr marL="1224655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834229"/>
      </p:ext>
    </p:extLst>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0834" indent="0">
              <a:buNone/>
              <a:defRPr sz="9415"/>
            </a:lvl2pPr>
            <a:lvl3pPr marL="3061638" indent="0">
              <a:buNone/>
              <a:defRPr sz="8332"/>
            </a:lvl3pPr>
            <a:lvl4pPr marL="4592459" indent="0">
              <a:buNone/>
              <a:defRPr sz="6916"/>
            </a:lvl4pPr>
            <a:lvl5pPr marL="6123268" indent="0">
              <a:buNone/>
              <a:defRPr sz="6916"/>
            </a:lvl5pPr>
            <a:lvl6pPr marL="7654103" indent="0">
              <a:buNone/>
              <a:defRPr sz="6916"/>
            </a:lvl6pPr>
            <a:lvl7pPr marL="9184909" indent="0">
              <a:buNone/>
              <a:defRPr sz="6916"/>
            </a:lvl7pPr>
            <a:lvl8pPr marL="10715739" indent="0">
              <a:buNone/>
              <a:defRPr sz="6916"/>
            </a:lvl8pPr>
            <a:lvl9pPr marL="12246557"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0834" indent="0">
              <a:buNone/>
              <a:defRPr sz="4166"/>
            </a:lvl2pPr>
            <a:lvl3pPr marL="3061638" indent="0">
              <a:buNone/>
              <a:defRPr sz="3333"/>
            </a:lvl3pPr>
            <a:lvl4pPr marL="4592459" indent="0">
              <a:buNone/>
              <a:defRPr sz="3166"/>
            </a:lvl4pPr>
            <a:lvl5pPr marL="6123268" indent="0">
              <a:buNone/>
              <a:defRPr sz="3166"/>
            </a:lvl5pPr>
            <a:lvl6pPr marL="7654103" indent="0">
              <a:buNone/>
              <a:defRPr sz="3166"/>
            </a:lvl6pPr>
            <a:lvl7pPr marL="9184909" indent="0">
              <a:buNone/>
              <a:defRPr sz="3166"/>
            </a:lvl7pPr>
            <a:lvl8pPr marL="10715739" indent="0">
              <a:buNone/>
              <a:defRPr sz="3166"/>
            </a:lvl8pPr>
            <a:lvl9pPr marL="12246557"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770295"/>
      </p:ext>
    </p:extLst>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1436104"/>
      </p:ext>
    </p:extLst>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852209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2160275" y="7999943"/>
            <a:ext cx="24963119" cy="9199933"/>
          </a:xfrm>
        </p:spPr>
        <p:txBody>
          <a:bodyPr/>
          <a:lstStyle>
            <a:lvl1pPr algn="ctr">
              <a:defRPr sz="16247"/>
            </a:lvl1pPr>
          </a:lstStyle>
          <a:p>
            <a:r>
              <a:rPr lang="tr-TR" altLang="zh-TW" smtClean="0"/>
              <a:t>Click to edit Master title style</a:t>
            </a:r>
            <a:endParaRPr lang="en-US" altLang="en-US" dirty="0"/>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72905" tIns="186438" rIns="372905" bIns="186438" numCol="1" anchor="b" anchorCtr="0" compatLnSpc="1">
            <a:prstTxWarp prst="textNoShape">
              <a:avLst/>
            </a:prstTxWarp>
          </a:bodyPr>
          <a:lstStyle>
            <a:lvl1pPr>
              <a:defRPr sz="4166">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9884008"/>
      </p:ext>
    </p:extLst>
  </p:cSld>
  <p:clrMapOvr>
    <a:masterClrMapping/>
  </p:clrMapOvr>
  <p:transition/>
  <p:timing>
    <p:tnLst>
      <p:par>
        <p:cTn id="1" dur="indefinite" restart="never" nodeType="tmRoot"/>
      </p:par>
    </p:tnLst>
  </p:timing>
</p:sldLayout>
</file>

<file path=ppt/slideLayouts/slideLayout79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06137" tIns="152980" rIns="306137" bIns="152980"/>
          <a:lstStyle/>
          <a:p>
            <a:endParaRPr lang="en-US" sz="6082">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06137" tIns="152980" rIns="306137" bIns="152980"/>
          <a:lstStyle/>
          <a:p>
            <a:pPr>
              <a:defRPr/>
            </a:pPr>
            <a:endParaRPr lang="en-US" sz="6082">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06137" tIns="152980" rIns="306137" bIns="152980"/>
          <a:lstStyle/>
          <a:p>
            <a:pPr>
              <a:defRPr/>
            </a:pPr>
            <a:endParaRPr lang="en-US" sz="6082">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6247"/>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367413" tIns="183600" rIns="367413" bIns="183600" numCol="1" anchor="b" anchorCtr="0" compatLnSpc="1">
            <a:prstTxWarp prst="textNoShape">
              <a:avLst/>
            </a:prstTxWarp>
          </a:bodyPr>
          <a:lstStyle>
            <a:lvl1pPr>
              <a:defRPr sz="4166">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166"/>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3890218"/>
      </p:ext>
    </p:extLst>
  </p:cSld>
  <p:clrMapOvr>
    <a:masterClrMapping/>
  </p:clrMapOvr>
  <p:transition/>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3354512"/>
      </p:ext>
    </p:extLst>
  </p:cSld>
  <p:clrMapOvr>
    <a:masterClrMapping/>
  </p:clrMapOvr>
  <p:transition/>
  <p:timing>
    <p:tnLst>
      <p:par>
        <p:cT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4410"/>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30478" indent="0">
              <a:buNone/>
              <a:defRPr sz="6082"/>
            </a:lvl2pPr>
            <a:lvl3pPr marL="3060921" indent="0">
              <a:buNone/>
              <a:defRPr sz="5249"/>
            </a:lvl3pPr>
            <a:lvl4pPr marL="4591390" indent="0">
              <a:buNone/>
              <a:defRPr sz="4833"/>
            </a:lvl4pPr>
            <a:lvl5pPr marL="6121844" indent="0">
              <a:buNone/>
              <a:defRPr sz="4833"/>
            </a:lvl5pPr>
            <a:lvl6pPr marL="7652317" indent="0">
              <a:buNone/>
              <a:defRPr sz="4833"/>
            </a:lvl6pPr>
            <a:lvl7pPr marL="9182768" indent="0">
              <a:buNone/>
              <a:defRPr sz="4833"/>
            </a:lvl7pPr>
            <a:lvl8pPr marL="10713242" indent="0">
              <a:buNone/>
              <a:defRPr sz="4833"/>
            </a:lvl8pPr>
            <a:lvl9pPr marL="12243699"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6343585"/>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3358798"/>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30478" indent="0">
              <a:buNone/>
              <a:defRPr sz="6916" b="1"/>
            </a:lvl2pPr>
            <a:lvl3pPr marL="3060921" indent="0">
              <a:buNone/>
              <a:defRPr sz="6082" b="1"/>
            </a:lvl3pPr>
            <a:lvl4pPr marL="4591390" indent="0">
              <a:buNone/>
              <a:defRPr sz="5249" b="1"/>
            </a:lvl4pPr>
            <a:lvl5pPr marL="6121844" indent="0">
              <a:buNone/>
              <a:defRPr sz="5249" b="1"/>
            </a:lvl5pPr>
            <a:lvl6pPr marL="7652317" indent="0">
              <a:buNone/>
              <a:defRPr sz="5249" b="1"/>
            </a:lvl6pPr>
            <a:lvl7pPr marL="9182768" indent="0">
              <a:buNone/>
              <a:defRPr sz="5249" b="1"/>
            </a:lvl7pPr>
            <a:lvl8pPr marL="10713242" indent="0">
              <a:buNone/>
              <a:defRPr sz="5249" b="1"/>
            </a:lvl8pPr>
            <a:lvl9pPr marL="12243699"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2103" y="8058283"/>
            <a:ext cx="12731591" cy="3358307"/>
          </a:xfrm>
        </p:spPr>
        <p:txBody>
          <a:bodyPr anchor="b"/>
          <a:lstStyle>
            <a:lvl1pPr marL="0" indent="0">
              <a:buNone/>
              <a:defRPr sz="8332" b="1"/>
            </a:lvl1pPr>
            <a:lvl2pPr marL="1530478" indent="0">
              <a:buNone/>
              <a:defRPr sz="6916" b="1"/>
            </a:lvl2pPr>
            <a:lvl3pPr marL="3060921" indent="0">
              <a:buNone/>
              <a:defRPr sz="6082" b="1"/>
            </a:lvl3pPr>
            <a:lvl4pPr marL="4591390" indent="0">
              <a:buNone/>
              <a:defRPr sz="5249" b="1"/>
            </a:lvl4pPr>
            <a:lvl5pPr marL="6121844" indent="0">
              <a:buNone/>
              <a:defRPr sz="5249" b="1"/>
            </a:lvl5pPr>
            <a:lvl6pPr marL="7652317" indent="0">
              <a:buNone/>
              <a:defRPr sz="5249" b="1"/>
            </a:lvl6pPr>
            <a:lvl7pPr marL="9182768" indent="0">
              <a:buNone/>
              <a:defRPr sz="5249" b="1"/>
            </a:lvl7pPr>
            <a:lvl8pPr marL="10713242" indent="0">
              <a:buNone/>
              <a:defRPr sz="5249" b="1"/>
            </a:lvl8pPr>
            <a:lvl9pPr marL="12243699"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2103"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4461593"/>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4438028"/>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9021912"/>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43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4561"/>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431" y="7533303"/>
            <a:ext cx="9476185" cy="24624823"/>
          </a:xfrm>
        </p:spPr>
        <p:txBody>
          <a:bodyPr/>
          <a:lstStyle>
            <a:lvl1pPr marL="0" indent="0">
              <a:buNone/>
              <a:defRPr sz="4833"/>
            </a:lvl1pPr>
            <a:lvl2pPr marL="1530478" indent="0">
              <a:buNone/>
              <a:defRPr sz="4166"/>
            </a:lvl2pPr>
            <a:lvl3pPr marL="3060921" indent="0">
              <a:buNone/>
              <a:defRPr sz="3333"/>
            </a:lvl3pPr>
            <a:lvl4pPr marL="4591390" indent="0">
              <a:buNone/>
              <a:defRPr sz="3166"/>
            </a:lvl4pPr>
            <a:lvl5pPr marL="6121844" indent="0">
              <a:buNone/>
              <a:defRPr sz="3166"/>
            </a:lvl5pPr>
            <a:lvl6pPr marL="7652317" indent="0">
              <a:buNone/>
              <a:defRPr sz="3166"/>
            </a:lvl6pPr>
            <a:lvl7pPr marL="9182768" indent="0">
              <a:buNone/>
              <a:defRPr sz="3166"/>
            </a:lvl7pPr>
            <a:lvl8pPr marL="10713242" indent="0">
              <a:buNone/>
              <a:defRPr sz="3166"/>
            </a:lvl8pPr>
            <a:lvl9pPr marL="1224369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652288"/>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30478" indent="0">
              <a:buNone/>
              <a:defRPr sz="9415"/>
            </a:lvl2pPr>
            <a:lvl3pPr marL="3060921" indent="0">
              <a:buNone/>
              <a:defRPr sz="8332"/>
            </a:lvl3pPr>
            <a:lvl4pPr marL="4591390" indent="0">
              <a:buNone/>
              <a:defRPr sz="6916"/>
            </a:lvl4pPr>
            <a:lvl5pPr marL="6121844" indent="0">
              <a:buNone/>
              <a:defRPr sz="6916"/>
            </a:lvl5pPr>
            <a:lvl6pPr marL="7652317" indent="0">
              <a:buNone/>
              <a:defRPr sz="6916"/>
            </a:lvl6pPr>
            <a:lvl7pPr marL="9182768" indent="0">
              <a:buNone/>
              <a:defRPr sz="6916"/>
            </a:lvl7pPr>
            <a:lvl8pPr marL="10713242" indent="0">
              <a:buNone/>
              <a:defRPr sz="6916"/>
            </a:lvl8pPr>
            <a:lvl9pPr marL="12243699"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30478" indent="0">
              <a:buNone/>
              <a:defRPr sz="4166"/>
            </a:lvl2pPr>
            <a:lvl3pPr marL="3060921" indent="0">
              <a:buNone/>
              <a:defRPr sz="3333"/>
            </a:lvl3pPr>
            <a:lvl4pPr marL="4591390" indent="0">
              <a:buNone/>
              <a:defRPr sz="3166"/>
            </a:lvl4pPr>
            <a:lvl5pPr marL="6121844" indent="0">
              <a:buNone/>
              <a:defRPr sz="3166"/>
            </a:lvl5pPr>
            <a:lvl6pPr marL="7652317" indent="0">
              <a:buNone/>
              <a:defRPr sz="3166"/>
            </a:lvl6pPr>
            <a:lvl7pPr marL="9182768" indent="0">
              <a:buNone/>
              <a:defRPr sz="3166"/>
            </a:lvl7pPr>
            <a:lvl8pPr marL="10713242" indent="0">
              <a:buNone/>
              <a:defRPr sz="3166"/>
            </a:lvl8pPr>
            <a:lvl9pPr marL="12243699"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6132712"/>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1139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0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2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01" y="7533303"/>
            <a:ext cx="9476185" cy="24624823"/>
          </a:xfrm>
        </p:spPr>
        <p:txBody>
          <a:bodyPr/>
          <a:lstStyle>
            <a:lvl1pPr marL="0" indent="0">
              <a:buNone/>
              <a:defRPr sz="4833"/>
            </a:lvl1pPr>
            <a:lvl2pPr marL="1556745" indent="0">
              <a:buNone/>
              <a:defRPr sz="4166"/>
            </a:lvl2pPr>
            <a:lvl3pPr marL="3113483" indent="0">
              <a:buNone/>
              <a:defRPr sz="3333"/>
            </a:lvl3pPr>
            <a:lvl4pPr marL="4670228" indent="0">
              <a:buNone/>
              <a:defRPr sz="3166"/>
            </a:lvl4pPr>
            <a:lvl5pPr marL="6226964" indent="0">
              <a:buNone/>
              <a:defRPr sz="3166"/>
            </a:lvl5pPr>
            <a:lvl6pPr marL="7783709" indent="0">
              <a:buNone/>
              <a:defRPr sz="3166"/>
            </a:lvl6pPr>
            <a:lvl7pPr marL="9340451" indent="0">
              <a:buNone/>
              <a:defRPr sz="3166"/>
            </a:lvl7pPr>
            <a:lvl8pPr marL="10897192" indent="0">
              <a:buNone/>
              <a:defRPr sz="3166"/>
            </a:lvl8pPr>
            <a:lvl9pPr marL="1245393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284117634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lvl2pPr marL="2276280" indent="-1105769">
              <a:buFont typeface="Wingdings" charset="2"/>
              <a:buChar char="q"/>
              <a:defRPr/>
            </a:lvl2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720090" y="4770149"/>
            <a:ext cx="2712339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506674"/>
      </p:ext>
    </p:extLst>
  </p:cSld>
  <p:clrMapOvr>
    <a:masterClrMapping/>
  </p:clrMapOvr>
  <p:transition/>
  <p:timing>
    <p:tnLst>
      <p:par>
        <p:cT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47105"/>
      </p:ext>
    </p:extLst>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2821" tIns="171411" rIns="342821" bIns="171411"/>
          <a:lstStyle/>
          <a:p>
            <a:endParaRPr lang="en-US" sz="6916"/>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2821" tIns="171411" rIns="342821" bIns="171411"/>
          <a:lstStyle/>
          <a:p>
            <a:pPr>
              <a:defRPr/>
            </a:pPr>
            <a:endParaRPr lang="en-US" sz="6916"/>
          </a:p>
        </p:txBody>
      </p:sp>
      <p:sp>
        <p:nvSpPr>
          <p:cNvPr id="6" name="Line 10"/>
          <p:cNvSpPr>
            <a:spLocks noChangeShapeType="1"/>
          </p:cNvSpPr>
          <p:nvPr/>
        </p:nvSpPr>
        <p:spPr bwMode="auto">
          <a:xfrm>
            <a:off x="27363419" y="12899912"/>
            <a:ext cx="0" cy="4799964"/>
          </a:xfrm>
          <a:prstGeom prst="line">
            <a:avLst/>
          </a:prstGeom>
          <a:noFill/>
          <a:ln w="25400">
            <a:solidFill>
              <a:schemeClr val="accent1"/>
            </a:solidFill>
            <a:round/>
            <a:headEnd/>
            <a:tailEnd/>
          </a:ln>
          <a:effectLst/>
        </p:spPr>
        <p:txBody>
          <a:bodyPr lIns="342821" tIns="171411" rIns="342821" bIns="171411"/>
          <a:lstStyle/>
          <a:p>
            <a:pPr>
              <a:defRPr/>
            </a:pPr>
            <a:endParaRPr lang="en-US" sz="6916"/>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1440" tIns="205720" rIns="411440" bIns="205720" numCol="1" anchor="b" anchorCtr="0" compatLnSpc="1">
            <a:prstTxWarp prst="textNoShape">
              <a:avLst/>
            </a:prstTxWarp>
          </a:bodyPr>
          <a:lstStyle>
            <a:lvl1pPr>
              <a:defRPr sz="4583">
                <a:latin typeface="Garamond" pitchFamily="18" charset="0"/>
              </a:defRPr>
            </a:lvl1pPr>
          </a:lstStyle>
          <a:p>
            <a:fld id="{1328C3C1-546C-9A46-B9E7-A6B3FBF1F65F}" type="datetimeFigureOut">
              <a:rPr lang="en-US" smtClean="0"/>
              <a:t>3/1/2018</a:t>
            </a:fld>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sz="4583"/>
            </a:lvl1pPr>
          </a:lstStyle>
          <a:p>
            <a:fld id="{9922BC8D-A42B-CF45-A131-5E784C544BE1}" type="slidenum">
              <a:rPr lang="en-US" smtClean="0"/>
              <a:t>‹#›</a:t>
            </a:fld>
            <a:endParaRPr lang="en-US"/>
          </a:p>
        </p:txBody>
      </p:sp>
    </p:spTree>
    <p:extLst>
      <p:ext uri="{BB962C8B-B14F-4D97-AF65-F5344CB8AC3E}">
        <p14:creationId xmlns:p14="http://schemas.microsoft.com/office/powerpoint/2010/main" val="3541643154"/>
      </p:ext>
    </p:extLst>
  </p:cSld>
  <p:clrMapOvr>
    <a:masterClrMapping/>
  </p:clrMapOvr>
  <p:transition/>
  <p:timing>
    <p:tnLst>
      <p:par>
        <p:cTn id="1" dur="indefinite" restart="never" nodeType="tmRoot"/>
      </p:par>
    </p:tnLst>
  </p:timing>
</p:sldLayout>
</file>

<file path=ppt/slideLayouts/slideLayout80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126476429"/>
      </p:ext>
    </p:extLst>
  </p:cSld>
  <p:clrMapOvr>
    <a:masterClrMapping/>
  </p:clrMapOvr>
  <p:transition/>
  <p:timing>
    <p:tnLst>
      <p:par>
        <p:cT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255"/>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29"/>
            <a:ext cx="24483061" cy="7874938"/>
          </a:xfrm>
        </p:spPr>
        <p:txBody>
          <a:bodyPr anchor="b"/>
          <a:lstStyle>
            <a:lvl1pPr marL="0" indent="0">
              <a:buNone/>
              <a:defRPr sz="7499"/>
            </a:lvl1pPr>
            <a:lvl2pPr marL="1714057" indent="0">
              <a:buNone/>
              <a:defRPr sz="6916"/>
            </a:lvl2pPr>
            <a:lvl3pPr marL="3428112" indent="0">
              <a:buNone/>
              <a:defRPr sz="6082"/>
            </a:lvl3pPr>
            <a:lvl4pPr marL="5142169" indent="0">
              <a:buNone/>
              <a:defRPr sz="5249"/>
            </a:lvl4pPr>
            <a:lvl5pPr marL="6856226" indent="0">
              <a:buNone/>
              <a:defRPr sz="5249"/>
            </a:lvl5pPr>
            <a:lvl6pPr marL="8570281" indent="0">
              <a:buNone/>
              <a:defRPr sz="5249"/>
            </a:lvl6pPr>
            <a:lvl7pPr marL="10284338" indent="0">
              <a:buNone/>
              <a:defRPr sz="5249"/>
            </a:lvl7pPr>
            <a:lvl8pPr marL="11998392" indent="0">
              <a:buNone/>
              <a:defRPr sz="5249"/>
            </a:lvl8pPr>
            <a:lvl9pPr marL="13712450"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3244812171"/>
      </p:ext>
    </p:extLst>
  </p:cSld>
  <p:clrMapOvr>
    <a:masterClrMapping/>
  </p:clrMapOvr>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3594046598"/>
      </p:ext>
    </p:extLst>
  </p:cSld>
  <p:clrMapOvr>
    <a:masterClrMapping/>
  </p:clrMapOvr>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14057" indent="0">
              <a:buNone/>
              <a:defRPr sz="7499" b="1"/>
            </a:lvl2pPr>
            <a:lvl3pPr marL="3428112" indent="0">
              <a:buNone/>
              <a:defRPr sz="6916" b="1"/>
            </a:lvl3pPr>
            <a:lvl4pPr marL="5142169" indent="0">
              <a:buNone/>
              <a:defRPr sz="6082" b="1"/>
            </a:lvl4pPr>
            <a:lvl5pPr marL="6856226" indent="0">
              <a:buNone/>
              <a:defRPr sz="6082" b="1"/>
            </a:lvl5pPr>
            <a:lvl6pPr marL="8570281" indent="0">
              <a:buNone/>
              <a:defRPr sz="6082" b="1"/>
            </a:lvl6pPr>
            <a:lvl7pPr marL="10284338" indent="0">
              <a:buNone/>
              <a:defRPr sz="6082" b="1"/>
            </a:lvl7pPr>
            <a:lvl8pPr marL="11998392" indent="0">
              <a:buNone/>
              <a:defRPr sz="6082" b="1"/>
            </a:lvl8pPr>
            <a:lvl9pPr marL="13712450"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63" y="8058283"/>
            <a:ext cx="12731591" cy="3358307"/>
          </a:xfrm>
        </p:spPr>
        <p:txBody>
          <a:bodyPr anchor="b"/>
          <a:lstStyle>
            <a:lvl1pPr marL="0" indent="0">
              <a:buNone/>
              <a:defRPr sz="8999" b="1"/>
            </a:lvl1pPr>
            <a:lvl2pPr marL="1714057" indent="0">
              <a:buNone/>
              <a:defRPr sz="7499" b="1"/>
            </a:lvl2pPr>
            <a:lvl3pPr marL="3428112" indent="0">
              <a:buNone/>
              <a:defRPr sz="6916" b="1"/>
            </a:lvl3pPr>
            <a:lvl4pPr marL="5142169" indent="0">
              <a:buNone/>
              <a:defRPr sz="6082" b="1"/>
            </a:lvl4pPr>
            <a:lvl5pPr marL="6856226" indent="0">
              <a:buNone/>
              <a:defRPr sz="6082" b="1"/>
            </a:lvl5pPr>
            <a:lvl6pPr marL="8570281" indent="0">
              <a:buNone/>
              <a:defRPr sz="6082" b="1"/>
            </a:lvl6pPr>
            <a:lvl7pPr marL="10284338" indent="0">
              <a:buNone/>
              <a:defRPr sz="6082" b="1"/>
            </a:lvl7pPr>
            <a:lvl8pPr marL="11998392" indent="0">
              <a:buNone/>
              <a:defRPr sz="6082" b="1"/>
            </a:lvl8pPr>
            <a:lvl9pPr marL="13712450"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863"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p>
        </p:txBody>
      </p:sp>
      <p:sp>
        <p:nvSpPr>
          <p:cNvPr id="8"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1096494967"/>
      </p:ext>
    </p:extLst>
  </p:cSld>
  <p:clrMapOvr>
    <a:masterClrMapping/>
  </p:clrMapOvr>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p>
        </p:txBody>
      </p:sp>
      <p:sp>
        <p:nvSpPr>
          <p:cNvPr id="4"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980525971"/>
      </p:ext>
    </p:extLst>
  </p:cSld>
  <p:clrMapOvr>
    <a:masterClrMapping/>
  </p:clrMapOvr>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p>
        </p:txBody>
      </p:sp>
      <p:sp>
        <p:nvSpPr>
          <p:cNvPr id="3"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2813388701"/>
      </p:ext>
    </p:extLst>
  </p:cSld>
  <p:clrMapOvr>
    <a:masterClrMapping/>
  </p:clrMapOvr>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19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1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199" y="7533298"/>
            <a:ext cx="9476185" cy="24624823"/>
          </a:xfrm>
        </p:spPr>
        <p:txBody>
          <a:bodyPr/>
          <a:lstStyle>
            <a:lvl1pPr marL="0" indent="0">
              <a:buNone/>
              <a:defRPr sz="5249"/>
            </a:lvl1pPr>
            <a:lvl2pPr marL="1714057" indent="0">
              <a:buNone/>
              <a:defRPr sz="4583"/>
            </a:lvl2pPr>
            <a:lvl3pPr marL="3428112" indent="0">
              <a:buNone/>
              <a:defRPr sz="3749"/>
            </a:lvl3pPr>
            <a:lvl4pPr marL="5142169" indent="0">
              <a:buNone/>
              <a:defRPr sz="3333"/>
            </a:lvl4pPr>
            <a:lvl5pPr marL="6856226" indent="0">
              <a:buNone/>
              <a:defRPr sz="3333"/>
            </a:lvl5pPr>
            <a:lvl6pPr marL="8570281" indent="0">
              <a:buNone/>
              <a:defRPr sz="3333"/>
            </a:lvl6pPr>
            <a:lvl7pPr marL="10284338" indent="0">
              <a:buNone/>
              <a:defRPr sz="3333"/>
            </a:lvl7pPr>
            <a:lvl8pPr marL="11998392" indent="0">
              <a:buNone/>
              <a:defRPr sz="3333"/>
            </a:lvl8pPr>
            <a:lvl9pPr marL="13712450"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2841176347"/>
      </p:ext>
    </p:extLst>
  </p:cSld>
  <p:clrMapOvr>
    <a:masterClrMapping/>
  </p:clrMapOvr>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14057" indent="0">
              <a:buNone/>
              <a:defRPr sz="10415"/>
            </a:lvl2pPr>
            <a:lvl3pPr marL="3428112" indent="0">
              <a:buNone/>
              <a:defRPr sz="8999"/>
            </a:lvl3pPr>
            <a:lvl4pPr marL="5142169" indent="0">
              <a:buNone/>
              <a:defRPr sz="7499"/>
            </a:lvl4pPr>
            <a:lvl5pPr marL="6856226" indent="0">
              <a:buNone/>
              <a:defRPr sz="7499"/>
            </a:lvl5pPr>
            <a:lvl6pPr marL="8570281" indent="0">
              <a:buNone/>
              <a:defRPr sz="7499"/>
            </a:lvl6pPr>
            <a:lvl7pPr marL="10284338" indent="0">
              <a:buNone/>
              <a:defRPr sz="7499"/>
            </a:lvl7pPr>
            <a:lvl8pPr marL="11998392" indent="0">
              <a:buNone/>
              <a:defRPr sz="7499"/>
            </a:lvl8pPr>
            <a:lvl9pPr marL="13712450"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14057" indent="0">
              <a:buNone/>
              <a:defRPr sz="4583"/>
            </a:lvl2pPr>
            <a:lvl3pPr marL="3428112" indent="0">
              <a:buNone/>
              <a:defRPr sz="3749"/>
            </a:lvl3pPr>
            <a:lvl4pPr marL="5142169" indent="0">
              <a:buNone/>
              <a:defRPr sz="3333"/>
            </a:lvl4pPr>
            <a:lvl5pPr marL="6856226" indent="0">
              <a:buNone/>
              <a:defRPr sz="3333"/>
            </a:lvl5pPr>
            <a:lvl6pPr marL="8570281" indent="0">
              <a:buNone/>
              <a:defRPr sz="3333"/>
            </a:lvl6pPr>
            <a:lvl7pPr marL="10284338" indent="0">
              <a:buNone/>
              <a:defRPr sz="3333"/>
            </a:lvl7pPr>
            <a:lvl8pPr marL="11998392" indent="0">
              <a:buNone/>
              <a:defRPr sz="3333"/>
            </a:lvl8pPr>
            <a:lvl9pPr marL="13712450"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356907889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97"/>
            <a:ext cx="24483061" cy="7149947"/>
          </a:xfrm>
        </p:spPr>
        <p:txBody>
          <a:bodyPr/>
          <a:lstStyle>
            <a:lvl1pPr algn="l">
              <a:defRPr sz="13581"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36"/>
            <a:ext cx="24483061" cy="7874938"/>
          </a:xfrm>
        </p:spPr>
        <p:txBody>
          <a:bodyPr anchor="b"/>
          <a:lstStyle>
            <a:lvl1pPr marL="0" indent="0">
              <a:buNone/>
              <a:defRPr sz="6916"/>
            </a:lvl1pPr>
            <a:lvl2pPr marL="1553479" indent="0">
              <a:buNone/>
              <a:defRPr sz="6082"/>
            </a:lvl2pPr>
            <a:lvl3pPr marL="3106955" indent="0">
              <a:buNone/>
              <a:defRPr sz="5249"/>
            </a:lvl3pPr>
            <a:lvl4pPr marL="4660433" indent="0">
              <a:buNone/>
              <a:defRPr sz="4833"/>
            </a:lvl4pPr>
            <a:lvl5pPr marL="6213908" indent="0">
              <a:buNone/>
              <a:defRPr sz="4833"/>
            </a:lvl5pPr>
            <a:lvl6pPr marL="7767390" indent="0">
              <a:buNone/>
              <a:defRPr sz="4833"/>
            </a:lvl6pPr>
            <a:lvl7pPr marL="9320865" indent="0">
              <a:buNone/>
              <a:defRPr sz="4833"/>
            </a:lvl7pPr>
            <a:lvl8pPr marL="10874350" indent="0">
              <a:buNone/>
              <a:defRPr sz="4833"/>
            </a:lvl8pPr>
            <a:lvl9pPr marL="12427818" indent="0">
              <a:buNone/>
              <a:defRPr sz="4833"/>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56317086"/>
      </p:ext>
    </p:extLst>
  </p:cSld>
  <p:clrMapOvr>
    <a:masterClrMapping/>
  </p:clrMapOvr>
  <p:transition/>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3687950067"/>
      </p:ext>
    </p:extLst>
  </p:cSld>
  <p:clrMapOvr>
    <a:masterClrMapping/>
  </p:clrMapOvr>
  <p:transition/>
</p:sldLayout>
</file>

<file path=ppt/slideLayouts/slideLayout8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1132080773"/>
      </p:ext>
    </p:extLst>
  </p:cSld>
  <p:clrMapOvr>
    <a:masterClrMapping/>
  </p:clrMapOvr>
  <p:transition/>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2541" tIns="171265" rIns="342541" bIns="171265"/>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2541" tIns="171265" rIns="342541" bIns="171265"/>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2541" tIns="171265" rIns="342541" bIns="171265"/>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1103" tIns="205545" rIns="411103" bIns="205545" numCol="1" anchor="b" anchorCtr="0" compatLnSpc="1">
            <a:prstTxWarp prst="textNoShape">
              <a:avLst/>
            </a:prstTxWarp>
          </a:bodyPr>
          <a:lstStyle>
            <a:lvl1pPr>
              <a:defRPr sz="4583">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583"/>
            </a:lvl1pPr>
          </a:lstStyle>
          <a:p>
            <a:fld id="{08C9543E-5205-9747-9651-834D4A4090BA}" type="slidenum">
              <a:rPr lang="en-US"/>
              <a:pPr/>
              <a:t>‹#›</a:t>
            </a:fld>
            <a:endParaRPr lang="en-US"/>
          </a:p>
        </p:txBody>
      </p:sp>
    </p:spTree>
    <p:extLst>
      <p:ext uri="{BB962C8B-B14F-4D97-AF65-F5344CB8AC3E}">
        <p14:creationId xmlns:p14="http://schemas.microsoft.com/office/powerpoint/2010/main" val="1746386635"/>
      </p:ext>
    </p:extLst>
  </p:cSld>
  <p:clrMapOvr>
    <a:masterClrMapping/>
  </p:clrMapOvr>
  <p:transition/>
</p:sldLayout>
</file>

<file path=ppt/slideLayouts/slideLayout8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9"/>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1224036257"/>
      </p:ext>
    </p:extLst>
  </p:cSld>
  <p:clrMapOvr>
    <a:masterClrMapping/>
  </p:clrMapOvr>
  <p:transition/>
</p:sldLayout>
</file>

<file path=ppt/slideLayouts/slideLayout8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287"/>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46"/>
            <a:ext cx="24483061" cy="7874938"/>
          </a:xfrm>
        </p:spPr>
        <p:txBody>
          <a:bodyPr anchor="b"/>
          <a:lstStyle>
            <a:lvl1pPr marL="0" indent="0">
              <a:buNone/>
              <a:defRPr sz="7499"/>
            </a:lvl1pPr>
            <a:lvl2pPr marL="1712638" indent="0">
              <a:buNone/>
              <a:defRPr sz="6916"/>
            </a:lvl2pPr>
            <a:lvl3pPr marL="3425285" indent="0">
              <a:buNone/>
              <a:defRPr sz="6082"/>
            </a:lvl3pPr>
            <a:lvl4pPr marL="5137928" indent="0">
              <a:buNone/>
              <a:defRPr sz="5249"/>
            </a:lvl4pPr>
            <a:lvl5pPr marL="6850569" indent="0">
              <a:buNone/>
              <a:defRPr sz="5249"/>
            </a:lvl5pPr>
            <a:lvl6pPr marL="8563207" indent="0">
              <a:buNone/>
              <a:defRPr sz="5249"/>
            </a:lvl6pPr>
            <a:lvl7pPr marL="10275858" indent="0">
              <a:buNone/>
              <a:defRPr sz="5249"/>
            </a:lvl7pPr>
            <a:lvl8pPr marL="11988497" indent="0">
              <a:buNone/>
              <a:defRPr sz="5249"/>
            </a:lvl8pPr>
            <a:lvl9pPr marL="13701139"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9248329"/>
      </p:ext>
    </p:extLst>
  </p:cSld>
  <p:clrMapOvr>
    <a:masterClrMapping/>
  </p:clrMapOvr>
  <p:transition/>
</p:sldLayout>
</file>

<file path=ppt/slideLayouts/slideLayout8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7034687"/>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12638" indent="0">
              <a:buNone/>
              <a:defRPr sz="7499" b="1"/>
            </a:lvl2pPr>
            <a:lvl3pPr marL="3425285" indent="0">
              <a:buNone/>
              <a:defRPr sz="6916" b="1"/>
            </a:lvl3pPr>
            <a:lvl4pPr marL="5137928" indent="0">
              <a:buNone/>
              <a:defRPr sz="6082" b="1"/>
            </a:lvl4pPr>
            <a:lvl5pPr marL="6850569" indent="0">
              <a:buNone/>
              <a:defRPr sz="6082" b="1"/>
            </a:lvl5pPr>
            <a:lvl6pPr marL="8563207" indent="0">
              <a:buNone/>
              <a:defRPr sz="6082" b="1"/>
            </a:lvl6pPr>
            <a:lvl7pPr marL="10275858" indent="0">
              <a:buNone/>
              <a:defRPr sz="6082" b="1"/>
            </a:lvl7pPr>
            <a:lvl8pPr marL="11988497" indent="0">
              <a:buNone/>
              <a:defRPr sz="6082" b="1"/>
            </a:lvl8pPr>
            <a:lvl9pPr marL="13701139"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84" y="8058283"/>
            <a:ext cx="12731591" cy="3358307"/>
          </a:xfrm>
        </p:spPr>
        <p:txBody>
          <a:bodyPr anchor="b"/>
          <a:lstStyle>
            <a:lvl1pPr marL="0" indent="0">
              <a:buNone/>
              <a:defRPr sz="8999" b="1"/>
            </a:lvl1pPr>
            <a:lvl2pPr marL="1712638" indent="0">
              <a:buNone/>
              <a:defRPr sz="7499" b="1"/>
            </a:lvl2pPr>
            <a:lvl3pPr marL="3425285" indent="0">
              <a:buNone/>
              <a:defRPr sz="6916" b="1"/>
            </a:lvl3pPr>
            <a:lvl4pPr marL="5137928" indent="0">
              <a:buNone/>
              <a:defRPr sz="6082" b="1"/>
            </a:lvl4pPr>
            <a:lvl5pPr marL="6850569" indent="0">
              <a:buNone/>
              <a:defRPr sz="6082" b="1"/>
            </a:lvl5pPr>
            <a:lvl6pPr marL="8563207" indent="0">
              <a:buNone/>
              <a:defRPr sz="6082" b="1"/>
            </a:lvl6pPr>
            <a:lvl7pPr marL="10275858" indent="0">
              <a:buNone/>
              <a:defRPr sz="6082" b="1"/>
            </a:lvl7pPr>
            <a:lvl8pPr marL="11988497" indent="0">
              <a:buNone/>
              <a:defRPr sz="6082" b="1"/>
            </a:lvl8pPr>
            <a:lvl9pPr marL="13701139"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88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51980358"/>
      </p:ext>
    </p:extLst>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245578107"/>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4290861719"/>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0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52"/>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06" y="7533307"/>
            <a:ext cx="9476185" cy="24624823"/>
          </a:xfrm>
        </p:spPr>
        <p:txBody>
          <a:bodyPr/>
          <a:lstStyle>
            <a:lvl1pPr marL="0" indent="0">
              <a:buNone/>
              <a:defRPr sz="5249"/>
            </a:lvl1pPr>
            <a:lvl2pPr marL="1712638" indent="0">
              <a:buNone/>
              <a:defRPr sz="4583"/>
            </a:lvl2pPr>
            <a:lvl3pPr marL="3425285" indent="0">
              <a:buNone/>
              <a:defRPr sz="3749"/>
            </a:lvl3pPr>
            <a:lvl4pPr marL="5137928" indent="0">
              <a:buNone/>
              <a:defRPr sz="3333"/>
            </a:lvl4pPr>
            <a:lvl5pPr marL="6850569" indent="0">
              <a:buNone/>
              <a:defRPr sz="3333"/>
            </a:lvl5pPr>
            <a:lvl6pPr marL="8563207" indent="0">
              <a:buNone/>
              <a:defRPr sz="3333"/>
            </a:lvl6pPr>
            <a:lvl7pPr marL="10275858" indent="0">
              <a:buNone/>
              <a:defRPr sz="3333"/>
            </a:lvl7pPr>
            <a:lvl8pPr marL="11988497" indent="0">
              <a:buNone/>
              <a:defRPr sz="3333"/>
            </a:lvl8pPr>
            <a:lvl9pPr marL="1370113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8454933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9415"/>
            </a:lvl1pPr>
            <a:lvl2pPr>
              <a:defRPr sz="8332"/>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720090" y="4770149"/>
            <a:ext cx="2712339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32925"/>
      </p:ext>
    </p:extLst>
  </p:cSld>
  <p:clrMapOvr>
    <a:masterClrMapping/>
  </p:clrMapOvr>
  <p:transition/>
  <p:timing>
    <p:tnLst>
      <p:par>
        <p:cTn id="1" dur="indefinite" restart="never" nodeType="tmRoot"/>
      </p:par>
    </p:tnLst>
  </p:timing>
</p:sldLayout>
</file>

<file path=ppt/slideLayouts/slideLayout8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12638" indent="0">
              <a:buNone/>
              <a:defRPr sz="10415"/>
            </a:lvl2pPr>
            <a:lvl3pPr marL="3425285" indent="0">
              <a:buNone/>
              <a:defRPr sz="8999"/>
            </a:lvl3pPr>
            <a:lvl4pPr marL="5137928" indent="0">
              <a:buNone/>
              <a:defRPr sz="7499"/>
            </a:lvl4pPr>
            <a:lvl5pPr marL="6850569" indent="0">
              <a:buNone/>
              <a:defRPr sz="7499"/>
            </a:lvl5pPr>
            <a:lvl6pPr marL="8563207" indent="0">
              <a:buNone/>
              <a:defRPr sz="7499"/>
            </a:lvl6pPr>
            <a:lvl7pPr marL="10275858" indent="0">
              <a:buNone/>
              <a:defRPr sz="7499"/>
            </a:lvl7pPr>
            <a:lvl8pPr marL="11988497" indent="0">
              <a:buNone/>
              <a:defRPr sz="7499"/>
            </a:lvl8pPr>
            <a:lvl9pPr marL="13701139"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12638" indent="0">
              <a:buNone/>
              <a:defRPr sz="4583"/>
            </a:lvl2pPr>
            <a:lvl3pPr marL="3425285" indent="0">
              <a:buNone/>
              <a:defRPr sz="3749"/>
            </a:lvl3pPr>
            <a:lvl4pPr marL="5137928" indent="0">
              <a:buNone/>
              <a:defRPr sz="3333"/>
            </a:lvl4pPr>
            <a:lvl5pPr marL="6850569" indent="0">
              <a:buNone/>
              <a:defRPr sz="3333"/>
            </a:lvl5pPr>
            <a:lvl6pPr marL="8563207" indent="0">
              <a:buNone/>
              <a:defRPr sz="3333"/>
            </a:lvl6pPr>
            <a:lvl7pPr marL="10275858" indent="0">
              <a:buNone/>
              <a:defRPr sz="3333"/>
            </a:lvl7pPr>
            <a:lvl8pPr marL="11988497" indent="0">
              <a:buNone/>
              <a:defRPr sz="3333"/>
            </a:lvl8pPr>
            <a:lvl9pPr marL="1370113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894698358"/>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22833569"/>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746725198"/>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1535430"/>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2446" tIns="171217" rIns="342446" bIns="17121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2446" tIns="171217" rIns="342446" bIns="17121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2446" tIns="171217" rIns="342446" bIns="17121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990" tIns="205488" rIns="410990" bIns="20548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2862758"/>
      </p:ext>
    </p:extLst>
  </p:cSld>
  <p:clrMapOvr>
    <a:masterClrMapping/>
  </p:clrMapOvr>
  <p:transition/>
  <p:timing>
    <p:tnLst>
      <p:par>
        <p:cT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3794960"/>
      </p:ext>
    </p:extLst>
  </p:cSld>
  <p:clrMapOvr>
    <a:masterClrMapping/>
  </p:clrMapOvr>
  <p:transition/>
  <p:timing>
    <p:tnLst>
      <p:par>
        <p:cTn id="1" dur="indefinite" restart="never" nodeType="tmRoot"/>
      </p:par>
    </p:tnLst>
  </p:timing>
</p:sldLayout>
</file>

<file path=ppt/slideLayouts/slideLayout8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0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48"/>
            <a:ext cx="24483061" cy="7874938"/>
          </a:xfrm>
        </p:spPr>
        <p:txBody>
          <a:bodyPr anchor="b"/>
          <a:lstStyle>
            <a:lvl1pPr marL="0" indent="0">
              <a:buNone/>
              <a:defRPr sz="7499"/>
            </a:lvl1pPr>
            <a:lvl2pPr marL="1712166" indent="0">
              <a:buNone/>
              <a:defRPr sz="6916"/>
            </a:lvl2pPr>
            <a:lvl3pPr marL="3424346" indent="0">
              <a:buNone/>
              <a:defRPr sz="6082"/>
            </a:lvl3pPr>
            <a:lvl4pPr marL="5136516" indent="0">
              <a:buNone/>
              <a:defRPr sz="5249"/>
            </a:lvl4pPr>
            <a:lvl5pPr marL="6848683" indent="0">
              <a:buNone/>
              <a:defRPr sz="5249"/>
            </a:lvl5pPr>
            <a:lvl6pPr marL="8560853" indent="0">
              <a:buNone/>
              <a:defRPr sz="5249"/>
            </a:lvl6pPr>
            <a:lvl7pPr marL="10273029" indent="0">
              <a:buNone/>
              <a:defRPr sz="5249"/>
            </a:lvl7pPr>
            <a:lvl8pPr marL="11985197" indent="0">
              <a:buNone/>
              <a:defRPr sz="5249"/>
            </a:lvl8pPr>
            <a:lvl9pPr marL="1369737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1804317"/>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771256"/>
      </p:ext>
    </p:extLst>
  </p:cSld>
  <p:clrMapOvr>
    <a:masterClrMapping/>
  </p:clrMapOvr>
  <p:transition/>
</p:sldLayout>
</file>

<file path=ppt/slideLayouts/slideLayout8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12166" indent="0">
              <a:buNone/>
              <a:defRPr sz="7499" b="1"/>
            </a:lvl2pPr>
            <a:lvl3pPr marL="3424346" indent="0">
              <a:buNone/>
              <a:defRPr sz="6916" b="1"/>
            </a:lvl3pPr>
            <a:lvl4pPr marL="5136516" indent="0">
              <a:buNone/>
              <a:defRPr sz="6082" b="1"/>
            </a:lvl4pPr>
            <a:lvl5pPr marL="6848683" indent="0">
              <a:buNone/>
              <a:defRPr sz="6082" b="1"/>
            </a:lvl5pPr>
            <a:lvl6pPr marL="8560853" indent="0">
              <a:buNone/>
              <a:defRPr sz="6082" b="1"/>
            </a:lvl6pPr>
            <a:lvl7pPr marL="10273029" indent="0">
              <a:buNone/>
              <a:defRPr sz="6082" b="1"/>
            </a:lvl7pPr>
            <a:lvl8pPr marL="11985197" indent="0">
              <a:buNone/>
              <a:defRPr sz="6082" b="1"/>
            </a:lvl8pPr>
            <a:lvl9pPr marL="1369737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88" y="8058283"/>
            <a:ext cx="12731591" cy="3358307"/>
          </a:xfrm>
        </p:spPr>
        <p:txBody>
          <a:bodyPr anchor="b"/>
          <a:lstStyle>
            <a:lvl1pPr marL="0" indent="0">
              <a:buNone/>
              <a:defRPr sz="8999" b="1"/>
            </a:lvl1pPr>
            <a:lvl2pPr marL="1712166" indent="0">
              <a:buNone/>
              <a:defRPr sz="7499" b="1"/>
            </a:lvl2pPr>
            <a:lvl3pPr marL="3424346" indent="0">
              <a:buNone/>
              <a:defRPr sz="6916" b="1"/>
            </a:lvl3pPr>
            <a:lvl4pPr marL="5136516" indent="0">
              <a:buNone/>
              <a:defRPr sz="6082" b="1"/>
            </a:lvl4pPr>
            <a:lvl5pPr marL="6848683" indent="0">
              <a:buNone/>
              <a:defRPr sz="6082" b="1"/>
            </a:lvl5pPr>
            <a:lvl6pPr marL="8560853" indent="0">
              <a:buNone/>
              <a:defRPr sz="6082" b="1"/>
            </a:lvl6pPr>
            <a:lvl7pPr marL="10273029" indent="0">
              <a:buNone/>
              <a:defRPr sz="6082" b="1"/>
            </a:lvl7pPr>
            <a:lvl8pPr marL="11985197" indent="0">
              <a:buNone/>
              <a:defRPr sz="6082" b="1"/>
            </a:lvl8pPr>
            <a:lvl9pPr marL="1369737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88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6449370"/>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913805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94" y="8058283"/>
            <a:ext cx="12726591" cy="3358307"/>
          </a:xfrm>
        </p:spPr>
        <p:txBody>
          <a:bodyPr anchor="b"/>
          <a:lstStyle>
            <a:lvl1pPr marL="0" indent="0">
              <a:buNone/>
              <a:defRPr sz="8332" b="1"/>
            </a:lvl1pPr>
            <a:lvl2pPr marL="1553479" indent="0">
              <a:buNone/>
              <a:defRPr sz="6916" b="1"/>
            </a:lvl2pPr>
            <a:lvl3pPr marL="3106955" indent="0">
              <a:buNone/>
              <a:defRPr sz="6082" b="1"/>
            </a:lvl3pPr>
            <a:lvl4pPr marL="4660433" indent="0">
              <a:buNone/>
              <a:defRPr sz="5249" b="1"/>
            </a:lvl4pPr>
            <a:lvl5pPr marL="6213908" indent="0">
              <a:buNone/>
              <a:defRPr sz="5249" b="1"/>
            </a:lvl5pPr>
            <a:lvl6pPr marL="7767390" indent="0">
              <a:buNone/>
              <a:defRPr sz="5249" b="1"/>
            </a:lvl6pPr>
            <a:lvl7pPr marL="9320865" indent="0">
              <a:buNone/>
              <a:defRPr sz="5249" b="1"/>
            </a:lvl7pPr>
            <a:lvl8pPr marL="10874350" indent="0">
              <a:buNone/>
              <a:defRPr sz="5249" b="1"/>
            </a:lvl8pPr>
            <a:lvl9pPr marL="12427818" indent="0">
              <a:buNone/>
              <a:defRPr sz="5249" b="1"/>
            </a:lvl9pPr>
          </a:lstStyle>
          <a:p>
            <a:pPr lvl="0"/>
            <a:r>
              <a:rPr lang="tr-TR" altLang="zh-TW" smtClean="0"/>
              <a:t>Click to edit Master text styles</a:t>
            </a:r>
          </a:p>
        </p:txBody>
      </p:sp>
      <p:sp>
        <p:nvSpPr>
          <p:cNvPr id="4" name="Content Placeholder 3"/>
          <p:cNvSpPr>
            <a:spLocks noGrp="1"/>
          </p:cNvSpPr>
          <p:nvPr>
            <p:ph sz="half" idx="2"/>
          </p:nvPr>
        </p:nvSpPr>
        <p:spPr>
          <a:xfrm>
            <a:off x="1440194" y="11416582"/>
            <a:ext cx="12726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98" y="8058283"/>
            <a:ext cx="12731591" cy="3358307"/>
          </a:xfrm>
        </p:spPr>
        <p:txBody>
          <a:bodyPr anchor="b"/>
          <a:lstStyle>
            <a:lvl1pPr marL="0" indent="0">
              <a:buNone/>
              <a:defRPr sz="8332" b="1"/>
            </a:lvl1pPr>
            <a:lvl2pPr marL="1553479" indent="0">
              <a:buNone/>
              <a:defRPr sz="6916" b="1"/>
            </a:lvl2pPr>
            <a:lvl3pPr marL="3106955" indent="0">
              <a:buNone/>
              <a:defRPr sz="6082" b="1"/>
            </a:lvl3pPr>
            <a:lvl4pPr marL="4660433" indent="0">
              <a:buNone/>
              <a:defRPr sz="5249" b="1"/>
            </a:lvl4pPr>
            <a:lvl5pPr marL="6213908" indent="0">
              <a:buNone/>
              <a:defRPr sz="5249" b="1"/>
            </a:lvl5pPr>
            <a:lvl6pPr marL="7767390" indent="0">
              <a:buNone/>
              <a:defRPr sz="5249" b="1"/>
            </a:lvl6pPr>
            <a:lvl7pPr marL="9320865" indent="0">
              <a:buNone/>
              <a:defRPr sz="5249" b="1"/>
            </a:lvl7pPr>
            <a:lvl8pPr marL="10874350" indent="0">
              <a:buNone/>
              <a:defRPr sz="5249" b="1"/>
            </a:lvl8pPr>
            <a:lvl9pPr marL="12427818" indent="0">
              <a:buNone/>
              <a:defRPr sz="5249" b="1"/>
            </a:lvl9pPr>
          </a:lstStyle>
          <a:p>
            <a:pPr lvl="0"/>
            <a:r>
              <a:rPr lang="tr-TR" altLang="zh-TW" smtClean="0"/>
              <a:t>Click to edit Master text styles</a:t>
            </a:r>
          </a:p>
        </p:txBody>
      </p:sp>
      <p:sp>
        <p:nvSpPr>
          <p:cNvPr id="6" name="Content Placeholder 5"/>
          <p:cNvSpPr>
            <a:spLocks noGrp="1"/>
          </p:cNvSpPr>
          <p:nvPr>
            <p:ph sz="quarter" idx="4"/>
          </p:nvPr>
        </p:nvSpPr>
        <p:spPr>
          <a:xfrm>
            <a:off x="14631898" y="11416582"/>
            <a:ext cx="12731591" cy="20741520"/>
          </a:xfrm>
        </p:spPr>
        <p:txBody>
          <a:bodyPr/>
          <a:lstStyle>
            <a:lvl1pPr>
              <a:defRPr sz="8332"/>
            </a:lvl1pPr>
            <a:lvl2pPr>
              <a:defRPr sz="6916"/>
            </a:lvl2pPr>
            <a:lvl3pPr>
              <a:defRPr sz="6082"/>
            </a:lvl3pPr>
            <a:lvl4pPr>
              <a:defRPr sz="5249"/>
            </a:lvl4pPr>
            <a:lvl5pPr>
              <a:defRPr sz="5249"/>
            </a:lvl5pPr>
            <a:lvl6pPr>
              <a:defRPr sz="5249"/>
            </a:lvl6pPr>
            <a:lvl7pPr>
              <a:defRPr sz="5249"/>
            </a:lvl7pPr>
            <a:lvl8pPr>
              <a:defRPr sz="5249"/>
            </a:lvl8pPr>
            <a:lvl9pPr>
              <a:defRPr sz="524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44192995"/>
      </p:ext>
    </p:extLst>
  </p:cSld>
  <p:clrMapOvr>
    <a:masterClrMapping/>
  </p:clrMapOvr>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4008391"/>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1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6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11" y="7533307"/>
            <a:ext cx="9476185" cy="24624823"/>
          </a:xfrm>
        </p:spPr>
        <p:txBody>
          <a:bodyPr/>
          <a:lstStyle>
            <a:lvl1pPr marL="0" indent="0">
              <a:buNone/>
              <a:defRPr sz="5249"/>
            </a:lvl1pPr>
            <a:lvl2pPr marL="1712166" indent="0">
              <a:buNone/>
              <a:defRPr sz="4583"/>
            </a:lvl2pPr>
            <a:lvl3pPr marL="3424346" indent="0">
              <a:buNone/>
              <a:defRPr sz="3749"/>
            </a:lvl3pPr>
            <a:lvl4pPr marL="5136516" indent="0">
              <a:buNone/>
              <a:defRPr sz="3333"/>
            </a:lvl4pPr>
            <a:lvl5pPr marL="6848683" indent="0">
              <a:buNone/>
              <a:defRPr sz="3333"/>
            </a:lvl5pPr>
            <a:lvl6pPr marL="8560853" indent="0">
              <a:buNone/>
              <a:defRPr sz="3333"/>
            </a:lvl6pPr>
            <a:lvl7pPr marL="10273029" indent="0">
              <a:buNone/>
              <a:defRPr sz="3333"/>
            </a:lvl7pPr>
            <a:lvl8pPr marL="11985197" indent="0">
              <a:buNone/>
              <a:defRPr sz="3333"/>
            </a:lvl8pPr>
            <a:lvl9pPr marL="136973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8061560"/>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12166" indent="0">
              <a:buNone/>
              <a:defRPr sz="10415"/>
            </a:lvl2pPr>
            <a:lvl3pPr marL="3424346" indent="0">
              <a:buNone/>
              <a:defRPr sz="8999"/>
            </a:lvl3pPr>
            <a:lvl4pPr marL="5136516" indent="0">
              <a:buNone/>
              <a:defRPr sz="7499"/>
            </a:lvl4pPr>
            <a:lvl5pPr marL="6848683" indent="0">
              <a:buNone/>
              <a:defRPr sz="7499"/>
            </a:lvl5pPr>
            <a:lvl6pPr marL="8560853" indent="0">
              <a:buNone/>
              <a:defRPr sz="7499"/>
            </a:lvl6pPr>
            <a:lvl7pPr marL="10273029" indent="0">
              <a:buNone/>
              <a:defRPr sz="7499"/>
            </a:lvl7pPr>
            <a:lvl8pPr marL="11985197" indent="0">
              <a:buNone/>
              <a:defRPr sz="7499"/>
            </a:lvl8pPr>
            <a:lvl9pPr marL="1369737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12166" indent="0">
              <a:buNone/>
              <a:defRPr sz="4583"/>
            </a:lvl2pPr>
            <a:lvl3pPr marL="3424346" indent="0">
              <a:buNone/>
              <a:defRPr sz="3749"/>
            </a:lvl3pPr>
            <a:lvl4pPr marL="5136516" indent="0">
              <a:buNone/>
              <a:defRPr sz="3333"/>
            </a:lvl4pPr>
            <a:lvl5pPr marL="6848683" indent="0">
              <a:buNone/>
              <a:defRPr sz="3333"/>
            </a:lvl5pPr>
            <a:lvl6pPr marL="8560853" indent="0">
              <a:buNone/>
              <a:defRPr sz="3333"/>
            </a:lvl6pPr>
            <a:lvl7pPr marL="10273029" indent="0">
              <a:buNone/>
              <a:defRPr sz="3333"/>
            </a:lvl7pPr>
            <a:lvl8pPr marL="11985197" indent="0">
              <a:buNone/>
              <a:defRPr sz="3333"/>
            </a:lvl8pPr>
            <a:lvl9pPr marL="136973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7973639"/>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5658498"/>
      </p:ext>
    </p:extLst>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1139749"/>
      </p:ext>
    </p:extLst>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2353" tIns="171167" rIns="342353" bIns="17116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2353" tIns="171167" rIns="342353" bIns="17116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2353" tIns="171167" rIns="342353" bIns="17116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878" tIns="205428" rIns="410878" bIns="20542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9429570"/>
      </p:ext>
    </p:extLst>
  </p:cSld>
  <p:clrMapOvr>
    <a:masterClrMapping/>
  </p:clrMapOvr>
  <p:transition/>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934659718"/>
      </p:ext>
    </p:extLst>
  </p:cSld>
  <p:clrMapOvr>
    <a:masterClrMapping/>
  </p:clrMapOvr>
  <p:transition/>
  <p:timing>
    <p:tnLst>
      <p:par>
        <p:cT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1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57"/>
            <a:ext cx="24483061" cy="7874938"/>
          </a:xfrm>
        </p:spPr>
        <p:txBody>
          <a:bodyPr anchor="b"/>
          <a:lstStyle>
            <a:lvl1pPr marL="0" indent="0">
              <a:buNone/>
              <a:defRPr sz="7499"/>
            </a:lvl1pPr>
            <a:lvl2pPr marL="1711695" indent="0">
              <a:buNone/>
              <a:defRPr sz="6916"/>
            </a:lvl2pPr>
            <a:lvl3pPr marL="3423405" indent="0">
              <a:buNone/>
              <a:defRPr sz="6082"/>
            </a:lvl3pPr>
            <a:lvl4pPr marL="5135102" indent="0">
              <a:buNone/>
              <a:defRPr sz="5249"/>
            </a:lvl4pPr>
            <a:lvl5pPr marL="6846796" indent="0">
              <a:buNone/>
              <a:defRPr sz="5249"/>
            </a:lvl5pPr>
            <a:lvl6pPr marL="8558497" indent="0">
              <a:buNone/>
              <a:defRPr sz="5249"/>
            </a:lvl6pPr>
            <a:lvl7pPr marL="10270205" indent="0">
              <a:buNone/>
              <a:defRPr sz="5249"/>
            </a:lvl7pPr>
            <a:lvl8pPr marL="11981902" indent="0">
              <a:buNone/>
              <a:defRPr sz="5249"/>
            </a:lvl8pPr>
            <a:lvl9pPr marL="13693605"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34274"/>
      </p:ext>
    </p:extLst>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89982989"/>
      </p:ext>
    </p:extLst>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11695" indent="0">
              <a:buNone/>
              <a:defRPr sz="7499" b="1"/>
            </a:lvl2pPr>
            <a:lvl3pPr marL="3423405" indent="0">
              <a:buNone/>
              <a:defRPr sz="6916" b="1"/>
            </a:lvl3pPr>
            <a:lvl4pPr marL="5135102" indent="0">
              <a:buNone/>
              <a:defRPr sz="6082" b="1"/>
            </a:lvl4pPr>
            <a:lvl5pPr marL="6846796" indent="0">
              <a:buNone/>
              <a:defRPr sz="6082" b="1"/>
            </a:lvl5pPr>
            <a:lvl6pPr marL="8558497" indent="0">
              <a:buNone/>
              <a:defRPr sz="6082" b="1"/>
            </a:lvl6pPr>
            <a:lvl7pPr marL="10270205" indent="0">
              <a:buNone/>
              <a:defRPr sz="6082" b="1"/>
            </a:lvl7pPr>
            <a:lvl8pPr marL="11981902" indent="0">
              <a:buNone/>
              <a:defRPr sz="6082" b="1"/>
            </a:lvl8pPr>
            <a:lvl9pPr marL="13693605"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896" y="8058283"/>
            <a:ext cx="12731591" cy="3358307"/>
          </a:xfrm>
        </p:spPr>
        <p:txBody>
          <a:bodyPr anchor="b"/>
          <a:lstStyle>
            <a:lvl1pPr marL="0" indent="0">
              <a:buNone/>
              <a:defRPr sz="8999" b="1"/>
            </a:lvl1pPr>
            <a:lvl2pPr marL="1711695" indent="0">
              <a:buNone/>
              <a:defRPr sz="7499" b="1"/>
            </a:lvl2pPr>
            <a:lvl3pPr marL="3423405" indent="0">
              <a:buNone/>
              <a:defRPr sz="6916" b="1"/>
            </a:lvl3pPr>
            <a:lvl4pPr marL="5135102" indent="0">
              <a:buNone/>
              <a:defRPr sz="6082" b="1"/>
            </a:lvl4pPr>
            <a:lvl5pPr marL="6846796" indent="0">
              <a:buNone/>
              <a:defRPr sz="6082" b="1"/>
            </a:lvl5pPr>
            <a:lvl6pPr marL="8558497" indent="0">
              <a:buNone/>
              <a:defRPr sz="6082" b="1"/>
            </a:lvl6pPr>
            <a:lvl7pPr marL="10270205" indent="0">
              <a:buNone/>
              <a:defRPr sz="6082" b="1"/>
            </a:lvl7pPr>
            <a:lvl8pPr marL="11981902" indent="0">
              <a:buNone/>
              <a:defRPr sz="6082" b="1"/>
            </a:lvl8pPr>
            <a:lvl9pPr marL="13693605"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89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2364211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03581576"/>
      </p:ext>
    </p:extLst>
  </p:cSld>
  <p:clrMapOvr>
    <a:masterClrMapping/>
  </p:clrMapOvr>
  <p:transition/>
  <p:timing>
    <p:tnLst>
      <p:par>
        <p:cTn id="1" dur="indefinite" restart="never" nodeType="tmRoot"/>
      </p:par>
    </p:tnLst>
  </p:timing>
</p:sldLayout>
</file>

<file path=ppt/slideLayouts/slideLayout8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98086129"/>
      </p:ext>
    </p:extLst>
  </p:cSld>
  <p:clrMapOvr>
    <a:masterClrMapping/>
  </p:clrMapOvr>
  <p:transition/>
</p:sldLayout>
</file>

<file path=ppt/slideLayouts/slideLayout8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659279754"/>
      </p:ext>
    </p:extLst>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1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6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14" y="7533307"/>
            <a:ext cx="9476185" cy="24624823"/>
          </a:xfrm>
        </p:spPr>
        <p:txBody>
          <a:bodyPr/>
          <a:lstStyle>
            <a:lvl1pPr marL="0" indent="0">
              <a:buNone/>
              <a:defRPr sz="5249"/>
            </a:lvl1pPr>
            <a:lvl2pPr marL="1711695" indent="0">
              <a:buNone/>
              <a:defRPr sz="4583"/>
            </a:lvl2pPr>
            <a:lvl3pPr marL="3423405" indent="0">
              <a:buNone/>
              <a:defRPr sz="3749"/>
            </a:lvl3pPr>
            <a:lvl4pPr marL="5135102" indent="0">
              <a:buNone/>
              <a:defRPr sz="3333"/>
            </a:lvl4pPr>
            <a:lvl5pPr marL="6846796" indent="0">
              <a:buNone/>
              <a:defRPr sz="3333"/>
            </a:lvl5pPr>
            <a:lvl6pPr marL="8558497" indent="0">
              <a:buNone/>
              <a:defRPr sz="3333"/>
            </a:lvl6pPr>
            <a:lvl7pPr marL="10270205" indent="0">
              <a:buNone/>
              <a:defRPr sz="3333"/>
            </a:lvl7pPr>
            <a:lvl8pPr marL="11981902" indent="0">
              <a:buNone/>
              <a:defRPr sz="3333"/>
            </a:lvl8pPr>
            <a:lvl9pPr marL="1369360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217102103"/>
      </p:ext>
    </p:extLst>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11695" indent="0">
              <a:buNone/>
              <a:defRPr sz="10415"/>
            </a:lvl2pPr>
            <a:lvl3pPr marL="3423405" indent="0">
              <a:buNone/>
              <a:defRPr sz="8999"/>
            </a:lvl3pPr>
            <a:lvl4pPr marL="5135102" indent="0">
              <a:buNone/>
              <a:defRPr sz="7499"/>
            </a:lvl4pPr>
            <a:lvl5pPr marL="6846796" indent="0">
              <a:buNone/>
              <a:defRPr sz="7499"/>
            </a:lvl5pPr>
            <a:lvl6pPr marL="8558497" indent="0">
              <a:buNone/>
              <a:defRPr sz="7499"/>
            </a:lvl6pPr>
            <a:lvl7pPr marL="10270205" indent="0">
              <a:buNone/>
              <a:defRPr sz="7499"/>
            </a:lvl7pPr>
            <a:lvl8pPr marL="11981902" indent="0">
              <a:buNone/>
              <a:defRPr sz="7499"/>
            </a:lvl8pPr>
            <a:lvl9pPr marL="13693605"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11695" indent="0">
              <a:buNone/>
              <a:defRPr sz="4583"/>
            </a:lvl2pPr>
            <a:lvl3pPr marL="3423405" indent="0">
              <a:buNone/>
              <a:defRPr sz="3749"/>
            </a:lvl3pPr>
            <a:lvl4pPr marL="5135102" indent="0">
              <a:buNone/>
              <a:defRPr sz="3333"/>
            </a:lvl4pPr>
            <a:lvl5pPr marL="6846796" indent="0">
              <a:buNone/>
              <a:defRPr sz="3333"/>
            </a:lvl5pPr>
            <a:lvl6pPr marL="8558497" indent="0">
              <a:buNone/>
              <a:defRPr sz="3333"/>
            </a:lvl6pPr>
            <a:lvl7pPr marL="10270205" indent="0">
              <a:buNone/>
              <a:defRPr sz="3333"/>
            </a:lvl7pPr>
            <a:lvl8pPr marL="11981902" indent="0">
              <a:buNone/>
              <a:defRPr sz="3333"/>
            </a:lvl8pPr>
            <a:lvl9pPr marL="13693605"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001036"/>
      </p:ext>
    </p:extLst>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007413173"/>
      </p:ext>
    </p:extLst>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690775042"/>
      </p:ext>
    </p:extLst>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2259" tIns="171117" rIns="342259" bIns="17111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2259" tIns="171117" rIns="342259" bIns="17111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2259" tIns="171117" rIns="342259" bIns="17111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765" tIns="205368" rIns="410765" bIns="20536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4317085"/>
      </p:ext>
    </p:extLst>
  </p:cSld>
  <p:clrMapOvr>
    <a:masterClrMapping/>
  </p:clrMapOvr>
  <p:transition/>
  <p:timing>
    <p:tnLst>
      <p:par>
        <p:cTn id="1" dur="indefinite" restart="never" nodeType="tmRoot"/>
      </p:par>
    </p:tnLst>
  </p:timing>
</p:sldLayout>
</file>

<file path=ppt/slideLayouts/slideLayout8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408796"/>
      </p:ext>
    </p:extLst>
  </p:cSld>
  <p:clrMapOvr>
    <a:masterClrMapping/>
  </p:clrMapOvr>
  <p:transition/>
  <p:timing>
    <p:tnLst>
      <p:par>
        <p:cTn id="1" dur="indefinite" restart="never" nodeType="tmRoot"/>
      </p:par>
    </p:tnLst>
  </p:timing>
</p:sldLayout>
</file>

<file path=ppt/slideLayouts/slideLayout8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1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60"/>
            <a:ext cx="24483061" cy="7874938"/>
          </a:xfrm>
        </p:spPr>
        <p:txBody>
          <a:bodyPr anchor="b"/>
          <a:lstStyle>
            <a:lvl1pPr marL="0" indent="0">
              <a:buNone/>
              <a:defRPr sz="7499"/>
            </a:lvl1pPr>
            <a:lvl2pPr marL="1711222" indent="0">
              <a:buNone/>
              <a:defRPr sz="6916"/>
            </a:lvl2pPr>
            <a:lvl3pPr marL="3422463" indent="0">
              <a:buNone/>
              <a:defRPr sz="6082"/>
            </a:lvl3pPr>
            <a:lvl4pPr marL="5133689" indent="0">
              <a:buNone/>
              <a:defRPr sz="5249"/>
            </a:lvl4pPr>
            <a:lvl5pPr marL="6844915" indent="0">
              <a:buNone/>
              <a:defRPr sz="5249"/>
            </a:lvl5pPr>
            <a:lvl6pPr marL="8556143" indent="0">
              <a:buNone/>
              <a:defRPr sz="5249"/>
            </a:lvl6pPr>
            <a:lvl7pPr marL="10267380" indent="0">
              <a:buNone/>
              <a:defRPr sz="5249"/>
            </a:lvl7pPr>
            <a:lvl8pPr marL="11978606" indent="0">
              <a:buNone/>
              <a:defRPr sz="5249"/>
            </a:lvl8pPr>
            <a:lvl9pPr marL="13689837"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63204"/>
      </p:ext>
    </p:extLst>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006487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84874631"/>
      </p:ext>
    </p:extLst>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11222" indent="0">
              <a:buNone/>
              <a:defRPr sz="7499" b="1"/>
            </a:lvl2pPr>
            <a:lvl3pPr marL="3422463" indent="0">
              <a:buNone/>
              <a:defRPr sz="6916" b="1"/>
            </a:lvl3pPr>
            <a:lvl4pPr marL="5133689" indent="0">
              <a:buNone/>
              <a:defRPr sz="6082" b="1"/>
            </a:lvl4pPr>
            <a:lvl5pPr marL="6844915" indent="0">
              <a:buNone/>
              <a:defRPr sz="6082" b="1"/>
            </a:lvl5pPr>
            <a:lvl6pPr marL="8556143" indent="0">
              <a:buNone/>
              <a:defRPr sz="6082" b="1"/>
            </a:lvl6pPr>
            <a:lvl7pPr marL="10267380" indent="0">
              <a:buNone/>
              <a:defRPr sz="6082" b="1"/>
            </a:lvl7pPr>
            <a:lvl8pPr marL="11978606" indent="0">
              <a:buNone/>
              <a:defRPr sz="6082" b="1"/>
            </a:lvl8pPr>
            <a:lvl9pPr marL="13689837"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02" y="8058283"/>
            <a:ext cx="12731591" cy="3358307"/>
          </a:xfrm>
        </p:spPr>
        <p:txBody>
          <a:bodyPr anchor="b"/>
          <a:lstStyle>
            <a:lvl1pPr marL="0" indent="0">
              <a:buNone/>
              <a:defRPr sz="8999" b="1"/>
            </a:lvl1pPr>
            <a:lvl2pPr marL="1711222" indent="0">
              <a:buNone/>
              <a:defRPr sz="7499" b="1"/>
            </a:lvl2pPr>
            <a:lvl3pPr marL="3422463" indent="0">
              <a:buNone/>
              <a:defRPr sz="6916" b="1"/>
            </a:lvl3pPr>
            <a:lvl4pPr marL="5133689" indent="0">
              <a:buNone/>
              <a:defRPr sz="6082" b="1"/>
            </a:lvl4pPr>
            <a:lvl5pPr marL="6844915" indent="0">
              <a:buNone/>
              <a:defRPr sz="6082" b="1"/>
            </a:lvl5pPr>
            <a:lvl6pPr marL="8556143" indent="0">
              <a:buNone/>
              <a:defRPr sz="6082" b="1"/>
            </a:lvl6pPr>
            <a:lvl7pPr marL="10267380" indent="0">
              <a:buNone/>
              <a:defRPr sz="6082" b="1"/>
            </a:lvl7pPr>
            <a:lvl8pPr marL="11978606" indent="0">
              <a:buNone/>
              <a:defRPr sz="6082" b="1"/>
            </a:lvl8pPr>
            <a:lvl9pPr marL="13689837"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0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915837"/>
      </p:ext>
    </p:extLst>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787085"/>
      </p:ext>
    </p:extLst>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419066"/>
      </p:ext>
    </p:extLst>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1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82"/>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16" y="7533307"/>
            <a:ext cx="9476185" cy="24624823"/>
          </a:xfrm>
        </p:spPr>
        <p:txBody>
          <a:bodyPr/>
          <a:lstStyle>
            <a:lvl1pPr marL="0" indent="0">
              <a:buNone/>
              <a:defRPr sz="5249"/>
            </a:lvl1pPr>
            <a:lvl2pPr marL="1711222" indent="0">
              <a:buNone/>
              <a:defRPr sz="4583"/>
            </a:lvl2pPr>
            <a:lvl3pPr marL="3422463" indent="0">
              <a:buNone/>
              <a:defRPr sz="3749"/>
            </a:lvl3pPr>
            <a:lvl4pPr marL="5133689" indent="0">
              <a:buNone/>
              <a:defRPr sz="3333"/>
            </a:lvl4pPr>
            <a:lvl5pPr marL="6844915" indent="0">
              <a:buNone/>
              <a:defRPr sz="3333"/>
            </a:lvl5pPr>
            <a:lvl6pPr marL="8556143" indent="0">
              <a:buNone/>
              <a:defRPr sz="3333"/>
            </a:lvl6pPr>
            <a:lvl7pPr marL="10267380" indent="0">
              <a:buNone/>
              <a:defRPr sz="3333"/>
            </a:lvl7pPr>
            <a:lvl8pPr marL="11978606" indent="0">
              <a:buNone/>
              <a:defRPr sz="3333"/>
            </a:lvl8pPr>
            <a:lvl9pPr marL="1368983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8744549"/>
      </p:ext>
    </p:extLst>
  </p:cSld>
  <p:clrMapOvr>
    <a:masterClrMapping/>
  </p:clrMapOv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11222" indent="0">
              <a:buNone/>
              <a:defRPr sz="10415"/>
            </a:lvl2pPr>
            <a:lvl3pPr marL="3422463" indent="0">
              <a:buNone/>
              <a:defRPr sz="8999"/>
            </a:lvl3pPr>
            <a:lvl4pPr marL="5133689" indent="0">
              <a:buNone/>
              <a:defRPr sz="7499"/>
            </a:lvl4pPr>
            <a:lvl5pPr marL="6844915" indent="0">
              <a:buNone/>
              <a:defRPr sz="7499"/>
            </a:lvl5pPr>
            <a:lvl6pPr marL="8556143" indent="0">
              <a:buNone/>
              <a:defRPr sz="7499"/>
            </a:lvl6pPr>
            <a:lvl7pPr marL="10267380" indent="0">
              <a:buNone/>
              <a:defRPr sz="7499"/>
            </a:lvl7pPr>
            <a:lvl8pPr marL="11978606" indent="0">
              <a:buNone/>
              <a:defRPr sz="7499"/>
            </a:lvl8pPr>
            <a:lvl9pPr marL="13689837"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11222" indent="0">
              <a:buNone/>
              <a:defRPr sz="4583"/>
            </a:lvl2pPr>
            <a:lvl3pPr marL="3422463" indent="0">
              <a:buNone/>
              <a:defRPr sz="3749"/>
            </a:lvl3pPr>
            <a:lvl4pPr marL="5133689" indent="0">
              <a:buNone/>
              <a:defRPr sz="3333"/>
            </a:lvl4pPr>
            <a:lvl5pPr marL="6844915" indent="0">
              <a:buNone/>
              <a:defRPr sz="3333"/>
            </a:lvl5pPr>
            <a:lvl6pPr marL="8556143" indent="0">
              <a:buNone/>
              <a:defRPr sz="3333"/>
            </a:lvl6pPr>
            <a:lvl7pPr marL="10267380" indent="0">
              <a:buNone/>
              <a:defRPr sz="3333"/>
            </a:lvl7pPr>
            <a:lvl8pPr marL="11978606" indent="0">
              <a:buNone/>
              <a:defRPr sz="3333"/>
            </a:lvl8pPr>
            <a:lvl9pPr marL="13689837"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064928"/>
      </p:ext>
    </p:extLst>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950533"/>
      </p:ext>
    </p:extLst>
  </p:cSld>
  <p:clrMapOvr>
    <a:masterClrMapping/>
  </p:clrMapOv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8662553"/>
      </p:ext>
    </p:extLst>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2166" tIns="171069" rIns="342166" bIns="171069"/>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2166" tIns="171069" rIns="342166" bIns="171069"/>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2166" tIns="171069" rIns="342166" bIns="171069"/>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653" tIns="205310" rIns="410653" bIns="20531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9125100"/>
      </p:ext>
    </p:extLst>
  </p:cSld>
  <p:clrMapOvr>
    <a:masterClrMapping/>
  </p:clrMapOvr>
  <p:transition/>
  <p:timing>
    <p:tnLst>
      <p:par>
        <p:cTn id="1" dur="indefinite" restart="never" nodeType="tmRoot"/>
      </p:par>
    </p:tnLst>
  </p:timing>
</p:sldLayout>
</file>

<file path=ppt/slideLayouts/slideLayout8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7193614"/>
      </p:ext>
    </p:extLst>
  </p:cSld>
  <p:clrMapOvr>
    <a:masterClrMapping/>
  </p:clrMapOvr>
  <p:transition/>
  <p:timing>
    <p:tnLst>
      <p:par>
        <p:cTn id="1" dur="indefinite" restart="never" nodeType="tmRoot"/>
      </p:par>
    </p:tnLst>
  </p:timing>
</p:sldLayout>
</file>

<file path=ppt/slideLayouts/slideLayout85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3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67"/>
            <a:ext cx="24483061" cy="7874938"/>
          </a:xfrm>
        </p:spPr>
        <p:txBody>
          <a:bodyPr anchor="b"/>
          <a:lstStyle>
            <a:lvl1pPr marL="0" indent="0">
              <a:buNone/>
              <a:defRPr sz="7499"/>
            </a:lvl1pPr>
            <a:lvl2pPr marL="1710750" indent="0">
              <a:buNone/>
              <a:defRPr sz="6916"/>
            </a:lvl2pPr>
            <a:lvl3pPr marL="3421522" indent="0">
              <a:buNone/>
              <a:defRPr sz="6082"/>
            </a:lvl3pPr>
            <a:lvl4pPr marL="5132275" indent="0">
              <a:buNone/>
              <a:defRPr sz="5249"/>
            </a:lvl4pPr>
            <a:lvl5pPr marL="6843032" indent="0">
              <a:buNone/>
              <a:defRPr sz="5249"/>
            </a:lvl5pPr>
            <a:lvl6pPr marL="8553790" indent="0">
              <a:buNone/>
              <a:defRPr sz="5249"/>
            </a:lvl6pPr>
            <a:lvl7pPr marL="10264557" indent="0">
              <a:buNone/>
              <a:defRPr sz="5249"/>
            </a:lvl7pPr>
            <a:lvl8pPr marL="11975311" indent="0">
              <a:buNone/>
              <a:defRPr sz="5249"/>
            </a:lvl8pPr>
            <a:lvl9pPr marL="13686072"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662905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31" y="1433325"/>
            <a:ext cx="9476185" cy="6099955"/>
          </a:xfrm>
        </p:spPr>
        <p:txBody>
          <a:bodyPr anchor="b"/>
          <a:lstStyle>
            <a:lvl1pPr algn="l">
              <a:defRPr sz="6916"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60"/>
            <a:ext cx="16102013" cy="30724779"/>
          </a:xfrm>
        </p:spPr>
        <p:txBody>
          <a:bodyPr/>
          <a:lstStyle>
            <a:lvl1pPr>
              <a:defRPr sz="10832"/>
            </a:lvl1pPr>
            <a:lvl2pPr>
              <a:defRPr sz="9415"/>
            </a:lvl2pPr>
            <a:lvl3pPr>
              <a:defRPr sz="8332"/>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31" y="7533303"/>
            <a:ext cx="9476185" cy="24624823"/>
          </a:xfrm>
        </p:spPr>
        <p:txBody>
          <a:bodyPr/>
          <a:lstStyle>
            <a:lvl1pPr marL="0" indent="0">
              <a:buNone/>
              <a:defRPr sz="4833"/>
            </a:lvl1pPr>
            <a:lvl2pPr marL="1553479" indent="0">
              <a:buNone/>
              <a:defRPr sz="4166"/>
            </a:lvl2pPr>
            <a:lvl3pPr marL="3106955" indent="0">
              <a:buNone/>
              <a:defRPr sz="3333"/>
            </a:lvl3pPr>
            <a:lvl4pPr marL="4660433" indent="0">
              <a:buNone/>
              <a:defRPr sz="3166"/>
            </a:lvl4pPr>
            <a:lvl5pPr marL="6213908" indent="0">
              <a:buNone/>
              <a:defRPr sz="3166"/>
            </a:lvl5pPr>
            <a:lvl6pPr marL="7767390" indent="0">
              <a:buNone/>
              <a:defRPr sz="3166"/>
            </a:lvl6pPr>
            <a:lvl7pPr marL="9320865" indent="0">
              <a:buNone/>
              <a:defRPr sz="3166"/>
            </a:lvl7pPr>
            <a:lvl8pPr marL="10874350" indent="0">
              <a:buNone/>
              <a:defRPr sz="3166"/>
            </a:lvl8pPr>
            <a:lvl9pPr marL="1242781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39816480"/>
      </p:ext>
    </p:extLst>
  </p:cSld>
  <p:clrMapOvr>
    <a:masterClrMapping/>
  </p:clrMapOvr>
  <p:transition/>
  <p:timing>
    <p:tnLst>
      <p:par>
        <p:cTn id="1" dur="indefinite" restart="never" nodeType="tmRoot"/>
      </p:par>
    </p:tnLst>
  </p:timing>
</p:sldLayout>
</file>

<file path=ppt/slideLayouts/slideLayout8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5262572"/>
      </p:ext>
    </p:extLst>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10750" indent="0">
              <a:buNone/>
              <a:defRPr sz="7499" b="1"/>
            </a:lvl2pPr>
            <a:lvl3pPr marL="3421522" indent="0">
              <a:buNone/>
              <a:defRPr sz="6916" b="1"/>
            </a:lvl3pPr>
            <a:lvl4pPr marL="5132275" indent="0">
              <a:buNone/>
              <a:defRPr sz="6082" b="1"/>
            </a:lvl4pPr>
            <a:lvl5pPr marL="6843032" indent="0">
              <a:buNone/>
              <a:defRPr sz="6082" b="1"/>
            </a:lvl5pPr>
            <a:lvl6pPr marL="8553790" indent="0">
              <a:buNone/>
              <a:defRPr sz="6082" b="1"/>
            </a:lvl6pPr>
            <a:lvl7pPr marL="10264557" indent="0">
              <a:buNone/>
              <a:defRPr sz="6082" b="1"/>
            </a:lvl7pPr>
            <a:lvl8pPr marL="11975311" indent="0">
              <a:buNone/>
              <a:defRPr sz="6082" b="1"/>
            </a:lvl8pPr>
            <a:lvl9pPr marL="13686072"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09" y="8058283"/>
            <a:ext cx="12731591" cy="3358307"/>
          </a:xfrm>
        </p:spPr>
        <p:txBody>
          <a:bodyPr anchor="b"/>
          <a:lstStyle>
            <a:lvl1pPr marL="0" indent="0">
              <a:buNone/>
              <a:defRPr sz="8999" b="1"/>
            </a:lvl1pPr>
            <a:lvl2pPr marL="1710750" indent="0">
              <a:buNone/>
              <a:defRPr sz="7499" b="1"/>
            </a:lvl2pPr>
            <a:lvl3pPr marL="3421522" indent="0">
              <a:buNone/>
              <a:defRPr sz="6916" b="1"/>
            </a:lvl3pPr>
            <a:lvl4pPr marL="5132275" indent="0">
              <a:buNone/>
              <a:defRPr sz="6082" b="1"/>
            </a:lvl4pPr>
            <a:lvl5pPr marL="6843032" indent="0">
              <a:buNone/>
              <a:defRPr sz="6082" b="1"/>
            </a:lvl5pPr>
            <a:lvl6pPr marL="8553790" indent="0">
              <a:buNone/>
              <a:defRPr sz="6082" b="1"/>
            </a:lvl6pPr>
            <a:lvl7pPr marL="10264557" indent="0">
              <a:buNone/>
              <a:defRPr sz="6082" b="1"/>
            </a:lvl7pPr>
            <a:lvl8pPr marL="11975311" indent="0">
              <a:buNone/>
              <a:defRPr sz="6082" b="1"/>
            </a:lvl8pPr>
            <a:lvl9pPr marL="13686072"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0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129093"/>
      </p:ext>
    </p:extLst>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391756"/>
      </p:ext>
    </p:extLst>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6938128"/>
      </p:ext>
    </p:extLst>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2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99"/>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21" y="7533307"/>
            <a:ext cx="9476185" cy="24624823"/>
          </a:xfrm>
        </p:spPr>
        <p:txBody>
          <a:bodyPr/>
          <a:lstStyle>
            <a:lvl1pPr marL="0" indent="0">
              <a:buNone/>
              <a:defRPr sz="5249"/>
            </a:lvl1pPr>
            <a:lvl2pPr marL="1710750" indent="0">
              <a:buNone/>
              <a:defRPr sz="4583"/>
            </a:lvl2pPr>
            <a:lvl3pPr marL="3421522" indent="0">
              <a:buNone/>
              <a:defRPr sz="3749"/>
            </a:lvl3pPr>
            <a:lvl4pPr marL="5132275" indent="0">
              <a:buNone/>
              <a:defRPr sz="3333"/>
            </a:lvl4pPr>
            <a:lvl5pPr marL="6843032" indent="0">
              <a:buNone/>
              <a:defRPr sz="3333"/>
            </a:lvl5pPr>
            <a:lvl6pPr marL="8553790" indent="0">
              <a:buNone/>
              <a:defRPr sz="3333"/>
            </a:lvl6pPr>
            <a:lvl7pPr marL="10264557" indent="0">
              <a:buNone/>
              <a:defRPr sz="3333"/>
            </a:lvl7pPr>
            <a:lvl8pPr marL="11975311" indent="0">
              <a:buNone/>
              <a:defRPr sz="3333"/>
            </a:lvl8pPr>
            <a:lvl9pPr marL="1368607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763833"/>
      </p:ext>
    </p:extLst>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10750" indent="0">
              <a:buNone/>
              <a:defRPr sz="10415"/>
            </a:lvl2pPr>
            <a:lvl3pPr marL="3421522" indent="0">
              <a:buNone/>
              <a:defRPr sz="8999"/>
            </a:lvl3pPr>
            <a:lvl4pPr marL="5132275" indent="0">
              <a:buNone/>
              <a:defRPr sz="7499"/>
            </a:lvl4pPr>
            <a:lvl5pPr marL="6843032" indent="0">
              <a:buNone/>
              <a:defRPr sz="7499"/>
            </a:lvl5pPr>
            <a:lvl6pPr marL="8553790" indent="0">
              <a:buNone/>
              <a:defRPr sz="7499"/>
            </a:lvl6pPr>
            <a:lvl7pPr marL="10264557" indent="0">
              <a:buNone/>
              <a:defRPr sz="7499"/>
            </a:lvl7pPr>
            <a:lvl8pPr marL="11975311" indent="0">
              <a:buNone/>
              <a:defRPr sz="7499"/>
            </a:lvl8pPr>
            <a:lvl9pPr marL="13686072"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10750" indent="0">
              <a:buNone/>
              <a:defRPr sz="4583"/>
            </a:lvl2pPr>
            <a:lvl3pPr marL="3421522" indent="0">
              <a:buNone/>
              <a:defRPr sz="3749"/>
            </a:lvl3pPr>
            <a:lvl4pPr marL="5132275" indent="0">
              <a:buNone/>
              <a:defRPr sz="3333"/>
            </a:lvl4pPr>
            <a:lvl5pPr marL="6843032" indent="0">
              <a:buNone/>
              <a:defRPr sz="3333"/>
            </a:lvl5pPr>
            <a:lvl6pPr marL="8553790" indent="0">
              <a:buNone/>
              <a:defRPr sz="3333"/>
            </a:lvl6pPr>
            <a:lvl7pPr marL="10264557" indent="0">
              <a:buNone/>
              <a:defRPr sz="3333"/>
            </a:lvl7pPr>
            <a:lvl8pPr marL="11975311" indent="0">
              <a:buNone/>
              <a:defRPr sz="3333"/>
            </a:lvl8pPr>
            <a:lvl9pPr marL="13686072"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63015"/>
      </p:ext>
    </p:extLst>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1983336"/>
      </p:ext>
    </p:extLst>
  </p:cSld>
  <p:clrMapOvr>
    <a:masterClrMapping/>
  </p:clrMapOv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6723806"/>
      </p:ext>
    </p:extLst>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2071" tIns="171022" rIns="342071" bIns="17102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2071" tIns="171022" rIns="342071" bIns="17102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2071" tIns="171022" rIns="342071" bIns="17102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540" tIns="205253" rIns="410540" bIns="20525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3065558"/>
      </p:ext>
    </p:extLst>
  </p:cSld>
  <p:clrMapOvr>
    <a:masterClrMapping/>
  </p:clrMapOvr>
  <p:transition/>
  <p:timing>
    <p:tnLst>
      <p:par>
        <p:cTn id="1" dur="indefinite" restart="never" nodeType="tmRoot"/>
      </p:par>
    </p:tnLst>
  </p:timing>
</p:sldLayout>
</file>

<file path=ppt/slideLayouts/slideLayout8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931862"/>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3479" indent="0">
              <a:buNone/>
              <a:defRPr sz="9415"/>
            </a:lvl2pPr>
            <a:lvl3pPr marL="3106955" indent="0">
              <a:buNone/>
              <a:defRPr sz="8332"/>
            </a:lvl3pPr>
            <a:lvl4pPr marL="4660433" indent="0">
              <a:buNone/>
              <a:defRPr sz="6916"/>
            </a:lvl4pPr>
            <a:lvl5pPr marL="6213908" indent="0">
              <a:buNone/>
              <a:defRPr sz="6916"/>
            </a:lvl5pPr>
            <a:lvl6pPr marL="7767390" indent="0">
              <a:buNone/>
              <a:defRPr sz="6916"/>
            </a:lvl6pPr>
            <a:lvl7pPr marL="9320865" indent="0">
              <a:buNone/>
              <a:defRPr sz="6916"/>
            </a:lvl7pPr>
            <a:lvl8pPr marL="10874350" indent="0">
              <a:buNone/>
              <a:defRPr sz="6916"/>
            </a:lvl8pPr>
            <a:lvl9pPr marL="12427818"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3479" indent="0">
              <a:buNone/>
              <a:defRPr sz="4166"/>
            </a:lvl2pPr>
            <a:lvl3pPr marL="3106955" indent="0">
              <a:buNone/>
              <a:defRPr sz="3333"/>
            </a:lvl3pPr>
            <a:lvl4pPr marL="4660433" indent="0">
              <a:buNone/>
              <a:defRPr sz="3166"/>
            </a:lvl4pPr>
            <a:lvl5pPr marL="6213908" indent="0">
              <a:buNone/>
              <a:defRPr sz="3166"/>
            </a:lvl5pPr>
            <a:lvl6pPr marL="7767390" indent="0">
              <a:buNone/>
              <a:defRPr sz="3166"/>
            </a:lvl6pPr>
            <a:lvl7pPr marL="9320865" indent="0">
              <a:buNone/>
              <a:defRPr sz="3166"/>
            </a:lvl7pPr>
            <a:lvl8pPr marL="10874350" indent="0">
              <a:buNone/>
              <a:defRPr sz="3166"/>
            </a:lvl8pPr>
            <a:lvl9pPr marL="12427818"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68009051"/>
      </p:ext>
    </p:extLst>
  </p:cSld>
  <p:clrMapOvr>
    <a:masterClrMapping/>
  </p:clrMapOvr>
  <p:transition/>
  <p:timing>
    <p:tnLst>
      <p:par>
        <p:cTn id="1" dur="indefinite" restart="never" nodeType="tmRoot"/>
      </p:par>
    </p:tnLst>
  </p:timing>
</p:sldLayout>
</file>

<file path=ppt/slideLayouts/slideLayout87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50"/>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73"/>
            <a:ext cx="24483061" cy="7874938"/>
          </a:xfrm>
        </p:spPr>
        <p:txBody>
          <a:bodyPr anchor="b"/>
          <a:lstStyle>
            <a:lvl1pPr marL="0" indent="0">
              <a:buNone/>
              <a:defRPr sz="7499"/>
            </a:lvl1pPr>
            <a:lvl2pPr marL="1710276" indent="0">
              <a:buNone/>
              <a:defRPr sz="6916"/>
            </a:lvl2pPr>
            <a:lvl3pPr marL="3420580" indent="0">
              <a:buNone/>
              <a:defRPr sz="6082"/>
            </a:lvl3pPr>
            <a:lvl4pPr marL="5130862" indent="0">
              <a:buNone/>
              <a:defRPr sz="5249"/>
            </a:lvl4pPr>
            <a:lvl5pPr marL="6841151" indent="0">
              <a:buNone/>
              <a:defRPr sz="5249"/>
            </a:lvl5pPr>
            <a:lvl6pPr marL="8551434" indent="0">
              <a:buNone/>
              <a:defRPr sz="5249"/>
            </a:lvl6pPr>
            <a:lvl7pPr marL="10261735" indent="0">
              <a:buNone/>
              <a:defRPr sz="5249"/>
            </a:lvl7pPr>
            <a:lvl8pPr marL="11972016" indent="0">
              <a:buNone/>
              <a:defRPr sz="5249"/>
            </a:lvl8pPr>
            <a:lvl9pPr marL="13682309"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7554454"/>
      </p:ext>
    </p:extLst>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6690322"/>
      </p:ext>
    </p:extLst>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10276" indent="0">
              <a:buNone/>
              <a:defRPr sz="7499" b="1"/>
            </a:lvl2pPr>
            <a:lvl3pPr marL="3420580" indent="0">
              <a:buNone/>
              <a:defRPr sz="6916" b="1"/>
            </a:lvl3pPr>
            <a:lvl4pPr marL="5130862" indent="0">
              <a:buNone/>
              <a:defRPr sz="6082" b="1"/>
            </a:lvl4pPr>
            <a:lvl5pPr marL="6841151" indent="0">
              <a:buNone/>
              <a:defRPr sz="6082" b="1"/>
            </a:lvl5pPr>
            <a:lvl6pPr marL="8551434" indent="0">
              <a:buNone/>
              <a:defRPr sz="6082" b="1"/>
            </a:lvl6pPr>
            <a:lvl7pPr marL="10261735" indent="0">
              <a:buNone/>
              <a:defRPr sz="6082" b="1"/>
            </a:lvl7pPr>
            <a:lvl8pPr marL="11972016" indent="0">
              <a:buNone/>
              <a:defRPr sz="6082" b="1"/>
            </a:lvl8pPr>
            <a:lvl9pPr marL="13682309"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17" y="8058283"/>
            <a:ext cx="12731591" cy="3358307"/>
          </a:xfrm>
        </p:spPr>
        <p:txBody>
          <a:bodyPr anchor="b"/>
          <a:lstStyle>
            <a:lvl1pPr marL="0" indent="0">
              <a:buNone/>
              <a:defRPr sz="8999" b="1"/>
            </a:lvl1pPr>
            <a:lvl2pPr marL="1710276" indent="0">
              <a:buNone/>
              <a:defRPr sz="7499" b="1"/>
            </a:lvl2pPr>
            <a:lvl3pPr marL="3420580" indent="0">
              <a:buNone/>
              <a:defRPr sz="6916" b="1"/>
            </a:lvl3pPr>
            <a:lvl4pPr marL="5130862" indent="0">
              <a:buNone/>
              <a:defRPr sz="6082" b="1"/>
            </a:lvl4pPr>
            <a:lvl5pPr marL="6841151" indent="0">
              <a:buNone/>
              <a:defRPr sz="6082" b="1"/>
            </a:lvl5pPr>
            <a:lvl6pPr marL="8551434" indent="0">
              <a:buNone/>
              <a:defRPr sz="6082" b="1"/>
            </a:lvl6pPr>
            <a:lvl7pPr marL="10261735" indent="0">
              <a:buNone/>
              <a:defRPr sz="6082" b="1"/>
            </a:lvl7pPr>
            <a:lvl8pPr marL="11972016" indent="0">
              <a:buNone/>
              <a:defRPr sz="6082" b="1"/>
            </a:lvl8pPr>
            <a:lvl9pPr marL="13682309"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17"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2938124"/>
      </p:ext>
    </p:extLst>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7463241"/>
      </p:ext>
    </p:extLst>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0492639"/>
      </p:ext>
    </p:extLst>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2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499"/>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24" y="7533307"/>
            <a:ext cx="9476185" cy="24624823"/>
          </a:xfrm>
        </p:spPr>
        <p:txBody>
          <a:bodyPr/>
          <a:lstStyle>
            <a:lvl1pPr marL="0" indent="0">
              <a:buNone/>
              <a:defRPr sz="5249"/>
            </a:lvl1pPr>
            <a:lvl2pPr marL="1710276" indent="0">
              <a:buNone/>
              <a:defRPr sz="4583"/>
            </a:lvl2pPr>
            <a:lvl3pPr marL="3420580" indent="0">
              <a:buNone/>
              <a:defRPr sz="3749"/>
            </a:lvl3pPr>
            <a:lvl4pPr marL="5130862" indent="0">
              <a:buNone/>
              <a:defRPr sz="3333"/>
            </a:lvl4pPr>
            <a:lvl5pPr marL="6841151" indent="0">
              <a:buNone/>
              <a:defRPr sz="3333"/>
            </a:lvl5pPr>
            <a:lvl6pPr marL="8551434" indent="0">
              <a:buNone/>
              <a:defRPr sz="3333"/>
            </a:lvl6pPr>
            <a:lvl7pPr marL="10261735" indent="0">
              <a:buNone/>
              <a:defRPr sz="3333"/>
            </a:lvl7pPr>
            <a:lvl8pPr marL="11972016" indent="0">
              <a:buNone/>
              <a:defRPr sz="3333"/>
            </a:lvl8pPr>
            <a:lvl9pPr marL="1368230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684470"/>
      </p:ext>
    </p:extLst>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10276" indent="0">
              <a:buNone/>
              <a:defRPr sz="10415"/>
            </a:lvl2pPr>
            <a:lvl3pPr marL="3420580" indent="0">
              <a:buNone/>
              <a:defRPr sz="8999"/>
            </a:lvl3pPr>
            <a:lvl4pPr marL="5130862" indent="0">
              <a:buNone/>
              <a:defRPr sz="7499"/>
            </a:lvl4pPr>
            <a:lvl5pPr marL="6841151" indent="0">
              <a:buNone/>
              <a:defRPr sz="7499"/>
            </a:lvl5pPr>
            <a:lvl6pPr marL="8551434" indent="0">
              <a:buNone/>
              <a:defRPr sz="7499"/>
            </a:lvl6pPr>
            <a:lvl7pPr marL="10261735" indent="0">
              <a:buNone/>
              <a:defRPr sz="7499"/>
            </a:lvl7pPr>
            <a:lvl8pPr marL="11972016" indent="0">
              <a:buNone/>
              <a:defRPr sz="7499"/>
            </a:lvl8pPr>
            <a:lvl9pPr marL="13682309"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10276" indent="0">
              <a:buNone/>
              <a:defRPr sz="4583"/>
            </a:lvl2pPr>
            <a:lvl3pPr marL="3420580" indent="0">
              <a:buNone/>
              <a:defRPr sz="3749"/>
            </a:lvl3pPr>
            <a:lvl4pPr marL="5130862" indent="0">
              <a:buNone/>
              <a:defRPr sz="3333"/>
            </a:lvl4pPr>
            <a:lvl5pPr marL="6841151" indent="0">
              <a:buNone/>
              <a:defRPr sz="3333"/>
            </a:lvl5pPr>
            <a:lvl6pPr marL="8551434" indent="0">
              <a:buNone/>
              <a:defRPr sz="3333"/>
            </a:lvl6pPr>
            <a:lvl7pPr marL="10261735" indent="0">
              <a:buNone/>
              <a:defRPr sz="3333"/>
            </a:lvl7pPr>
            <a:lvl8pPr marL="11972016" indent="0">
              <a:buNone/>
              <a:defRPr sz="3333"/>
            </a:lvl8pPr>
            <a:lvl9pPr marL="1368230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1175448"/>
      </p:ext>
    </p:extLst>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8389649"/>
      </p:ext>
    </p:extLst>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182819"/>
      </p:ext>
    </p:extLst>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2160275" y="7999943"/>
            <a:ext cx="24963119" cy="9199933"/>
          </a:xfrm>
        </p:spPr>
        <p:txBody>
          <a:bodyPr/>
          <a:lstStyle>
            <a:lvl1pPr algn="ctr">
              <a:defRPr sz="17914"/>
            </a:lvl1pPr>
          </a:lstStyle>
          <a:p>
            <a:r>
              <a:rPr lang="tr-TR" altLang="zh-TW" smtClean="0"/>
              <a:t>Click to edit Master title style</a:t>
            </a:r>
            <a:endParaRPr lang="en-US" altLang="en-US" dirty="0"/>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428" tIns="205198" rIns="410428" bIns="205198" numCol="1" anchor="b" anchorCtr="0" compatLnSpc="1">
            <a:prstTxWarp prst="textNoShape">
              <a:avLst/>
            </a:prstTxWarp>
          </a:bodyPr>
          <a:lstStyle>
            <a:lvl1pPr>
              <a:defRPr sz="4583">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9884008"/>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53497700"/>
      </p:ext>
    </p:extLst>
  </p:cSld>
  <p:clrMapOvr>
    <a:masterClrMapping/>
  </p:clrMapOvr>
  <p:transition/>
  <p:timing>
    <p:tnLst>
      <p:par>
        <p:cTn id="1" dur="indefinite" restart="never" nodeType="tmRoot"/>
      </p:par>
    </p:tnLst>
  </p:timing>
</p:sldLayout>
</file>

<file path=ppt/slideLayouts/slideLayout88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lvl2pPr marL="2505360" indent="-1217070">
              <a:buFont typeface="Wingdings" charset="2"/>
              <a:buChar char="q"/>
              <a:defRPr/>
            </a:lvl2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720090" y="4770149"/>
            <a:ext cx="2712339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506674"/>
      </p:ext>
    </p:extLst>
  </p:cSld>
  <p:clrMapOvr>
    <a:masterClrMapping/>
  </p:clrMapOvr>
  <p:transition/>
  <p:timing>
    <p:tnLst>
      <p:par>
        <p:cTn id="1" dur="indefinite" restart="never" nodeType="tmRoot"/>
      </p:par>
    </p:tnLst>
  </p:timing>
</p:sldLayout>
</file>

<file path=ppt/slideLayouts/slideLayout88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50"/>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78"/>
            <a:ext cx="24483061" cy="7874938"/>
          </a:xfrm>
        </p:spPr>
        <p:txBody>
          <a:bodyPr anchor="b"/>
          <a:lstStyle>
            <a:lvl1pPr marL="0" indent="0">
              <a:buNone/>
              <a:defRPr sz="7499"/>
            </a:lvl1pPr>
            <a:lvl2pPr marL="1709810" indent="0">
              <a:buNone/>
              <a:defRPr sz="6916"/>
            </a:lvl2pPr>
            <a:lvl3pPr marL="3419640" indent="0">
              <a:buNone/>
              <a:defRPr sz="6082"/>
            </a:lvl3pPr>
            <a:lvl4pPr marL="5129448" indent="0">
              <a:buNone/>
              <a:defRPr sz="5249"/>
            </a:lvl4pPr>
            <a:lvl5pPr marL="6839268" indent="0">
              <a:buNone/>
              <a:defRPr sz="5249"/>
            </a:lvl5pPr>
            <a:lvl6pPr marL="8549080" indent="0">
              <a:buNone/>
              <a:defRPr sz="5249"/>
            </a:lvl6pPr>
            <a:lvl7pPr marL="10258912" indent="0">
              <a:buNone/>
              <a:defRPr sz="5249"/>
            </a:lvl7pPr>
            <a:lvl8pPr marL="11968725" indent="0">
              <a:buNone/>
              <a:defRPr sz="5249"/>
            </a:lvl8pPr>
            <a:lvl9pPr marL="13678544"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56317086"/>
      </p:ext>
    </p:extLst>
  </p:cSld>
  <p:clrMapOvr>
    <a:masterClrMapping/>
  </p:clrMapOvr>
  <p:transition/>
  <p:timing>
    <p:tnLst>
      <p:par>
        <p:cTn id="1" dur="indefinite" restart="never" nodeType="tmRoot"/>
      </p:par>
    </p:tnLst>
  </p:timing>
</p:sldLayout>
</file>

<file path=ppt/slideLayouts/slideLayout88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720090" y="4770149"/>
            <a:ext cx="2712339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32925"/>
      </p:ext>
    </p:extLst>
  </p:cSld>
  <p:clrMapOvr>
    <a:masterClrMapping/>
  </p:clrMapOvr>
  <p:transition/>
  <p:timing>
    <p:tnLst>
      <p:par>
        <p:cTn id="1" dur="indefinite" restart="never" nodeType="tmRoot"/>
      </p:par>
    </p:tnLst>
  </p:timing>
</p:sldLayout>
</file>

<file path=ppt/slideLayouts/slideLayout88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9810" indent="0">
              <a:buNone/>
              <a:defRPr sz="7499" b="1"/>
            </a:lvl2pPr>
            <a:lvl3pPr marL="3419640" indent="0">
              <a:buNone/>
              <a:defRPr sz="6916" b="1"/>
            </a:lvl3pPr>
            <a:lvl4pPr marL="5129448" indent="0">
              <a:buNone/>
              <a:defRPr sz="6082" b="1"/>
            </a:lvl4pPr>
            <a:lvl5pPr marL="6839268" indent="0">
              <a:buNone/>
              <a:defRPr sz="6082" b="1"/>
            </a:lvl5pPr>
            <a:lvl6pPr marL="8549080" indent="0">
              <a:buNone/>
              <a:defRPr sz="6082" b="1"/>
            </a:lvl6pPr>
            <a:lvl7pPr marL="10258912" indent="0">
              <a:buNone/>
              <a:defRPr sz="6082" b="1"/>
            </a:lvl7pPr>
            <a:lvl8pPr marL="11968725" indent="0">
              <a:buNone/>
              <a:defRPr sz="6082" b="1"/>
            </a:lvl8pPr>
            <a:lvl9pPr marL="13678544"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21" y="8058283"/>
            <a:ext cx="12731591" cy="3358307"/>
          </a:xfrm>
        </p:spPr>
        <p:txBody>
          <a:bodyPr anchor="b"/>
          <a:lstStyle>
            <a:lvl1pPr marL="0" indent="0">
              <a:buNone/>
              <a:defRPr sz="8999" b="1"/>
            </a:lvl1pPr>
            <a:lvl2pPr marL="1709810" indent="0">
              <a:buNone/>
              <a:defRPr sz="7499" b="1"/>
            </a:lvl2pPr>
            <a:lvl3pPr marL="3419640" indent="0">
              <a:buNone/>
              <a:defRPr sz="6916" b="1"/>
            </a:lvl3pPr>
            <a:lvl4pPr marL="5129448" indent="0">
              <a:buNone/>
              <a:defRPr sz="6082" b="1"/>
            </a:lvl4pPr>
            <a:lvl5pPr marL="6839268" indent="0">
              <a:buNone/>
              <a:defRPr sz="6082" b="1"/>
            </a:lvl5pPr>
            <a:lvl6pPr marL="8549080" indent="0">
              <a:buNone/>
              <a:defRPr sz="6082" b="1"/>
            </a:lvl6pPr>
            <a:lvl7pPr marL="10258912" indent="0">
              <a:buNone/>
              <a:defRPr sz="6082" b="1"/>
            </a:lvl7pPr>
            <a:lvl8pPr marL="11968725" indent="0">
              <a:buNone/>
              <a:defRPr sz="6082" b="1"/>
            </a:lvl8pPr>
            <a:lvl9pPr marL="13678544"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2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44192995"/>
      </p:ext>
    </p:extLst>
  </p:cSld>
  <p:clrMapOvr>
    <a:masterClrMapping/>
  </p:clrMapOv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03581576"/>
      </p:ext>
    </p:extLst>
  </p:cSld>
  <p:clrMapOvr>
    <a:masterClrMapping/>
  </p:clrMapOvr>
  <p:transition/>
  <p:timing>
    <p:tnLst>
      <p:par>
        <p:cTn id="1" dur="indefinite" restart="never" nodeType="tmRoot"/>
      </p:par>
    </p:tnLst>
  </p:timing>
</p:sldLayout>
</file>

<file path=ppt/slideLayouts/slideLayout8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84874631"/>
      </p:ext>
    </p:extLst>
  </p:cSld>
  <p:clrMapOvr>
    <a:masterClrMapping/>
  </p:clrMapOv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2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15"/>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26" y="7533307"/>
            <a:ext cx="9476185" cy="24624823"/>
          </a:xfrm>
        </p:spPr>
        <p:txBody>
          <a:bodyPr/>
          <a:lstStyle>
            <a:lvl1pPr marL="0" indent="0">
              <a:buNone/>
              <a:defRPr sz="5249"/>
            </a:lvl1pPr>
            <a:lvl2pPr marL="1709810" indent="0">
              <a:buNone/>
              <a:defRPr sz="4583"/>
            </a:lvl2pPr>
            <a:lvl3pPr marL="3419640" indent="0">
              <a:buNone/>
              <a:defRPr sz="3749"/>
            </a:lvl3pPr>
            <a:lvl4pPr marL="5129448" indent="0">
              <a:buNone/>
              <a:defRPr sz="3333"/>
            </a:lvl4pPr>
            <a:lvl5pPr marL="6839268" indent="0">
              <a:buNone/>
              <a:defRPr sz="3333"/>
            </a:lvl5pPr>
            <a:lvl6pPr marL="8549080" indent="0">
              <a:buNone/>
              <a:defRPr sz="3333"/>
            </a:lvl6pPr>
            <a:lvl7pPr marL="10258912" indent="0">
              <a:buNone/>
              <a:defRPr sz="3333"/>
            </a:lvl7pPr>
            <a:lvl8pPr marL="11968725" indent="0">
              <a:buNone/>
              <a:defRPr sz="3333"/>
            </a:lvl8pPr>
            <a:lvl9pPr marL="13678544"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39816480"/>
      </p:ext>
    </p:extLst>
  </p:cSld>
  <p:clrMapOvr>
    <a:masterClrMapping/>
  </p:clrMapOvr>
  <p:transition/>
  <p:timing>
    <p:tnLst>
      <p:par>
        <p:cTn id="1" dur="indefinite" restart="never" nodeType="tmRoot"/>
      </p:par>
    </p:tnLst>
  </p:timing>
</p:sldLayout>
</file>

<file path=ppt/slideLayouts/slideLayout88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9810" indent="0">
              <a:buNone/>
              <a:defRPr sz="10415"/>
            </a:lvl2pPr>
            <a:lvl3pPr marL="3419640" indent="0">
              <a:buNone/>
              <a:defRPr sz="8999"/>
            </a:lvl3pPr>
            <a:lvl4pPr marL="5129448" indent="0">
              <a:buNone/>
              <a:defRPr sz="7499"/>
            </a:lvl4pPr>
            <a:lvl5pPr marL="6839268" indent="0">
              <a:buNone/>
              <a:defRPr sz="7499"/>
            </a:lvl5pPr>
            <a:lvl6pPr marL="8549080" indent="0">
              <a:buNone/>
              <a:defRPr sz="7499"/>
            </a:lvl6pPr>
            <a:lvl7pPr marL="10258912" indent="0">
              <a:buNone/>
              <a:defRPr sz="7499"/>
            </a:lvl7pPr>
            <a:lvl8pPr marL="11968725" indent="0">
              <a:buNone/>
              <a:defRPr sz="7499"/>
            </a:lvl8pPr>
            <a:lvl9pPr marL="13678544"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9810" indent="0">
              <a:buNone/>
              <a:defRPr sz="4583"/>
            </a:lvl2pPr>
            <a:lvl3pPr marL="3419640" indent="0">
              <a:buNone/>
              <a:defRPr sz="3749"/>
            </a:lvl3pPr>
            <a:lvl4pPr marL="5129448" indent="0">
              <a:buNone/>
              <a:defRPr sz="3333"/>
            </a:lvl4pPr>
            <a:lvl5pPr marL="6839268" indent="0">
              <a:buNone/>
              <a:defRPr sz="3333"/>
            </a:lvl5pPr>
            <a:lvl6pPr marL="8549080" indent="0">
              <a:buNone/>
              <a:defRPr sz="3333"/>
            </a:lvl6pPr>
            <a:lvl7pPr marL="10258912" indent="0">
              <a:buNone/>
              <a:defRPr sz="3333"/>
            </a:lvl7pPr>
            <a:lvl8pPr marL="11968725" indent="0">
              <a:buNone/>
              <a:defRPr sz="3333"/>
            </a:lvl8pPr>
            <a:lvl9pPr marL="13678544"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68009051"/>
      </p:ext>
    </p:extLst>
  </p:cSld>
  <p:clrMapOvr>
    <a:masterClrMapping/>
  </p:clrMapOvr>
  <p:transition/>
  <p:timing>
    <p:tnLst>
      <p:par>
        <p:cTn id="1" dur="indefinite" restart="never" nodeType="tmRoot"/>
      </p:par>
    </p:tnLst>
  </p:timing>
</p:sldLayout>
</file>

<file path=ppt/slideLayouts/slideLayout8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53497700"/>
      </p:ext>
    </p:extLst>
  </p:cSld>
  <p:clrMapOvr>
    <a:masterClrMapping/>
  </p:clrMapOvr>
  <p:transition/>
  <p:timing>
    <p:tnLst>
      <p:par>
        <p:cTn id="1" dur="indefinite" restart="never" nodeType="tmRoot"/>
      </p:par>
    </p:tnLst>
  </p:timing>
</p:sldLayout>
</file>

<file path=ppt/slideLayouts/slideLayout8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66587398"/>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66587398"/>
      </p:ext>
    </p:extLst>
  </p:cSld>
  <p:clrMapOvr>
    <a:masterClrMapping/>
  </p:clrMapOvr>
  <p:transition/>
  <p:timing>
    <p:tnLst>
      <p:par>
        <p:cTn id="1" dur="indefinite" restart="never" nodeType="tmRoot"/>
      </p:par>
    </p:tnLst>
  </p:timing>
</p:sldLayout>
</file>

<file path=ppt/slideLayouts/slideLayout89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screen">
            <a:extLst>
              <a:ext uri="{28A0092B-C50C-407E-A947-70E740481C1C}">
                <a14:useLocalDpi xmlns:a14="http://schemas.microsoft.com/office/drawing/2010/main"/>
              </a:ext>
            </a:extLst>
          </a:blip>
          <a:srcRect t="-30672"/>
          <a:stretch>
            <a:fillRect/>
          </a:stretch>
        </p:blipFill>
        <p:spPr>
          <a:xfrm>
            <a:off x="-2" y="5"/>
            <a:ext cx="28803602" cy="35999738"/>
          </a:xfrm>
          <a:prstGeom prst="rect">
            <a:avLst/>
          </a:prstGeom>
          <a:solidFill>
            <a:schemeClr val="bg1"/>
          </a:solidFill>
        </p:spPr>
      </p:pic>
      <p:sp>
        <p:nvSpPr>
          <p:cNvPr id="2" name="Title 1"/>
          <p:cNvSpPr>
            <a:spLocks noGrp="1"/>
          </p:cNvSpPr>
          <p:nvPr>
            <p:ph type="ctrTitle"/>
          </p:nvPr>
        </p:nvSpPr>
        <p:spPr>
          <a:xfrm>
            <a:off x="1217462" y="2462974"/>
            <a:ext cx="24483061" cy="6867312"/>
          </a:xfrm>
          <a:prstGeom prst="rect">
            <a:avLst/>
          </a:prstGeom>
        </p:spPr>
        <p:txBody>
          <a:bodyPr anchor="t"/>
          <a:lstStyle>
            <a:lvl1pPr>
              <a:defRPr>
                <a:latin typeface="Arial"/>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1217500" y="10191610"/>
            <a:ext cx="15778675" cy="9199933"/>
          </a:xfrm>
          <a:prstGeom prst="rect">
            <a:avLst/>
          </a:prstGeom>
        </p:spPr>
        <p:txBody>
          <a:bodyPr lIns="410315" tIns="205143" rIns="410315" bIns="205143"/>
          <a:lstStyle>
            <a:lvl1pPr marL="0" indent="0" algn="l">
              <a:buNone/>
              <a:defRPr sz="10415">
                <a:solidFill>
                  <a:schemeClr val="accent1"/>
                </a:solidFill>
                <a:latin typeface="Arial"/>
              </a:defRPr>
            </a:lvl1pPr>
            <a:lvl2pPr marL="1709339" indent="0" algn="ctr">
              <a:buNone/>
              <a:defRPr>
                <a:solidFill>
                  <a:schemeClr val="tx1">
                    <a:tint val="75000"/>
                  </a:schemeClr>
                </a:solidFill>
              </a:defRPr>
            </a:lvl2pPr>
            <a:lvl3pPr marL="3418699" indent="0" algn="ctr">
              <a:buNone/>
              <a:defRPr>
                <a:solidFill>
                  <a:schemeClr val="tx1">
                    <a:tint val="75000"/>
                  </a:schemeClr>
                </a:solidFill>
              </a:defRPr>
            </a:lvl3pPr>
            <a:lvl4pPr marL="5128040" indent="0" algn="ctr">
              <a:buNone/>
              <a:defRPr>
                <a:solidFill>
                  <a:schemeClr val="tx1">
                    <a:tint val="75000"/>
                  </a:schemeClr>
                </a:solidFill>
              </a:defRPr>
            </a:lvl4pPr>
            <a:lvl5pPr marL="6837388" indent="0" algn="ctr">
              <a:buNone/>
              <a:defRPr>
                <a:solidFill>
                  <a:schemeClr val="tx1">
                    <a:tint val="75000"/>
                  </a:schemeClr>
                </a:solidFill>
              </a:defRPr>
            </a:lvl5pPr>
            <a:lvl6pPr marL="8546731" indent="0" algn="ctr">
              <a:buNone/>
              <a:defRPr>
                <a:solidFill>
                  <a:schemeClr val="tx1">
                    <a:tint val="75000"/>
                  </a:schemeClr>
                </a:solidFill>
              </a:defRPr>
            </a:lvl6pPr>
            <a:lvl7pPr marL="10256090" indent="0" algn="ctr">
              <a:buNone/>
              <a:defRPr>
                <a:solidFill>
                  <a:schemeClr val="tx1">
                    <a:tint val="75000"/>
                  </a:schemeClr>
                </a:solidFill>
              </a:defRPr>
            </a:lvl7pPr>
            <a:lvl8pPr marL="11965434" indent="0" algn="ctr">
              <a:buNone/>
              <a:defRPr>
                <a:solidFill>
                  <a:schemeClr val="tx1">
                    <a:tint val="75000"/>
                  </a:schemeClr>
                </a:solidFill>
              </a:defRPr>
            </a:lvl8pPr>
            <a:lvl9pPr marL="13674781" indent="0" algn="ctr">
              <a:buNone/>
              <a:defRPr>
                <a:solidFill>
                  <a:schemeClr val="tx1">
                    <a:tint val="75000"/>
                  </a:schemeClr>
                </a:solidFill>
              </a:defRPr>
            </a:lvl9pPr>
          </a:lstStyle>
          <a:p>
            <a:r>
              <a:rPr lang="tr-TR" altLang="zh-TW" smtClean="0"/>
              <a:t>Click to edit Master subtitle style</a:t>
            </a:r>
            <a:endParaRPr lang="en-US" dirty="0"/>
          </a:p>
        </p:txBody>
      </p:sp>
      <p:sp>
        <p:nvSpPr>
          <p:cNvPr id="8" name="Rectangle 7"/>
          <p:cNvSpPr/>
          <p:nvPr userDrawn="1"/>
        </p:nvSpPr>
        <p:spPr>
          <a:xfrm>
            <a:off x="-2" y="31325914"/>
            <a:ext cx="28803602" cy="4673825"/>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341884" tIns="170930" rIns="341884" bIns="170930" rtlCol="0" anchor="ctr"/>
          <a:lstStyle/>
          <a:p>
            <a:pPr algn="ctr" defTabSz="1709339"/>
            <a:endParaRPr lang="en-US" sz="6916" dirty="0">
              <a:solidFill>
                <a:srgbClr val="FFFFFF"/>
              </a:solidFill>
              <a:latin typeface="Arial"/>
            </a:endParaRPr>
          </a:p>
        </p:txBody>
      </p:sp>
      <p:pic>
        <p:nvPicPr>
          <p:cNvPr id="9" name="Picture 8" descr="ecelogorb.psd"/>
          <p:cNvPicPr>
            <a:picLocks noChangeAspect="1"/>
          </p:cNvPicPr>
          <p:nvPr userDrawn="1"/>
        </p:nvPicPr>
        <p:blipFill>
          <a:blip r:embed="rId3" cstate="screen">
            <a:lum bright="-8000"/>
            <a:extLst>
              <a:ext uri="{28A0092B-C50C-407E-A947-70E740481C1C}">
                <a14:useLocalDpi xmlns:a14="http://schemas.microsoft.com/office/drawing/2010/main"/>
              </a:ext>
            </a:extLst>
          </a:blip>
          <a:stretch>
            <a:fillRect/>
          </a:stretch>
        </p:blipFill>
        <p:spPr>
          <a:xfrm>
            <a:off x="795555" y="31917066"/>
            <a:ext cx="10316814" cy="3438483"/>
          </a:xfrm>
          <a:prstGeom prst="rect">
            <a:avLst/>
          </a:prstGeom>
          <a:effectLst/>
        </p:spPr>
      </p:pic>
      <p:pic>
        <p:nvPicPr>
          <p:cNvPr id="10" name="Picture 9" descr="CMU_logo_horiz_black.eps"/>
          <p:cNvPicPr>
            <a:picLocks noChangeAspect="1"/>
          </p:cNvPicPr>
          <p:nvPr userDrawn="1"/>
        </p:nvPicPr>
        <p:blipFill>
          <a:blip r:embed="rId4" cstate="print"/>
          <a:stretch>
            <a:fillRect/>
          </a:stretch>
        </p:blipFill>
        <p:spPr>
          <a:xfrm>
            <a:off x="16091850" y="32856701"/>
            <a:ext cx="12271889" cy="1860422"/>
          </a:xfrm>
          <a:prstGeom prst="rect">
            <a:avLst/>
          </a:prstGeom>
          <a:effectLst/>
        </p:spPr>
      </p:pic>
    </p:spTree>
    <p:extLst>
      <p:ext uri="{BB962C8B-B14F-4D97-AF65-F5344CB8AC3E}">
        <p14:creationId xmlns:p14="http://schemas.microsoft.com/office/powerpoint/2010/main" val="2830904361"/>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855"/>
            <a:ext cx="25923241" cy="2804846"/>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3" name="Content Placeholder 2"/>
          <p:cNvSpPr>
            <a:spLocks noGrp="1"/>
          </p:cNvSpPr>
          <p:nvPr>
            <p:ph idx="1"/>
          </p:nvPr>
        </p:nvSpPr>
        <p:spPr>
          <a:xfrm>
            <a:off x="1440185" y="5666711"/>
            <a:ext cx="25923241" cy="26491475"/>
          </a:xfrm>
          <a:prstGeom prst="rect">
            <a:avLst/>
          </a:prstGeom>
        </p:spPr>
        <p:txBody>
          <a:bodyPr lIns="410315" tIns="205143" rIns="410315" bIns="205143"/>
          <a:lstStyle>
            <a:lvl1pPr>
              <a:buFont typeface="Wingdings" charset="2"/>
              <a:buChar char="§"/>
              <a:defRPr sz="10415">
                <a:solidFill>
                  <a:schemeClr val="accent1"/>
                </a:solidFill>
                <a:latin typeface="Arial"/>
              </a:defRPr>
            </a:lvl1pPr>
            <a:lvl2pPr>
              <a:buFont typeface="Wingdings" charset="2"/>
              <a:buChar char="§"/>
              <a:defRPr sz="8999">
                <a:solidFill>
                  <a:schemeClr val="accent2"/>
                </a:solidFill>
                <a:latin typeface="Arial"/>
              </a:defRPr>
            </a:lvl2pPr>
            <a:lvl3pPr>
              <a:buFont typeface="Wingdings" charset="2"/>
              <a:buChar char="§"/>
              <a:defRPr sz="7499">
                <a:solidFill>
                  <a:schemeClr val="accent5"/>
                </a:solidFill>
                <a:latin typeface="Arial"/>
              </a:defRPr>
            </a:lvl3pPr>
            <a:lvl4pPr>
              <a:buFont typeface="Wingdings" charset="2"/>
              <a:buChar char="§"/>
              <a:defRPr sz="6916">
                <a:latin typeface="Arial"/>
              </a:defRPr>
            </a:lvl4pPr>
            <a:lvl5pPr>
              <a:buFont typeface="Wingdings" charset="2"/>
              <a:buChar char="§"/>
              <a:defRPr sz="6082">
                <a:solidFill>
                  <a:schemeClr val="accent1"/>
                </a:solidFill>
                <a:latin typeface="Arial"/>
              </a:defRPr>
            </a:lvl5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Tree>
    <p:extLst>
      <p:ext uri="{BB962C8B-B14F-4D97-AF65-F5344CB8AC3E}">
        <p14:creationId xmlns:p14="http://schemas.microsoft.com/office/powerpoint/2010/main" val="1588562573"/>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63"/>
            <a:ext cx="25923241" cy="2748786"/>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1440185" y="6285915"/>
            <a:ext cx="25923241" cy="23314116"/>
          </a:xfrm>
          <a:prstGeom prst="rect">
            <a:avLst/>
          </a:prstGeom>
        </p:spPr>
        <p:txBody>
          <a:bodyPr lIns="410315" tIns="205143" rIns="410315" bIns="205143">
            <a:normAutofit/>
          </a:bodyPr>
          <a:lstStyle>
            <a:lvl1pPr marL="0" indent="0" algn="l">
              <a:buNone/>
              <a:defRPr sz="10415">
                <a:solidFill>
                  <a:schemeClr val="accent2"/>
                </a:solidFill>
                <a:latin typeface="Arial"/>
              </a:defRPr>
            </a:lvl1pPr>
            <a:lvl2pPr marL="1709339" indent="0" algn="ctr">
              <a:buNone/>
              <a:defRPr>
                <a:solidFill>
                  <a:schemeClr val="tx1">
                    <a:tint val="75000"/>
                  </a:schemeClr>
                </a:solidFill>
              </a:defRPr>
            </a:lvl2pPr>
            <a:lvl3pPr marL="3418699" indent="0" algn="ctr">
              <a:buNone/>
              <a:defRPr>
                <a:solidFill>
                  <a:schemeClr val="tx1">
                    <a:tint val="75000"/>
                  </a:schemeClr>
                </a:solidFill>
              </a:defRPr>
            </a:lvl3pPr>
            <a:lvl4pPr marL="5128040" indent="0" algn="ctr">
              <a:buNone/>
              <a:defRPr>
                <a:solidFill>
                  <a:schemeClr val="tx1">
                    <a:tint val="75000"/>
                  </a:schemeClr>
                </a:solidFill>
              </a:defRPr>
            </a:lvl4pPr>
            <a:lvl5pPr marL="6837388" indent="0" algn="ctr">
              <a:buNone/>
              <a:defRPr>
                <a:solidFill>
                  <a:schemeClr val="tx1">
                    <a:tint val="75000"/>
                  </a:schemeClr>
                </a:solidFill>
              </a:defRPr>
            </a:lvl5pPr>
            <a:lvl6pPr marL="8546731" indent="0" algn="ctr">
              <a:buNone/>
              <a:defRPr>
                <a:solidFill>
                  <a:schemeClr val="tx1">
                    <a:tint val="75000"/>
                  </a:schemeClr>
                </a:solidFill>
              </a:defRPr>
            </a:lvl6pPr>
            <a:lvl7pPr marL="10256090" indent="0" algn="ctr">
              <a:buNone/>
              <a:defRPr>
                <a:solidFill>
                  <a:schemeClr val="tx1">
                    <a:tint val="75000"/>
                  </a:schemeClr>
                </a:solidFill>
              </a:defRPr>
            </a:lvl7pPr>
            <a:lvl8pPr marL="11965434" indent="0" algn="ctr">
              <a:buNone/>
              <a:defRPr>
                <a:solidFill>
                  <a:schemeClr val="tx1">
                    <a:tint val="75000"/>
                  </a:schemeClr>
                </a:solidFill>
              </a:defRPr>
            </a:lvl8pPr>
            <a:lvl9pPr marL="13674781" indent="0" algn="ctr">
              <a:buNone/>
              <a:defRPr>
                <a:solidFill>
                  <a:schemeClr val="tx1">
                    <a:tint val="75000"/>
                  </a:schemeClr>
                </a:solidFill>
              </a:defRPr>
            </a:lvl9pPr>
          </a:lstStyle>
          <a:p>
            <a:r>
              <a:rPr lang="tr-TR" altLang="zh-TW" smtClean="0"/>
              <a:t>Click to edit Master subtitle style</a:t>
            </a:r>
            <a:endParaRPr lang="en-US" dirty="0"/>
          </a:p>
        </p:txBody>
      </p:sp>
    </p:spTree>
    <p:extLst>
      <p:ext uri="{BB962C8B-B14F-4D97-AF65-F5344CB8AC3E}">
        <p14:creationId xmlns:p14="http://schemas.microsoft.com/office/powerpoint/2010/main" val="496699773"/>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8" name="Content Placeholder 2"/>
          <p:cNvSpPr>
            <a:spLocks noGrp="1"/>
          </p:cNvSpPr>
          <p:nvPr>
            <p:ph idx="13"/>
          </p:nvPr>
        </p:nvSpPr>
        <p:spPr>
          <a:xfrm>
            <a:off x="1440183" y="5666711"/>
            <a:ext cx="12721589" cy="26491475"/>
          </a:xfrm>
          <a:prstGeom prst="rect">
            <a:avLst/>
          </a:prstGeom>
        </p:spPr>
        <p:txBody>
          <a:bodyPr lIns="410315" tIns="205143" rIns="410315" bIns="205143"/>
          <a:lstStyle>
            <a:lvl1pPr>
              <a:buFont typeface="Wingdings" charset="2"/>
              <a:buChar char="§"/>
              <a:defRPr sz="10415">
                <a:solidFill>
                  <a:schemeClr val="accent1"/>
                </a:solidFill>
                <a:latin typeface="Arial"/>
              </a:defRPr>
            </a:lvl1pPr>
            <a:lvl2pPr>
              <a:buFont typeface="Wingdings" charset="2"/>
              <a:buChar char="§"/>
              <a:defRPr sz="8999">
                <a:solidFill>
                  <a:schemeClr val="accent2"/>
                </a:solidFill>
                <a:latin typeface="Arial"/>
              </a:defRPr>
            </a:lvl2pPr>
            <a:lvl3pPr>
              <a:buFont typeface="Wingdings" charset="2"/>
              <a:buChar char="§"/>
              <a:defRPr sz="7499">
                <a:solidFill>
                  <a:schemeClr val="accent5"/>
                </a:solidFill>
                <a:latin typeface="Arial"/>
              </a:defRPr>
            </a:lvl3pPr>
            <a:lvl4pPr>
              <a:buFont typeface="Wingdings" charset="2"/>
              <a:buChar char="§"/>
              <a:defRPr sz="6916">
                <a:latin typeface="Arial"/>
              </a:defRPr>
            </a:lvl4pPr>
            <a:lvl5pPr>
              <a:buFont typeface="Wingdings" charset="2"/>
              <a:buChar char="§"/>
              <a:defRPr sz="6082">
                <a:solidFill>
                  <a:schemeClr val="accent1"/>
                </a:solidFill>
                <a:latin typeface="Arial"/>
              </a:defRPr>
            </a:lvl5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
        <p:nvSpPr>
          <p:cNvPr id="2" name="Title 1"/>
          <p:cNvSpPr>
            <a:spLocks noGrp="1"/>
          </p:cNvSpPr>
          <p:nvPr>
            <p:ph type="title"/>
          </p:nvPr>
        </p:nvSpPr>
        <p:spPr>
          <a:xfrm>
            <a:off x="1440185" y="1441854"/>
            <a:ext cx="25923241" cy="2796405"/>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10" name="Content Placeholder 2"/>
          <p:cNvSpPr>
            <a:spLocks noGrp="1"/>
          </p:cNvSpPr>
          <p:nvPr>
            <p:ph idx="14"/>
          </p:nvPr>
        </p:nvSpPr>
        <p:spPr>
          <a:xfrm>
            <a:off x="14641837" y="5666711"/>
            <a:ext cx="12721589" cy="26491475"/>
          </a:xfrm>
          <a:prstGeom prst="rect">
            <a:avLst/>
          </a:prstGeom>
        </p:spPr>
        <p:txBody>
          <a:bodyPr lIns="410315" tIns="205143" rIns="410315" bIns="205143"/>
          <a:lstStyle>
            <a:lvl1pPr>
              <a:buFont typeface="Wingdings" charset="2"/>
              <a:buChar char="§"/>
              <a:defRPr sz="10415">
                <a:solidFill>
                  <a:schemeClr val="accent1"/>
                </a:solidFill>
                <a:latin typeface="Arial"/>
              </a:defRPr>
            </a:lvl1pPr>
            <a:lvl2pPr>
              <a:buFont typeface="Wingdings" charset="2"/>
              <a:buChar char="§"/>
              <a:defRPr sz="8999">
                <a:solidFill>
                  <a:schemeClr val="accent2"/>
                </a:solidFill>
                <a:latin typeface="Arial"/>
              </a:defRPr>
            </a:lvl2pPr>
            <a:lvl3pPr>
              <a:buFont typeface="Wingdings" charset="2"/>
              <a:buChar char="§"/>
              <a:defRPr sz="7499">
                <a:solidFill>
                  <a:schemeClr val="accent5"/>
                </a:solidFill>
                <a:latin typeface="Arial"/>
              </a:defRPr>
            </a:lvl3pPr>
            <a:lvl4pPr>
              <a:buFont typeface="Wingdings" charset="2"/>
              <a:buChar char="§"/>
              <a:defRPr sz="6916">
                <a:latin typeface="Arial"/>
              </a:defRPr>
            </a:lvl4pPr>
            <a:lvl5pPr>
              <a:buFont typeface="Wingdings" charset="2"/>
              <a:buChar char="§"/>
              <a:defRPr sz="6082">
                <a:solidFill>
                  <a:schemeClr val="accent1"/>
                </a:solidFill>
                <a:latin typeface="Arial"/>
              </a:defRPr>
            </a:lvl5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Tree>
    <p:extLst>
      <p:ext uri="{BB962C8B-B14F-4D97-AF65-F5344CB8AC3E}">
        <p14:creationId xmlns:p14="http://schemas.microsoft.com/office/powerpoint/2010/main" val="920763972"/>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63"/>
            <a:ext cx="25923241" cy="2748786"/>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3" name="Text Placeholder 2"/>
          <p:cNvSpPr>
            <a:spLocks noGrp="1"/>
          </p:cNvSpPr>
          <p:nvPr>
            <p:ph type="body" idx="1"/>
          </p:nvPr>
        </p:nvSpPr>
        <p:spPr>
          <a:xfrm>
            <a:off x="1440183" y="6143057"/>
            <a:ext cx="12726591" cy="5273773"/>
          </a:xfrm>
          <a:prstGeom prst="rect">
            <a:avLst/>
          </a:prstGeom>
        </p:spPr>
        <p:txBody>
          <a:bodyPr lIns="410315" tIns="205143" rIns="410315" bIns="205143" anchor="t"/>
          <a:lstStyle>
            <a:lvl1pPr marL="0" indent="0">
              <a:buNone/>
              <a:defRPr sz="8999" b="0">
                <a:solidFill>
                  <a:srgbClr val="606060"/>
                </a:solidFill>
                <a:latin typeface="Arial"/>
              </a:defRPr>
            </a:lvl1pPr>
            <a:lvl2pPr marL="1709339" indent="0">
              <a:buNone/>
              <a:defRPr sz="7499" b="1"/>
            </a:lvl2pPr>
            <a:lvl3pPr marL="3418699" indent="0">
              <a:buNone/>
              <a:defRPr sz="6916" b="1"/>
            </a:lvl3pPr>
            <a:lvl4pPr marL="5128040" indent="0">
              <a:buNone/>
              <a:defRPr sz="6082" b="1"/>
            </a:lvl4pPr>
            <a:lvl5pPr marL="6837388" indent="0">
              <a:buNone/>
              <a:defRPr sz="6082" b="1"/>
            </a:lvl5pPr>
            <a:lvl6pPr marL="8546731" indent="0">
              <a:buNone/>
              <a:defRPr sz="6082" b="1"/>
            </a:lvl6pPr>
            <a:lvl7pPr marL="10256090" indent="0">
              <a:buNone/>
              <a:defRPr sz="6082" b="1"/>
            </a:lvl7pPr>
            <a:lvl8pPr marL="11965434" indent="0">
              <a:buNone/>
              <a:defRPr sz="6082" b="1"/>
            </a:lvl8pPr>
            <a:lvl9pPr marL="13674781" indent="0">
              <a:buNone/>
              <a:defRPr sz="6082" b="1"/>
            </a:lvl9pPr>
          </a:lstStyle>
          <a:p>
            <a:pPr lvl="0"/>
            <a:r>
              <a:rPr lang="tr-TR" altLang="zh-TW" smtClean="0"/>
              <a:t>Click to edit Master text styles</a:t>
            </a:r>
          </a:p>
        </p:txBody>
      </p:sp>
      <p:sp>
        <p:nvSpPr>
          <p:cNvPr id="5" name="Text Placeholder 4"/>
          <p:cNvSpPr>
            <a:spLocks noGrp="1"/>
          </p:cNvSpPr>
          <p:nvPr>
            <p:ph type="body" sz="quarter" idx="3"/>
          </p:nvPr>
        </p:nvSpPr>
        <p:spPr>
          <a:xfrm>
            <a:off x="14631927" y="6143057"/>
            <a:ext cx="12731591" cy="5273773"/>
          </a:xfrm>
          <a:prstGeom prst="rect">
            <a:avLst/>
          </a:prstGeom>
        </p:spPr>
        <p:txBody>
          <a:bodyPr lIns="410315" tIns="205143" rIns="410315" bIns="205143" anchor="t"/>
          <a:lstStyle>
            <a:lvl1pPr marL="0" indent="0">
              <a:buNone/>
              <a:defRPr sz="8999" b="0">
                <a:solidFill>
                  <a:srgbClr val="606060"/>
                </a:solidFill>
                <a:latin typeface="Arial"/>
              </a:defRPr>
            </a:lvl1pPr>
            <a:lvl2pPr marL="1709339" indent="0">
              <a:buNone/>
              <a:defRPr sz="7499" b="1"/>
            </a:lvl2pPr>
            <a:lvl3pPr marL="3418699" indent="0">
              <a:buNone/>
              <a:defRPr sz="6916" b="1"/>
            </a:lvl3pPr>
            <a:lvl4pPr marL="5128040" indent="0">
              <a:buNone/>
              <a:defRPr sz="6082" b="1"/>
            </a:lvl4pPr>
            <a:lvl5pPr marL="6837388" indent="0">
              <a:buNone/>
              <a:defRPr sz="6082" b="1"/>
            </a:lvl5pPr>
            <a:lvl6pPr marL="8546731" indent="0">
              <a:buNone/>
              <a:defRPr sz="6082" b="1"/>
            </a:lvl6pPr>
            <a:lvl7pPr marL="10256090" indent="0">
              <a:buNone/>
              <a:defRPr sz="6082" b="1"/>
            </a:lvl7pPr>
            <a:lvl8pPr marL="11965434" indent="0">
              <a:buNone/>
              <a:defRPr sz="6082" b="1"/>
            </a:lvl8pPr>
            <a:lvl9pPr marL="13674781" indent="0">
              <a:buNone/>
              <a:defRPr sz="6082" b="1"/>
            </a:lvl9pPr>
          </a:lstStyle>
          <a:p>
            <a:pPr lvl="0"/>
            <a:r>
              <a:rPr lang="tr-TR" altLang="zh-TW" smtClean="0"/>
              <a:t>Click to edit Master text styles</a:t>
            </a:r>
          </a:p>
        </p:txBody>
      </p:sp>
      <p:sp>
        <p:nvSpPr>
          <p:cNvPr id="11" name="Picture Placeholder 10"/>
          <p:cNvSpPr>
            <a:spLocks noGrp="1"/>
          </p:cNvSpPr>
          <p:nvPr>
            <p:ph type="pic" sz="quarter" idx="13"/>
          </p:nvPr>
        </p:nvSpPr>
        <p:spPr>
          <a:xfrm>
            <a:off x="1440183" y="11416602"/>
            <a:ext cx="12726591" cy="20491518"/>
          </a:xfrm>
          <a:prstGeom prst="rect">
            <a:avLst/>
          </a:prstGeom>
        </p:spPr>
        <p:txBody>
          <a:bodyPr vert="horz" lIns="410315" tIns="205143" rIns="410315" bIns="205143"/>
          <a:lstStyle>
            <a:lvl1pPr>
              <a:buFont typeface="Wingdings" charset="2"/>
              <a:buChar char="§"/>
              <a:defRPr>
                <a:solidFill>
                  <a:srgbClr val="606060"/>
                </a:solidFill>
                <a:latin typeface="Arial"/>
              </a:defRPr>
            </a:lvl1pPr>
          </a:lstStyle>
          <a:p>
            <a:r>
              <a:rPr lang="tr-TR" altLang="zh-TW" smtClean="0"/>
              <a:t>Drag picture to placeholder or click icon to add</a:t>
            </a:r>
            <a:endParaRPr lang="en-US" dirty="0"/>
          </a:p>
        </p:txBody>
      </p:sp>
      <p:sp>
        <p:nvSpPr>
          <p:cNvPr id="12" name="Picture Placeholder 10"/>
          <p:cNvSpPr>
            <a:spLocks noGrp="1"/>
          </p:cNvSpPr>
          <p:nvPr>
            <p:ph type="pic" sz="quarter" idx="14"/>
          </p:nvPr>
        </p:nvSpPr>
        <p:spPr>
          <a:xfrm>
            <a:off x="14646849" y="11416602"/>
            <a:ext cx="12726591" cy="20491518"/>
          </a:xfrm>
          <a:prstGeom prst="rect">
            <a:avLst/>
          </a:prstGeom>
        </p:spPr>
        <p:txBody>
          <a:bodyPr vert="horz" lIns="410315" tIns="205143" rIns="410315" bIns="205143"/>
          <a:lstStyle>
            <a:lvl1pPr>
              <a:buFont typeface="Wingdings" charset="2"/>
              <a:buChar char="§"/>
              <a:defRPr>
                <a:solidFill>
                  <a:srgbClr val="606060"/>
                </a:solidFill>
                <a:latin typeface="Arial"/>
              </a:defRPr>
            </a:lvl1pPr>
          </a:lstStyle>
          <a:p>
            <a:r>
              <a:rPr lang="tr-TR" altLang="zh-TW" smtClean="0"/>
              <a:t>Drag picture to placeholder or click icon to add</a:t>
            </a:r>
            <a:endParaRPr lang="en-US" dirty="0"/>
          </a:p>
        </p:txBody>
      </p:sp>
    </p:spTree>
    <p:extLst>
      <p:ext uri="{BB962C8B-B14F-4D97-AF65-F5344CB8AC3E}">
        <p14:creationId xmlns:p14="http://schemas.microsoft.com/office/powerpoint/2010/main" val="2980100743"/>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63"/>
            <a:ext cx="25923241" cy="2748786"/>
          </a:xfrm>
          <a:prstGeom prst="rect">
            <a:avLst/>
          </a:prstGeom>
        </p:spPr>
        <p:txBody>
          <a:bodyPr/>
          <a:lstStyle>
            <a:lvl1pPr>
              <a:defRPr>
                <a:latin typeface="Arial"/>
              </a:defRPr>
            </a:lvl1pPr>
          </a:lstStyle>
          <a:p>
            <a:r>
              <a:rPr lang="tr-TR" altLang="zh-TW" smtClean="0"/>
              <a:t>Click to edit Master title style</a:t>
            </a:r>
            <a:endParaRPr lang="en-US" dirty="0"/>
          </a:p>
        </p:txBody>
      </p:sp>
    </p:spTree>
    <p:extLst>
      <p:ext uri="{BB962C8B-B14F-4D97-AF65-F5344CB8AC3E}">
        <p14:creationId xmlns:p14="http://schemas.microsoft.com/office/powerpoint/2010/main" val="3645553831"/>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13401676" y="619047"/>
            <a:ext cx="15401926" cy="49999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1884" tIns="170930" rIns="341884" bIns="170930" rtlCol="0" anchor="ctr"/>
          <a:lstStyle/>
          <a:p>
            <a:pPr algn="ctr" defTabSz="1709339"/>
            <a:endParaRPr lang="en-US" sz="6916" dirty="0">
              <a:solidFill>
                <a:srgbClr val="FFFFFF"/>
              </a:solidFill>
              <a:latin typeface="Arial"/>
            </a:endParaRPr>
          </a:p>
        </p:txBody>
      </p:sp>
    </p:spTree>
    <p:extLst>
      <p:ext uri="{BB962C8B-B14F-4D97-AF65-F5344CB8AC3E}">
        <p14:creationId xmlns:p14="http://schemas.microsoft.com/office/powerpoint/2010/main" val="131144260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Rectangle 7"/>
          <p:cNvSpPr/>
          <p:nvPr userDrawn="1"/>
        </p:nvSpPr>
        <p:spPr>
          <a:xfrm>
            <a:off x="13401676" y="619047"/>
            <a:ext cx="15401926" cy="49999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1884" tIns="170930" rIns="341884" bIns="170930" rtlCol="0" anchor="ctr"/>
          <a:lstStyle/>
          <a:p>
            <a:pPr algn="ctr" defTabSz="1709339"/>
            <a:endParaRPr lang="en-US" sz="6916" dirty="0">
              <a:solidFill>
                <a:srgbClr val="FFFFFF"/>
              </a:solidFill>
              <a:latin typeface="Arial"/>
            </a:endParaRPr>
          </a:p>
        </p:txBody>
      </p:sp>
      <p:sp>
        <p:nvSpPr>
          <p:cNvPr id="2" name="Title 1"/>
          <p:cNvSpPr>
            <a:spLocks noGrp="1"/>
          </p:cNvSpPr>
          <p:nvPr>
            <p:ph type="title"/>
          </p:nvPr>
        </p:nvSpPr>
        <p:spPr>
          <a:xfrm>
            <a:off x="5645709" y="25199819"/>
            <a:ext cx="17282160" cy="2974981"/>
          </a:xfrm>
          <a:prstGeom prst="rect">
            <a:avLst/>
          </a:prstGeom>
        </p:spPr>
        <p:txBody>
          <a:bodyPr anchor="b"/>
          <a:lstStyle>
            <a:lvl1pPr algn="l">
              <a:defRPr sz="7499" b="1">
                <a:latin typeface="Arial"/>
              </a:defRPr>
            </a:lvl1pPr>
          </a:lstStyle>
          <a:p>
            <a:r>
              <a:rPr lang="tr-TR" altLang="zh-TW" smtClean="0"/>
              <a:t>Click to edit Master title style</a:t>
            </a:r>
            <a:endParaRPr lang="en-US" dirty="0"/>
          </a:p>
        </p:txBody>
      </p:sp>
      <p:sp>
        <p:nvSpPr>
          <p:cNvPr id="3" name="Picture Placeholder 2"/>
          <p:cNvSpPr>
            <a:spLocks noGrp="1"/>
          </p:cNvSpPr>
          <p:nvPr>
            <p:ph type="pic" idx="1"/>
          </p:nvPr>
        </p:nvSpPr>
        <p:spPr>
          <a:xfrm>
            <a:off x="5645709" y="3216644"/>
            <a:ext cx="17282160" cy="21599843"/>
          </a:xfrm>
          <a:prstGeom prst="rect">
            <a:avLst/>
          </a:prstGeom>
        </p:spPr>
        <p:txBody>
          <a:bodyPr lIns="410315" tIns="205143" rIns="410315" bIns="205143"/>
          <a:lstStyle>
            <a:lvl1pPr marL="0" indent="0">
              <a:buNone/>
              <a:defRPr sz="12081">
                <a:latin typeface="Arial"/>
              </a:defRPr>
            </a:lvl1pPr>
            <a:lvl2pPr marL="1709339" indent="0">
              <a:buNone/>
              <a:defRPr sz="10415"/>
            </a:lvl2pPr>
            <a:lvl3pPr marL="3418699" indent="0">
              <a:buNone/>
              <a:defRPr sz="8999"/>
            </a:lvl3pPr>
            <a:lvl4pPr marL="5128040" indent="0">
              <a:buNone/>
              <a:defRPr sz="7499"/>
            </a:lvl4pPr>
            <a:lvl5pPr marL="6837388" indent="0">
              <a:buNone/>
              <a:defRPr sz="7499"/>
            </a:lvl5pPr>
            <a:lvl6pPr marL="8546731" indent="0">
              <a:buNone/>
              <a:defRPr sz="7499"/>
            </a:lvl6pPr>
            <a:lvl7pPr marL="10256090" indent="0">
              <a:buNone/>
              <a:defRPr sz="7499"/>
            </a:lvl7pPr>
            <a:lvl8pPr marL="11965434" indent="0">
              <a:buNone/>
              <a:defRPr sz="7499"/>
            </a:lvl8pPr>
            <a:lvl9pPr marL="13674781" indent="0">
              <a:buNone/>
              <a:defRPr sz="7499"/>
            </a:lvl9pPr>
          </a:lstStyle>
          <a:p>
            <a:r>
              <a:rPr lang="tr-TR" altLang="zh-TW" smtClean="0"/>
              <a:t>Drag picture to placeholder or click icon to add</a:t>
            </a:r>
            <a:endParaRPr lang="en-US" dirty="0"/>
          </a:p>
        </p:txBody>
      </p:sp>
      <p:sp>
        <p:nvSpPr>
          <p:cNvPr id="4" name="Text Placeholder 3"/>
          <p:cNvSpPr>
            <a:spLocks noGrp="1"/>
          </p:cNvSpPr>
          <p:nvPr>
            <p:ph type="body" sz="half" idx="2"/>
          </p:nvPr>
        </p:nvSpPr>
        <p:spPr>
          <a:xfrm>
            <a:off x="5645709" y="28174803"/>
            <a:ext cx="17282160" cy="4224965"/>
          </a:xfrm>
          <a:prstGeom prst="rect">
            <a:avLst/>
          </a:prstGeom>
        </p:spPr>
        <p:txBody>
          <a:bodyPr lIns="410315" tIns="205143" rIns="410315" bIns="205143"/>
          <a:lstStyle>
            <a:lvl1pPr marL="0" indent="0">
              <a:buNone/>
              <a:defRPr sz="5249">
                <a:latin typeface="Arial"/>
              </a:defRPr>
            </a:lvl1pPr>
            <a:lvl2pPr marL="1709339" indent="0">
              <a:buNone/>
              <a:defRPr sz="4583"/>
            </a:lvl2pPr>
            <a:lvl3pPr marL="3418699" indent="0">
              <a:buNone/>
              <a:defRPr sz="3749"/>
            </a:lvl3pPr>
            <a:lvl4pPr marL="5128040" indent="0">
              <a:buNone/>
              <a:defRPr sz="3333"/>
            </a:lvl4pPr>
            <a:lvl5pPr marL="6837388" indent="0">
              <a:buNone/>
              <a:defRPr sz="3333"/>
            </a:lvl5pPr>
            <a:lvl6pPr marL="8546731" indent="0">
              <a:buNone/>
              <a:defRPr sz="3333"/>
            </a:lvl6pPr>
            <a:lvl7pPr marL="10256090" indent="0">
              <a:buNone/>
              <a:defRPr sz="3333"/>
            </a:lvl7pPr>
            <a:lvl8pPr marL="11965434" indent="0">
              <a:buNone/>
              <a:defRPr sz="3333"/>
            </a:lvl8pPr>
            <a:lvl9pPr marL="13674781" indent="0">
              <a:buNone/>
              <a:defRPr sz="3333"/>
            </a:lvl9pPr>
          </a:lstStyle>
          <a:p>
            <a:pPr lvl="0"/>
            <a:r>
              <a:rPr lang="tr-TR" altLang="zh-TW" smtClean="0"/>
              <a:t>Click to edit Master text styles</a:t>
            </a:r>
          </a:p>
        </p:txBody>
      </p:sp>
    </p:spTree>
    <p:extLst>
      <p:ext uri="{BB962C8B-B14F-4D97-AF65-F5344CB8AC3E}">
        <p14:creationId xmlns:p14="http://schemas.microsoft.com/office/powerpoint/2010/main" val="796678112"/>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440185" y="1441854"/>
            <a:ext cx="25923241" cy="2796405"/>
          </a:xfrm>
        </p:spPr>
        <p:txBody>
          <a:bodyPr/>
          <a:lstStyle>
            <a:lvl1pPr>
              <a:defRPr>
                <a:latin typeface="Arial"/>
              </a:defRPr>
            </a:lvl1pPr>
          </a:lstStyle>
          <a:p>
            <a:r>
              <a:rPr lang="tr-TR" altLang="zh-TW" smtClean="0"/>
              <a:t>Click to edit Master title style</a:t>
            </a:r>
            <a:endParaRPr lang="en-US" dirty="0"/>
          </a:p>
        </p:txBody>
      </p:sp>
      <p:sp>
        <p:nvSpPr>
          <p:cNvPr id="6" name="Text Placeholder 2"/>
          <p:cNvSpPr>
            <a:spLocks noGrp="1"/>
          </p:cNvSpPr>
          <p:nvPr>
            <p:ph idx="1" hasCustomPrompt="1"/>
          </p:nvPr>
        </p:nvSpPr>
        <p:spPr>
          <a:xfrm>
            <a:off x="1440185" y="6095442"/>
            <a:ext cx="25923241" cy="23758164"/>
          </a:xfrm>
          <a:prstGeom prst="rect">
            <a:avLst/>
          </a:prstGeom>
        </p:spPr>
        <p:txBody>
          <a:bodyPr vert="horz" lIns="410315" tIns="205143" rIns="410315" bIns="205143" rtlCol="0">
            <a:normAutofit/>
          </a:bodyPr>
          <a:lstStyle>
            <a:lvl1pPr marL="1282018" marR="0" indent="-1282018" algn="l" defTabSz="1709339"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1282018" marR="0" lvl="0" indent="-1282018" algn="l" defTabSz="1709339"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10415"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2777693" marR="0" lvl="1" indent="-1068350" algn="l" defTabSz="1709339" rtl="0" eaLnBrk="1" fontAlgn="auto" latinLnBrk="0" hangingPunct="1">
              <a:lnSpc>
                <a:spcPct val="100000"/>
              </a:lnSpc>
              <a:spcBef>
                <a:spcPct val="20000"/>
              </a:spcBef>
              <a:spcAft>
                <a:spcPts val="0"/>
              </a:spcAft>
              <a:buClrTx/>
              <a:buSzTx/>
              <a:buFont typeface="Wingdings" charset="2"/>
              <a:buChar char="§"/>
              <a:tabLst/>
              <a:defRPr/>
            </a:pPr>
            <a:r>
              <a:rPr kumimoji="0" lang="en-US" sz="8999" b="0" i="0" u="none" strike="noStrike" kern="1200" cap="none" spc="0" normalizeH="0" baseline="0" noProof="0" dirty="0" smtClean="0">
                <a:ln>
                  <a:noFill/>
                </a:ln>
                <a:solidFill>
                  <a:srgbClr val="A1A1A1"/>
                </a:solidFill>
                <a:effectLst/>
                <a:uLnTx/>
                <a:uFillTx/>
                <a:latin typeface="Arial"/>
                <a:ea typeface="+mn-ea"/>
                <a:cs typeface="+mn-cs"/>
              </a:rPr>
              <a:t>Second level</a:t>
            </a:r>
          </a:p>
          <a:p>
            <a:pPr marL="4273369" marR="0" lvl="2" indent="-854666" algn="l" defTabSz="1709339" rtl="0" eaLnBrk="1" fontAlgn="auto" latinLnBrk="0" hangingPunct="1">
              <a:lnSpc>
                <a:spcPct val="100000"/>
              </a:lnSpc>
              <a:spcBef>
                <a:spcPct val="20000"/>
              </a:spcBef>
              <a:spcAft>
                <a:spcPts val="0"/>
              </a:spcAft>
              <a:buClrTx/>
              <a:buSzTx/>
              <a:buFont typeface="Wingdings" charset="2"/>
              <a:buChar char="§"/>
              <a:tabLst/>
              <a:defRPr/>
            </a:pPr>
            <a:r>
              <a:rPr kumimoji="0" lang="en-US" sz="7499"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2849177581"/>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440185" y="1441854"/>
            <a:ext cx="25923241" cy="2796405"/>
          </a:xfrm>
        </p:spPr>
        <p:txBody>
          <a:bodyPr/>
          <a:lstStyle>
            <a:lvl1pPr>
              <a:defRPr>
                <a:latin typeface="Arial"/>
              </a:defRPr>
            </a:lvl1pPr>
          </a:lstStyle>
          <a:p>
            <a:r>
              <a:rPr lang="tr-TR" altLang="zh-TW" smtClean="0"/>
              <a:t>Click to edit Master title style</a:t>
            </a:r>
            <a:endParaRPr lang="en-US" dirty="0"/>
          </a:p>
        </p:txBody>
      </p:sp>
      <p:sp>
        <p:nvSpPr>
          <p:cNvPr id="6" name="Text Placeholder 2"/>
          <p:cNvSpPr>
            <a:spLocks noGrp="1"/>
          </p:cNvSpPr>
          <p:nvPr>
            <p:ph idx="1" hasCustomPrompt="1"/>
          </p:nvPr>
        </p:nvSpPr>
        <p:spPr>
          <a:xfrm>
            <a:off x="1440185" y="6095442"/>
            <a:ext cx="25923241" cy="23758164"/>
          </a:xfrm>
          <a:prstGeom prst="rect">
            <a:avLst/>
          </a:prstGeom>
        </p:spPr>
        <p:txBody>
          <a:bodyPr vert="horz" lIns="410315" tIns="205143" rIns="410315" bIns="205143" rtlCol="0">
            <a:normAutofit/>
          </a:bodyPr>
          <a:lstStyle>
            <a:lvl1pPr marL="1282018" marR="0" indent="-1282018" algn="l" defTabSz="1709339"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1282018" marR="0" lvl="0" indent="-1282018" algn="l" defTabSz="1709339"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10415"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2777693" marR="0" lvl="1" indent="-1068350" algn="l" defTabSz="1709339" rtl="0" eaLnBrk="1" fontAlgn="auto" latinLnBrk="0" hangingPunct="1">
              <a:lnSpc>
                <a:spcPct val="100000"/>
              </a:lnSpc>
              <a:spcBef>
                <a:spcPct val="20000"/>
              </a:spcBef>
              <a:spcAft>
                <a:spcPts val="0"/>
              </a:spcAft>
              <a:buClrTx/>
              <a:buSzTx/>
              <a:buFont typeface="Wingdings" charset="2"/>
              <a:buChar char="§"/>
              <a:tabLst/>
              <a:defRPr/>
            </a:pPr>
            <a:r>
              <a:rPr kumimoji="0" lang="en-US" sz="8999" b="0" i="0" u="none" strike="noStrike" kern="1200" cap="none" spc="0" normalizeH="0" baseline="0" noProof="0" dirty="0" smtClean="0">
                <a:ln>
                  <a:noFill/>
                </a:ln>
                <a:solidFill>
                  <a:srgbClr val="A1A1A1"/>
                </a:solidFill>
                <a:effectLst/>
                <a:uLnTx/>
                <a:uFillTx/>
                <a:latin typeface="Arial"/>
                <a:ea typeface="+mn-ea"/>
                <a:cs typeface="+mn-cs"/>
              </a:rPr>
              <a:t>Second level</a:t>
            </a:r>
          </a:p>
          <a:p>
            <a:pPr marL="4273369" marR="0" lvl="2" indent="-854666" algn="l" defTabSz="1709339" rtl="0" eaLnBrk="1" fontAlgn="auto" latinLnBrk="0" hangingPunct="1">
              <a:lnSpc>
                <a:spcPct val="100000"/>
              </a:lnSpc>
              <a:spcBef>
                <a:spcPct val="20000"/>
              </a:spcBef>
              <a:spcAft>
                <a:spcPts val="0"/>
              </a:spcAft>
              <a:buClrTx/>
              <a:buSzTx/>
              <a:buFont typeface="Wingdings" charset="2"/>
              <a:buChar char="§"/>
              <a:tabLst/>
              <a:defRPr/>
            </a:pPr>
            <a:r>
              <a:rPr kumimoji="0" lang="en-US" sz="7499"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01732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6916"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0832"/>
            </a:lvl1pPr>
            <a:lvl2pPr marL="1556745" indent="0">
              <a:buNone/>
              <a:defRPr sz="9415"/>
            </a:lvl2pPr>
            <a:lvl3pPr marL="3113483" indent="0">
              <a:buNone/>
              <a:defRPr sz="8332"/>
            </a:lvl3pPr>
            <a:lvl4pPr marL="4670228" indent="0">
              <a:buNone/>
              <a:defRPr sz="6916"/>
            </a:lvl4pPr>
            <a:lvl5pPr marL="6226964" indent="0">
              <a:buNone/>
              <a:defRPr sz="6916"/>
            </a:lvl5pPr>
            <a:lvl6pPr marL="7783709" indent="0">
              <a:buNone/>
              <a:defRPr sz="6916"/>
            </a:lvl6pPr>
            <a:lvl7pPr marL="9340451" indent="0">
              <a:buNone/>
              <a:defRPr sz="6916"/>
            </a:lvl7pPr>
            <a:lvl8pPr marL="10897192" indent="0">
              <a:buNone/>
              <a:defRPr sz="6916"/>
            </a:lvl8pPr>
            <a:lvl9pPr marL="12453935" indent="0">
              <a:buNone/>
              <a:defRPr sz="6916"/>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4833"/>
            </a:lvl1pPr>
            <a:lvl2pPr marL="1556745" indent="0">
              <a:buNone/>
              <a:defRPr sz="4166"/>
            </a:lvl2pPr>
            <a:lvl3pPr marL="3113483" indent="0">
              <a:buNone/>
              <a:defRPr sz="3333"/>
            </a:lvl3pPr>
            <a:lvl4pPr marL="4670228" indent="0">
              <a:buNone/>
              <a:defRPr sz="3166"/>
            </a:lvl4pPr>
            <a:lvl5pPr marL="6226964" indent="0">
              <a:buNone/>
              <a:defRPr sz="3166"/>
            </a:lvl5pPr>
            <a:lvl6pPr marL="7783709" indent="0">
              <a:buNone/>
              <a:defRPr sz="3166"/>
            </a:lvl6pPr>
            <a:lvl7pPr marL="9340451" indent="0">
              <a:buNone/>
              <a:defRPr sz="3166"/>
            </a:lvl7pPr>
            <a:lvl8pPr marL="10897192" indent="0">
              <a:buNone/>
              <a:defRPr sz="3166"/>
            </a:lvl8pPr>
            <a:lvl9pPr marL="12453935" indent="0">
              <a:buNone/>
              <a:defRPr sz="3166"/>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xfrm>
            <a:off x="20642580" y="32774768"/>
            <a:ext cx="6720840" cy="2399983"/>
          </a:xfrm>
          <a:prstGeom prst="rect">
            <a:avLst/>
          </a:prstGeom>
          <a:ln/>
        </p:spPr>
        <p:txBody>
          <a:bodyPr/>
          <a:lstStyle>
            <a:lvl1pPr>
              <a:defRPr/>
            </a:lvl1pPr>
          </a:lstStyle>
          <a:p>
            <a:fld id="{9922BC8D-A42B-CF45-A131-5E784C544BE1}" type="slidenum">
              <a:rPr lang="en-US" smtClean="0"/>
              <a:t>‹#›</a:t>
            </a:fld>
            <a:endParaRPr lang="en-US"/>
          </a:p>
        </p:txBody>
      </p:sp>
    </p:spTree>
    <p:extLst>
      <p:ext uri="{BB962C8B-B14F-4D97-AF65-F5344CB8AC3E}">
        <p14:creationId xmlns:p14="http://schemas.microsoft.com/office/powerpoint/2010/main" val="356907889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screen">
            <a:extLst>
              <a:ext uri="{28A0092B-C50C-407E-A947-70E740481C1C}">
                <a14:useLocalDpi xmlns:a14="http://schemas.microsoft.com/office/drawing/2010/main"/>
              </a:ext>
            </a:extLst>
          </a:blip>
          <a:srcRect t="-30672"/>
          <a:stretch>
            <a:fillRect/>
          </a:stretch>
        </p:blipFill>
        <p:spPr>
          <a:xfrm>
            <a:off x="-2" y="5"/>
            <a:ext cx="28803602" cy="35999738"/>
          </a:xfrm>
          <a:prstGeom prst="rect">
            <a:avLst/>
          </a:prstGeom>
          <a:solidFill>
            <a:schemeClr val="bg1"/>
          </a:solidFill>
        </p:spPr>
      </p:pic>
      <p:sp>
        <p:nvSpPr>
          <p:cNvPr id="2" name="Title 1"/>
          <p:cNvSpPr>
            <a:spLocks noGrp="1"/>
          </p:cNvSpPr>
          <p:nvPr>
            <p:ph type="ctrTitle"/>
          </p:nvPr>
        </p:nvSpPr>
        <p:spPr>
          <a:xfrm>
            <a:off x="1217462" y="2462974"/>
            <a:ext cx="24483061" cy="6867312"/>
          </a:xfrm>
          <a:prstGeom prst="rect">
            <a:avLst/>
          </a:prstGeom>
        </p:spPr>
        <p:txBody>
          <a:bodyPr anchor="t"/>
          <a:lstStyle>
            <a:lvl1pPr>
              <a:defRPr>
                <a:latin typeface="Arial"/>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1217505" y="10191610"/>
            <a:ext cx="15778675" cy="9199933"/>
          </a:xfrm>
          <a:prstGeom prst="rect">
            <a:avLst/>
          </a:prstGeom>
        </p:spPr>
        <p:txBody>
          <a:bodyPr lIns="372820" tIns="186395" rIns="372820" bIns="186395"/>
          <a:lstStyle>
            <a:lvl1pPr marL="0" indent="0" algn="l">
              <a:buNone/>
              <a:defRPr sz="9415">
                <a:solidFill>
                  <a:schemeClr val="accent1"/>
                </a:solidFill>
                <a:latin typeface="Arial"/>
              </a:defRPr>
            </a:lvl1pPr>
            <a:lvl2pPr marL="1553118" indent="0" algn="ctr">
              <a:buNone/>
              <a:defRPr>
                <a:solidFill>
                  <a:schemeClr val="tx1">
                    <a:tint val="75000"/>
                  </a:schemeClr>
                </a:solidFill>
              </a:defRPr>
            </a:lvl2pPr>
            <a:lvl3pPr marL="3106232" indent="0" algn="ctr">
              <a:buNone/>
              <a:defRPr>
                <a:solidFill>
                  <a:schemeClr val="tx1">
                    <a:tint val="75000"/>
                  </a:schemeClr>
                </a:solidFill>
              </a:defRPr>
            </a:lvl3pPr>
            <a:lvl4pPr marL="4659346" indent="0" algn="ctr">
              <a:buNone/>
              <a:defRPr>
                <a:solidFill>
                  <a:schemeClr val="tx1">
                    <a:tint val="75000"/>
                  </a:schemeClr>
                </a:solidFill>
              </a:defRPr>
            </a:lvl4pPr>
            <a:lvl5pPr marL="6212460" indent="0" algn="ctr">
              <a:buNone/>
              <a:defRPr>
                <a:solidFill>
                  <a:schemeClr val="tx1">
                    <a:tint val="75000"/>
                  </a:schemeClr>
                </a:solidFill>
              </a:defRPr>
            </a:lvl5pPr>
            <a:lvl6pPr marL="7765578" indent="0" algn="ctr">
              <a:buNone/>
              <a:defRPr>
                <a:solidFill>
                  <a:schemeClr val="tx1">
                    <a:tint val="75000"/>
                  </a:schemeClr>
                </a:solidFill>
              </a:defRPr>
            </a:lvl6pPr>
            <a:lvl7pPr marL="9318688" indent="0" algn="ctr">
              <a:buNone/>
              <a:defRPr>
                <a:solidFill>
                  <a:schemeClr val="tx1">
                    <a:tint val="75000"/>
                  </a:schemeClr>
                </a:solidFill>
              </a:defRPr>
            </a:lvl7pPr>
            <a:lvl8pPr marL="10871810" indent="0" algn="ctr">
              <a:buNone/>
              <a:defRPr>
                <a:solidFill>
                  <a:schemeClr val="tx1">
                    <a:tint val="75000"/>
                  </a:schemeClr>
                </a:solidFill>
              </a:defRPr>
            </a:lvl8pPr>
            <a:lvl9pPr marL="12424920" indent="0" algn="ctr">
              <a:buNone/>
              <a:defRPr>
                <a:solidFill>
                  <a:schemeClr val="tx1">
                    <a:tint val="75000"/>
                  </a:schemeClr>
                </a:solidFill>
              </a:defRPr>
            </a:lvl9pPr>
          </a:lstStyle>
          <a:p>
            <a:r>
              <a:rPr lang="tr-TR" altLang="zh-TW" smtClean="0"/>
              <a:t>Click to edit Master subtitle style</a:t>
            </a:r>
            <a:endParaRPr lang="en-US" dirty="0"/>
          </a:p>
        </p:txBody>
      </p:sp>
      <p:sp>
        <p:nvSpPr>
          <p:cNvPr id="8" name="Rectangle 7"/>
          <p:cNvSpPr/>
          <p:nvPr userDrawn="1"/>
        </p:nvSpPr>
        <p:spPr>
          <a:xfrm>
            <a:off x="-2" y="31325914"/>
            <a:ext cx="28803602" cy="4673825"/>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lIns="310642" tIns="155309" rIns="310642" bIns="155309" rtlCol="0" anchor="ctr"/>
          <a:lstStyle/>
          <a:p>
            <a:pPr algn="ctr" defTabSz="1553118"/>
            <a:endParaRPr lang="en-US" sz="6082" dirty="0">
              <a:solidFill>
                <a:srgbClr val="FFFFFF"/>
              </a:solidFill>
              <a:latin typeface="Arial"/>
            </a:endParaRPr>
          </a:p>
        </p:txBody>
      </p:sp>
      <p:pic>
        <p:nvPicPr>
          <p:cNvPr id="9" name="Picture 8" descr="ecelogorb.psd"/>
          <p:cNvPicPr>
            <a:picLocks noChangeAspect="1"/>
          </p:cNvPicPr>
          <p:nvPr userDrawn="1"/>
        </p:nvPicPr>
        <p:blipFill>
          <a:blip r:embed="rId3" cstate="screen">
            <a:lum bright="-8000"/>
            <a:extLst>
              <a:ext uri="{28A0092B-C50C-407E-A947-70E740481C1C}">
                <a14:useLocalDpi xmlns:a14="http://schemas.microsoft.com/office/drawing/2010/main"/>
              </a:ext>
            </a:extLst>
          </a:blip>
          <a:stretch>
            <a:fillRect/>
          </a:stretch>
        </p:blipFill>
        <p:spPr>
          <a:xfrm>
            <a:off x="795528" y="31917066"/>
            <a:ext cx="10316814" cy="3438483"/>
          </a:xfrm>
          <a:prstGeom prst="rect">
            <a:avLst/>
          </a:prstGeom>
          <a:effectLst/>
        </p:spPr>
      </p:pic>
      <p:pic>
        <p:nvPicPr>
          <p:cNvPr id="10" name="Picture 9" descr="CMU_logo_horiz_black.eps"/>
          <p:cNvPicPr>
            <a:picLocks noChangeAspect="1"/>
          </p:cNvPicPr>
          <p:nvPr userDrawn="1"/>
        </p:nvPicPr>
        <p:blipFill>
          <a:blip r:embed="rId4" cstate="print"/>
          <a:stretch>
            <a:fillRect/>
          </a:stretch>
        </p:blipFill>
        <p:spPr>
          <a:xfrm>
            <a:off x="16091852" y="32856708"/>
            <a:ext cx="12271889" cy="1860422"/>
          </a:xfrm>
          <a:prstGeom prst="rect">
            <a:avLst/>
          </a:prstGeom>
          <a:effectLst/>
        </p:spPr>
      </p:pic>
    </p:spTree>
    <p:extLst>
      <p:ext uri="{BB962C8B-B14F-4D97-AF65-F5344CB8AC3E}">
        <p14:creationId xmlns:p14="http://schemas.microsoft.com/office/powerpoint/2010/main" val="2830904361"/>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0185" y="6285915"/>
            <a:ext cx="25923241" cy="23314116"/>
          </a:xfrm>
          <a:prstGeom prst="rect">
            <a:avLst/>
          </a:prstGeom>
        </p:spPr>
        <p:txBody>
          <a:bodyPr lIns="410315" tIns="205143" rIns="410315" bIns="205143">
            <a:normAutofit/>
          </a:bodyPr>
          <a:lstStyle>
            <a:lvl1pPr marL="0" indent="0" algn="l">
              <a:buNone/>
              <a:defRPr sz="8999">
                <a:solidFill>
                  <a:schemeClr val="accent2"/>
                </a:solidFill>
                <a:latin typeface="Arial"/>
                <a:cs typeface="Arial"/>
              </a:defRPr>
            </a:lvl1pPr>
            <a:lvl2pPr marL="1709339" indent="0" algn="ctr">
              <a:buNone/>
              <a:defRPr>
                <a:solidFill>
                  <a:schemeClr val="tx1">
                    <a:tint val="75000"/>
                  </a:schemeClr>
                </a:solidFill>
              </a:defRPr>
            </a:lvl2pPr>
            <a:lvl3pPr marL="3418699" indent="0" algn="ctr">
              <a:buNone/>
              <a:defRPr>
                <a:solidFill>
                  <a:schemeClr val="tx1">
                    <a:tint val="75000"/>
                  </a:schemeClr>
                </a:solidFill>
              </a:defRPr>
            </a:lvl3pPr>
            <a:lvl4pPr marL="5128040" indent="0" algn="ctr">
              <a:buNone/>
              <a:defRPr>
                <a:solidFill>
                  <a:schemeClr val="tx1">
                    <a:tint val="75000"/>
                  </a:schemeClr>
                </a:solidFill>
              </a:defRPr>
            </a:lvl4pPr>
            <a:lvl5pPr marL="6837388" indent="0" algn="ctr">
              <a:buNone/>
              <a:defRPr>
                <a:solidFill>
                  <a:schemeClr val="tx1">
                    <a:tint val="75000"/>
                  </a:schemeClr>
                </a:solidFill>
              </a:defRPr>
            </a:lvl5pPr>
            <a:lvl6pPr marL="8546731" indent="0" algn="ctr">
              <a:buNone/>
              <a:defRPr>
                <a:solidFill>
                  <a:schemeClr val="tx1">
                    <a:tint val="75000"/>
                  </a:schemeClr>
                </a:solidFill>
              </a:defRPr>
            </a:lvl6pPr>
            <a:lvl7pPr marL="10256090" indent="0" algn="ctr">
              <a:buNone/>
              <a:defRPr>
                <a:solidFill>
                  <a:schemeClr val="tx1">
                    <a:tint val="75000"/>
                  </a:schemeClr>
                </a:solidFill>
              </a:defRPr>
            </a:lvl7pPr>
            <a:lvl8pPr marL="11965434" indent="0" algn="ctr">
              <a:buNone/>
              <a:defRPr>
                <a:solidFill>
                  <a:schemeClr val="tx1">
                    <a:tint val="75000"/>
                  </a:schemeClr>
                </a:solidFill>
              </a:defRPr>
            </a:lvl8pPr>
            <a:lvl9pPr marL="13674781" indent="0" algn="ctr">
              <a:buNone/>
              <a:defRPr>
                <a:solidFill>
                  <a:schemeClr val="tx1">
                    <a:tint val="75000"/>
                  </a:schemeClr>
                </a:solidFill>
              </a:defRPr>
            </a:lvl9pPr>
          </a:lstStyle>
          <a:p>
            <a:r>
              <a:rPr lang="tr-TR" altLang="zh-TW" smtClean="0"/>
              <a:t>Click to edit Master subtitle style</a:t>
            </a:r>
            <a:endParaRPr lang="en-US" dirty="0"/>
          </a:p>
        </p:txBody>
      </p:sp>
      <p:sp>
        <p:nvSpPr>
          <p:cNvPr id="8" name="Title 1"/>
          <p:cNvSpPr>
            <a:spLocks noGrp="1"/>
          </p:cNvSpPr>
          <p:nvPr>
            <p:ph type="title"/>
          </p:nvPr>
        </p:nvSpPr>
        <p:spPr>
          <a:xfrm>
            <a:off x="1440185" y="1441854"/>
            <a:ext cx="25923241" cy="2796405"/>
          </a:xfrm>
        </p:spPr>
        <p:txBody>
          <a:bodyPr/>
          <a:lstStyle>
            <a:lvl1pPr>
              <a:defRPr>
                <a:latin typeface="Arial"/>
              </a:defRPr>
            </a:lvl1pPr>
          </a:lstStyle>
          <a:p>
            <a:r>
              <a:rPr lang="tr-TR" altLang="zh-TW" smtClean="0"/>
              <a:t>Click to edit Master title style</a:t>
            </a:r>
            <a:endParaRPr lang="en-US" dirty="0"/>
          </a:p>
        </p:txBody>
      </p:sp>
    </p:spTree>
    <p:extLst>
      <p:ext uri="{BB962C8B-B14F-4D97-AF65-F5344CB8AC3E}">
        <p14:creationId xmlns:p14="http://schemas.microsoft.com/office/powerpoint/2010/main" val="404767038"/>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45709" y="5971387"/>
            <a:ext cx="17282160" cy="21599843"/>
          </a:xfrm>
          <a:prstGeom prst="rect">
            <a:avLst/>
          </a:prstGeom>
        </p:spPr>
        <p:txBody>
          <a:bodyPr lIns="410315" tIns="205143" rIns="410315" bIns="205143"/>
          <a:lstStyle>
            <a:lvl1pPr marL="0" indent="0">
              <a:buNone/>
              <a:defRPr sz="12081">
                <a:latin typeface="Arial"/>
                <a:cs typeface="Arial"/>
              </a:defRPr>
            </a:lvl1pPr>
            <a:lvl2pPr marL="1709339" indent="0">
              <a:buNone/>
              <a:defRPr sz="10415"/>
            </a:lvl2pPr>
            <a:lvl3pPr marL="3418699" indent="0">
              <a:buNone/>
              <a:defRPr sz="8999"/>
            </a:lvl3pPr>
            <a:lvl4pPr marL="5128040" indent="0">
              <a:buNone/>
              <a:defRPr sz="7499"/>
            </a:lvl4pPr>
            <a:lvl5pPr marL="6837388" indent="0">
              <a:buNone/>
              <a:defRPr sz="7499"/>
            </a:lvl5pPr>
            <a:lvl6pPr marL="8546731" indent="0">
              <a:buNone/>
              <a:defRPr sz="7499"/>
            </a:lvl6pPr>
            <a:lvl7pPr marL="10256090" indent="0">
              <a:buNone/>
              <a:defRPr sz="7499"/>
            </a:lvl7pPr>
            <a:lvl8pPr marL="11965434" indent="0">
              <a:buNone/>
              <a:defRPr sz="7499"/>
            </a:lvl8pPr>
            <a:lvl9pPr marL="13674781" indent="0">
              <a:buNone/>
              <a:defRPr sz="7499"/>
            </a:lvl9pPr>
          </a:lstStyle>
          <a:p>
            <a:r>
              <a:rPr lang="tr-TR" altLang="zh-TW" smtClean="0"/>
              <a:t>Drag picture to placeholder or click icon to add</a:t>
            </a:r>
            <a:endParaRPr lang="en-US" dirty="0"/>
          </a:p>
        </p:txBody>
      </p:sp>
      <p:sp>
        <p:nvSpPr>
          <p:cNvPr id="4" name="Text Placeholder 3"/>
          <p:cNvSpPr>
            <a:spLocks noGrp="1"/>
          </p:cNvSpPr>
          <p:nvPr>
            <p:ph type="body" sz="half" idx="2"/>
          </p:nvPr>
        </p:nvSpPr>
        <p:spPr>
          <a:xfrm>
            <a:off x="5645709" y="27571233"/>
            <a:ext cx="17282160" cy="4224965"/>
          </a:xfrm>
          <a:prstGeom prst="rect">
            <a:avLst/>
          </a:prstGeom>
        </p:spPr>
        <p:txBody>
          <a:bodyPr lIns="410315" tIns="205143" rIns="410315" bIns="205143"/>
          <a:lstStyle>
            <a:lvl1pPr marL="0" indent="0">
              <a:buNone/>
              <a:defRPr sz="5249">
                <a:latin typeface="Arial"/>
                <a:cs typeface="Arial"/>
              </a:defRPr>
            </a:lvl1pPr>
            <a:lvl2pPr marL="1709339" indent="0">
              <a:buNone/>
              <a:defRPr sz="4583"/>
            </a:lvl2pPr>
            <a:lvl3pPr marL="3418699" indent="0">
              <a:buNone/>
              <a:defRPr sz="3749"/>
            </a:lvl3pPr>
            <a:lvl4pPr marL="5128040" indent="0">
              <a:buNone/>
              <a:defRPr sz="3333"/>
            </a:lvl4pPr>
            <a:lvl5pPr marL="6837388" indent="0">
              <a:buNone/>
              <a:defRPr sz="3333"/>
            </a:lvl5pPr>
            <a:lvl6pPr marL="8546731" indent="0">
              <a:buNone/>
              <a:defRPr sz="3333"/>
            </a:lvl6pPr>
            <a:lvl7pPr marL="10256090" indent="0">
              <a:buNone/>
              <a:defRPr sz="3333"/>
            </a:lvl7pPr>
            <a:lvl8pPr marL="11965434" indent="0">
              <a:buNone/>
              <a:defRPr sz="3333"/>
            </a:lvl8pPr>
            <a:lvl9pPr marL="13674781" indent="0">
              <a:buNone/>
              <a:defRPr sz="3333"/>
            </a:lvl9pPr>
          </a:lstStyle>
          <a:p>
            <a:pPr lvl="0"/>
            <a:r>
              <a:rPr lang="tr-TR" altLang="zh-TW" smtClean="0"/>
              <a:t>Click to edit Master text styles</a:t>
            </a:r>
          </a:p>
        </p:txBody>
      </p:sp>
      <p:sp>
        <p:nvSpPr>
          <p:cNvPr id="8" name="Title 1"/>
          <p:cNvSpPr>
            <a:spLocks noGrp="1"/>
          </p:cNvSpPr>
          <p:nvPr>
            <p:ph type="title"/>
          </p:nvPr>
        </p:nvSpPr>
        <p:spPr>
          <a:xfrm>
            <a:off x="1440185" y="1441854"/>
            <a:ext cx="25923241" cy="2796405"/>
          </a:xfrm>
        </p:spPr>
        <p:txBody>
          <a:bodyPr/>
          <a:lstStyle>
            <a:lvl1pPr>
              <a:defRPr>
                <a:latin typeface="Arial"/>
              </a:defRPr>
            </a:lvl1pPr>
          </a:lstStyle>
          <a:p>
            <a:r>
              <a:rPr lang="tr-TR" altLang="zh-TW" smtClean="0"/>
              <a:t>Click to edit Master title style</a:t>
            </a:r>
            <a:endParaRPr lang="en-US" dirty="0"/>
          </a:p>
        </p:txBody>
      </p:sp>
    </p:spTree>
    <p:extLst>
      <p:ext uri="{BB962C8B-B14F-4D97-AF65-F5344CB8AC3E}">
        <p14:creationId xmlns:p14="http://schemas.microsoft.com/office/powerpoint/2010/main" val="3969624116"/>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tr-TR" altLang="zh-TW" smtClean="0"/>
              <a:t>Click to edit Master title style</a:t>
            </a:r>
            <a:endParaRPr lang="en-US" dirty="0"/>
          </a:p>
        </p:txBody>
      </p:sp>
      <p:sp>
        <p:nvSpPr>
          <p:cNvPr id="7" name="Picture Placeholder 2"/>
          <p:cNvSpPr>
            <a:spLocks noGrp="1"/>
          </p:cNvSpPr>
          <p:nvPr>
            <p:ph type="pic" idx="1"/>
          </p:nvPr>
        </p:nvSpPr>
        <p:spPr>
          <a:xfrm>
            <a:off x="10446308" y="5618992"/>
            <a:ext cx="17282160" cy="21599843"/>
          </a:xfrm>
          <a:prstGeom prst="rect">
            <a:avLst/>
          </a:prstGeom>
        </p:spPr>
        <p:txBody>
          <a:bodyPr lIns="410315" tIns="205143" rIns="410315" bIns="205143"/>
          <a:lstStyle>
            <a:lvl1pPr marL="0" indent="0">
              <a:buNone/>
              <a:defRPr sz="12081"/>
            </a:lvl1pPr>
            <a:lvl2pPr marL="1709339" indent="0">
              <a:buNone/>
              <a:defRPr sz="10415"/>
            </a:lvl2pPr>
            <a:lvl3pPr marL="3418699" indent="0">
              <a:buNone/>
              <a:defRPr sz="8999"/>
            </a:lvl3pPr>
            <a:lvl4pPr marL="5128040" indent="0">
              <a:buNone/>
              <a:defRPr sz="7499"/>
            </a:lvl4pPr>
            <a:lvl5pPr marL="6837388" indent="0">
              <a:buNone/>
              <a:defRPr sz="7499"/>
            </a:lvl5pPr>
            <a:lvl6pPr marL="8546731" indent="0">
              <a:buNone/>
              <a:defRPr sz="7499"/>
            </a:lvl6pPr>
            <a:lvl7pPr marL="10256090" indent="0">
              <a:buNone/>
              <a:defRPr sz="7499"/>
            </a:lvl7pPr>
            <a:lvl8pPr marL="11965434" indent="0">
              <a:buNone/>
              <a:defRPr sz="7499"/>
            </a:lvl8pPr>
            <a:lvl9pPr marL="13674781" indent="0">
              <a:buNone/>
              <a:defRPr sz="7499"/>
            </a:lvl9pPr>
          </a:lstStyle>
          <a:p>
            <a:r>
              <a:rPr lang="tr-TR" altLang="zh-TW" smtClean="0"/>
              <a:t>Drag picture to placeholder or click icon to add</a:t>
            </a:r>
            <a:endParaRPr lang="en-US"/>
          </a:p>
        </p:txBody>
      </p:sp>
      <p:sp>
        <p:nvSpPr>
          <p:cNvPr id="8" name="Text Placeholder 3"/>
          <p:cNvSpPr>
            <a:spLocks noGrp="1"/>
          </p:cNvSpPr>
          <p:nvPr>
            <p:ph type="body" sz="half" idx="2"/>
          </p:nvPr>
        </p:nvSpPr>
        <p:spPr>
          <a:xfrm>
            <a:off x="10446308" y="27218839"/>
            <a:ext cx="17282160" cy="4224965"/>
          </a:xfrm>
          <a:prstGeom prst="rect">
            <a:avLst/>
          </a:prstGeom>
        </p:spPr>
        <p:txBody>
          <a:bodyPr lIns="410315" tIns="205143" rIns="410315" bIns="205143"/>
          <a:lstStyle>
            <a:lvl1pPr marL="0" indent="0">
              <a:buNone/>
              <a:defRPr sz="5249"/>
            </a:lvl1pPr>
            <a:lvl2pPr marL="1709339" indent="0">
              <a:buNone/>
              <a:defRPr sz="4583"/>
            </a:lvl2pPr>
            <a:lvl3pPr marL="3418699" indent="0">
              <a:buNone/>
              <a:defRPr sz="3749"/>
            </a:lvl3pPr>
            <a:lvl4pPr marL="5128040" indent="0">
              <a:buNone/>
              <a:defRPr sz="3333"/>
            </a:lvl4pPr>
            <a:lvl5pPr marL="6837388" indent="0">
              <a:buNone/>
              <a:defRPr sz="3333"/>
            </a:lvl5pPr>
            <a:lvl6pPr marL="8546731" indent="0">
              <a:buNone/>
              <a:defRPr sz="3333"/>
            </a:lvl6pPr>
            <a:lvl7pPr marL="10256090" indent="0">
              <a:buNone/>
              <a:defRPr sz="3333"/>
            </a:lvl7pPr>
            <a:lvl8pPr marL="11965434" indent="0">
              <a:buNone/>
              <a:defRPr sz="3333"/>
            </a:lvl8pPr>
            <a:lvl9pPr marL="13674781" indent="0">
              <a:buNone/>
              <a:defRPr sz="3333"/>
            </a:lvl9pPr>
          </a:lstStyle>
          <a:p>
            <a:pPr lvl="0"/>
            <a:r>
              <a:rPr lang="tr-TR" altLang="zh-TW" smtClean="0"/>
              <a:t>Click to edit Master text styles</a:t>
            </a:r>
          </a:p>
        </p:txBody>
      </p:sp>
      <p:sp>
        <p:nvSpPr>
          <p:cNvPr id="9" name="Text Placeholder 3"/>
          <p:cNvSpPr>
            <a:spLocks noGrp="1"/>
          </p:cNvSpPr>
          <p:nvPr>
            <p:ph type="body" sz="half" idx="10"/>
          </p:nvPr>
        </p:nvSpPr>
        <p:spPr>
          <a:xfrm>
            <a:off x="1440192" y="5618998"/>
            <a:ext cx="9006126" cy="25824808"/>
          </a:xfrm>
          <a:prstGeom prst="rect">
            <a:avLst/>
          </a:prstGeom>
        </p:spPr>
        <p:txBody>
          <a:bodyPr lIns="410315" tIns="205143" rIns="410315" bIns="205143"/>
          <a:lstStyle>
            <a:lvl1pPr marL="0" indent="0">
              <a:buNone/>
              <a:defRPr sz="5249"/>
            </a:lvl1pPr>
            <a:lvl2pPr marL="1709339" indent="0">
              <a:buNone/>
              <a:defRPr sz="4583"/>
            </a:lvl2pPr>
            <a:lvl3pPr marL="3418699" indent="0">
              <a:buNone/>
              <a:defRPr sz="3749"/>
            </a:lvl3pPr>
            <a:lvl4pPr marL="5128040" indent="0">
              <a:buNone/>
              <a:defRPr sz="3333"/>
            </a:lvl4pPr>
            <a:lvl5pPr marL="6837388" indent="0">
              <a:buNone/>
              <a:defRPr sz="3333"/>
            </a:lvl5pPr>
            <a:lvl6pPr marL="8546731" indent="0">
              <a:buNone/>
              <a:defRPr sz="3333"/>
            </a:lvl6pPr>
            <a:lvl7pPr marL="10256090" indent="0">
              <a:buNone/>
              <a:defRPr sz="3333"/>
            </a:lvl7pPr>
            <a:lvl8pPr marL="11965434" indent="0">
              <a:buNone/>
              <a:defRPr sz="3333"/>
            </a:lvl8pPr>
            <a:lvl9pPr marL="13674781" indent="0">
              <a:buNone/>
              <a:defRPr sz="3333"/>
            </a:lvl9pPr>
          </a:lstStyle>
          <a:p>
            <a:pPr lvl="0"/>
            <a:r>
              <a:rPr lang="tr-TR" altLang="zh-TW" smtClean="0"/>
              <a:t>Click to edit Master text styles</a:t>
            </a:r>
          </a:p>
        </p:txBody>
      </p:sp>
    </p:spTree>
    <p:extLst>
      <p:ext uri="{BB962C8B-B14F-4D97-AF65-F5344CB8AC3E}">
        <p14:creationId xmlns:p14="http://schemas.microsoft.com/office/powerpoint/2010/main" val="3748116625"/>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7" name="Rectangle 6"/>
          <p:cNvSpPr/>
          <p:nvPr userDrawn="1"/>
        </p:nvSpPr>
        <p:spPr>
          <a:xfrm>
            <a:off x="10029863" y="762092"/>
            <a:ext cx="18773778" cy="4047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41884" tIns="170930" rIns="341884" bIns="170930" rtlCol="0" anchor="ctr"/>
          <a:lstStyle/>
          <a:p>
            <a:pPr algn="ctr" defTabSz="1709339"/>
            <a:endParaRPr lang="en-US" sz="6916" dirty="0">
              <a:solidFill>
                <a:srgbClr val="FFFFFF"/>
              </a:solidFill>
              <a:latin typeface="Arial"/>
            </a:endParaRPr>
          </a:p>
        </p:txBody>
      </p:sp>
    </p:spTree>
    <p:extLst>
      <p:ext uri="{BB962C8B-B14F-4D97-AF65-F5344CB8AC3E}">
        <p14:creationId xmlns:p14="http://schemas.microsoft.com/office/powerpoint/2010/main" val="119303311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791" tIns="170886" rIns="341791" bIns="170886"/>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791" tIns="170886" rIns="341791" bIns="170886"/>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791" tIns="170886" rIns="341791" bIns="170886"/>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203" tIns="205090" rIns="410203" bIns="20509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839377"/>
      </p:ext>
    </p:extLst>
  </p:cSld>
  <p:clrMapOvr>
    <a:masterClrMapping/>
  </p:clrMapOvr>
  <p:transition/>
  <p:timing>
    <p:tnLst>
      <p:par>
        <p:cTn id="1" dur="indefinite" restart="never" nodeType="tmRoot"/>
      </p:par>
    </p:tnLst>
  </p:timing>
</p:sldLayout>
</file>

<file path=ppt/slideLayouts/slideLayout9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4888881"/>
      </p:ext>
    </p:extLst>
  </p:cSld>
  <p:clrMapOvr>
    <a:masterClrMapping/>
  </p:clrMapOvr>
  <p:transition/>
  <p:timing>
    <p:tnLst>
      <p:par>
        <p:cTn id="1" dur="indefinite" restart="never" nodeType="tmRoot"/>
      </p:par>
    </p:tnLst>
  </p:timing>
</p:sldLayout>
</file>

<file path=ppt/slideLayouts/slideLayout9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81"/>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88"/>
            <a:ext cx="24483061" cy="7874938"/>
          </a:xfrm>
        </p:spPr>
        <p:txBody>
          <a:bodyPr anchor="b"/>
          <a:lstStyle>
            <a:lvl1pPr marL="0" indent="0">
              <a:buNone/>
              <a:defRPr sz="7499"/>
            </a:lvl1pPr>
            <a:lvl2pPr marL="1708871" indent="0">
              <a:buNone/>
              <a:defRPr sz="6916"/>
            </a:lvl2pPr>
            <a:lvl3pPr marL="3417757" indent="0">
              <a:buNone/>
              <a:defRPr sz="6082"/>
            </a:lvl3pPr>
            <a:lvl4pPr marL="5126630" indent="0">
              <a:buNone/>
              <a:defRPr sz="5249"/>
            </a:lvl4pPr>
            <a:lvl5pPr marL="6835504" indent="0">
              <a:buNone/>
              <a:defRPr sz="5249"/>
            </a:lvl5pPr>
            <a:lvl6pPr marL="8544381" indent="0">
              <a:buNone/>
              <a:defRPr sz="5249"/>
            </a:lvl6pPr>
            <a:lvl7pPr marL="10253270" indent="0">
              <a:buNone/>
              <a:defRPr sz="5249"/>
            </a:lvl7pPr>
            <a:lvl8pPr marL="11962140" indent="0">
              <a:buNone/>
              <a:defRPr sz="5249"/>
            </a:lvl8pPr>
            <a:lvl9pPr marL="13671019"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2220348"/>
      </p:ext>
    </p:extLst>
  </p:cSld>
  <p:clrMapOvr>
    <a:masterClrMapping/>
  </p:clrMapOvr>
  <p:transition/>
</p:sldLayout>
</file>

<file path=ppt/slideLayouts/slideLayout9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555682"/>
      </p:ext>
    </p:extLst>
  </p:cSld>
  <p:clrMapOvr>
    <a:masterClrMapping/>
  </p:clrMapOvr>
  <p:transition/>
</p:sldLayout>
</file>

<file path=ppt/slideLayouts/slideLayout9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8871" indent="0">
              <a:buNone/>
              <a:defRPr sz="7499" b="1"/>
            </a:lvl2pPr>
            <a:lvl3pPr marL="3417757" indent="0">
              <a:buNone/>
              <a:defRPr sz="6916" b="1"/>
            </a:lvl3pPr>
            <a:lvl4pPr marL="5126630" indent="0">
              <a:buNone/>
              <a:defRPr sz="6082" b="1"/>
            </a:lvl4pPr>
            <a:lvl5pPr marL="6835504" indent="0">
              <a:buNone/>
              <a:defRPr sz="6082" b="1"/>
            </a:lvl5pPr>
            <a:lvl6pPr marL="8544381" indent="0">
              <a:buNone/>
              <a:defRPr sz="6082" b="1"/>
            </a:lvl6pPr>
            <a:lvl7pPr marL="10253270" indent="0">
              <a:buNone/>
              <a:defRPr sz="6082" b="1"/>
            </a:lvl7pPr>
            <a:lvl8pPr marL="11962140" indent="0">
              <a:buNone/>
              <a:defRPr sz="6082" b="1"/>
            </a:lvl8pPr>
            <a:lvl9pPr marL="13671019"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34" y="8058283"/>
            <a:ext cx="12731591" cy="3358307"/>
          </a:xfrm>
        </p:spPr>
        <p:txBody>
          <a:bodyPr anchor="b"/>
          <a:lstStyle>
            <a:lvl1pPr marL="0" indent="0">
              <a:buNone/>
              <a:defRPr sz="8999" b="1"/>
            </a:lvl1pPr>
            <a:lvl2pPr marL="1708871" indent="0">
              <a:buNone/>
              <a:defRPr sz="7499" b="1"/>
            </a:lvl2pPr>
            <a:lvl3pPr marL="3417757" indent="0">
              <a:buNone/>
              <a:defRPr sz="6916" b="1"/>
            </a:lvl3pPr>
            <a:lvl4pPr marL="5126630" indent="0">
              <a:buNone/>
              <a:defRPr sz="6082" b="1"/>
            </a:lvl4pPr>
            <a:lvl5pPr marL="6835504" indent="0">
              <a:buNone/>
              <a:defRPr sz="6082" b="1"/>
            </a:lvl5pPr>
            <a:lvl6pPr marL="8544381" indent="0">
              <a:buNone/>
              <a:defRPr sz="6082" b="1"/>
            </a:lvl6pPr>
            <a:lvl7pPr marL="10253270" indent="0">
              <a:buNone/>
              <a:defRPr sz="6082" b="1"/>
            </a:lvl7pPr>
            <a:lvl8pPr marL="11962140" indent="0">
              <a:buNone/>
              <a:defRPr sz="6082" b="1"/>
            </a:lvl8pPr>
            <a:lvl9pPr marL="13671019"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34"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7550962"/>
      </p:ext>
    </p:extLst>
  </p:cSld>
  <p:clrMapOvr>
    <a:masterClrMapping/>
  </p:clrMapOvr>
  <p:transition/>
</p:sldLayout>
</file>

<file path=ppt/slideLayouts/slideLayout9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915003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912"/>
            <a:ext cx="25923241" cy="2804846"/>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3" name="Content Placeholder 2"/>
          <p:cNvSpPr>
            <a:spLocks noGrp="1"/>
          </p:cNvSpPr>
          <p:nvPr>
            <p:ph idx="1"/>
          </p:nvPr>
        </p:nvSpPr>
        <p:spPr>
          <a:xfrm>
            <a:off x="1440185" y="5666664"/>
            <a:ext cx="25923241" cy="26491475"/>
          </a:xfrm>
          <a:prstGeom prst="rect">
            <a:avLst/>
          </a:prstGeom>
        </p:spPr>
        <p:txBody>
          <a:bodyPr lIns="372820" tIns="186395" rIns="372820" bIns="186395"/>
          <a:lstStyle>
            <a:lvl1pPr>
              <a:buFont typeface="Wingdings" charset="2"/>
              <a:buChar char="§"/>
              <a:defRPr sz="9415">
                <a:solidFill>
                  <a:schemeClr val="accent1"/>
                </a:solidFill>
                <a:latin typeface="Arial"/>
              </a:defRPr>
            </a:lvl1pPr>
            <a:lvl2pPr>
              <a:buFont typeface="Wingdings" charset="2"/>
              <a:buChar char="§"/>
              <a:defRPr sz="8332">
                <a:solidFill>
                  <a:schemeClr val="accent2"/>
                </a:solidFill>
                <a:latin typeface="Arial"/>
              </a:defRPr>
            </a:lvl2pPr>
            <a:lvl3pPr>
              <a:buFont typeface="Wingdings" charset="2"/>
              <a:buChar char="§"/>
              <a:defRPr sz="6916">
                <a:solidFill>
                  <a:schemeClr val="accent5"/>
                </a:solidFill>
                <a:latin typeface="Arial"/>
              </a:defRPr>
            </a:lvl3pPr>
            <a:lvl4pPr>
              <a:buFont typeface="Wingdings" charset="2"/>
              <a:buChar char="§"/>
              <a:defRPr sz="6082">
                <a:latin typeface="Arial"/>
              </a:defRPr>
            </a:lvl4pPr>
            <a:lvl5pPr>
              <a:buFont typeface="Wingdings" charset="2"/>
              <a:buChar char="§"/>
              <a:defRPr sz="5249">
                <a:solidFill>
                  <a:schemeClr val="accent1"/>
                </a:solidFill>
                <a:latin typeface="Arial"/>
              </a:defRPr>
            </a:lvl5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Tree>
    <p:extLst>
      <p:ext uri="{BB962C8B-B14F-4D97-AF65-F5344CB8AC3E}">
        <p14:creationId xmlns:p14="http://schemas.microsoft.com/office/powerpoint/2010/main" val="1588562573"/>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194691"/>
      </p:ext>
    </p:extLst>
  </p:cSld>
  <p:clrMapOvr>
    <a:masterClrMapping/>
  </p:clrMapOvr>
  <p:transition/>
</p:sldLayout>
</file>

<file path=ppt/slideLayouts/slideLayout9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3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3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31" y="7533307"/>
            <a:ext cx="9476185" cy="24624823"/>
          </a:xfrm>
        </p:spPr>
        <p:txBody>
          <a:bodyPr/>
          <a:lstStyle>
            <a:lvl1pPr marL="0" indent="0">
              <a:buNone/>
              <a:defRPr sz="5249"/>
            </a:lvl1pPr>
            <a:lvl2pPr marL="1708871" indent="0">
              <a:buNone/>
              <a:defRPr sz="4583"/>
            </a:lvl2pPr>
            <a:lvl3pPr marL="3417757" indent="0">
              <a:buNone/>
              <a:defRPr sz="3749"/>
            </a:lvl3pPr>
            <a:lvl4pPr marL="5126630" indent="0">
              <a:buNone/>
              <a:defRPr sz="3333"/>
            </a:lvl4pPr>
            <a:lvl5pPr marL="6835504" indent="0">
              <a:buNone/>
              <a:defRPr sz="3333"/>
            </a:lvl5pPr>
            <a:lvl6pPr marL="8544381" indent="0">
              <a:buNone/>
              <a:defRPr sz="3333"/>
            </a:lvl6pPr>
            <a:lvl7pPr marL="10253270" indent="0">
              <a:buNone/>
              <a:defRPr sz="3333"/>
            </a:lvl7pPr>
            <a:lvl8pPr marL="11962140" indent="0">
              <a:buNone/>
              <a:defRPr sz="3333"/>
            </a:lvl8pPr>
            <a:lvl9pPr marL="1367101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930259"/>
      </p:ext>
    </p:extLst>
  </p:cSld>
  <p:clrMapOvr>
    <a:masterClrMapping/>
  </p:clrMapOvr>
  <p:transition/>
</p:sldLayout>
</file>

<file path=ppt/slideLayouts/slideLayout9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8871" indent="0">
              <a:buNone/>
              <a:defRPr sz="10415"/>
            </a:lvl2pPr>
            <a:lvl3pPr marL="3417757" indent="0">
              <a:buNone/>
              <a:defRPr sz="8999"/>
            </a:lvl3pPr>
            <a:lvl4pPr marL="5126630" indent="0">
              <a:buNone/>
              <a:defRPr sz="7499"/>
            </a:lvl4pPr>
            <a:lvl5pPr marL="6835504" indent="0">
              <a:buNone/>
              <a:defRPr sz="7499"/>
            </a:lvl5pPr>
            <a:lvl6pPr marL="8544381" indent="0">
              <a:buNone/>
              <a:defRPr sz="7499"/>
            </a:lvl6pPr>
            <a:lvl7pPr marL="10253270" indent="0">
              <a:buNone/>
              <a:defRPr sz="7499"/>
            </a:lvl7pPr>
            <a:lvl8pPr marL="11962140" indent="0">
              <a:buNone/>
              <a:defRPr sz="7499"/>
            </a:lvl8pPr>
            <a:lvl9pPr marL="13671019"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8871" indent="0">
              <a:buNone/>
              <a:defRPr sz="4583"/>
            </a:lvl2pPr>
            <a:lvl3pPr marL="3417757" indent="0">
              <a:buNone/>
              <a:defRPr sz="3749"/>
            </a:lvl3pPr>
            <a:lvl4pPr marL="5126630" indent="0">
              <a:buNone/>
              <a:defRPr sz="3333"/>
            </a:lvl4pPr>
            <a:lvl5pPr marL="6835504" indent="0">
              <a:buNone/>
              <a:defRPr sz="3333"/>
            </a:lvl5pPr>
            <a:lvl6pPr marL="8544381" indent="0">
              <a:buNone/>
              <a:defRPr sz="3333"/>
            </a:lvl6pPr>
            <a:lvl7pPr marL="10253270" indent="0">
              <a:buNone/>
              <a:defRPr sz="3333"/>
            </a:lvl7pPr>
            <a:lvl8pPr marL="11962140" indent="0">
              <a:buNone/>
              <a:defRPr sz="3333"/>
            </a:lvl8pPr>
            <a:lvl9pPr marL="1367101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3696629"/>
      </p:ext>
    </p:extLst>
  </p:cSld>
  <p:clrMapOvr>
    <a:masterClrMapping/>
  </p:clrMapOvr>
  <p:transition/>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6212280"/>
      </p:ext>
    </p:extLst>
  </p:cSld>
  <p:clrMapOvr>
    <a:masterClrMapping/>
  </p:clrMapOvr>
  <p:transition/>
</p:sldLayout>
</file>

<file path=ppt/slideLayouts/slideLayout9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8638026"/>
      </p:ext>
    </p:extLst>
  </p:cSld>
  <p:clrMapOvr>
    <a:masterClrMapping/>
  </p:clrMapOvr>
  <p:transition/>
</p:sldLayout>
</file>

<file path=ppt/slideLayouts/slideLayout9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696" tIns="170840" rIns="341696" bIns="170840"/>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696" tIns="170840" rIns="341696" bIns="170840"/>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696" tIns="170840" rIns="341696" bIns="170840"/>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10090" tIns="205035" rIns="410090" bIns="20503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8204632"/>
      </p:ext>
    </p:extLst>
  </p:cSld>
  <p:clrMapOvr>
    <a:masterClrMapping/>
  </p:clrMapOvr>
  <p:transition/>
  <p:timing>
    <p:tnLst>
      <p:par>
        <p:cTn id="1" dur="indefinite" restart="never" nodeType="tmRoot"/>
      </p:par>
    </p:tnLst>
  </p:timing>
</p:sldLayout>
</file>

<file path=ppt/slideLayouts/slideLayout9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159239"/>
      </p:ext>
    </p:extLst>
  </p:cSld>
  <p:clrMapOvr>
    <a:masterClrMapping/>
  </p:clrMapOvr>
  <p:transition/>
  <p:timing>
    <p:tnLst>
      <p:par>
        <p:cTn id="1" dur="indefinite" restart="never" nodeType="tmRoot"/>
      </p:par>
    </p:tnLst>
  </p:timing>
</p:sldLayout>
</file>

<file path=ppt/slideLayouts/slideLayout9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81"/>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91"/>
            <a:ext cx="24483061" cy="7874938"/>
          </a:xfrm>
        </p:spPr>
        <p:txBody>
          <a:bodyPr anchor="b"/>
          <a:lstStyle>
            <a:lvl1pPr marL="0" indent="0">
              <a:buNone/>
              <a:defRPr sz="7499"/>
            </a:lvl1pPr>
            <a:lvl2pPr marL="1708404" indent="0">
              <a:buNone/>
              <a:defRPr sz="6916"/>
            </a:lvl2pPr>
            <a:lvl3pPr marL="3416818" indent="0">
              <a:buNone/>
              <a:defRPr sz="6082"/>
            </a:lvl3pPr>
            <a:lvl4pPr marL="5125220" indent="0">
              <a:buNone/>
              <a:defRPr sz="5249"/>
            </a:lvl4pPr>
            <a:lvl5pPr marL="6833626" indent="0">
              <a:buNone/>
              <a:defRPr sz="5249"/>
            </a:lvl5pPr>
            <a:lvl6pPr marL="8542029" indent="0">
              <a:buNone/>
              <a:defRPr sz="5249"/>
            </a:lvl6pPr>
            <a:lvl7pPr marL="10250450" indent="0">
              <a:buNone/>
              <a:defRPr sz="5249"/>
            </a:lvl7pPr>
            <a:lvl8pPr marL="11958849" indent="0">
              <a:buNone/>
              <a:defRPr sz="5249"/>
            </a:lvl8pPr>
            <a:lvl9pPr marL="1366726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37053"/>
      </p:ext>
    </p:extLst>
  </p:cSld>
  <p:clrMapOvr>
    <a:masterClrMapping/>
  </p:clrMapOvr>
  <p:transition/>
</p:sldLayout>
</file>

<file path=ppt/slideLayouts/slideLayout9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3317963"/>
      </p:ext>
    </p:extLst>
  </p:cSld>
  <p:clrMapOvr>
    <a:masterClrMapping/>
  </p:clrMapOvr>
  <p:transition/>
</p:sldLayout>
</file>

<file path=ppt/slideLayouts/slideLayout9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8404" indent="0">
              <a:buNone/>
              <a:defRPr sz="7499" b="1"/>
            </a:lvl2pPr>
            <a:lvl3pPr marL="3416818" indent="0">
              <a:buNone/>
              <a:defRPr sz="6916" b="1"/>
            </a:lvl3pPr>
            <a:lvl4pPr marL="5125220" indent="0">
              <a:buNone/>
              <a:defRPr sz="6082" b="1"/>
            </a:lvl4pPr>
            <a:lvl5pPr marL="6833626" indent="0">
              <a:buNone/>
              <a:defRPr sz="6082" b="1"/>
            </a:lvl5pPr>
            <a:lvl6pPr marL="8542029" indent="0">
              <a:buNone/>
              <a:defRPr sz="6082" b="1"/>
            </a:lvl6pPr>
            <a:lvl7pPr marL="10250450" indent="0">
              <a:buNone/>
              <a:defRPr sz="6082" b="1"/>
            </a:lvl7pPr>
            <a:lvl8pPr marL="11958849" indent="0">
              <a:buNone/>
              <a:defRPr sz="6082" b="1"/>
            </a:lvl8pPr>
            <a:lvl9pPr marL="1366726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42" y="8058283"/>
            <a:ext cx="12731591" cy="3358307"/>
          </a:xfrm>
        </p:spPr>
        <p:txBody>
          <a:bodyPr anchor="b"/>
          <a:lstStyle>
            <a:lvl1pPr marL="0" indent="0">
              <a:buNone/>
              <a:defRPr sz="8999" b="1"/>
            </a:lvl1pPr>
            <a:lvl2pPr marL="1708404" indent="0">
              <a:buNone/>
              <a:defRPr sz="7499" b="1"/>
            </a:lvl2pPr>
            <a:lvl3pPr marL="3416818" indent="0">
              <a:buNone/>
              <a:defRPr sz="6916" b="1"/>
            </a:lvl3pPr>
            <a:lvl4pPr marL="5125220" indent="0">
              <a:buNone/>
              <a:defRPr sz="6082" b="1"/>
            </a:lvl4pPr>
            <a:lvl5pPr marL="6833626" indent="0">
              <a:buNone/>
              <a:defRPr sz="6082" b="1"/>
            </a:lvl5pPr>
            <a:lvl6pPr marL="8542029" indent="0">
              <a:buNone/>
              <a:defRPr sz="6082" b="1"/>
            </a:lvl6pPr>
            <a:lvl7pPr marL="10250450" indent="0">
              <a:buNone/>
              <a:defRPr sz="6082" b="1"/>
            </a:lvl7pPr>
            <a:lvl8pPr marL="11958849" indent="0">
              <a:buNone/>
              <a:defRPr sz="6082" b="1"/>
            </a:lvl8pPr>
            <a:lvl9pPr marL="1366726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4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080823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63"/>
            <a:ext cx="25923241" cy="2748786"/>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3" name="Subtitle 2"/>
          <p:cNvSpPr>
            <a:spLocks noGrp="1"/>
          </p:cNvSpPr>
          <p:nvPr>
            <p:ph type="subTitle" idx="1"/>
          </p:nvPr>
        </p:nvSpPr>
        <p:spPr>
          <a:xfrm>
            <a:off x="1440185" y="6285915"/>
            <a:ext cx="25923241" cy="23314116"/>
          </a:xfrm>
          <a:prstGeom prst="rect">
            <a:avLst/>
          </a:prstGeom>
        </p:spPr>
        <p:txBody>
          <a:bodyPr lIns="372820" tIns="186395" rIns="372820" bIns="186395">
            <a:normAutofit/>
          </a:bodyPr>
          <a:lstStyle>
            <a:lvl1pPr marL="0" indent="0" algn="l">
              <a:buNone/>
              <a:defRPr sz="9415">
                <a:solidFill>
                  <a:schemeClr val="accent2"/>
                </a:solidFill>
                <a:latin typeface="Arial"/>
              </a:defRPr>
            </a:lvl1pPr>
            <a:lvl2pPr marL="1553118" indent="0" algn="ctr">
              <a:buNone/>
              <a:defRPr>
                <a:solidFill>
                  <a:schemeClr val="tx1">
                    <a:tint val="75000"/>
                  </a:schemeClr>
                </a:solidFill>
              </a:defRPr>
            </a:lvl2pPr>
            <a:lvl3pPr marL="3106232" indent="0" algn="ctr">
              <a:buNone/>
              <a:defRPr>
                <a:solidFill>
                  <a:schemeClr val="tx1">
                    <a:tint val="75000"/>
                  </a:schemeClr>
                </a:solidFill>
              </a:defRPr>
            </a:lvl3pPr>
            <a:lvl4pPr marL="4659346" indent="0" algn="ctr">
              <a:buNone/>
              <a:defRPr>
                <a:solidFill>
                  <a:schemeClr val="tx1">
                    <a:tint val="75000"/>
                  </a:schemeClr>
                </a:solidFill>
              </a:defRPr>
            </a:lvl4pPr>
            <a:lvl5pPr marL="6212460" indent="0" algn="ctr">
              <a:buNone/>
              <a:defRPr>
                <a:solidFill>
                  <a:schemeClr val="tx1">
                    <a:tint val="75000"/>
                  </a:schemeClr>
                </a:solidFill>
              </a:defRPr>
            </a:lvl5pPr>
            <a:lvl6pPr marL="7765578" indent="0" algn="ctr">
              <a:buNone/>
              <a:defRPr>
                <a:solidFill>
                  <a:schemeClr val="tx1">
                    <a:tint val="75000"/>
                  </a:schemeClr>
                </a:solidFill>
              </a:defRPr>
            </a:lvl6pPr>
            <a:lvl7pPr marL="9318688" indent="0" algn="ctr">
              <a:buNone/>
              <a:defRPr>
                <a:solidFill>
                  <a:schemeClr val="tx1">
                    <a:tint val="75000"/>
                  </a:schemeClr>
                </a:solidFill>
              </a:defRPr>
            </a:lvl7pPr>
            <a:lvl8pPr marL="10871810" indent="0" algn="ctr">
              <a:buNone/>
              <a:defRPr>
                <a:solidFill>
                  <a:schemeClr val="tx1">
                    <a:tint val="75000"/>
                  </a:schemeClr>
                </a:solidFill>
              </a:defRPr>
            </a:lvl8pPr>
            <a:lvl9pPr marL="12424920" indent="0" algn="ctr">
              <a:buNone/>
              <a:defRPr>
                <a:solidFill>
                  <a:schemeClr val="tx1">
                    <a:tint val="75000"/>
                  </a:schemeClr>
                </a:solidFill>
              </a:defRPr>
            </a:lvl9pPr>
          </a:lstStyle>
          <a:p>
            <a:r>
              <a:rPr lang="tr-TR" altLang="zh-TW" smtClean="0"/>
              <a:t>Click to edit Master subtitle style</a:t>
            </a:r>
            <a:endParaRPr lang="en-US" dirty="0"/>
          </a:p>
        </p:txBody>
      </p:sp>
    </p:spTree>
    <p:extLst>
      <p:ext uri="{BB962C8B-B14F-4D97-AF65-F5344CB8AC3E}">
        <p14:creationId xmlns:p14="http://schemas.microsoft.com/office/powerpoint/2010/main" val="496699773"/>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327528"/>
      </p:ext>
    </p:extLst>
  </p:cSld>
  <p:clrMapOvr>
    <a:masterClrMapping/>
  </p:clrMapOvr>
  <p:transition/>
</p:sldLayout>
</file>

<file path=ppt/slideLayouts/slideLayout9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698582"/>
      </p:ext>
    </p:extLst>
  </p:cSld>
  <p:clrMapOvr>
    <a:masterClrMapping/>
  </p:clrMapOvr>
  <p:transition/>
</p:sldLayout>
</file>

<file path=ppt/slideLayouts/slideLayout9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3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4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36" y="7533307"/>
            <a:ext cx="9476185" cy="24624823"/>
          </a:xfrm>
        </p:spPr>
        <p:txBody>
          <a:bodyPr/>
          <a:lstStyle>
            <a:lvl1pPr marL="0" indent="0">
              <a:buNone/>
              <a:defRPr sz="5249"/>
            </a:lvl1pPr>
            <a:lvl2pPr marL="1708404" indent="0">
              <a:buNone/>
              <a:defRPr sz="4583"/>
            </a:lvl2pPr>
            <a:lvl3pPr marL="3416818" indent="0">
              <a:buNone/>
              <a:defRPr sz="3749"/>
            </a:lvl3pPr>
            <a:lvl4pPr marL="5125220" indent="0">
              <a:buNone/>
              <a:defRPr sz="3333"/>
            </a:lvl4pPr>
            <a:lvl5pPr marL="6833626" indent="0">
              <a:buNone/>
              <a:defRPr sz="3333"/>
            </a:lvl5pPr>
            <a:lvl6pPr marL="8542029" indent="0">
              <a:buNone/>
              <a:defRPr sz="3333"/>
            </a:lvl6pPr>
            <a:lvl7pPr marL="10250450" indent="0">
              <a:buNone/>
              <a:defRPr sz="3333"/>
            </a:lvl7pPr>
            <a:lvl8pPr marL="11958849" indent="0">
              <a:buNone/>
              <a:defRPr sz="3333"/>
            </a:lvl8pPr>
            <a:lvl9pPr marL="1366726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2513915"/>
      </p:ext>
    </p:extLst>
  </p:cSld>
  <p:clrMapOvr>
    <a:masterClrMapping/>
  </p:clrMapOvr>
  <p:transition/>
</p:sldLayout>
</file>

<file path=ppt/slideLayouts/slideLayout9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8404" indent="0">
              <a:buNone/>
              <a:defRPr sz="10415"/>
            </a:lvl2pPr>
            <a:lvl3pPr marL="3416818" indent="0">
              <a:buNone/>
              <a:defRPr sz="8999"/>
            </a:lvl3pPr>
            <a:lvl4pPr marL="5125220" indent="0">
              <a:buNone/>
              <a:defRPr sz="7499"/>
            </a:lvl4pPr>
            <a:lvl5pPr marL="6833626" indent="0">
              <a:buNone/>
              <a:defRPr sz="7499"/>
            </a:lvl5pPr>
            <a:lvl6pPr marL="8542029" indent="0">
              <a:buNone/>
              <a:defRPr sz="7499"/>
            </a:lvl6pPr>
            <a:lvl7pPr marL="10250450" indent="0">
              <a:buNone/>
              <a:defRPr sz="7499"/>
            </a:lvl7pPr>
            <a:lvl8pPr marL="11958849" indent="0">
              <a:buNone/>
              <a:defRPr sz="7499"/>
            </a:lvl8pPr>
            <a:lvl9pPr marL="1366726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8404" indent="0">
              <a:buNone/>
              <a:defRPr sz="4583"/>
            </a:lvl2pPr>
            <a:lvl3pPr marL="3416818" indent="0">
              <a:buNone/>
              <a:defRPr sz="3749"/>
            </a:lvl3pPr>
            <a:lvl4pPr marL="5125220" indent="0">
              <a:buNone/>
              <a:defRPr sz="3333"/>
            </a:lvl4pPr>
            <a:lvl5pPr marL="6833626" indent="0">
              <a:buNone/>
              <a:defRPr sz="3333"/>
            </a:lvl5pPr>
            <a:lvl6pPr marL="8542029" indent="0">
              <a:buNone/>
              <a:defRPr sz="3333"/>
            </a:lvl6pPr>
            <a:lvl7pPr marL="10250450" indent="0">
              <a:buNone/>
              <a:defRPr sz="3333"/>
            </a:lvl7pPr>
            <a:lvl8pPr marL="11958849" indent="0">
              <a:buNone/>
              <a:defRPr sz="3333"/>
            </a:lvl8pPr>
            <a:lvl9pPr marL="1366726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5922541"/>
      </p:ext>
    </p:extLst>
  </p:cSld>
  <p:clrMapOvr>
    <a:masterClrMapping/>
  </p:clrMapOvr>
  <p:transition/>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3461334"/>
      </p:ext>
    </p:extLst>
  </p:cSld>
  <p:clrMapOvr>
    <a:masterClrMapping/>
  </p:clrMapOvr>
  <p:transition/>
</p:sldLayout>
</file>

<file path=ppt/slideLayouts/slideLayout9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174130"/>
      </p:ext>
    </p:extLst>
  </p:cSld>
  <p:clrMapOvr>
    <a:masterClrMapping/>
  </p:clrMapOvr>
  <p:transition/>
</p:sldLayout>
</file>

<file path=ppt/slideLayouts/slideLayout9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603" tIns="170797" rIns="341603" bIns="17079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603" tIns="170797" rIns="341603" bIns="17079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603" tIns="170797" rIns="341603" bIns="17079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978" tIns="204983" rIns="409978" bIns="20498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4760500"/>
      </p:ext>
    </p:extLst>
  </p:cSld>
  <p:clrMapOvr>
    <a:masterClrMapping/>
  </p:clrMapOvr>
  <p:transition/>
  <p:timing>
    <p:tnLst>
      <p:par>
        <p:cTn id="1" dur="indefinite" restart="never" nodeType="tmRoot"/>
      </p:par>
    </p:tnLst>
  </p:timing>
</p:sldLayout>
</file>

<file path=ppt/slideLayouts/slideLayout9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2010675"/>
      </p:ext>
    </p:extLst>
  </p:cSld>
  <p:clrMapOvr>
    <a:masterClrMapping/>
  </p:clrMapOvr>
  <p:transition/>
  <p:timing>
    <p:tnLst>
      <p:par>
        <p:cTn id="1" dur="indefinite" restart="never" nodeType="tmRoot"/>
      </p:par>
    </p:tnLst>
  </p:timing>
</p:sldLayout>
</file>

<file path=ppt/slideLayouts/slideLayout9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397"/>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298"/>
            <a:ext cx="24483061" cy="7874938"/>
          </a:xfrm>
        </p:spPr>
        <p:txBody>
          <a:bodyPr anchor="b"/>
          <a:lstStyle>
            <a:lvl1pPr marL="0" indent="0">
              <a:buNone/>
              <a:defRPr sz="7499"/>
            </a:lvl1pPr>
            <a:lvl2pPr marL="1707935" indent="0">
              <a:buNone/>
              <a:defRPr sz="6916"/>
            </a:lvl2pPr>
            <a:lvl3pPr marL="3415877" indent="0">
              <a:buNone/>
              <a:defRPr sz="6082"/>
            </a:lvl3pPr>
            <a:lvl4pPr marL="5123809" indent="0">
              <a:buNone/>
              <a:defRPr sz="5249"/>
            </a:lvl4pPr>
            <a:lvl5pPr marL="6831747" indent="0">
              <a:buNone/>
              <a:defRPr sz="5249"/>
            </a:lvl5pPr>
            <a:lvl6pPr marL="8539678" indent="0">
              <a:buNone/>
              <a:defRPr sz="5249"/>
            </a:lvl6pPr>
            <a:lvl7pPr marL="10247631" indent="0">
              <a:buNone/>
              <a:defRPr sz="5249"/>
            </a:lvl7pPr>
            <a:lvl8pPr marL="11955560" indent="0">
              <a:buNone/>
              <a:defRPr sz="5249"/>
            </a:lvl8pPr>
            <a:lvl9pPr marL="13663499"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845960"/>
      </p:ext>
    </p:extLst>
  </p:cSld>
  <p:clrMapOvr>
    <a:masterClrMapping/>
  </p:clrMapOvr>
  <p:transition/>
</p:sldLayout>
</file>

<file path=ppt/slideLayouts/slideLayout9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84554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8" name="Content Placeholder 2"/>
          <p:cNvSpPr>
            <a:spLocks noGrp="1"/>
          </p:cNvSpPr>
          <p:nvPr>
            <p:ph idx="13"/>
          </p:nvPr>
        </p:nvSpPr>
        <p:spPr>
          <a:xfrm>
            <a:off x="1440183" y="5666664"/>
            <a:ext cx="12721589" cy="26491475"/>
          </a:xfrm>
          <a:prstGeom prst="rect">
            <a:avLst/>
          </a:prstGeom>
        </p:spPr>
        <p:txBody>
          <a:bodyPr lIns="372820" tIns="186395" rIns="372820" bIns="186395"/>
          <a:lstStyle>
            <a:lvl1pPr>
              <a:buFont typeface="Wingdings" charset="2"/>
              <a:buChar char="§"/>
              <a:defRPr sz="9415">
                <a:solidFill>
                  <a:schemeClr val="accent1"/>
                </a:solidFill>
                <a:latin typeface="Arial"/>
              </a:defRPr>
            </a:lvl1pPr>
            <a:lvl2pPr>
              <a:buFont typeface="Wingdings" charset="2"/>
              <a:buChar char="§"/>
              <a:defRPr sz="8332">
                <a:solidFill>
                  <a:schemeClr val="accent2"/>
                </a:solidFill>
                <a:latin typeface="Arial"/>
              </a:defRPr>
            </a:lvl2pPr>
            <a:lvl3pPr>
              <a:buFont typeface="Wingdings" charset="2"/>
              <a:buChar char="§"/>
              <a:defRPr sz="6916">
                <a:solidFill>
                  <a:schemeClr val="accent5"/>
                </a:solidFill>
                <a:latin typeface="Arial"/>
              </a:defRPr>
            </a:lvl3pPr>
            <a:lvl4pPr>
              <a:buFont typeface="Wingdings" charset="2"/>
              <a:buChar char="§"/>
              <a:defRPr sz="6082">
                <a:latin typeface="Arial"/>
              </a:defRPr>
            </a:lvl4pPr>
            <a:lvl5pPr>
              <a:buFont typeface="Wingdings" charset="2"/>
              <a:buChar char="§"/>
              <a:defRPr sz="5249">
                <a:solidFill>
                  <a:schemeClr val="accent1"/>
                </a:solidFill>
                <a:latin typeface="Arial"/>
              </a:defRPr>
            </a:lvl5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
        <p:nvSpPr>
          <p:cNvPr id="2" name="Title 1"/>
          <p:cNvSpPr>
            <a:spLocks noGrp="1"/>
          </p:cNvSpPr>
          <p:nvPr>
            <p:ph type="title"/>
          </p:nvPr>
        </p:nvSpPr>
        <p:spPr>
          <a:xfrm>
            <a:off x="1440185" y="1441911"/>
            <a:ext cx="25923241" cy="2796405"/>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10" name="Content Placeholder 2"/>
          <p:cNvSpPr>
            <a:spLocks noGrp="1"/>
          </p:cNvSpPr>
          <p:nvPr>
            <p:ph idx="14"/>
          </p:nvPr>
        </p:nvSpPr>
        <p:spPr>
          <a:xfrm>
            <a:off x="14641837" y="5666664"/>
            <a:ext cx="12721589" cy="26491475"/>
          </a:xfrm>
          <a:prstGeom prst="rect">
            <a:avLst/>
          </a:prstGeom>
        </p:spPr>
        <p:txBody>
          <a:bodyPr lIns="372820" tIns="186395" rIns="372820" bIns="186395"/>
          <a:lstStyle>
            <a:lvl1pPr>
              <a:buFont typeface="Wingdings" charset="2"/>
              <a:buChar char="§"/>
              <a:defRPr sz="9415">
                <a:solidFill>
                  <a:schemeClr val="accent1"/>
                </a:solidFill>
                <a:latin typeface="Arial"/>
              </a:defRPr>
            </a:lvl1pPr>
            <a:lvl2pPr>
              <a:buFont typeface="Wingdings" charset="2"/>
              <a:buChar char="§"/>
              <a:defRPr sz="8332">
                <a:solidFill>
                  <a:schemeClr val="accent2"/>
                </a:solidFill>
                <a:latin typeface="Arial"/>
              </a:defRPr>
            </a:lvl2pPr>
            <a:lvl3pPr>
              <a:buFont typeface="Wingdings" charset="2"/>
              <a:buChar char="§"/>
              <a:defRPr sz="6916">
                <a:solidFill>
                  <a:schemeClr val="accent5"/>
                </a:solidFill>
                <a:latin typeface="Arial"/>
              </a:defRPr>
            </a:lvl3pPr>
            <a:lvl4pPr>
              <a:buFont typeface="Wingdings" charset="2"/>
              <a:buChar char="§"/>
              <a:defRPr sz="6082">
                <a:latin typeface="Arial"/>
              </a:defRPr>
            </a:lvl4pPr>
            <a:lvl5pPr>
              <a:buFont typeface="Wingdings" charset="2"/>
              <a:buChar char="§"/>
              <a:defRPr sz="5249">
                <a:solidFill>
                  <a:schemeClr val="accent1"/>
                </a:solidFill>
                <a:latin typeface="Arial"/>
              </a:defRPr>
            </a:lvl5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dirty="0"/>
          </a:p>
        </p:txBody>
      </p:sp>
    </p:spTree>
    <p:extLst>
      <p:ext uri="{BB962C8B-B14F-4D97-AF65-F5344CB8AC3E}">
        <p14:creationId xmlns:p14="http://schemas.microsoft.com/office/powerpoint/2010/main" val="920763972"/>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7935" indent="0">
              <a:buNone/>
              <a:defRPr sz="7499" b="1"/>
            </a:lvl2pPr>
            <a:lvl3pPr marL="3415877" indent="0">
              <a:buNone/>
              <a:defRPr sz="6916" b="1"/>
            </a:lvl3pPr>
            <a:lvl4pPr marL="5123809" indent="0">
              <a:buNone/>
              <a:defRPr sz="6082" b="1"/>
            </a:lvl4pPr>
            <a:lvl5pPr marL="6831747" indent="0">
              <a:buNone/>
              <a:defRPr sz="6082" b="1"/>
            </a:lvl5pPr>
            <a:lvl6pPr marL="8539678" indent="0">
              <a:buNone/>
              <a:defRPr sz="6082" b="1"/>
            </a:lvl6pPr>
            <a:lvl7pPr marL="10247631" indent="0">
              <a:buNone/>
              <a:defRPr sz="6082" b="1"/>
            </a:lvl7pPr>
            <a:lvl8pPr marL="11955560" indent="0">
              <a:buNone/>
              <a:defRPr sz="6082" b="1"/>
            </a:lvl8pPr>
            <a:lvl9pPr marL="13663499"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46" y="8058283"/>
            <a:ext cx="12731591" cy="3358307"/>
          </a:xfrm>
        </p:spPr>
        <p:txBody>
          <a:bodyPr anchor="b"/>
          <a:lstStyle>
            <a:lvl1pPr marL="0" indent="0">
              <a:buNone/>
              <a:defRPr sz="8999" b="1"/>
            </a:lvl1pPr>
            <a:lvl2pPr marL="1707935" indent="0">
              <a:buNone/>
              <a:defRPr sz="7499" b="1"/>
            </a:lvl2pPr>
            <a:lvl3pPr marL="3415877" indent="0">
              <a:buNone/>
              <a:defRPr sz="6916" b="1"/>
            </a:lvl3pPr>
            <a:lvl4pPr marL="5123809" indent="0">
              <a:buNone/>
              <a:defRPr sz="6082" b="1"/>
            </a:lvl4pPr>
            <a:lvl5pPr marL="6831747" indent="0">
              <a:buNone/>
              <a:defRPr sz="6082" b="1"/>
            </a:lvl5pPr>
            <a:lvl6pPr marL="8539678" indent="0">
              <a:buNone/>
              <a:defRPr sz="6082" b="1"/>
            </a:lvl6pPr>
            <a:lvl7pPr marL="10247631" indent="0">
              <a:buNone/>
              <a:defRPr sz="6082" b="1"/>
            </a:lvl7pPr>
            <a:lvl8pPr marL="11955560" indent="0">
              <a:buNone/>
              <a:defRPr sz="6082" b="1"/>
            </a:lvl8pPr>
            <a:lvl9pPr marL="13663499"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46"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40119"/>
      </p:ext>
    </p:extLst>
  </p:cSld>
  <p:clrMapOvr>
    <a:masterClrMapping/>
  </p:clrMapOvr>
  <p:transition/>
</p:sldLayout>
</file>

<file path=ppt/slideLayouts/slideLayout9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4049826"/>
      </p:ext>
    </p:extLst>
  </p:cSld>
  <p:clrMapOvr>
    <a:masterClrMapping/>
  </p:clrMapOvr>
  <p:transition/>
</p:sldLayout>
</file>

<file path=ppt/slideLayouts/slideLayout9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4819024"/>
      </p:ext>
    </p:extLst>
  </p:cSld>
  <p:clrMapOvr>
    <a:masterClrMapping/>
  </p:clrMapOvr>
  <p:transition/>
</p:sldLayout>
</file>

<file path=ppt/slideLayouts/slideLayout9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3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6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39" y="7533307"/>
            <a:ext cx="9476185" cy="24624823"/>
          </a:xfrm>
        </p:spPr>
        <p:txBody>
          <a:bodyPr/>
          <a:lstStyle>
            <a:lvl1pPr marL="0" indent="0">
              <a:buNone/>
              <a:defRPr sz="5249"/>
            </a:lvl1pPr>
            <a:lvl2pPr marL="1707935" indent="0">
              <a:buNone/>
              <a:defRPr sz="4583"/>
            </a:lvl2pPr>
            <a:lvl3pPr marL="3415877" indent="0">
              <a:buNone/>
              <a:defRPr sz="3749"/>
            </a:lvl3pPr>
            <a:lvl4pPr marL="5123809" indent="0">
              <a:buNone/>
              <a:defRPr sz="3333"/>
            </a:lvl4pPr>
            <a:lvl5pPr marL="6831747" indent="0">
              <a:buNone/>
              <a:defRPr sz="3333"/>
            </a:lvl5pPr>
            <a:lvl6pPr marL="8539678" indent="0">
              <a:buNone/>
              <a:defRPr sz="3333"/>
            </a:lvl6pPr>
            <a:lvl7pPr marL="10247631" indent="0">
              <a:buNone/>
              <a:defRPr sz="3333"/>
            </a:lvl7pPr>
            <a:lvl8pPr marL="11955560" indent="0">
              <a:buNone/>
              <a:defRPr sz="3333"/>
            </a:lvl8pPr>
            <a:lvl9pPr marL="1366349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8615603"/>
      </p:ext>
    </p:extLst>
  </p:cSld>
  <p:clrMapOvr>
    <a:masterClrMapping/>
  </p:clrMapOvr>
  <p:transition/>
</p:sldLayout>
</file>

<file path=ppt/slideLayouts/slideLayout9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7935" indent="0">
              <a:buNone/>
              <a:defRPr sz="10415"/>
            </a:lvl2pPr>
            <a:lvl3pPr marL="3415877" indent="0">
              <a:buNone/>
              <a:defRPr sz="8999"/>
            </a:lvl3pPr>
            <a:lvl4pPr marL="5123809" indent="0">
              <a:buNone/>
              <a:defRPr sz="7499"/>
            </a:lvl4pPr>
            <a:lvl5pPr marL="6831747" indent="0">
              <a:buNone/>
              <a:defRPr sz="7499"/>
            </a:lvl5pPr>
            <a:lvl6pPr marL="8539678" indent="0">
              <a:buNone/>
              <a:defRPr sz="7499"/>
            </a:lvl6pPr>
            <a:lvl7pPr marL="10247631" indent="0">
              <a:buNone/>
              <a:defRPr sz="7499"/>
            </a:lvl7pPr>
            <a:lvl8pPr marL="11955560" indent="0">
              <a:buNone/>
              <a:defRPr sz="7499"/>
            </a:lvl8pPr>
            <a:lvl9pPr marL="13663499"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7935" indent="0">
              <a:buNone/>
              <a:defRPr sz="4583"/>
            </a:lvl2pPr>
            <a:lvl3pPr marL="3415877" indent="0">
              <a:buNone/>
              <a:defRPr sz="3749"/>
            </a:lvl3pPr>
            <a:lvl4pPr marL="5123809" indent="0">
              <a:buNone/>
              <a:defRPr sz="3333"/>
            </a:lvl4pPr>
            <a:lvl5pPr marL="6831747" indent="0">
              <a:buNone/>
              <a:defRPr sz="3333"/>
            </a:lvl5pPr>
            <a:lvl6pPr marL="8539678" indent="0">
              <a:buNone/>
              <a:defRPr sz="3333"/>
            </a:lvl6pPr>
            <a:lvl7pPr marL="10247631" indent="0">
              <a:buNone/>
              <a:defRPr sz="3333"/>
            </a:lvl7pPr>
            <a:lvl8pPr marL="11955560" indent="0">
              <a:buNone/>
              <a:defRPr sz="3333"/>
            </a:lvl8pPr>
            <a:lvl9pPr marL="13663499"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8953808"/>
      </p:ext>
    </p:extLst>
  </p:cSld>
  <p:clrMapOvr>
    <a:masterClrMapping/>
  </p:clrMapOvr>
  <p:transition/>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6927648"/>
      </p:ext>
    </p:extLst>
  </p:cSld>
  <p:clrMapOvr>
    <a:masterClrMapping/>
  </p:clrMapOvr>
  <p:transition/>
</p:sldLayout>
</file>

<file path=ppt/slideLayouts/slideLayout9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6884243"/>
      </p:ext>
    </p:extLst>
  </p:cSld>
  <p:clrMapOvr>
    <a:masterClrMapping/>
  </p:clrMapOvr>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509" tIns="170751" rIns="341509" bIns="170751"/>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509" tIns="170751" rIns="341509" bIns="170751"/>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509" tIns="170751" rIns="341509" bIns="170751"/>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865" tIns="204928" rIns="409865" bIns="204928"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901725"/>
      </p:ext>
    </p:extLst>
  </p:cSld>
  <p:clrMapOvr>
    <a:masterClrMapping/>
  </p:clrMapOvr>
  <p:transition/>
  <p:timing>
    <p:tnLst>
      <p:par>
        <p:cTn id="1" dur="indefinite" restart="never" nodeType="tmRoot"/>
      </p:par>
    </p:tnLst>
  </p:timing>
</p:sldLayout>
</file>

<file path=ppt/slideLayouts/slideLayout9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18127"/>
      </p:ext>
    </p:extLst>
  </p:cSld>
  <p:clrMapOvr>
    <a:masterClrMapping/>
  </p:clrMapOvr>
  <p:transition/>
  <p:timing>
    <p:tnLst>
      <p:par>
        <p:cTn id="1" dur="indefinite" restart="never" nodeType="tmRoot"/>
      </p:par>
    </p:tnLst>
  </p:timing>
</p:sldLayout>
</file>

<file path=ppt/slideLayouts/slideLayout9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1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05"/>
            <a:ext cx="24483061" cy="7874938"/>
          </a:xfrm>
        </p:spPr>
        <p:txBody>
          <a:bodyPr anchor="b"/>
          <a:lstStyle>
            <a:lvl1pPr marL="0" indent="0">
              <a:buNone/>
              <a:defRPr sz="7499"/>
            </a:lvl1pPr>
            <a:lvl2pPr marL="1707467" indent="0">
              <a:buNone/>
              <a:defRPr sz="6916"/>
            </a:lvl2pPr>
            <a:lvl3pPr marL="3414937" indent="0">
              <a:buNone/>
              <a:defRPr sz="6082"/>
            </a:lvl3pPr>
            <a:lvl4pPr marL="5122401" indent="0">
              <a:buNone/>
              <a:defRPr sz="5249"/>
            </a:lvl4pPr>
            <a:lvl5pPr marL="6829870" indent="0">
              <a:buNone/>
              <a:defRPr sz="5249"/>
            </a:lvl5pPr>
            <a:lvl6pPr marL="8537332" indent="0">
              <a:buNone/>
              <a:defRPr sz="5249"/>
            </a:lvl6pPr>
            <a:lvl7pPr marL="10244811" indent="0">
              <a:buNone/>
              <a:defRPr sz="5249"/>
            </a:lvl7pPr>
            <a:lvl8pPr marL="11952273" indent="0">
              <a:buNone/>
              <a:defRPr sz="5249"/>
            </a:lvl8pPr>
            <a:lvl9pPr marL="1365974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635079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63"/>
            <a:ext cx="25923241" cy="2748786"/>
          </a:xfrm>
          <a:prstGeom prst="rect">
            <a:avLst/>
          </a:prstGeom>
        </p:spPr>
        <p:txBody>
          <a:bodyPr/>
          <a:lstStyle>
            <a:lvl1pPr>
              <a:defRPr>
                <a:latin typeface="Arial"/>
              </a:defRPr>
            </a:lvl1pPr>
          </a:lstStyle>
          <a:p>
            <a:r>
              <a:rPr lang="tr-TR" altLang="zh-TW" smtClean="0"/>
              <a:t>Click to edit Master title style</a:t>
            </a:r>
            <a:endParaRPr lang="en-US" dirty="0"/>
          </a:p>
        </p:txBody>
      </p:sp>
      <p:sp>
        <p:nvSpPr>
          <p:cNvPr id="3" name="Text Placeholder 2"/>
          <p:cNvSpPr>
            <a:spLocks noGrp="1"/>
          </p:cNvSpPr>
          <p:nvPr>
            <p:ph type="body" idx="1"/>
          </p:nvPr>
        </p:nvSpPr>
        <p:spPr>
          <a:xfrm>
            <a:off x="1440194" y="6143064"/>
            <a:ext cx="12726591" cy="5273773"/>
          </a:xfrm>
          <a:prstGeom prst="rect">
            <a:avLst/>
          </a:prstGeom>
        </p:spPr>
        <p:txBody>
          <a:bodyPr lIns="372820" tIns="186395" rIns="372820" bIns="186395" anchor="t"/>
          <a:lstStyle>
            <a:lvl1pPr marL="0" indent="0">
              <a:buNone/>
              <a:defRPr sz="8332" b="0">
                <a:solidFill>
                  <a:srgbClr val="606060"/>
                </a:solidFill>
                <a:latin typeface="Arial"/>
              </a:defRPr>
            </a:lvl1pPr>
            <a:lvl2pPr marL="1553118" indent="0">
              <a:buNone/>
              <a:defRPr sz="6916" b="1"/>
            </a:lvl2pPr>
            <a:lvl3pPr marL="3106232" indent="0">
              <a:buNone/>
              <a:defRPr sz="6082" b="1"/>
            </a:lvl3pPr>
            <a:lvl4pPr marL="4659346" indent="0">
              <a:buNone/>
              <a:defRPr sz="5249" b="1"/>
            </a:lvl4pPr>
            <a:lvl5pPr marL="6212460" indent="0">
              <a:buNone/>
              <a:defRPr sz="5249" b="1"/>
            </a:lvl5pPr>
            <a:lvl6pPr marL="7765578" indent="0">
              <a:buNone/>
              <a:defRPr sz="5249" b="1"/>
            </a:lvl6pPr>
            <a:lvl7pPr marL="9318688" indent="0">
              <a:buNone/>
              <a:defRPr sz="5249" b="1"/>
            </a:lvl7pPr>
            <a:lvl8pPr marL="10871810" indent="0">
              <a:buNone/>
              <a:defRPr sz="5249" b="1"/>
            </a:lvl8pPr>
            <a:lvl9pPr marL="12424920" indent="0">
              <a:buNone/>
              <a:defRPr sz="5249" b="1"/>
            </a:lvl9pPr>
          </a:lstStyle>
          <a:p>
            <a:pPr lvl="0"/>
            <a:r>
              <a:rPr lang="tr-TR" altLang="zh-TW" smtClean="0"/>
              <a:t>Click to edit Master text styles</a:t>
            </a:r>
          </a:p>
        </p:txBody>
      </p:sp>
      <p:sp>
        <p:nvSpPr>
          <p:cNvPr id="5" name="Text Placeholder 4"/>
          <p:cNvSpPr>
            <a:spLocks noGrp="1"/>
          </p:cNvSpPr>
          <p:nvPr>
            <p:ph type="body" sz="quarter" idx="3"/>
          </p:nvPr>
        </p:nvSpPr>
        <p:spPr>
          <a:xfrm>
            <a:off x="14631898" y="6143064"/>
            <a:ext cx="12731591" cy="5273773"/>
          </a:xfrm>
          <a:prstGeom prst="rect">
            <a:avLst/>
          </a:prstGeom>
        </p:spPr>
        <p:txBody>
          <a:bodyPr lIns="372820" tIns="186395" rIns="372820" bIns="186395" anchor="t"/>
          <a:lstStyle>
            <a:lvl1pPr marL="0" indent="0">
              <a:buNone/>
              <a:defRPr sz="8332" b="0">
                <a:solidFill>
                  <a:srgbClr val="606060"/>
                </a:solidFill>
                <a:latin typeface="Arial"/>
              </a:defRPr>
            </a:lvl1pPr>
            <a:lvl2pPr marL="1553118" indent="0">
              <a:buNone/>
              <a:defRPr sz="6916" b="1"/>
            </a:lvl2pPr>
            <a:lvl3pPr marL="3106232" indent="0">
              <a:buNone/>
              <a:defRPr sz="6082" b="1"/>
            </a:lvl3pPr>
            <a:lvl4pPr marL="4659346" indent="0">
              <a:buNone/>
              <a:defRPr sz="5249" b="1"/>
            </a:lvl4pPr>
            <a:lvl5pPr marL="6212460" indent="0">
              <a:buNone/>
              <a:defRPr sz="5249" b="1"/>
            </a:lvl5pPr>
            <a:lvl6pPr marL="7765578" indent="0">
              <a:buNone/>
              <a:defRPr sz="5249" b="1"/>
            </a:lvl6pPr>
            <a:lvl7pPr marL="9318688" indent="0">
              <a:buNone/>
              <a:defRPr sz="5249" b="1"/>
            </a:lvl7pPr>
            <a:lvl8pPr marL="10871810" indent="0">
              <a:buNone/>
              <a:defRPr sz="5249" b="1"/>
            </a:lvl8pPr>
            <a:lvl9pPr marL="12424920" indent="0">
              <a:buNone/>
              <a:defRPr sz="5249" b="1"/>
            </a:lvl9pPr>
          </a:lstStyle>
          <a:p>
            <a:pPr lvl="0"/>
            <a:r>
              <a:rPr lang="tr-TR" altLang="zh-TW" smtClean="0"/>
              <a:t>Click to edit Master text styles</a:t>
            </a:r>
          </a:p>
        </p:txBody>
      </p:sp>
      <p:sp>
        <p:nvSpPr>
          <p:cNvPr id="11" name="Picture Placeholder 10"/>
          <p:cNvSpPr>
            <a:spLocks noGrp="1"/>
          </p:cNvSpPr>
          <p:nvPr>
            <p:ph type="pic" sz="quarter" idx="13"/>
          </p:nvPr>
        </p:nvSpPr>
        <p:spPr>
          <a:xfrm>
            <a:off x="1440194" y="11416591"/>
            <a:ext cx="12726591" cy="20491518"/>
          </a:xfrm>
          <a:prstGeom prst="rect">
            <a:avLst/>
          </a:prstGeom>
        </p:spPr>
        <p:txBody>
          <a:bodyPr vert="horz" lIns="372820" tIns="186395" rIns="372820" bIns="186395"/>
          <a:lstStyle>
            <a:lvl1pPr>
              <a:buFont typeface="Wingdings" charset="2"/>
              <a:buChar char="§"/>
              <a:defRPr>
                <a:solidFill>
                  <a:srgbClr val="606060"/>
                </a:solidFill>
                <a:latin typeface="Arial"/>
              </a:defRPr>
            </a:lvl1pPr>
          </a:lstStyle>
          <a:p>
            <a:r>
              <a:rPr lang="tr-TR" altLang="zh-TW" smtClean="0"/>
              <a:t>Drag picture to placeholder or click icon to add</a:t>
            </a:r>
            <a:endParaRPr lang="en-US" dirty="0"/>
          </a:p>
        </p:txBody>
      </p:sp>
      <p:sp>
        <p:nvSpPr>
          <p:cNvPr id="12" name="Picture Placeholder 10"/>
          <p:cNvSpPr>
            <a:spLocks noGrp="1"/>
          </p:cNvSpPr>
          <p:nvPr>
            <p:ph type="pic" sz="quarter" idx="14"/>
          </p:nvPr>
        </p:nvSpPr>
        <p:spPr>
          <a:xfrm>
            <a:off x="14646851" y="11416591"/>
            <a:ext cx="12726591" cy="20491518"/>
          </a:xfrm>
          <a:prstGeom prst="rect">
            <a:avLst/>
          </a:prstGeom>
        </p:spPr>
        <p:txBody>
          <a:bodyPr vert="horz" lIns="372820" tIns="186395" rIns="372820" bIns="186395"/>
          <a:lstStyle>
            <a:lvl1pPr>
              <a:buFont typeface="Wingdings" charset="2"/>
              <a:buChar char="§"/>
              <a:defRPr>
                <a:solidFill>
                  <a:srgbClr val="606060"/>
                </a:solidFill>
                <a:latin typeface="Arial"/>
              </a:defRPr>
            </a:lvl1pPr>
          </a:lstStyle>
          <a:p>
            <a:r>
              <a:rPr lang="tr-TR" altLang="zh-TW" smtClean="0"/>
              <a:t>Drag picture to placeholder or click icon to add</a:t>
            </a:r>
            <a:endParaRPr lang="en-US" dirty="0"/>
          </a:p>
        </p:txBody>
      </p:sp>
    </p:spTree>
    <p:extLst>
      <p:ext uri="{BB962C8B-B14F-4D97-AF65-F5344CB8AC3E}">
        <p14:creationId xmlns:p14="http://schemas.microsoft.com/office/powerpoint/2010/main" val="2980100743"/>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6316979"/>
      </p:ext>
    </p:extLst>
  </p:cSld>
  <p:clrMapOvr>
    <a:masterClrMapping/>
  </p:clrMapOvr>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7467" indent="0">
              <a:buNone/>
              <a:defRPr sz="7499" b="1"/>
            </a:lvl2pPr>
            <a:lvl3pPr marL="3414937" indent="0">
              <a:buNone/>
              <a:defRPr sz="6916" b="1"/>
            </a:lvl3pPr>
            <a:lvl4pPr marL="5122401" indent="0">
              <a:buNone/>
              <a:defRPr sz="6082" b="1"/>
            </a:lvl4pPr>
            <a:lvl5pPr marL="6829870" indent="0">
              <a:buNone/>
              <a:defRPr sz="6082" b="1"/>
            </a:lvl5pPr>
            <a:lvl6pPr marL="8537332" indent="0">
              <a:buNone/>
              <a:defRPr sz="6082" b="1"/>
            </a:lvl6pPr>
            <a:lvl7pPr marL="10244811" indent="0">
              <a:buNone/>
              <a:defRPr sz="6082" b="1"/>
            </a:lvl7pPr>
            <a:lvl8pPr marL="11952273" indent="0">
              <a:buNone/>
              <a:defRPr sz="6082" b="1"/>
            </a:lvl8pPr>
            <a:lvl9pPr marL="1365974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51" y="8058283"/>
            <a:ext cx="12731591" cy="3358307"/>
          </a:xfrm>
        </p:spPr>
        <p:txBody>
          <a:bodyPr anchor="b"/>
          <a:lstStyle>
            <a:lvl1pPr marL="0" indent="0">
              <a:buNone/>
              <a:defRPr sz="8999" b="1"/>
            </a:lvl1pPr>
            <a:lvl2pPr marL="1707467" indent="0">
              <a:buNone/>
              <a:defRPr sz="7499" b="1"/>
            </a:lvl2pPr>
            <a:lvl3pPr marL="3414937" indent="0">
              <a:buNone/>
              <a:defRPr sz="6916" b="1"/>
            </a:lvl3pPr>
            <a:lvl4pPr marL="5122401" indent="0">
              <a:buNone/>
              <a:defRPr sz="6082" b="1"/>
            </a:lvl4pPr>
            <a:lvl5pPr marL="6829870" indent="0">
              <a:buNone/>
              <a:defRPr sz="6082" b="1"/>
            </a:lvl5pPr>
            <a:lvl6pPr marL="8537332" indent="0">
              <a:buNone/>
              <a:defRPr sz="6082" b="1"/>
            </a:lvl6pPr>
            <a:lvl7pPr marL="10244811" indent="0">
              <a:buNone/>
              <a:defRPr sz="6082" b="1"/>
            </a:lvl7pPr>
            <a:lvl8pPr marL="11952273" indent="0">
              <a:buNone/>
              <a:defRPr sz="6082" b="1"/>
            </a:lvl8pPr>
            <a:lvl9pPr marL="1365974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51"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8322535"/>
      </p:ext>
    </p:extLst>
  </p:cSld>
  <p:clrMapOvr>
    <a:masterClrMapping/>
  </p:clrMapOvr>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848228"/>
      </p:ext>
    </p:extLst>
  </p:cSld>
  <p:clrMapOvr>
    <a:masterClrMapping/>
  </p:clrMapOvr>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1367688"/>
      </p:ext>
    </p:extLst>
  </p:cSld>
  <p:clrMapOvr>
    <a:masterClrMapping/>
  </p:clrMapOvr>
  <p:transition/>
</p:sldLayout>
</file>

<file path=ppt/slideLayouts/slideLayout9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4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60"/>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44" y="7533307"/>
            <a:ext cx="9476185" cy="24624823"/>
          </a:xfrm>
        </p:spPr>
        <p:txBody>
          <a:bodyPr/>
          <a:lstStyle>
            <a:lvl1pPr marL="0" indent="0">
              <a:buNone/>
              <a:defRPr sz="5249"/>
            </a:lvl1pPr>
            <a:lvl2pPr marL="1707467" indent="0">
              <a:buNone/>
              <a:defRPr sz="4583"/>
            </a:lvl2pPr>
            <a:lvl3pPr marL="3414937" indent="0">
              <a:buNone/>
              <a:defRPr sz="3749"/>
            </a:lvl3pPr>
            <a:lvl4pPr marL="5122401" indent="0">
              <a:buNone/>
              <a:defRPr sz="3333"/>
            </a:lvl4pPr>
            <a:lvl5pPr marL="6829870" indent="0">
              <a:buNone/>
              <a:defRPr sz="3333"/>
            </a:lvl5pPr>
            <a:lvl6pPr marL="8537332" indent="0">
              <a:buNone/>
              <a:defRPr sz="3333"/>
            </a:lvl6pPr>
            <a:lvl7pPr marL="10244811" indent="0">
              <a:buNone/>
              <a:defRPr sz="3333"/>
            </a:lvl7pPr>
            <a:lvl8pPr marL="11952273" indent="0">
              <a:buNone/>
              <a:defRPr sz="3333"/>
            </a:lvl8pPr>
            <a:lvl9pPr marL="1365974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74145"/>
      </p:ext>
    </p:extLst>
  </p:cSld>
  <p:clrMapOvr>
    <a:masterClrMapping/>
  </p:clrMapOvr>
  <p:transition/>
</p:sldLayout>
</file>

<file path=ppt/slideLayouts/slideLayout9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7467" indent="0">
              <a:buNone/>
              <a:defRPr sz="10415"/>
            </a:lvl2pPr>
            <a:lvl3pPr marL="3414937" indent="0">
              <a:buNone/>
              <a:defRPr sz="8999"/>
            </a:lvl3pPr>
            <a:lvl4pPr marL="5122401" indent="0">
              <a:buNone/>
              <a:defRPr sz="7499"/>
            </a:lvl4pPr>
            <a:lvl5pPr marL="6829870" indent="0">
              <a:buNone/>
              <a:defRPr sz="7499"/>
            </a:lvl5pPr>
            <a:lvl6pPr marL="8537332" indent="0">
              <a:buNone/>
              <a:defRPr sz="7499"/>
            </a:lvl6pPr>
            <a:lvl7pPr marL="10244811" indent="0">
              <a:buNone/>
              <a:defRPr sz="7499"/>
            </a:lvl7pPr>
            <a:lvl8pPr marL="11952273" indent="0">
              <a:buNone/>
              <a:defRPr sz="7499"/>
            </a:lvl8pPr>
            <a:lvl9pPr marL="1365974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7467" indent="0">
              <a:buNone/>
              <a:defRPr sz="4583"/>
            </a:lvl2pPr>
            <a:lvl3pPr marL="3414937" indent="0">
              <a:buNone/>
              <a:defRPr sz="3749"/>
            </a:lvl3pPr>
            <a:lvl4pPr marL="5122401" indent="0">
              <a:buNone/>
              <a:defRPr sz="3333"/>
            </a:lvl4pPr>
            <a:lvl5pPr marL="6829870" indent="0">
              <a:buNone/>
              <a:defRPr sz="3333"/>
            </a:lvl5pPr>
            <a:lvl6pPr marL="8537332" indent="0">
              <a:buNone/>
              <a:defRPr sz="3333"/>
            </a:lvl6pPr>
            <a:lvl7pPr marL="10244811" indent="0">
              <a:buNone/>
              <a:defRPr sz="3333"/>
            </a:lvl7pPr>
            <a:lvl8pPr marL="11952273" indent="0">
              <a:buNone/>
              <a:defRPr sz="3333"/>
            </a:lvl8pPr>
            <a:lvl9pPr marL="1365974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833370"/>
      </p:ext>
    </p:extLst>
  </p:cSld>
  <p:clrMapOvr>
    <a:masterClrMapping/>
  </p:clrMapOvr>
  <p:transition/>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858779"/>
      </p:ext>
    </p:extLst>
  </p:cSld>
  <p:clrMapOvr>
    <a:masterClrMapping/>
  </p:clrMapOvr>
  <p:transition/>
</p:sldLayout>
</file>

<file path=ppt/slideLayouts/slideLayout9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5271675"/>
      </p:ext>
    </p:extLst>
  </p:cSld>
  <p:clrMapOvr>
    <a:masterClrMapping/>
  </p:clrMapOvr>
  <p:transition/>
</p:sldLayout>
</file>

<file path=ppt/slideLayouts/slideLayout9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416" tIns="170707" rIns="341416" bIns="170707"/>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416" tIns="170707" rIns="341416" bIns="170707"/>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416" tIns="170707" rIns="341416" bIns="170707"/>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753" tIns="204875" rIns="409753" bIns="204875"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56754"/>
      </p:ext>
    </p:extLst>
  </p:cSld>
  <p:clrMapOvr>
    <a:masterClrMapping/>
  </p:clrMapOvr>
  <p:transition/>
  <p:timing>
    <p:tnLst>
      <p:par>
        <p:cTn id="1" dur="indefinite" restart="never" nodeType="tmRoot"/>
      </p:par>
    </p:tnLst>
  </p:timing>
</p:sldLayout>
</file>

<file path=ppt/slideLayouts/slideLayout9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169059"/>
      </p:ext>
    </p:extLst>
  </p:cSld>
  <p:clrMapOvr>
    <a:masterClrMapping/>
  </p:clrMapOv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63"/>
            <a:ext cx="25923241" cy="2748786"/>
          </a:xfrm>
          <a:prstGeom prst="rect">
            <a:avLst/>
          </a:prstGeom>
        </p:spPr>
        <p:txBody>
          <a:bodyPr/>
          <a:lstStyle>
            <a:lvl1pPr>
              <a:defRPr>
                <a:latin typeface="Arial"/>
              </a:defRPr>
            </a:lvl1pPr>
          </a:lstStyle>
          <a:p>
            <a:r>
              <a:rPr lang="tr-TR" altLang="zh-TW" smtClean="0"/>
              <a:t>Click to edit Master title style</a:t>
            </a:r>
            <a:endParaRPr lang="en-US" dirty="0"/>
          </a:p>
        </p:txBody>
      </p:sp>
    </p:spTree>
    <p:extLst>
      <p:ext uri="{BB962C8B-B14F-4D97-AF65-F5344CB8AC3E}">
        <p14:creationId xmlns:p14="http://schemas.microsoft.com/office/powerpoint/2010/main" val="3645553831"/>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1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08"/>
            <a:ext cx="24483061" cy="7874938"/>
          </a:xfrm>
        </p:spPr>
        <p:txBody>
          <a:bodyPr anchor="b"/>
          <a:lstStyle>
            <a:lvl1pPr marL="0" indent="0">
              <a:buNone/>
              <a:defRPr sz="7499"/>
            </a:lvl1pPr>
            <a:lvl2pPr marL="1706998" indent="0">
              <a:buNone/>
              <a:defRPr sz="6916"/>
            </a:lvl2pPr>
            <a:lvl3pPr marL="3413998" indent="0">
              <a:buNone/>
              <a:defRPr sz="6082"/>
            </a:lvl3pPr>
            <a:lvl4pPr marL="5120991" indent="0">
              <a:buNone/>
              <a:defRPr sz="5249"/>
            </a:lvl4pPr>
            <a:lvl5pPr marL="6827993" indent="0">
              <a:buNone/>
              <a:defRPr sz="5249"/>
            </a:lvl5pPr>
            <a:lvl6pPr marL="8534984" indent="0">
              <a:buNone/>
              <a:defRPr sz="5249"/>
            </a:lvl6pPr>
            <a:lvl7pPr marL="10241993" indent="0">
              <a:buNone/>
              <a:defRPr sz="5249"/>
            </a:lvl7pPr>
            <a:lvl8pPr marL="11948986" indent="0">
              <a:buNone/>
              <a:defRPr sz="5249"/>
            </a:lvl8pPr>
            <a:lvl9pPr marL="13655986"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2906072"/>
      </p:ext>
    </p:extLst>
  </p:cSld>
  <p:clrMapOvr>
    <a:masterClrMapping/>
  </p:clrMapOvr>
  <p:transition/>
</p:sldLayout>
</file>

<file path=ppt/slideLayouts/slideLayout9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076334"/>
      </p:ext>
    </p:extLst>
  </p:cSld>
  <p:clrMapOvr>
    <a:masterClrMapping/>
  </p:clrMapOvr>
  <p:transition/>
</p:sldLayout>
</file>

<file path=ppt/slideLayouts/slideLayout9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6998" indent="0">
              <a:buNone/>
              <a:defRPr sz="7499" b="1"/>
            </a:lvl2pPr>
            <a:lvl3pPr marL="3413998" indent="0">
              <a:buNone/>
              <a:defRPr sz="6916" b="1"/>
            </a:lvl3pPr>
            <a:lvl4pPr marL="5120991" indent="0">
              <a:buNone/>
              <a:defRPr sz="6082" b="1"/>
            </a:lvl4pPr>
            <a:lvl5pPr marL="6827993" indent="0">
              <a:buNone/>
              <a:defRPr sz="6082" b="1"/>
            </a:lvl5pPr>
            <a:lvl6pPr marL="8534984" indent="0">
              <a:buNone/>
              <a:defRPr sz="6082" b="1"/>
            </a:lvl6pPr>
            <a:lvl7pPr marL="10241993" indent="0">
              <a:buNone/>
              <a:defRPr sz="6082" b="1"/>
            </a:lvl7pPr>
            <a:lvl8pPr marL="11948986" indent="0">
              <a:buNone/>
              <a:defRPr sz="6082" b="1"/>
            </a:lvl8pPr>
            <a:lvl9pPr marL="13655986"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59" y="8058283"/>
            <a:ext cx="12731591" cy="3358307"/>
          </a:xfrm>
        </p:spPr>
        <p:txBody>
          <a:bodyPr anchor="b"/>
          <a:lstStyle>
            <a:lvl1pPr marL="0" indent="0">
              <a:buNone/>
              <a:defRPr sz="8999" b="1"/>
            </a:lvl1pPr>
            <a:lvl2pPr marL="1706998" indent="0">
              <a:buNone/>
              <a:defRPr sz="7499" b="1"/>
            </a:lvl2pPr>
            <a:lvl3pPr marL="3413998" indent="0">
              <a:buNone/>
              <a:defRPr sz="6916" b="1"/>
            </a:lvl3pPr>
            <a:lvl4pPr marL="5120991" indent="0">
              <a:buNone/>
              <a:defRPr sz="6082" b="1"/>
            </a:lvl4pPr>
            <a:lvl5pPr marL="6827993" indent="0">
              <a:buNone/>
              <a:defRPr sz="6082" b="1"/>
            </a:lvl5pPr>
            <a:lvl6pPr marL="8534984" indent="0">
              <a:buNone/>
              <a:defRPr sz="6082" b="1"/>
            </a:lvl6pPr>
            <a:lvl7pPr marL="10241993" indent="0">
              <a:buNone/>
              <a:defRPr sz="6082" b="1"/>
            </a:lvl7pPr>
            <a:lvl8pPr marL="11948986" indent="0">
              <a:buNone/>
              <a:defRPr sz="6082" b="1"/>
            </a:lvl8pPr>
            <a:lvl9pPr marL="13655986"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5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01222"/>
      </p:ext>
    </p:extLst>
  </p:cSld>
  <p:clrMapOvr>
    <a:masterClrMapping/>
  </p:clrMapOvr>
  <p:transition/>
</p:sldLayout>
</file>

<file path=ppt/slideLayouts/slideLayout9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841282"/>
      </p:ext>
    </p:extLst>
  </p:cSld>
  <p:clrMapOvr>
    <a:masterClrMapping/>
  </p:clrMapOvr>
  <p:transition/>
</p:sldLayout>
</file>

<file path=ppt/slideLayouts/slideLayout9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6297023"/>
      </p:ext>
    </p:extLst>
  </p:cSld>
  <p:clrMapOvr>
    <a:masterClrMapping/>
  </p:clrMapOvr>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46"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7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46" y="7533307"/>
            <a:ext cx="9476185" cy="24624823"/>
          </a:xfrm>
        </p:spPr>
        <p:txBody>
          <a:bodyPr/>
          <a:lstStyle>
            <a:lvl1pPr marL="0" indent="0">
              <a:buNone/>
              <a:defRPr sz="5249"/>
            </a:lvl1pPr>
            <a:lvl2pPr marL="1706998" indent="0">
              <a:buNone/>
              <a:defRPr sz="4583"/>
            </a:lvl2pPr>
            <a:lvl3pPr marL="3413998" indent="0">
              <a:buNone/>
              <a:defRPr sz="3749"/>
            </a:lvl3pPr>
            <a:lvl4pPr marL="5120991" indent="0">
              <a:buNone/>
              <a:defRPr sz="3333"/>
            </a:lvl4pPr>
            <a:lvl5pPr marL="6827993" indent="0">
              <a:buNone/>
              <a:defRPr sz="3333"/>
            </a:lvl5pPr>
            <a:lvl6pPr marL="8534984" indent="0">
              <a:buNone/>
              <a:defRPr sz="3333"/>
            </a:lvl6pPr>
            <a:lvl7pPr marL="10241993" indent="0">
              <a:buNone/>
              <a:defRPr sz="3333"/>
            </a:lvl7pPr>
            <a:lvl8pPr marL="11948986" indent="0">
              <a:buNone/>
              <a:defRPr sz="3333"/>
            </a:lvl8pPr>
            <a:lvl9pPr marL="1365598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180810"/>
      </p:ext>
    </p:extLst>
  </p:cSld>
  <p:clrMapOvr>
    <a:masterClrMapping/>
  </p:clrMapOvr>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6998" indent="0">
              <a:buNone/>
              <a:defRPr sz="10415"/>
            </a:lvl2pPr>
            <a:lvl3pPr marL="3413998" indent="0">
              <a:buNone/>
              <a:defRPr sz="8999"/>
            </a:lvl3pPr>
            <a:lvl4pPr marL="5120991" indent="0">
              <a:buNone/>
              <a:defRPr sz="7499"/>
            </a:lvl4pPr>
            <a:lvl5pPr marL="6827993" indent="0">
              <a:buNone/>
              <a:defRPr sz="7499"/>
            </a:lvl5pPr>
            <a:lvl6pPr marL="8534984" indent="0">
              <a:buNone/>
              <a:defRPr sz="7499"/>
            </a:lvl6pPr>
            <a:lvl7pPr marL="10241993" indent="0">
              <a:buNone/>
              <a:defRPr sz="7499"/>
            </a:lvl7pPr>
            <a:lvl8pPr marL="11948986" indent="0">
              <a:buNone/>
              <a:defRPr sz="7499"/>
            </a:lvl8pPr>
            <a:lvl9pPr marL="13655986"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6998" indent="0">
              <a:buNone/>
              <a:defRPr sz="4583"/>
            </a:lvl2pPr>
            <a:lvl3pPr marL="3413998" indent="0">
              <a:buNone/>
              <a:defRPr sz="3749"/>
            </a:lvl3pPr>
            <a:lvl4pPr marL="5120991" indent="0">
              <a:buNone/>
              <a:defRPr sz="3333"/>
            </a:lvl4pPr>
            <a:lvl5pPr marL="6827993" indent="0">
              <a:buNone/>
              <a:defRPr sz="3333"/>
            </a:lvl5pPr>
            <a:lvl6pPr marL="8534984" indent="0">
              <a:buNone/>
              <a:defRPr sz="3333"/>
            </a:lvl6pPr>
            <a:lvl7pPr marL="10241993" indent="0">
              <a:buNone/>
              <a:defRPr sz="3333"/>
            </a:lvl7pPr>
            <a:lvl8pPr marL="11948986" indent="0">
              <a:buNone/>
              <a:defRPr sz="3333"/>
            </a:lvl8pPr>
            <a:lvl9pPr marL="13655986"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0685590"/>
      </p:ext>
    </p:extLst>
  </p:cSld>
  <p:clrMapOvr>
    <a:masterClrMapping/>
  </p:clrMapOvr>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329447"/>
      </p:ext>
    </p:extLst>
  </p:cSld>
  <p:clrMapOvr>
    <a:masterClrMapping/>
  </p:clrMapOvr>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160960"/>
      </p:ext>
    </p:extLst>
  </p:cSld>
  <p:clrMapOvr>
    <a:masterClrMapping/>
  </p:clrMapOvr>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322" tIns="170661" rIns="341322" bIns="170661"/>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322" tIns="170661" rIns="341322" bIns="170661"/>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322" tIns="170661" rIns="341322" bIns="170661"/>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640" tIns="204820" rIns="409640" bIns="204820"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0194809"/>
      </p:ext>
    </p:extLst>
  </p:cSld>
  <p:clrMapOvr>
    <a:masterClrMapping/>
  </p:clrMapOv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13401676" y="619047"/>
            <a:ext cx="15401926" cy="49999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10642" tIns="155309" rIns="310642" bIns="155309" rtlCol="0" anchor="ctr"/>
          <a:lstStyle/>
          <a:p>
            <a:pPr algn="ctr" defTabSz="1553118"/>
            <a:endParaRPr lang="en-US" sz="6082" dirty="0">
              <a:solidFill>
                <a:srgbClr val="FFFFFF"/>
              </a:solidFill>
              <a:latin typeface="Arial"/>
            </a:endParaRPr>
          </a:p>
        </p:txBody>
      </p:sp>
    </p:spTree>
    <p:extLst>
      <p:ext uri="{BB962C8B-B14F-4D97-AF65-F5344CB8AC3E}">
        <p14:creationId xmlns:p14="http://schemas.microsoft.com/office/powerpoint/2010/main" val="1311442608"/>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0270571"/>
      </p:ext>
    </p:extLst>
  </p:cSld>
  <p:clrMapOvr>
    <a:masterClrMapping/>
  </p:clrMapOvr>
  <p:transition/>
  <p:timing>
    <p:tnLst>
      <p:par>
        <p:cTn id="1" dur="indefinite" restart="never" nodeType="tmRoot"/>
      </p:par>
    </p:tnLst>
  </p:timing>
</p:sldLayout>
</file>

<file path=ppt/slideLayouts/slideLayout9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29"/>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13"/>
            <a:ext cx="24483061" cy="7874938"/>
          </a:xfrm>
        </p:spPr>
        <p:txBody>
          <a:bodyPr anchor="b"/>
          <a:lstStyle>
            <a:lvl1pPr marL="0" indent="0">
              <a:buNone/>
              <a:defRPr sz="7499"/>
            </a:lvl1pPr>
            <a:lvl2pPr marL="1706529" indent="0">
              <a:buNone/>
              <a:defRPr sz="6916"/>
            </a:lvl2pPr>
            <a:lvl3pPr marL="3413056" indent="0">
              <a:buNone/>
              <a:defRPr sz="6082"/>
            </a:lvl3pPr>
            <a:lvl4pPr marL="5119581" indent="0">
              <a:buNone/>
              <a:defRPr sz="5249"/>
            </a:lvl4pPr>
            <a:lvl5pPr marL="6826112" indent="0">
              <a:buNone/>
              <a:defRPr sz="5249"/>
            </a:lvl5pPr>
            <a:lvl6pPr marL="8532637" indent="0">
              <a:buNone/>
              <a:defRPr sz="5249"/>
            </a:lvl6pPr>
            <a:lvl7pPr marL="10239178" indent="0">
              <a:buNone/>
              <a:defRPr sz="5249"/>
            </a:lvl7pPr>
            <a:lvl8pPr marL="11945697" indent="0">
              <a:buNone/>
              <a:defRPr sz="5249"/>
            </a:lvl8pPr>
            <a:lvl9pPr marL="13652230"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447411"/>
      </p:ext>
    </p:extLst>
  </p:cSld>
  <p:clrMapOvr>
    <a:masterClrMapping/>
  </p:clrMapOvr>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26590"/>
      </p:ext>
    </p:extLst>
  </p:cSld>
  <p:clrMapOvr>
    <a:masterClrMapping/>
  </p:clrMapOvr>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6529" indent="0">
              <a:buNone/>
              <a:defRPr sz="7499" b="1"/>
            </a:lvl2pPr>
            <a:lvl3pPr marL="3413056" indent="0">
              <a:buNone/>
              <a:defRPr sz="6916" b="1"/>
            </a:lvl3pPr>
            <a:lvl4pPr marL="5119581" indent="0">
              <a:buNone/>
              <a:defRPr sz="6082" b="1"/>
            </a:lvl4pPr>
            <a:lvl5pPr marL="6826112" indent="0">
              <a:buNone/>
              <a:defRPr sz="6082" b="1"/>
            </a:lvl5pPr>
            <a:lvl6pPr marL="8532637" indent="0">
              <a:buNone/>
              <a:defRPr sz="6082" b="1"/>
            </a:lvl6pPr>
            <a:lvl7pPr marL="10239178" indent="0">
              <a:buNone/>
              <a:defRPr sz="6082" b="1"/>
            </a:lvl7pPr>
            <a:lvl8pPr marL="11945697" indent="0">
              <a:buNone/>
              <a:defRPr sz="6082" b="1"/>
            </a:lvl8pPr>
            <a:lvl9pPr marL="13652230"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67" y="8058283"/>
            <a:ext cx="12731591" cy="3358307"/>
          </a:xfrm>
        </p:spPr>
        <p:txBody>
          <a:bodyPr anchor="b"/>
          <a:lstStyle>
            <a:lvl1pPr marL="0" indent="0">
              <a:buNone/>
              <a:defRPr sz="8999" b="1"/>
            </a:lvl1pPr>
            <a:lvl2pPr marL="1706529" indent="0">
              <a:buNone/>
              <a:defRPr sz="7499" b="1"/>
            </a:lvl2pPr>
            <a:lvl3pPr marL="3413056" indent="0">
              <a:buNone/>
              <a:defRPr sz="6916" b="1"/>
            </a:lvl3pPr>
            <a:lvl4pPr marL="5119581" indent="0">
              <a:buNone/>
              <a:defRPr sz="6082" b="1"/>
            </a:lvl4pPr>
            <a:lvl5pPr marL="6826112" indent="0">
              <a:buNone/>
              <a:defRPr sz="6082" b="1"/>
            </a:lvl5pPr>
            <a:lvl6pPr marL="8532637" indent="0">
              <a:buNone/>
              <a:defRPr sz="6082" b="1"/>
            </a:lvl6pPr>
            <a:lvl7pPr marL="10239178" indent="0">
              <a:buNone/>
              <a:defRPr sz="6082" b="1"/>
            </a:lvl7pPr>
            <a:lvl8pPr marL="11945697" indent="0">
              <a:buNone/>
              <a:defRPr sz="6082" b="1"/>
            </a:lvl8pPr>
            <a:lvl9pPr marL="13652230"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67"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322897"/>
      </p:ext>
    </p:extLst>
  </p:cSld>
  <p:clrMapOvr>
    <a:masterClrMapping/>
  </p:clrMapOvr>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5725290"/>
      </p:ext>
    </p:extLst>
  </p:cSld>
  <p:clrMapOvr>
    <a:masterClrMapping/>
  </p:clrMapOvr>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47469"/>
      </p:ext>
    </p:extLst>
  </p:cSld>
  <p:clrMapOvr>
    <a:masterClrMapping/>
  </p:clrMapOvr>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49"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9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49" y="7533307"/>
            <a:ext cx="9476185" cy="24624823"/>
          </a:xfrm>
        </p:spPr>
        <p:txBody>
          <a:bodyPr/>
          <a:lstStyle>
            <a:lvl1pPr marL="0" indent="0">
              <a:buNone/>
              <a:defRPr sz="5249"/>
            </a:lvl1pPr>
            <a:lvl2pPr marL="1706529" indent="0">
              <a:buNone/>
              <a:defRPr sz="4583"/>
            </a:lvl2pPr>
            <a:lvl3pPr marL="3413056" indent="0">
              <a:buNone/>
              <a:defRPr sz="3749"/>
            </a:lvl3pPr>
            <a:lvl4pPr marL="5119581" indent="0">
              <a:buNone/>
              <a:defRPr sz="3333"/>
            </a:lvl4pPr>
            <a:lvl5pPr marL="6826112" indent="0">
              <a:buNone/>
              <a:defRPr sz="3333"/>
            </a:lvl5pPr>
            <a:lvl6pPr marL="8532637" indent="0">
              <a:buNone/>
              <a:defRPr sz="3333"/>
            </a:lvl6pPr>
            <a:lvl7pPr marL="10239178" indent="0">
              <a:buNone/>
              <a:defRPr sz="3333"/>
            </a:lvl7pPr>
            <a:lvl8pPr marL="11945697" indent="0">
              <a:buNone/>
              <a:defRPr sz="3333"/>
            </a:lvl8pPr>
            <a:lvl9pPr marL="13652230"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8941679"/>
      </p:ext>
    </p:extLst>
  </p:cSld>
  <p:clrMapOvr>
    <a:masterClrMapping/>
  </p:clrMapOvr>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6529" indent="0">
              <a:buNone/>
              <a:defRPr sz="10415"/>
            </a:lvl2pPr>
            <a:lvl3pPr marL="3413056" indent="0">
              <a:buNone/>
              <a:defRPr sz="8999"/>
            </a:lvl3pPr>
            <a:lvl4pPr marL="5119581" indent="0">
              <a:buNone/>
              <a:defRPr sz="7499"/>
            </a:lvl4pPr>
            <a:lvl5pPr marL="6826112" indent="0">
              <a:buNone/>
              <a:defRPr sz="7499"/>
            </a:lvl5pPr>
            <a:lvl6pPr marL="8532637" indent="0">
              <a:buNone/>
              <a:defRPr sz="7499"/>
            </a:lvl6pPr>
            <a:lvl7pPr marL="10239178" indent="0">
              <a:buNone/>
              <a:defRPr sz="7499"/>
            </a:lvl7pPr>
            <a:lvl8pPr marL="11945697" indent="0">
              <a:buNone/>
              <a:defRPr sz="7499"/>
            </a:lvl8pPr>
            <a:lvl9pPr marL="13652230"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6529" indent="0">
              <a:buNone/>
              <a:defRPr sz="4583"/>
            </a:lvl2pPr>
            <a:lvl3pPr marL="3413056" indent="0">
              <a:buNone/>
              <a:defRPr sz="3749"/>
            </a:lvl3pPr>
            <a:lvl4pPr marL="5119581" indent="0">
              <a:buNone/>
              <a:defRPr sz="3333"/>
            </a:lvl4pPr>
            <a:lvl5pPr marL="6826112" indent="0">
              <a:buNone/>
              <a:defRPr sz="3333"/>
            </a:lvl5pPr>
            <a:lvl6pPr marL="8532637" indent="0">
              <a:buNone/>
              <a:defRPr sz="3333"/>
            </a:lvl6pPr>
            <a:lvl7pPr marL="10239178" indent="0">
              <a:buNone/>
              <a:defRPr sz="3333"/>
            </a:lvl7pPr>
            <a:lvl8pPr marL="11945697" indent="0">
              <a:buNone/>
              <a:defRPr sz="3333"/>
            </a:lvl8pPr>
            <a:lvl9pPr marL="13652230"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8807416"/>
      </p:ext>
    </p:extLst>
  </p:cSld>
  <p:clrMapOvr>
    <a:masterClrMapping/>
  </p:clrMapOvr>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1284807"/>
      </p:ext>
    </p:extLst>
  </p:cSld>
  <p:clrMapOvr>
    <a:masterClrMapping/>
  </p:clrMapOvr>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09859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Rectangle 7"/>
          <p:cNvSpPr/>
          <p:nvPr userDrawn="1"/>
        </p:nvSpPr>
        <p:spPr>
          <a:xfrm>
            <a:off x="13401676" y="619047"/>
            <a:ext cx="15401926" cy="49999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10642" tIns="155309" rIns="310642" bIns="155309" rtlCol="0" anchor="ctr"/>
          <a:lstStyle/>
          <a:p>
            <a:pPr algn="ctr" defTabSz="1553118"/>
            <a:endParaRPr lang="en-US" sz="6082" dirty="0">
              <a:solidFill>
                <a:srgbClr val="FFFFFF"/>
              </a:solidFill>
              <a:latin typeface="Arial"/>
            </a:endParaRPr>
          </a:p>
        </p:txBody>
      </p:sp>
      <p:sp>
        <p:nvSpPr>
          <p:cNvPr id="2" name="Title 1"/>
          <p:cNvSpPr>
            <a:spLocks noGrp="1"/>
          </p:cNvSpPr>
          <p:nvPr>
            <p:ph type="title"/>
          </p:nvPr>
        </p:nvSpPr>
        <p:spPr>
          <a:xfrm>
            <a:off x="5645709" y="25199819"/>
            <a:ext cx="17282160" cy="2974981"/>
          </a:xfrm>
          <a:prstGeom prst="rect">
            <a:avLst/>
          </a:prstGeom>
        </p:spPr>
        <p:txBody>
          <a:bodyPr anchor="b"/>
          <a:lstStyle>
            <a:lvl1pPr algn="l">
              <a:defRPr sz="6916" b="1">
                <a:latin typeface="Arial"/>
              </a:defRPr>
            </a:lvl1pPr>
          </a:lstStyle>
          <a:p>
            <a:r>
              <a:rPr lang="tr-TR" altLang="zh-TW" smtClean="0"/>
              <a:t>Click to edit Master title style</a:t>
            </a:r>
            <a:endParaRPr lang="en-US" dirty="0"/>
          </a:p>
        </p:txBody>
      </p:sp>
      <p:sp>
        <p:nvSpPr>
          <p:cNvPr id="3" name="Picture Placeholder 2"/>
          <p:cNvSpPr>
            <a:spLocks noGrp="1"/>
          </p:cNvSpPr>
          <p:nvPr>
            <p:ph type="pic" idx="1"/>
          </p:nvPr>
        </p:nvSpPr>
        <p:spPr>
          <a:xfrm>
            <a:off x="5645709" y="3216644"/>
            <a:ext cx="17282160" cy="21599843"/>
          </a:xfrm>
          <a:prstGeom prst="rect">
            <a:avLst/>
          </a:prstGeom>
        </p:spPr>
        <p:txBody>
          <a:bodyPr lIns="372820" tIns="186395" rIns="372820" bIns="186395"/>
          <a:lstStyle>
            <a:lvl1pPr marL="0" indent="0">
              <a:buNone/>
              <a:defRPr sz="10832">
                <a:latin typeface="Arial"/>
              </a:defRPr>
            </a:lvl1pPr>
            <a:lvl2pPr marL="1553118" indent="0">
              <a:buNone/>
              <a:defRPr sz="9415"/>
            </a:lvl2pPr>
            <a:lvl3pPr marL="3106232" indent="0">
              <a:buNone/>
              <a:defRPr sz="8332"/>
            </a:lvl3pPr>
            <a:lvl4pPr marL="4659346" indent="0">
              <a:buNone/>
              <a:defRPr sz="6916"/>
            </a:lvl4pPr>
            <a:lvl5pPr marL="6212460" indent="0">
              <a:buNone/>
              <a:defRPr sz="6916"/>
            </a:lvl5pPr>
            <a:lvl6pPr marL="7765578" indent="0">
              <a:buNone/>
              <a:defRPr sz="6916"/>
            </a:lvl6pPr>
            <a:lvl7pPr marL="9318688" indent="0">
              <a:buNone/>
              <a:defRPr sz="6916"/>
            </a:lvl7pPr>
            <a:lvl8pPr marL="10871810" indent="0">
              <a:buNone/>
              <a:defRPr sz="6916"/>
            </a:lvl8pPr>
            <a:lvl9pPr marL="12424920" indent="0">
              <a:buNone/>
              <a:defRPr sz="6916"/>
            </a:lvl9pPr>
          </a:lstStyle>
          <a:p>
            <a:r>
              <a:rPr lang="tr-TR" altLang="zh-TW" smtClean="0"/>
              <a:t>Drag picture to placeholder or click icon to add</a:t>
            </a:r>
            <a:endParaRPr lang="en-US" dirty="0"/>
          </a:p>
        </p:txBody>
      </p:sp>
      <p:sp>
        <p:nvSpPr>
          <p:cNvPr id="4" name="Text Placeholder 3"/>
          <p:cNvSpPr>
            <a:spLocks noGrp="1"/>
          </p:cNvSpPr>
          <p:nvPr>
            <p:ph type="body" sz="half" idx="2"/>
          </p:nvPr>
        </p:nvSpPr>
        <p:spPr>
          <a:xfrm>
            <a:off x="5645709" y="28174803"/>
            <a:ext cx="17282160" cy="4224965"/>
          </a:xfrm>
          <a:prstGeom prst="rect">
            <a:avLst/>
          </a:prstGeom>
        </p:spPr>
        <p:txBody>
          <a:bodyPr lIns="372820" tIns="186395" rIns="372820" bIns="186395"/>
          <a:lstStyle>
            <a:lvl1pPr marL="0" indent="0">
              <a:buNone/>
              <a:defRPr sz="4833">
                <a:latin typeface="Arial"/>
              </a:defRPr>
            </a:lvl1pPr>
            <a:lvl2pPr marL="1553118" indent="0">
              <a:buNone/>
              <a:defRPr sz="4166"/>
            </a:lvl2pPr>
            <a:lvl3pPr marL="3106232" indent="0">
              <a:buNone/>
              <a:defRPr sz="3333"/>
            </a:lvl3pPr>
            <a:lvl4pPr marL="4659346" indent="0">
              <a:buNone/>
              <a:defRPr sz="3166"/>
            </a:lvl4pPr>
            <a:lvl5pPr marL="6212460" indent="0">
              <a:buNone/>
              <a:defRPr sz="3166"/>
            </a:lvl5pPr>
            <a:lvl6pPr marL="7765578" indent="0">
              <a:buNone/>
              <a:defRPr sz="3166"/>
            </a:lvl6pPr>
            <a:lvl7pPr marL="9318688" indent="0">
              <a:buNone/>
              <a:defRPr sz="3166"/>
            </a:lvl7pPr>
            <a:lvl8pPr marL="10871810" indent="0">
              <a:buNone/>
              <a:defRPr sz="3166"/>
            </a:lvl8pPr>
            <a:lvl9pPr marL="12424920" indent="0">
              <a:buNone/>
              <a:defRPr sz="3166"/>
            </a:lvl9pPr>
          </a:lstStyle>
          <a:p>
            <a:pPr lvl="0"/>
            <a:r>
              <a:rPr lang="tr-TR" altLang="zh-TW" smtClean="0"/>
              <a:t>Click to edit Master text styles</a:t>
            </a:r>
          </a:p>
        </p:txBody>
      </p:sp>
    </p:spTree>
    <p:extLst>
      <p:ext uri="{BB962C8B-B14F-4D97-AF65-F5344CB8AC3E}">
        <p14:creationId xmlns:p14="http://schemas.microsoft.com/office/powerpoint/2010/main" val="796678112"/>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228" tIns="170615" rIns="341228" bIns="170615"/>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228" tIns="170615" rIns="341228" bIns="170615"/>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228" tIns="170615" rIns="341228" bIns="170615"/>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528" tIns="204765" rIns="409528" bIns="204765" numCol="1" anchor="b" anchorCtr="0" compatLnSpc="1">
            <a:prstTxWarp prst="textNoShape">
              <a:avLst/>
            </a:prstTxWarp>
          </a:bodyPr>
          <a:lstStyle>
            <a:lvl1pPr>
              <a:defRPr sz="4583">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4583"/>
            </a:lvl1pPr>
          </a:lstStyle>
          <a:p>
            <a:fld id="{EF0CAD05-5F98-C240-A41D-E171A6304933}" type="slidenum">
              <a:rPr lang="en-US"/>
              <a:pPr/>
              <a:t>‹#›</a:t>
            </a:fld>
            <a:endParaRPr lang="en-US"/>
          </a:p>
        </p:txBody>
      </p:sp>
    </p:spTree>
    <p:extLst>
      <p:ext uri="{BB962C8B-B14F-4D97-AF65-F5344CB8AC3E}">
        <p14:creationId xmlns:p14="http://schemas.microsoft.com/office/powerpoint/2010/main" val="795717255"/>
      </p:ext>
    </p:extLst>
  </p:cSld>
  <p:clrMapOvr>
    <a:masterClrMapping/>
  </p:clrMapOvr>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a:xfrm>
            <a:off x="720090" y="5236369"/>
            <a:ext cx="27123390" cy="27263441"/>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1574849721"/>
      </p:ext>
    </p:extLst>
  </p:cSld>
  <p:clrMapOvr>
    <a:masterClrMapping/>
  </p:clrMapOvr>
  <p:transition/>
</p:sldLayout>
</file>

<file path=ppt/slideLayouts/slideLayout9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4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22"/>
            <a:ext cx="24483061" cy="7874938"/>
          </a:xfrm>
        </p:spPr>
        <p:txBody>
          <a:bodyPr anchor="b"/>
          <a:lstStyle>
            <a:lvl1pPr marL="0" indent="0">
              <a:buNone/>
              <a:defRPr sz="7499"/>
            </a:lvl1pPr>
            <a:lvl2pPr marL="1706060" indent="0">
              <a:buNone/>
              <a:defRPr sz="6916"/>
            </a:lvl2pPr>
            <a:lvl3pPr marL="3412119" indent="0">
              <a:buNone/>
              <a:defRPr sz="6082"/>
            </a:lvl3pPr>
            <a:lvl4pPr marL="5118173" indent="0">
              <a:buNone/>
              <a:defRPr sz="5249"/>
            </a:lvl4pPr>
            <a:lvl5pPr marL="6824235" indent="0">
              <a:buNone/>
              <a:defRPr sz="5249"/>
            </a:lvl5pPr>
            <a:lvl6pPr marL="8530292" indent="0">
              <a:buNone/>
              <a:defRPr sz="5249"/>
            </a:lvl6pPr>
            <a:lvl7pPr marL="10236362" indent="0">
              <a:buNone/>
              <a:defRPr sz="5249"/>
            </a:lvl7pPr>
            <a:lvl8pPr marL="11942414" indent="0">
              <a:buNone/>
              <a:defRPr sz="5249"/>
            </a:lvl8pPr>
            <a:lvl9pPr marL="13648473"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4041886712"/>
      </p:ext>
    </p:extLst>
  </p:cSld>
  <p:clrMapOvr>
    <a:masterClrMapping/>
  </p:clrMapOvr>
  <p:transition/>
</p:sldLayout>
</file>

<file path=ppt/slideLayouts/slideLayout9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1389136945"/>
      </p:ext>
    </p:extLst>
  </p:cSld>
  <p:clrMapOvr>
    <a:masterClrMapping/>
  </p:clrMapOvr>
  <p:transition/>
</p:sldLayout>
</file>

<file path=ppt/slideLayouts/slideLayout9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6060" indent="0">
              <a:buNone/>
              <a:defRPr sz="7499" b="1"/>
            </a:lvl2pPr>
            <a:lvl3pPr marL="3412119" indent="0">
              <a:buNone/>
              <a:defRPr sz="6916" b="1"/>
            </a:lvl3pPr>
            <a:lvl4pPr marL="5118173" indent="0">
              <a:buNone/>
              <a:defRPr sz="6082" b="1"/>
            </a:lvl4pPr>
            <a:lvl5pPr marL="6824235" indent="0">
              <a:buNone/>
              <a:defRPr sz="6082" b="1"/>
            </a:lvl5pPr>
            <a:lvl6pPr marL="8530292" indent="0">
              <a:buNone/>
              <a:defRPr sz="6082" b="1"/>
            </a:lvl6pPr>
            <a:lvl7pPr marL="10236362" indent="0">
              <a:buNone/>
              <a:defRPr sz="6082" b="1"/>
            </a:lvl7pPr>
            <a:lvl8pPr marL="11942414" indent="0">
              <a:buNone/>
              <a:defRPr sz="6082" b="1"/>
            </a:lvl8pPr>
            <a:lvl9pPr marL="13648473"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72" y="8058283"/>
            <a:ext cx="12731591" cy="3358307"/>
          </a:xfrm>
        </p:spPr>
        <p:txBody>
          <a:bodyPr anchor="b"/>
          <a:lstStyle>
            <a:lvl1pPr marL="0" indent="0">
              <a:buNone/>
              <a:defRPr sz="8999" b="1"/>
            </a:lvl1pPr>
            <a:lvl2pPr marL="1706060" indent="0">
              <a:buNone/>
              <a:defRPr sz="7499" b="1"/>
            </a:lvl2pPr>
            <a:lvl3pPr marL="3412119" indent="0">
              <a:buNone/>
              <a:defRPr sz="6916" b="1"/>
            </a:lvl3pPr>
            <a:lvl4pPr marL="5118173" indent="0">
              <a:buNone/>
              <a:defRPr sz="6082" b="1"/>
            </a:lvl4pPr>
            <a:lvl5pPr marL="6824235" indent="0">
              <a:buNone/>
              <a:defRPr sz="6082" b="1"/>
            </a:lvl5pPr>
            <a:lvl6pPr marL="8530292" indent="0">
              <a:buNone/>
              <a:defRPr sz="6082" b="1"/>
            </a:lvl6pPr>
            <a:lvl7pPr marL="10236362" indent="0">
              <a:buNone/>
              <a:defRPr sz="6082" b="1"/>
            </a:lvl7pPr>
            <a:lvl8pPr marL="11942414" indent="0">
              <a:buNone/>
              <a:defRPr sz="6082" b="1"/>
            </a:lvl8pPr>
            <a:lvl9pPr marL="13648473"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72"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3706301310"/>
      </p:ext>
    </p:extLst>
  </p:cSld>
  <p:clrMapOvr>
    <a:masterClrMapping/>
  </p:clrMapOvr>
  <p:transition/>
</p:sldLayout>
</file>

<file path=ppt/slideLayouts/slideLayout9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1676822510"/>
      </p:ext>
    </p:extLst>
  </p:cSld>
  <p:clrMapOvr>
    <a:masterClrMapping/>
  </p:clrMapOvr>
  <p:transition/>
</p:sldLayout>
</file>

<file path=ppt/slideLayouts/slideLayout9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3116451860"/>
      </p:ext>
    </p:extLst>
  </p:cSld>
  <p:clrMapOvr>
    <a:masterClrMapping/>
  </p:clrMapOvr>
  <p:transition/>
</p:sldLayout>
</file>

<file path=ppt/slideLayouts/slideLayout9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51"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594"/>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51" y="7533307"/>
            <a:ext cx="9476185" cy="24624823"/>
          </a:xfrm>
        </p:spPr>
        <p:txBody>
          <a:bodyPr/>
          <a:lstStyle>
            <a:lvl1pPr marL="0" indent="0">
              <a:buNone/>
              <a:defRPr sz="5249"/>
            </a:lvl1pPr>
            <a:lvl2pPr marL="1706060" indent="0">
              <a:buNone/>
              <a:defRPr sz="4583"/>
            </a:lvl2pPr>
            <a:lvl3pPr marL="3412119" indent="0">
              <a:buNone/>
              <a:defRPr sz="3749"/>
            </a:lvl3pPr>
            <a:lvl4pPr marL="5118173" indent="0">
              <a:buNone/>
              <a:defRPr sz="3333"/>
            </a:lvl4pPr>
            <a:lvl5pPr marL="6824235" indent="0">
              <a:buNone/>
              <a:defRPr sz="3333"/>
            </a:lvl5pPr>
            <a:lvl6pPr marL="8530292" indent="0">
              <a:buNone/>
              <a:defRPr sz="3333"/>
            </a:lvl6pPr>
            <a:lvl7pPr marL="10236362" indent="0">
              <a:buNone/>
              <a:defRPr sz="3333"/>
            </a:lvl7pPr>
            <a:lvl8pPr marL="11942414" indent="0">
              <a:buNone/>
              <a:defRPr sz="3333"/>
            </a:lvl8pPr>
            <a:lvl9pPr marL="136484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60766139"/>
      </p:ext>
    </p:extLst>
  </p:cSld>
  <p:clrMapOvr>
    <a:masterClrMapping/>
  </p:clrMapOvr>
  <p:transition/>
</p:sldLayout>
</file>

<file path=ppt/slideLayouts/slideLayout9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6060" indent="0">
              <a:buNone/>
              <a:defRPr sz="10415"/>
            </a:lvl2pPr>
            <a:lvl3pPr marL="3412119" indent="0">
              <a:buNone/>
              <a:defRPr sz="8999"/>
            </a:lvl3pPr>
            <a:lvl4pPr marL="5118173" indent="0">
              <a:buNone/>
              <a:defRPr sz="7499"/>
            </a:lvl4pPr>
            <a:lvl5pPr marL="6824235" indent="0">
              <a:buNone/>
              <a:defRPr sz="7499"/>
            </a:lvl5pPr>
            <a:lvl6pPr marL="8530292" indent="0">
              <a:buNone/>
              <a:defRPr sz="7499"/>
            </a:lvl6pPr>
            <a:lvl7pPr marL="10236362" indent="0">
              <a:buNone/>
              <a:defRPr sz="7499"/>
            </a:lvl7pPr>
            <a:lvl8pPr marL="11942414" indent="0">
              <a:buNone/>
              <a:defRPr sz="7499"/>
            </a:lvl8pPr>
            <a:lvl9pPr marL="13648473"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6060" indent="0">
              <a:buNone/>
              <a:defRPr sz="4583"/>
            </a:lvl2pPr>
            <a:lvl3pPr marL="3412119" indent="0">
              <a:buNone/>
              <a:defRPr sz="3749"/>
            </a:lvl3pPr>
            <a:lvl4pPr marL="5118173" indent="0">
              <a:buNone/>
              <a:defRPr sz="3333"/>
            </a:lvl4pPr>
            <a:lvl5pPr marL="6824235" indent="0">
              <a:buNone/>
              <a:defRPr sz="3333"/>
            </a:lvl5pPr>
            <a:lvl6pPr marL="8530292" indent="0">
              <a:buNone/>
              <a:defRPr sz="3333"/>
            </a:lvl6pPr>
            <a:lvl7pPr marL="10236362" indent="0">
              <a:buNone/>
              <a:defRPr sz="3333"/>
            </a:lvl7pPr>
            <a:lvl8pPr marL="11942414" indent="0">
              <a:buNone/>
              <a:defRPr sz="3333"/>
            </a:lvl8pPr>
            <a:lvl9pPr marL="13648473"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461981542"/>
      </p:ext>
    </p:extLst>
  </p:cSld>
  <p:clrMapOvr>
    <a:masterClrMapping/>
  </p:clrMapOvr>
  <p:transition/>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57669863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440185" y="1441911"/>
            <a:ext cx="25923241" cy="2796405"/>
          </a:xfrm>
        </p:spPr>
        <p:txBody>
          <a:bodyPr/>
          <a:lstStyle>
            <a:lvl1pPr>
              <a:defRPr>
                <a:latin typeface="Arial"/>
              </a:defRPr>
            </a:lvl1pPr>
          </a:lstStyle>
          <a:p>
            <a:r>
              <a:rPr lang="tr-TR" altLang="zh-TW" smtClean="0"/>
              <a:t>Click to edit Master title style</a:t>
            </a:r>
            <a:endParaRPr lang="en-US" dirty="0"/>
          </a:p>
        </p:txBody>
      </p:sp>
      <p:sp>
        <p:nvSpPr>
          <p:cNvPr id="6" name="Text Placeholder 2"/>
          <p:cNvSpPr>
            <a:spLocks noGrp="1"/>
          </p:cNvSpPr>
          <p:nvPr>
            <p:ph idx="1" hasCustomPrompt="1"/>
          </p:nvPr>
        </p:nvSpPr>
        <p:spPr>
          <a:xfrm>
            <a:off x="1440185" y="6095445"/>
            <a:ext cx="25923241" cy="23758164"/>
          </a:xfrm>
          <a:prstGeom prst="rect">
            <a:avLst/>
          </a:prstGeom>
        </p:spPr>
        <p:txBody>
          <a:bodyPr vert="horz" lIns="372820" tIns="186395" rIns="372820" bIns="186395" rtlCol="0">
            <a:normAutofit/>
          </a:bodyPr>
          <a:lstStyle>
            <a:lvl1pPr marL="1164830" marR="0" indent="-1164830" algn="l" defTabSz="1553118"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1164830" marR="0" lvl="0" indent="-1164830" algn="l" defTabSz="1553118"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9415"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2523817" marR="0" lvl="1" indent="-970690" algn="l" defTabSz="1553118" rtl="0" eaLnBrk="1" fontAlgn="auto" latinLnBrk="0" hangingPunct="1">
              <a:lnSpc>
                <a:spcPct val="100000"/>
              </a:lnSpc>
              <a:spcBef>
                <a:spcPct val="20000"/>
              </a:spcBef>
              <a:spcAft>
                <a:spcPts val="0"/>
              </a:spcAft>
              <a:buClrTx/>
              <a:buSzTx/>
              <a:buFont typeface="Wingdings" charset="2"/>
              <a:buChar char="§"/>
              <a:tabLst/>
              <a:defRPr/>
            </a:pPr>
            <a:r>
              <a:rPr kumimoji="0" lang="en-US" sz="8332" b="0" i="0" u="none" strike="noStrike" kern="1200" cap="none" spc="0" normalizeH="0" baseline="0" noProof="0" dirty="0" smtClean="0">
                <a:ln>
                  <a:noFill/>
                </a:ln>
                <a:solidFill>
                  <a:srgbClr val="A1A1A1"/>
                </a:solidFill>
                <a:effectLst/>
                <a:uLnTx/>
                <a:uFillTx/>
                <a:latin typeface="Arial"/>
                <a:ea typeface="+mn-ea"/>
                <a:cs typeface="+mn-cs"/>
              </a:rPr>
              <a:t>Second level</a:t>
            </a:r>
          </a:p>
          <a:p>
            <a:pPr marL="3882783" marR="0" lvl="2" indent="-776567" algn="l" defTabSz="1553118" rtl="0" eaLnBrk="1" fontAlgn="auto" latinLnBrk="0" hangingPunct="1">
              <a:lnSpc>
                <a:spcPct val="100000"/>
              </a:lnSpc>
              <a:spcBef>
                <a:spcPct val="20000"/>
              </a:spcBef>
              <a:spcAft>
                <a:spcPts val="0"/>
              </a:spcAft>
              <a:buClrTx/>
              <a:buSzTx/>
              <a:buFont typeface="Wingdings" charset="2"/>
              <a:buChar char="§"/>
              <a:tabLst/>
              <a:defRPr/>
            </a:pPr>
            <a:r>
              <a:rPr kumimoji="0" lang="en-US" sz="6916"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2849177581"/>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494225560"/>
      </p:ext>
    </p:extLst>
  </p:cSld>
  <p:clrMapOvr>
    <a:masterClrMapping/>
  </p:clrMapOvr>
  <p:transition/>
</p:sldLayout>
</file>

<file path=ppt/slideLayouts/slideLayout981.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720090" y="799996"/>
            <a:ext cx="27123390" cy="5599958"/>
          </a:xfrm>
        </p:spPr>
        <p:txBody>
          <a:bodyPr/>
          <a:lstStyle/>
          <a:p>
            <a:r>
              <a:rPr lang="tr-TR" altLang="zh-TW" smtClean="0"/>
              <a:t>Click to edit Master title style</a:t>
            </a:r>
            <a:endParaRPr lang="en-US"/>
          </a:p>
        </p:txBody>
      </p:sp>
      <p:sp>
        <p:nvSpPr>
          <p:cNvPr id="3" name="ClipArt Placeholder 2"/>
          <p:cNvSpPr>
            <a:spLocks noGrp="1"/>
          </p:cNvSpPr>
          <p:nvPr>
            <p:ph type="clipArt" sz="half" idx="1"/>
          </p:nvPr>
        </p:nvSpPr>
        <p:spPr>
          <a:xfrm>
            <a:off x="720091" y="7199953"/>
            <a:ext cx="13321666" cy="25599812"/>
          </a:xfrm>
        </p:spPr>
        <p:txBody>
          <a:bodyPr/>
          <a:lstStyle/>
          <a:p>
            <a:pPr lvl="0"/>
            <a:r>
              <a:rPr lang="tr-TR" altLang="zh-TW" noProof="0" smtClean="0"/>
              <a:t>Click icon to add clip art</a:t>
            </a:r>
            <a:endParaRPr lang="en-US" noProof="0" smtClean="0"/>
          </a:p>
        </p:txBody>
      </p:sp>
      <p:sp>
        <p:nvSpPr>
          <p:cNvPr id="4" name="Text Placeholder 3"/>
          <p:cNvSpPr>
            <a:spLocks noGrp="1"/>
          </p:cNvSpPr>
          <p:nvPr>
            <p:ph type="body" sz="half" idx="2"/>
          </p:nvPr>
        </p:nvSpPr>
        <p:spPr>
          <a:xfrm>
            <a:off x="14521815" y="7199953"/>
            <a:ext cx="13321666" cy="25599812"/>
          </a:xfrm>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4131487377"/>
      </p:ext>
    </p:extLst>
  </p:cSld>
  <p:clrMapOvr>
    <a:masterClrMapping/>
  </p:clrMapOvr>
  <p:transition/>
</p:sldLayout>
</file>

<file path=ppt/slideLayouts/slideLayout9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1134" tIns="170572" rIns="341134" bIns="170572"/>
          <a:lstStyle/>
          <a:p>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1134" tIns="170572" rIns="341134" bIns="170572"/>
          <a:lstStyle/>
          <a:p>
            <a:pPr>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1134" tIns="170572" rIns="341134" bIns="170572"/>
          <a:lstStyle/>
          <a:p>
            <a:pPr>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3"/>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4"/>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415" tIns="204713" rIns="409415" bIns="204713" numCol="1" anchor="b" anchorCtr="0" compatLnSpc="1">
            <a:prstTxWarp prst="textNoShape">
              <a:avLst/>
            </a:prstTxWarp>
          </a:bodyPr>
          <a:lstStyle>
            <a:lvl1pPr>
              <a:defRPr sz="4583">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9841232"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387702"/>
      </p:ext>
    </p:extLst>
  </p:cSld>
  <p:clrMapOvr>
    <a:masterClrMapping/>
  </p:clrMapOvr>
  <p:transition/>
  <p:timing>
    <p:tnLst>
      <p:par>
        <p:cTn id="1" dur="indefinite" restart="never" nodeType="tmRoot"/>
      </p:par>
    </p:tnLst>
  </p:timing>
</p:sldLayout>
</file>

<file path=ppt/slideLayouts/slideLayout9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7934813"/>
      </p:ext>
    </p:extLst>
  </p:cSld>
  <p:clrMapOvr>
    <a:masterClrMapping/>
  </p:clrMapOvr>
  <p:transition/>
  <p:timing>
    <p:tnLst>
      <p:par>
        <p:cTn id="1" dur="indefinite" restart="never" nodeType="tmRoot"/>
      </p:par>
    </p:tnLst>
  </p:timing>
</p:sldLayout>
</file>

<file path=ppt/slideLayouts/slideLayout9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44"/>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23"/>
            <a:ext cx="24483061" cy="7874938"/>
          </a:xfrm>
        </p:spPr>
        <p:txBody>
          <a:bodyPr anchor="b"/>
          <a:lstStyle>
            <a:lvl1pPr marL="0" indent="0">
              <a:buNone/>
              <a:defRPr sz="7499"/>
            </a:lvl1pPr>
            <a:lvl2pPr marL="1705590" indent="0">
              <a:buNone/>
              <a:defRPr sz="6916"/>
            </a:lvl2pPr>
            <a:lvl3pPr marL="3411182" indent="0">
              <a:buNone/>
              <a:defRPr sz="6082"/>
            </a:lvl3pPr>
            <a:lvl4pPr marL="5116765" indent="0">
              <a:buNone/>
              <a:defRPr sz="5249"/>
            </a:lvl4pPr>
            <a:lvl5pPr marL="6822357" indent="0">
              <a:buNone/>
              <a:defRPr sz="5249"/>
            </a:lvl5pPr>
            <a:lvl6pPr marL="8527944" indent="0">
              <a:buNone/>
              <a:defRPr sz="5249"/>
            </a:lvl6pPr>
            <a:lvl7pPr marL="10233546" indent="0">
              <a:buNone/>
              <a:defRPr sz="5249"/>
            </a:lvl7pPr>
            <a:lvl8pPr marL="11939129" indent="0">
              <a:buNone/>
              <a:defRPr sz="5249"/>
            </a:lvl8pPr>
            <a:lvl9pPr marL="13644721"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443839"/>
      </p:ext>
    </p:extLst>
  </p:cSld>
  <p:clrMapOvr>
    <a:masterClrMapping/>
  </p:clrMapOvr>
  <p:transition/>
</p:sldLayout>
</file>

<file path=ppt/slideLayouts/slideLayout9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4705304"/>
      </p:ext>
    </p:extLst>
  </p:cSld>
  <p:clrMapOvr>
    <a:masterClrMapping/>
  </p:clrMapOvr>
  <p:transition/>
</p:sldLayout>
</file>

<file path=ppt/slideLayouts/slideLayout9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5590" indent="0">
              <a:buNone/>
              <a:defRPr sz="7499" b="1"/>
            </a:lvl2pPr>
            <a:lvl3pPr marL="3411182" indent="0">
              <a:buNone/>
              <a:defRPr sz="6916" b="1"/>
            </a:lvl3pPr>
            <a:lvl4pPr marL="5116765" indent="0">
              <a:buNone/>
              <a:defRPr sz="6082" b="1"/>
            </a:lvl4pPr>
            <a:lvl5pPr marL="6822357" indent="0">
              <a:buNone/>
              <a:defRPr sz="6082" b="1"/>
            </a:lvl5pPr>
            <a:lvl6pPr marL="8527944" indent="0">
              <a:buNone/>
              <a:defRPr sz="6082" b="1"/>
            </a:lvl6pPr>
            <a:lvl7pPr marL="10233546" indent="0">
              <a:buNone/>
              <a:defRPr sz="6082" b="1"/>
            </a:lvl7pPr>
            <a:lvl8pPr marL="11939129" indent="0">
              <a:buNone/>
              <a:defRPr sz="6082" b="1"/>
            </a:lvl8pPr>
            <a:lvl9pPr marL="13644721"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78" y="8058283"/>
            <a:ext cx="12731591" cy="3358307"/>
          </a:xfrm>
        </p:spPr>
        <p:txBody>
          <a:bodyPr anchor="b"/>
          <a:lstStyle>
            <a:lvl1pPr marL="0" indent="0">
              <a:buNone/>
              <a:defRPr sz="8999" b="1"/>
            </a:lvl1pPr>
            <a:lvl2pPr marL="1705590" indent="0">
              <a:buNone/>
              <a:defRPr sz="7499" b="1"/>
            </a:lvl2pPr>
            <a:lvl3pPr marL="3411182" indent="0">
              <a:buNone/>
              <a:defRPr sz="6916" b="1"/>
            </a:lvl3pPr>
            <a:lvl4pPr marL="5116765" indent="0">
              <a:buNone/>
              <a:defRPr sz="6082" b="1"/>
            </a:lvl4pPr>
            <a:lvl5pPr marL="6822357" indent="0">
              <a:buNone/>
              <a:defRPr sz="6082" b="1"/>
            </a:lvl5pPr>
            <a:lvl6pPr marL="8527944" indent="0">
              <a:buNone/>
              <a:defRPr sz="6082" b="1"/>
            </a:lvl6pPr>
            <a:lvl7pPr marL="10233546" indent="0">
              <a:buNone/>
              <a:defRPr sz="6082" b="1"/>
            </a:lvl7pPr>
            <a:lvl8pPr marL="11939129" indent="0">
              <a:buNone/>
              <a:defRPr sz="6082" b="1"/>
            </a:lvl8pPr>
            <a:lvl9pPr marL="13644721"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78"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7839478"/>
      </p:ext>
    </p:extLst>
  </p:cSld>
  <p:clrMapOvr>
    <a:masterClrMapping/>
  </p:clrMapOvr>
  <p:transition/>
</p:sldLayout>
</file>

<file path=ppt/slideLayouts/slideLayout9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7437398"/>
      </p:ext>
    </p:extLst>
  </p:cSld>
  <p:clrMapOvr>
    <a:masterClrMapping/>
  </p:clrMapOvr>
  <p:transition/>
</p:sldLayout>
</file>

<file path=ppt/slideLayouts/slideLayout9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6660687"/>
      </p:ext>
    </p:extLst>
  </p:cSld>
  <p:clrMapOvr>
    <a:masterClrMapping/>
  </p:clrMapOvr>
  <p:transition/>
</p:sldLayout>
</file>

<file path=ppt/slideLayouts/slideLayout9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0254" y="1433325"/>
            <a:ext cx="9476185" cy="6099955"/>
          </a:xfrm>
        </p:spPr>
        <p:txBody>
          <a:bodyPr anchor="b"/>
          <a:lstStyle>
            <a:lvl1pPr algn="l">
              <a:defRPr sz="7499" b="1"/>
            </a:lvl1pPr>
          </a:lstStyle>
          <a:p>
            <a:r>
              <a:rPr lang="tr-TR" altLang="zh-TW" smtClean="0"/>
              <a:t>Click to edit Master title style</a:t>
            </a:r>
            <a:endParaRPr lang="en-US"/>
          </a:p>
        </p:txBody>
      </p:sp>
      <p:sp>
        <p:nvSpPr>
          <p:cNvPr id="3" name="Content Placeholder 2"/>
          <p:cNvSpPr>
            <a:spLocks noGrp="1"/>
          </p:cNvSpPr>
          <p:nvPr>
            <p:ph idx="1"/>
          </p:nvPr>
        </p:nvSpPr>
        <p:spPr>
          <a:xfrm>
            <a:off x="11261413" y="1433606"/>
            <a:ext cx="16102013" cy="30724779"/>
          </a:xfrm>
        </p:spPr>
        <p:txBody>
          <a:bodyPr/>
          <a:lstStyle>
            <a:lvl1pPr>
              <a:defRPr sz="12081"/>
            </a:lvl1pPr>
            <a:lvl2pPr>
              <a:defRPr sz="10415"/>
            </a:lvl2pPr>
            <a:lvl3pPr>
              <a:defRPr sz="8999"/>
            </a:lvl3pPr>
            <a:lvl4pPr>
              <a:defRPr sz="7499"/>
            </a:lvl4pPr>
            <a:lvl5pPr>
              <a:defRPr sz="7499"/>
            </a:lvl5pPr>
            <a:lvl6pPr>
              <a:defRPr sz="7499"/>
            </a:lvl6pPr>
            <a:lvl7pPr>
              <a:defRPr sz="7499"/>
            </a:lvl7pPr>
            <a:lvl8pPr>
              <a:defRPr sz="7499"/>
            </a:lvl8pPr>
            <a:lvl9pPr>
              <a:defRPr sz="7499"/>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Text Placeholder 3"/>
          <p:cNvSpPr>
            <a:spLocks noGrp="1"/>
          </p:cNvSpPr>
          <p:nvPr>
            <p:ph type="body" sz="half" idx="2"/>
          </p:nvPr>
        </p:nvSpPr>
        <p:spPr>
          <a:xfrm>
            <a:off x="1440254" y="7533307"/>
            <a:ext cx="9476185" cy="24624823"/>
          </a:xfrm>
        </p:spPr>
        <p:txBody>
          <a:bodyPr/>
          <a:lstStyle>
            <a:lvl1pPr marL="0" indent="0">
              <a:buNone/>
              <a:defRPr sz="5249"/>
            </a:lvl1pPr>
            <a:lvl2pPr marL="1705590" indent="0">
              <a:buNone/>
              <a:defRPr sz="4583"/>
            </a:lvl2pPr>
            <a:lvl3pPr marL="3411182" indent="0">
              <a:buNone/>
              <a:defRPr sz="3749"/>
            </a:lvl3pPr>
            <a:lvl4pPr marL="5116765" indent="0">
              <a:buNone/>
              <a:defRPr sz="3333"/>
            </a:lvl4pPr>
            <a:lvl5pPr marL="6822357" indent="0">
              <a:buNone/>
              <a:defRPr sz="3333"/>
            </a:lvl5pPr>
            <a:lvl6pPr marL="8527944" indent="0">
              <a:buNone/>
              <a:defRPr sz="3333"/>
            </a:lvl6pPr>
            <a:lvl7pPr marL="10233546" indent="0">
              <a:buNone/>
              <a:defRPr sz="3333"/>
            </a:lvl7pPr>
            <a:lvl8pPr marL="11939129" indent="0">
              <a:buNone/>
              <a:defRPr sz="3333"/>
            </a:lvl8pPr>
            <a:lvl9pPr marL="1364472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188253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440185" y="1441911"/>
            <a:ext cx="25923241" cy="2796405"/>
          </a:xfrm>
        </p:spPr>
        <p:txBody>
          <a:bodyPr/>
          <a:lstStyle>
            <a:lvl1pPr>
              <a:defRPr>
                <a:latin typeface="Arial"/>
              </a:defRPr>
            </a:lvl1pPr>
          </a:lstStyle>
          <a:p>
            <a:r>
              <a:rPr lang="tr-TR" altLang="zh-TW" smtClean="0"/>
              <a:t>Click to edit Master title style</a:t>
            </a:r>
            <a:endParaRPr lang="en-US" dirty="0"/>
          </a:p>
        </p:txBody>
      </p:sp>
      <p:sp>
        <p:nvSpPr>
          <p:cNvPr id="6" name="Text Placeholder 2"/>
          <p:cNvSpPr>
            <a:spLocks noGrp="1"/>
          </p:cNvSpPr>
          <p:nvPr>
            <p:ph idx="1" hasCustomPrompt="1"/>
          </p:nvPr>
        </p:nvSpPr>
        <p:spPr>
          <a:xfrm>
            <a:off x="1440185" y="6095445"/>
            <a:ext cx="25923241" cy="23758164"/>
          </a:xfrm>
          <a:prstGeom prst="rect">
            <a:avLst/>
          </a:prstGeom>
        </p:spPr>
        <p:txBody>
          <a:bodyPr vert="horz" lIns="372820" tIns="186395" rIns="372820" bIns="186395" rtlCol="0">
            <a:normAutofit/>
          </a:bodyPr>
          <a:lstStyle>
            <a:lvl1pPr marL="1164830" marR="0" indent="-1164830" algn="l" defTabSz="1553118"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1164830" marR="0" lvl="0" indent="-1164830" algn="l" defTabSz="1553118"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9415"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2523817" marR="0" lvl="1" indent="-970690" algn="l" defTabSz="1553118" rtl="0" eaLnBrk="1" fontAlgn="auto" latinLnBrk="0" hangingPunct="1">
              <a:lnSpc>
                <a:spcPct val="100000"/>
              </a:lnSpc>
              <a:spcBef>
                <a:spcPct val="20000"/>
              </a:spcBef>
              <a:spcAft>
                <a:spcPts val="0"/>
              </a:spcAft>
              <a:buClrTx/>
              <a:buSzTx/>
              <a:buFont typeface="Wingdings" charset="2"/>
              <a:buChar char="§"/>
              <a:tabLst/>
              <a:defRPr/>
            </a:pPr>
            <a:r>
              <a:rPr kumimoji="0" lang="en-US" sz="8332" b="0" i="0" u="none" strike="noStrike" kern="1200" cap="none" spc="0" normalizeH="0" baseline="0" noProof="0" dirty="0" smtClean="0">
                <a:ln>
                  <a:noFill/>
                </a:ln>
                <a:solidFill>
                  <a:srgbClr val="A1A1A1"/>
                </a:solidFill>
                <a:effectLst/>
                <a:uLnTx/>
                <a:uFillTx/>
                <a:latin typeface="Arial"/>
                <a:ea typeface="+mn-ea"/>
                <a:cs typeface="+mn-cs"/>
              </a:rPr>
              <a:t>Second level</a:t>
            </a:r>
          </a:p>
          <a:p>
            <a:pPr marL="3882783" marR="0" lvl="2" indent="-776567" algn="l" defTabSz="1553118" rtl="0" eaLnBrk="1" fontAlgn="auto" latinLnBrk="0" hangingPunct="1">
              <a:lnSpc>
                <a:spcPct val="100000"/>
              </a:lnSpc>
              <a:spcBef>
                <a:spcPct val="20000"/>
              </a:spcBef>
              <a:spcAft>
                <a:spcPts val="0"/>
              </a:spcAft>
              <a:buClrTx/>
              <a:buSzTx/>
              <a:buFont typeface="Wingdings" charset="2"/>
              <a:buChar char="§"/>
              <a:tabLst/>
              <a:defRPr/>
            </a:pPr>
            <a:r>
              <a:rPr kumimoji="0" lang="en-US" sz="6916"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017329474"/>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645709" y="25199819"/>
            <a:ext cx="17282160" cy="2974981"/>
          </a:xfrm>
        </p:spPr>
        <p:txBody>
          <a:bodyPr anchor="b"/>
          <a:lstStyle>
            <a:lvl1pPr algn="l">
              <a:defRPr sz="7499" b="1"/>
            </a:lvl1pPr>
          </a:lstStyle>
          <a:p>
            <a:r>
              <a:rPr lang="tr-TR" altLang="zh-TW" smtClean="0"/>
              <a:t>Click to edit Master title style</a:t>
            </a:r>
            <a:endParaRPr lang="en-US"/>
          </a:p>
        </p:txBody>
      </p:sp>
      <p:sp>
        <p:nvSpPr>
          <p:cNvPr id="3" name="Picture Placeholder 2"/>
          <p:cNvSpPr>
            <a:spLocks noGrp="1"/>
          </p:cNvSpPr>
          <p:nvPr>
            <p:ph type="pic" idx="1"/>
          </p:nvPr>
        </p:nvSpPr>
        <p:spPr>
          <a:xfrm>
            <a:off x="5645709" y="3216644"/>
            <a:ext cx="17282160" cy="21599843"/>
          </a:xfrm>
        </p:spPr>
        <p:txBody>
          <a:bodyPr/>
          <a:lstStyle>
            <a:lvl1pPr marL="0" indent="0">
              <a:buNone/>
              <a:defRPr sz="12081"/>
            </a:lvl1pPr>
            <a:lvl2pPr marL="1705590" indent="0">
              <a:buNone/>
              <a:defRPr sz="10415"/>
            </a:lvl2pPr>
            <a:lvl3pPr marL="3411182" indent="0">
              <a:buNone/>
              <a:defRPr sz="8999"/>
            </a:lvl3pPr>
            <a:lvl4pPr marL="5116765" indent="0">
              <a:buNone/>
              <a:defRPr sz="7499"/>
            </a:lvl4pPr>
            <a:lvl5pPr marL="6822357" indent="0">
              <a:buNone/>
              <a:defRPr sz="7499"/>
            </a:lvl5pPr>
            <a:lvl6pPr marL="8527944" indent="0">
              <a:buNone/>
              <a:defRPr sz="7499"/>
            </a:lvl6pPr>
            <a:lvl7pPr marL="10233546" indent="0">
              <a:buNone/>
              <a:defRPr sz="7499"/>
            </a:lvl7pPr>
            <a:lvl8pPr marL="11939129" indent="0">
              <a:buNone/>
              <a:defRPr sz="7499"/>
            </a:lvl8pPr>
            <a:lvl9pPr marL="13644721" indent="0">
              <a:buNone/>
              <a:defRPr sz="7499"/>
            </a:lvl9pPr>
          </a:lstStyle>
          <a:p>
            <a:pPr lvl="0"/>
            <a:r>
              <a:rPr lang="tr-TR"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5645709" y="28174803"/>
            <a:ext cx="17282160" cy="4224965"/>
          </a:xfrm>
        </p:spPr>
        <p:txBody>
          <a:bodyPr/>
          <a:lstStyle>
            <a:lvl1pPr marL="0" indent="0">
              <a:buNone/>
              <a:defRPr sz="5249"/>
            </a:lvl1pPr>
            <a:lvl2pPr marL="1705590" indent="0">
              <a:buNone/>
              <a:defRPr sz="4583"/>
            </a:lvl2pPr>
            <a:lvl3pPr marL="3411182" indent="0">
              <a:buNone/>
              <a:defRPr sz="3749"/>
            </a:lvl3pPr>
            <a:lvl4pPr marL="5116765" indent="0">
              <a:buNone/>
              <a:defRPr sz="3333"/>
            </a:lvl4pPr>
            <a:lvl5pPr marL="6822357" indent="0">
              <a:buNone/>
              <a:defRPr sz="3333"/>
            </a:lvl5pPr>
            <a:lvl6pPr marL="8527944" indent="0">
              <a:buNone/>
              <a:defRPr sz="3333"/>
            </a:lvl6pPr>
            <a:lvl7pPr marL="10233546" indent="0">
              <a:buNone/>
              <a:defRPr sz="3333"/>
            </a:lvl7pPr>
            <a:lvl8pPr marL="11939129" indent="0">
              <a:buNone/>
              <a:defRPr sz="3333"/>
            </a:lvl8pPr>
            <a:lvl9pPr marL="13644721" indent="0">
              <a:buNone/>
              <a:defRPr sz="3333"/>
            </a:lvl9pPr>
          </a:lstStyle>
          <a:p>
            <a:pPr lvl="0"/>
            <a:r>
              <a:rPr lang="tr-TR"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2386719"/>
      </p:ext>
    </p:extLst>
  </p:cSld>
  <p:clrMapOvr>
    <a:masterClrMapping/>
  </p:clrMapOvr>
  <p:transition/>
</p:sldLayout>
</file>

<file path=ppt/slideLayouts/slideLayout9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8805794"/>
      </p:ext>
    </p:extLst>
  </p:cSld>
  <p:clrMapOvr>
    <a:masterClrMapping/>
  </p:clrMapOvr>
  <p:transition/>
</p:sldLayout>
</file>

<file path=ppt/slideLayouts/slideLayout9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62634" y="799996"/>
            <a:ext cx="6780846" cy="31999769"/>
          </a:xfrm>
        </p:spPr>
        <p:txBody>
          <a:bodyPr vert="eaVert"/>
          <a:lstStyle/>
          <a:p>
            <a:r>
              <a:rPr lang="tr-TR" altLang="zh-TW" smtClean="0"/>
              <a:t>Click to edit Master title style</a:t>
            </a:r>
            <a:endParaRPr lang="en-US"/>
          </a:p>
        </p:txBody>
      </p:sp>
      <p:sp>
        <p:nvSpPr>
          <p:cNvPr id="3" name="Vertical Text Placeholder 2"/>
          <p:cNvSpPr>
            <a:spLocks noGrp="1"/>
          </p:cNvSpPr>
          <p:nvPr>
            <p:ph type="body" orient="vert" idx="1"/>
          </p:nvPr>
        </p:nvSpPr>
        <p:spPr>
          <a:xfrm>
            <a:off x="720098" y="799996"/>
            <a:ext cx="19862483" cy="31999769"/>
          </a:xfrm>
        </p:spPr>
        <p:txBody>
          <a:bodyPr vert="eaVert"/>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352685"/>
      </p:ext>
    </p:extLst>
  </p:cSld>
  <p:clrMapOvr>
    <a:masterClrMapping/>
  </p:clrMapOvr>
  <p:transition/>
</p:sldLayout>
</file>

<file path=ppt/slideLayouts/slideLayout9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1440185" y="5899963"/>
            <a:ext cx="25923241" cy="4799964"/>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340984" tIns="170498" rIns="340984" bIns="170498"/>
          <a:lstStyle/>
          <a:p>
            <a:pPr defTabSz="3409721"/>
            <a:endParaRPr lang="en-US" sz="6916">
              <a:solidFill>
                <a:srgbClr val="000000"/>
              </a:solidFill>
              <a:latin typeface="Tahoma"/>
            </a:endParaRPr>
          </a:p>
        </p:txBody>
      </p:sp>
      <p:sp>
        <p:nvSpPr>
          <p:cNvPr id="5" name="Line 8"/>
          <p:cNvSpPr>
            <a:spLocks noChangeShapeType="1"/>
          </p:cNvSpPr>
          <p:nvPr/>
        </p:nvSpPr>
        <p:spPr bwMode="auto">
          <a:xfrm>
            <a:off x="1440185" y="17699871"/>
            <a:ext cx="25923241" cy="0"/>
          </a:xfrm>
          <a:prstGeom prst="line">
            <a:avLst/>
          </a:prstGeom>
          <a:noFill/>
          <a:ln w="19050">
            <a:solidFill>
              <a:schemeClr val="accent1"/>
            </a:solidFill>
            <a:round/>
            <a:headEnd/>
            <a:tailEnd/>
          </a:ln>
          <a:effectLst/>
        </p:spPr>
        <p:txBody>
          <a:bodyPr lIns="340984" tIns="170498" rIns="340984" bIns="170498"/>
          <a:lstStyle/>
          <a:p>
            <a:pPr defTabSz="3409721">
              <a:defRPr/>
            </a:pPr>
            <a:endParaRPr lang="en-US" sz="6916">
              <a:solidFill>
                <a:srgbClr val="000000"/>
              </a:solidFill>
              <a:latin typeface="Tahoma"/>
            </a:endParaRPr>
          </a:p>
        </p:txBody>
      </p:sp>
      <p:sp>
        <p:nvSpPr>
          <p:cNvPr id="6" name="Line 10"/>
          <p:cNvSpPr>
            <a:spLocks noChangeShapeType="1"/>
          </p:cNvSpPr>
          <p:nvPr userDrawn="1"/>
        </p:nvSpPr>
        <p:spPr bwMode="auto">
          <a:xfrm>
            <a:off x="27363419" y="12899912"/>
            <a:ext cx="0" cy="4799964"/>
          </a:xfrm>
          <a:prstGeom prst="line">
            <a:avLst/>
          </a:prstGeom>
          <a:noFill/>
          <a:ln w="25400">
            <a:solidFill>
              <a:schemeClr val="accent1"/>
            </a:solidFill>
            <a:round/>
            <a:headEnd/>
            <a:tailEnd/>
          </a:ln>
          <a:effectLst/>
        </p:spPr>
        <p:txBody>
          <a:bodyPr lIns="340984" tIns="170498" rIns="340984" bIns="170498"/>
          <a:lstStyle/>
          <a:p>
            <a:pPr defTabSz="3409721">
              <a:defRPr/>
            </a:pPr>
            <a:endParaRPr lang="en-US" sz="6916">
              <a:solidFill>
                <a:srgbClr val="000000"/>
              </a:solidFill>
              <a:latin typeface="Tahoma"/>
            </a:endParaRPr>
          </a:p>
        </p:txBody>
      </p:sp>
      <p:sp>
        <p:nvSpPr>
          <p:cNvPr id="101378" name="Rectangle 2"/>
          <p:cNvSpPr>
            <a:spLocks noGrp="1" noChangeArrowheads="1"/>
          </p:cNvSpPr>
          <p:nvPr>
            <p:ph type="ctrTitle"/>
          </p:nvPr>
        </p:nvSpPr>
        <p:spPr>
          <a:xfrm>
            <a:off x="2160275" y="7999946"/>
            <a:ext cx="24963119" cy="9199933"/>
          </a:xfrm>
        </p:spPr>
        <p:txBody>
          <a:bodyPr/>
          <a:lstStyle>
            <a:lvl1pPr>
              <a:defRPr sz="17914"/>
            </a:lvl1pPr>
          </a:lstStyle>
          <a:p>
            <a:r>
              <a:rPr lang="tr-TR" altLang="zh-TW" smtClean="0"/>
              <a:t>Click to edit Master title style</a:t>
            </a:r>
            <a:endParaRPr lang="en-US" altLang="en-US"/>
          </a:p>
        </p:txBody>
      </p:sp>
      <p:sp>
        <p:nvSpPr>
          <p:cNvPr id="101379" name="Rectangle 3"/>
          <p:cNvSpPr>
            <a:spLocks noGrp="1" noChangeArrowheads="1"/>
          </p:cNvSpPr>
          <p:nvPr>
            <p:ph type="subTitle" idx="1"/>
          </p:nvPr>
        </p:nvSpPr>
        <p:spPr>
          <a:xfrm>
            <a:off x="2160272" y="18799869"/>
            <a:ext cx="24723090" cy="9199933"/>
          </a:xfrm>
        </p:spPr>
        <p:txBody>
          <a:bodyPr/>
          <a:lstStyle>
            <a:lvl1pPr marL="0" indent="0" algn="ctr">
              <a:buFont typeface="Wingdings" pitchFamily="2" charset="2"/>
              <a:buNone/>
              <a:defRPr/>
            </a:lvl1pPr>
          </a:lstStyle>
          <a:p>
            <a:r>
              <a:rPr lang="tr-TR"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1440180" y="32774768"/>
            <a:ext cx="6720840" cy="2399983"/>
          </a:xfrm>
          <a:prstGeom prst="rect">
            <a:avLst/>
          </a:prstGeom>
          <a:ln>
            <a:miter lim="800000"/>
            <a:headEnd/>
            <a:tailEnd/>
          </a:ln>
        </p:spPr>
        <p:txBody>
          <a:bodyPr vert="horz" wrap="square" lIns="409235" tIns="204625" rIns="409235" bIns="204625" numCol="1" anchor="b" anchorCtr="0" compatLnSpc="1">
            <a:prstTxWarp prst="textNoShape">
              <a:avLst/>
            </a:prstTxWarp>
          </a:bodyPr>
          <a:lstStyle>
            <a:lvl1pPr>
              <a:defRPr sz="4583">
                <a:latin typeface="Garamond" pitchFamily="18" charset="0"/>
              </a:defRPr>
            </a:lvl1pPr>
          </a:lstStyle>
          <a:p>
            <a:pPr defTabSz="3409721"/>
            <a:endParaRPr lang="en-US" altLang="en-US">
              <a:solidFill>
                <a:srgbClr val="000000"/>
              </a:solidFill>
            </a:endParaRPr>
          </a:p>
        </p:txBody>
      </p:sp>
      <p:sp>
        <p:nvSpPr>
          <p:cNvPr id="8" name="Rectangle 5"/>
          <p:cNvSpPr>
            <a:spLocks noGrp="1" noChangeArrowheads="1"/>
          </p:cNvSpPr>
          <p:nvPr>
            <p:ph type="ftr" sz="quarter" idx="11"/>
          </p:nvPr>
        </p:nvSpPr>
        <p:spPr>
          <a:xfrm>
            <a:off x="9841234" y="32774768"/>
            <a:ext cx="9121140" cy="2399983"/>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4583"/>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261471"/>
      </p:ext>
    </p:extLst>
  </p:cSld>
  <p:clrMapOvr>
    <a:masterClrMapping/>
  </p:clrMapOvr>
  <p:transition/>
  <p:timing>
    <p:tnLst>
      <p:par>
        <p:cTn id="1" dur="indefinite" restart="never" nodeType="tmRoot"/>
      </p:par>
    </p:tnLst>
  </p:timing>
</p:sldLayout>
</file>

<file path=ppt/slideLayouts/slideLayout9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idx="1"/>
          </p:nvPr>
        </p:nvSpPr>
        <p:spPr/>
        <p:txBody>
          <a:body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496594"/>
      </p:ext>
    </p:extLst>
  </p:cSld>
  <p:clrMapOvr>
    <a:masterClrMapping/>
  </p:clrMapOvr>
  <p:transition/>
  <p:timing>
    <p:tnLst>
      <p:par>
        <p:cTn id="1" dur="indefinite" restart="never" nodeType="tmRoot"/>
      </p:par>
    </p:tnLst>
  </p:timing>
</p:sldLayout>
</file>

<file path=ppt/slideLayouts/slideLayout9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275288" y="23133476"/>
            <a:ext cx="24483061" cy="7149947"/>
          </a:xfrm>
        </p:spPr>
        <p:txBody>
          <a:bodyPr/>
          <a:lstStyle>
            <a:lvl1pPr algn="l">
              <a:defRPr sz="14998" b="1" cap="all"/>
            </a:lvl1pPr>
          </a:lstStyle>
          <a:p>
            <a:r>
              <a:rPr lang="tr-TR" altLang="zh-TW" smtClean="0"/>
              <a:t>Click to edit Master title style</a:t>
            </a:r>
            <a:endParaRPr lang="en-US"/>
          </a:p>
        </p:txBody>
      </p:sp>
      <p:sp>
        <p:nvSpPr>
          <p:cNvPr id="3" name="Text Placeholder 2"/>
          <p:cNvSpPr>
            <a:spLocks noGrp="1"/>
          </p:cNvSpPr>
          <p:nvPr>
            <p:ph type="body" idx="1"/>
          </p:nvPr>
        </p:nvSpPr>
        <p:spPr>
          <a:xfrm>
            <a:off x="2275288" y="15258378"/>
            <a:ext cx="24483061" cy="7874938"/>
          </a:xfrm>
        </p:spPr>
        <p:txBody>
          <a:bodyPr anchor="b"/>
          <a:lstStyle>
            <a:lvl1pPr marL="0" indent="0">
              <a:buNone/>
              <a:defRPr sz="7499"/>
            </a:lvl1pPr>
            <a:lvl2pPr marL="1704861" indent="0">
              <a:buNone/>
              <a:defRPr sz="6916"/>
            </a:lvl2pPr>
            <a:lvl3pPr marL="3409721" indent="0">
              <a:buNone/>
              <a:defRPr sz="6082"/>
            </a:lvl3pPr>
            <a:lvl4pPr marL="5114580" indent="0">
              <a:buNone/>
              <a:defRPr sz="5249"/>
            </a:lvl4pPr>
            <a:lvl5pPr marL="6819436" indent="0">
              <a:buNone/>
              <a:defRPr sz="5249"/>
            </a:lvl5pPr>
            <a:lvl6pPr marL="8524297" indent="0">
              <a:buNone/>
              <a:defRPr sz="5249"/>
            </a:lvl6pPr>
            <a:lvl7pPr marL="10229157" indent="0">
              <a:buNone/>
              <a:defRPr sz="5249"/>
            </a:lvl7pPr>
            <a:lvl8pPr marL="11934009" indent="0">
              <a:buNone/>
              <a:defRPr sz="5249"/>
            </a:lvl8pPr>
            <a:lvl9pPr marL="13638872" indent="0">
              <a:buNone/>
              <a:defRPr sz="5249"/>
            </a:lvl9pPr>
          </a:lstStyle>
          <a:p>
            <a:pPr lvl="0"/>
            <a:r>
              <a:rPr lang="tr-TR"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971075"/>
      </p:ext>
    </p:extLst>
  </p:cSld>
  <p:clrMapOvr>
    <a:masterClrMapping/>
  </p:clrMapOvr>
  <p:transition/>
</p:sldLayout>
</file>

<file path=ppt/slideLayouts/slideLayout9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Content Placeholder 2"/>
          <p:cNvSpPr>
            <a:spLocks noGrp="1"/>
          </p:cNvSpPr>
          <p:nvPr>
            <p:ph sz="half" idx="1"/>
          </p:nvPr>
        </p:nvSpPr>
        <p:spPr>
          <a:xfrm>
            <a:off x="720091"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4" name="Content Placeholder 3"/>
          <p:cNvSpPr>
            <a:spLocks noGrp="1"/>
          </p:cNvSpPr>
          <p:nvPr>
            <p:ph sz="half" idx="2"/>
          </p:nvPr>
        </p:nvSpPr>
        <p:spPr>
          <a:xfrm>
            <a:off x="14521815" y="7199953"/>
            <a:ext cx="13321666" cy="25599812"/>
          </a:xfrm>
        </p:spPr>
        <p:txBody>
          <a:bodyPr/>
          <a:lstStyle>
            <a:lvl1pPr>
              <a:defRPr sz="10415"/>
            </a:lvl1pPr>
            <a:lvl2pPr>
              <a:defRPr sz="8999"/>
            </a:lvl2pPr>
            <a:lvl3pPr>
              <a:defRPr sz="7499"/>
            </a:lvl3pPr>
            <a:lvl4pPr>
              <a:defRPr sz="6916"/>
            </a:lvl4pPr>
            <a:lvl5pPr>
              <a:defRPr sz="6916"/>
            </a:lvl5pPr>
            <a:lvl6pPr>
              <a:defRPr sz="6916"/>
            </a:lvl6pPr>
            <a:lvl7pPr>
              <a:defRPr sz="6916"/>
            </a:lvl7pPr>
            <a:lvl8pPr>
              <a:defRPr sz="6916"/>
            </a:lvl8pPr>
            <a:lvl9pPr>
              <a:defRPr sz="6916"/>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738374"/>
      </p:ext>
    </p:extLst>
  </p:cSld>
  <p:clrMapOvr>
    <a:masterClrMapping/>
  </p:clrMapOvr>
  <p:transition/>
</p:sldLayout>
</file>

<file path=ppt/slideLayouts/slideLayout9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40185" y="1441658"/>
            <a:ext cx="25923241" cy="5999957"/>
          </a:xfrm>
        </p:spPr>
        <p:txBody>
          <a:bodyPr/>
          <a:lstStyle>
            <a:lvl1pPr>
              <a:defRPr/>
            </a:lvl1pPr>
          </a:lstStyle>
          <a:p>
            <a:r>
              <a:rPr lang="tr-TR" altLang="zh-TW" smtClean="0"/>
              <a:t>Click to edit Master title style</a:t>
            </a:r>
            <a:endParaRPr lang="en-US"/>
          </a:p>
        </p:txBody>
      </p:sp>
      <p:sp>
        <p:nvSpPr>
          <p:cNvPr id="3" name="Text Placeholder 2"/>
          <p:cNvSpPr>
            <a:spLocks noGrp="1"/>
          </p:cNvSpPr>
          <p:nvPr>
            <p:ph type="body" idx="1"/>
          </p:nvPr>
        </p:nvSpPr>
        <p:spPr>
          <a:xfrm>
            <a:off x="1440183" y="8058283"/>
            <a:ext cx="12726591" cy="3358307"/>
          </a:xfrm>
        </p:spPr>
        <p:txBody>
          <a:bodyPr anchor="b"/>
          <a:lstStyle>
            <a:lvl1pPr marL="0" indent="0">
              <a:buNone/>
              <a:defRPr sz="8999" b="1"/>
            </a:lvl1pPr>
            <a:lvl2pPr marL="1704861" indent="0">
              <a:buNone/>
              <a:defRPr sz="7499" b="1"/>
            </a:lvl2pPr>
            <a:lvl3pPr marL="3409721" indent="0">
              <a:buNone/>
              <a:defRPr sz="6916" b="1"/>
            </a:lvl3pPr>
            <a:lvl4pPr marL="5114580" indent="0">
              <a:buNone/>
              <a:defRPr sz="6082" b="1"/>
            </a:lvl4pPr>
            <a:lvl5pPr marL="6819436" indent="0">
              <a:buNone/>
              <a:defRPr sz="6082" b="1"/>
            </a:lvl5pPr>
            <a:lvl6pPr marL="8524297" indent="0">
              <a:buNone/>
              <a:defRPr sz="6082" b="1"/>
            </a:lvl6pPr>
            <a:lvl7pPr marL="10229157" indent="0">
              <a:buNone/>
              <a:defRPr sz="6082" b="1"/>
            </a:lvl7pPr>
            <a:lvl8pPr marL="11934009" indent="0">
              <a:buNone/>
              <a:defRPr sz="6082" b="1"/>
            </a:lvl8pPr>
            <a:lvl9pPr marL="13638872" indent="0">
              <a:buNone/>
              <a:defRPr sz="6082" b="1"/>
            </a:lvl9pPr>
          </a:lstStyle>
          <a:p>
            <a:pPr lvl="0"/>
            <a:r>
              <a:rPr lang="tr-TR" altLang="zh-TW" smtClean="0"/>
              <a:t>Click to edit Master text styles</a:t>
            </a:r>
          </a:p>
        </p:txBody>
      </p:sp>
      <p:sp>
        <p:nvSpPr>
          <p:cNvPr id="4" name="Content Placeholder 3"/>
          <p:cNvSpPr>
            <a:spLocks noGrp="1"/>
          </p:cNvSpPr>
          <p:nvPr>
            <p:ph sz="half" idx="2"/>
          </p:nvPr>
        </p:nvSpPr>
        <p:spPr>
          <a:xfrm>
            <a:off x="1440183" y="11416582"/>
            <a:ext cx="12726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5" name="Text Placeholder 4"/>
          <p:cNvSpPr>
            <a:spLocks noGrp="1"/>
          </p:cNvSpPr>
          <p:nvPr>
            <p:ph type="body" sz="quarter" idx="3"/>
          </p:nvPr>
        </p:nvSpPr>
        <p:spPr>
          <a:xfrm>
            <a:off x="14631989" y="8058283"/>
            <a:ext cx="12731591" cy="3358307"/>
          </a:xfrm>
        </p:spPr>
        <p:txBody>
          <a:bodyPr anchor="b"/>
          <a:lstStyle>
            <a:lvl1pPr marL="0" indent="0">
              <a:buNone/>
              <a:defRPr sz="8999" b="1"/>
            </a:lvl1pPr>
            <a:lvl2pPr marL="1704861" indent="0">
              <a:buNone/>
              <a:defRPr sz="7499" b="1"/>
            </a:lvl2pPr>
            <a:lvl3pPr marL="3409721" indent="0">
              <a:buNone/>
              <a:defRPr sz="6916" b="1"/>
            </a:lvl3pPr>
            <a:lvl4pPr marL="5114580" indent="0">
              <a:buNone/>
              <a:defRPr sz="6082" b="1"/>
            </a:lvl4pPr>
            <a:lvl5pPr marL="6819436" indent="0">
              <a:buNone/>
              <a:defRPr sz="6082" b="1"/>
            </a:lvl5pPr>
            <a:lvl6pPr marL="8524297" indent="0">
              <a:buNone/>
              <a:defRPr sz="6082" b="1"/>
            </a:lvl6pPr>
            <a:lvl7pPr marL="10229157" indent="0">
              <a:buNone/>
              <a:defRPr sz="6082" b="1"/>
            </a:lvl7pPr>
            <a:lvl8pPr marL="11934009" indent="0">
              <a:buNone/>
              <a:defRPr sz="6082" b="1"/>
            </a:lvl8pPr>
            <a:lvl9pPr marL="13638872" indent="0">
              <a:buNone/>
              <a:defRPr sz="6082" b="1"/>
            </a:lvl9pPr>
          </a:lstStyle>
          <a:p>
            <a:pPr lvl="0"/>
            <a:r>
              <a:rPr lang="tr-TR" altLang="zh-TW" smtClean="0"/>
              <a:t>Click to edit Master text styles</a:t>
            </a:r>
          </a:p>
        </p:txBody>
      </p:sp>
      <p:sp>
        <p:nvSpPr>
          <p:cNvPr id="6" name="Content Placeholder 5"/>
          <p:cNvSpPr>
            <a:spLocks noGrp="1"/>
          </p:cNvSpPr>
          <p:nvPr>
            <p:ph sz="quarter" idx="4"/>
          </p:nvPr>
        </p:nvSpPr>
        <p:spPr>
          <a:xfrm>
            <a:off x="14631989" y="11416582"/>
            <a:ext cx="12731591" cy="20741520"/>
          </a:xfrm>
        </p:spPr>
        <p:txBody>
          <a:bodyPr/>
          <a:lstStyle>
            <a:lvl1pPr>
              <a:defRPr sz="8999"/>
            </a:lvl1pPr>
            <a:lvl2pPr>
              <a:defRPr sz="7499"/>
            </a:lvl2pPr>
            <a:lvl3pPr>
              <a:defRPr sz="6916"/>
            </a:lvl3pPr>
            <a:lvl4pPr>
              <a:defRPr sz="6082"/>
            </a:lvl4pPr>
            <a:lvl5pPr>
              <a:defRPr sz="6082"/>
            </a:lvl5pPr>
            <a:lvl6pPr>
              <a:defRPr sz="6082"/>
            </a:lvl6pPr>
            <a:lvl7pPr>
              <a:defRPr sz="6082"/>
            </a:lvl7pPr>
            <a:lvl8pPr>
              <a:defRPr sz="6082"/>
            </a:lvl8pPr>
            <a:lvl9pPr>
              <a:defRPr sz="6082"/>
            </a:lvl9pPr>
          </a:lstStyle>
          <a:p>
            <a:pPr lvl="0"/>
            <a:r>
              <a:rPr lang="tr-TR" altLang="zh-TW" smtClean="0"/>
              <a:t>Click to edit Master text styles</a:t>
            </a:r>
          </a:p>
          <a:p>
            <a:pPr lvl="1"/>
            <a:r>
              <a:rPr lang="tr-TR" altLang="zh-TW" smtClean="0"/>
              <a:t>Second level</a:t>
            </a:r>
          </a:p>
          <a:p>
            <a:pPr lvl="2"/>
            <a:r>
              <a:rPr lang="tr-TR" altLang="zh-TW" smtClean="0"/>
              <a:t>Third level</a:t>
            </a:r>
          </a:p>
          <a:p>
            <a:pPr lvl="3"/>
            <a:r>
              <a:rPr lang="tr-TR" altLang="zh-TW" smtClean="0"/>
              <a:t>Fourth level</a:t>
            </a:r>
          </a:p>
          <a:p>
            <a:pPr lvl="4"/>
            <a:r>
              <a:rPr lang="tr-TR"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1416713"/>
      </p:ext>
    </p:extLst>
  </p:cSld>
  <p:clrMapOvr>
    <a:masterClrMapping/>
  </p:clrMapOvr>
  <p:transition/>
</p:sldLayout>
</file>

<file path=ppt/slideLayouts/slideLayout9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169546"/>
      </p:ext>
    </p:extLst>
  </p:cSld>
  <p:clrMapOvr>
    <a:masterClrMapping/>
  </p:clrMapOvr>
  <p:transition/>
</p:sldLayout>
</file>

<file path=ppt/slideLayouts/slideLayout9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4203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4.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3.png"/><Relationship Id="rId2" Type="http://schemas.openxmlformats.org/officeDocument/2006/relationships/slideLayout" Target="../slideLayouts/slideLayout91.xml"/><Relationship Id="rId16" Type="http://schemas.openxmlformats.org/officeDocument/2006/relationships/image" Target="../media/image2.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10.xml"/><Relationship Id="rId10" Type="http://schemas.openxmlformats.org/officeDocument/2006/relationships/slideLayout" Target="../slideLayouts/slideLayout99.xml"/><Relationship Id="rId19" Type="http://schemas.openxmlformats.org/officeDocument/2006/relationships/image" Target="../media/image5.emf"/><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089.xml"/><Relationship Id="rId13" Type="http://schemas.openxmlformats.org/officeDocument/2006/relationships/image" Target="../media/image1.png"/><Relationship Id="rId3" Type="http://schemas.openxmlformats.org/officeDocument/2006/relationships/slideLayout" Target="../slideLayouts/slideLayout1084.xml"/><Relationship Id="rId7" Type="http://schemas.openxmlformats.org/officeDocument/2006/relationships/slideLayout" Target="../slideLayouts/slideLayout1088.xml"/><Relationship Id="rId12" Type="http://schemas.openxmlformats.org/officeDocument/2006/relationships/theme" Target="../theme/theme100.xml"/><Relationship Id="rId2" Type="http://schemas.openxmlformats.org/officeDocument/2006/relationships/slideLayout" Target="../slideLayouts/slideLayout1083.xml"/><Relationship Id="rId1" Type="http://schemas.openxmlformats.org/officeDocument/2006/relationships/slideLayout" Target="../slideLayouts/slideLayout1082.xml"/><Relationship Id="rId6" Type="http://schemas.openxmlformats.org/officeDocument/2006/relationships/slideLayout" Target="../slideLayouts/slideLayout1087.xml"/><Relationship Id="rId11" Type="http://schemas.openxmlformats.org/officeDocument/2006/relationships/slideLayout" Target="../slideLayouts/slideLayout1092.xml"/><Relationship Id="rId5" Type="http://schemas.openxmlformats.org/officeDocument/2006/relationships/slideLayout" Target="../slideLayouts/slideLayout1086.xml"/><Relationship Id="rId10" Type="http://schemas.openxmlformats.org/officeDocument/2006/relationships/slideLayout" Target="../slideLayouts/slideLayout1091.xml"/><Relationship Id="rId4" Type="http://schemas.openxmlformats.org/officeDocument/2006/relationships/slideLayout" Target="../slideLayouts/slideLayout1085.xml"/><Relationship Id="rId9" Type="http://schemas.openxmlformats.org/officeDocument/2006/relationships/slideLayout" Target="../slideLayouts/slideLayout1090.xm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00.xml"/><Relationship Id="rId13" Type="http://schemas.openxmlformats.org/officeDocument/2006/relationships/image" Target="../media/image1.png"/><Relationship Id="rId3" Type="http://schemas.openxmlformats.org/officeDocument/2006/relationships/slideLayout" Target="../slideLayouts/slideLayout1095.xml"/><Relationship Id="rId7" Type="http://schemas.openxmlformats.org/officeDocument/2006/relationships/slideLayout" Target="../slideLayouts/slideLayout1099.xml"/><Relationship Id="rId12" Type="http://schemas.openxmlformats.org/officeDocument/2006/relationships/theme" Target="../theme/theme101.xml"/><Relationship Id="rId2" Type="http://schemas.openxmlformats.org/officeDocument/2006/relationships/slideLayout" Target="../slideLayouts/slideLayout1094.xml"/><Relationship Id="rId1" Type="http://schemas.openxmlformats.org/officeDocument/2006/relationships/slideLayout" Target="../slideLayouts/slideLayout1093.xml"/><Relationship Id="rId6" Type="http://schemas.openxmlformats.org/officeDocument/2006/relationships/slideLayout" Target="../slideLayouts/slideLayout1098.xml"/><Relationship Id="rId11" Type="http://schemas.openxmlformats.org/officeDocument/2006/relationships/slideLayout" Target="../slideLayouts/slideLayout1103.xml"/><Relationship Id="rId5" Type="http://schemas.openxmlformats.org/officeDocument/2006/relationships/slideLayout" Target="../slideLayouts/slideLayout1097.xml"/><Relationship Id="rId10" Type="http://schemas.openxmlformats.org/officeDocument/2006/relationships/slideLayout" Target="../slideLayouts/slideLayout1102.xml"/><Relationship Id="rId4" Type="http://schemas.openxmlformats.org/officeDocument/2006/relationships/slideLayout" Target="../slideLayouts/slideLayout1096.xml"/><Relationship Id="rId9" Type="http://schemas.openxmlformats.org/officeDocument/2006/relationships/slideLayout" Target="../slideLayouts/slideLayout1101.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11.xml"/><Relationship Id="rId13" Type="http://schemas.openxmlformats.org/officeDocument/2006/relationships/image" Target="../media/image1.png"/><Relationship Id="rId3" Type="http://schemas.openxmlformats.org/officeDocument/2006/relationships/slideLayout" Target="../slideLayouts/slideLayout1106.xml"/><Relationship Id="rId7" Type="http://schemas.openxmlformats.org/officeDocument/2006/relationships/slideLayout" Target="../slideLayouts/slideLayout1110.xml"/><Relationship Id="rId12" Type="http://schemas.openxmlformats.org/officeDocument/2006/relationships/theme" Target="../theme/theme102.xml"/><Relationship Id="rId2" Type="http://schemas.openxmlformats.org/officeDocument/2006/relationships/slideLayout" Target="../slideLayouts/slideLayout1105.xml"/><Relationship Id="rId1" Type="http://schemas.openxmlformats.org/officeDocument/2006/relationships/slideLayout" Target="../slideLayouts/slideLayout1104.xml"/><Relationship Id="rId6" Type="http://schemas.openxmlformats.org/officeDocument/2006/relationships/slideLayout" Target="../slideLayouts/slideLayout1109.xml"/><Relationship Id="rId11" Type="http://schemas.openxmlformats.org/officeDocument/2006/relationships/slideLayout" Target="../slideLayouts/slideLayout1114.xml"/><Relationship Id="rId5" Type="http://schemas.openxmlformats.org/officeDocument/2006/relationships/slideLayout" Target="../slideLayouts/slideLayout1108.xml"/><Relationship Id="rId10" Type="http://schemas.openxmlformats.org/officeDocument/2006/relationships/slideLayout" Target="../slideLayouts/slideLayout1113.xml"/><Relationship Id="rId4" Type="http://schemas.openxmlformats.org/officeDocument/2006/relationships/slideLayout" Target="../slideLayouts/slideLayout1107.xml"/><Relationship Id="rId9" Type="http://schemas.openxmlformats.org/officeDocument/2006/relationships/slideLayout" Target="../slideLayouts/slideLayout1112.xml"/></Relationships>
</file>

<file path=ppt/slideMasters/_rels/slideMaster103.xml.rels><?xml version="1.0" encoding="UTF-8" standalone="yes"?>
<Relationships xmlns="http://schemas.openxmlformats.org/package/2006/relationships"><Relationship Id="rId8" Type="http://schemas.openxmlformats.org/officeDocument/2006/relationships/slideLayout" Target="../slideLayouts/slideLayout1122.xml"/><Relationship Id="rId13" Type="http://schemas.openxmlformats.org/officeDocument/2006/relationships/image" Target="../media/image1.png"/><Relationship Id="rId3" Type="http://schemas.openxmlformats.org/officeDocument/2006/relationships/slideLayout" Target="../slideLayouts/slideLayout1117.xml"/><Relationship Id="rId7" Type="http://schemas.openxmlformats.org/officeDocument/2006/relationships/slideLayout" Target="../slideLayouts/slideLayout1121.xml"/><Relationship Id="rId12" Type="http://schemas.openxmlformats.org/officeDocument/2006/relationships/theme" Target="../theme/theme103.xml"/><Relationship Id="rId2" Type="http://schemas.openxmlformats.org/officeDocument/2006/relationships/slideLayout" Target="../slideLayouts/slideLayout1116.xml"/><Relationship Id="rId1" Type="http://schemas.openxmlformats.org/officeDocument/2006/relationships/slideLayout" Target="../slideLayouts/slideLayout1115.xml"/><Relationship Id="rId6" Type="http://schemas.openxmlformats.org/officeDocument/2006/relationships/slideLayout" Target="../slideLayouts/slideLayout1120.xml"/><Relationship Id="rId11" Type="http://schemas.openxmlformats.org/officeDocument/2006/relationships/slideLayout" Target="../slideLayouts/slideLayout1125.xml"/><Relationship Id="rId5" Type="http://schemas.openxmlformats.org/officeDocument/2006/relationships/slideLayout" Target="../slideLayouts/slideLayout1119.xml"/><Relationship Id="rId10" Type="http://schemas.openxmlformats.org/officeDocument/2006/relationships/slideLayout" Target="../slideLayouts/slideLayout1124.xml"/><Relationship Id="rId4" Type="http://schemas.openxmlformats.org/officeDocument/2006/relationships/slideLayout" Target="../slideLayouts/slideLayout1118.xml"/><Relationship Id="rId9" Type="http://schemas.openxmlformats.org/officeDocument/2006/relationships/slideLayout" Target="../slideLayouts/slideLayout1123.xml"/></Relationships>
</file>

<file path=ppt/slideMasters/_rels/slideMaster104.xml.rels><?xml version="1.0" encoding="UTF-8" standalone="yes"?>
<Relationships xmlns="http://schemas.openxmlformats.org/package/2006/relationships"><Relationship Id="rId8" Type="http://schemas.openxmlformats.org/officeDocument/2006/relationships/slideLayout" Target="../slideLayouts/slideLayout1133.xml"/><Relationship Id="rId13" Type="http://schemas.openxmlformats.org/officeDocument/2006/relationships/image" Target="../media/image1.png"/><Relationship Id="rId3" Type="http://schemas.openxmlformats.org/officeDocument/2006/relationships/slideLayout" Target="../slideLayouts/slideLayout1128.xml"/><Relationship Id="rId7" Type="http://schemas.openxmlformats.org/officeDocument/2006/relationships/slideLayout" Target="../slideLayouts/slideLayout1132.xml"/><Relationship Id="rId12" Type="http://schemas.openxmlformats.org/officeDocument/2006/relationships/theme" Target="../theme/theme104.xml"/><Relationship Id="rId2" Type="http://schemas.openxmlformats.org/officeDocument/2006/relationships/slideLayout" Target="../slideLayouts/slideLayout1127.xml"/><Relationship Id="rId1" Type="http://schemas.openxmlformats.org/officeDocument/2006/relationships/slideLayout" Target="../slideLayouts/slideLayout1126.xml"/><Relationship Id="rId6" Type="http://schemas.openxmlformats.org/officeDocument/2006/relationships/slideLayout" Target="../slideLayouts/slideLayout1131.xml"/><Relationship Id="rId11" Type="http://schemas.openxmlformats.org/officeDocument/2006/relationships/slideLayout" Target="../slideLayouts/slideLayout1136.xml"/><Relationship Id="rId5" Type="http://schemas.openxmlformats.org/officeDocument/2006/relationships/slideLayout" Target="../slideLayouts/slideLayout1130.xml"/><Relationship Id="rId10" Type="http://schemas.openxmlformats.org/officeDocument/2006/relationships/slideLayout" Target="../slideLayouts/slideLayout1135.xml"/><Relationship Id="rId4" Type="http://schemas.openxmlformats.org/officeDocument/2006/relationships/slideLayout" Target="../slideLayouts/slideLayout1129.xml"/><Relationship Id="rId9" Type="http://schemas.openxmlformats.org/officeDocument/2006/relationships/slideLayout" Target="../slideLayouts/slideLayout1134.xml"/></Relationships>
</file>

<file path=ppt/slideMasters/_rels/slideMaster105.xml.rels><?xml version="1.0" encoding="UTF-8" standalone="yes"?>
<Relationships xmlns="http://schemas.openxmlformats.org/package/2006/relationships"><Relationship Id="rId8" Type="http://schemas.openxmlformats.org/officeDocument/2006/relationships/slideLayout" Target="../slideLayouts/slideLayout1144.xml"/><Relationship Id="rId13" Type="http://schemas.openxmlformats.org/officeDocument/2006/relationships/image" Target="../media/image1.png"/><Relationship Id="rId3" Type="http://schemas.openxmlformats.org/officeDocument/2006/relationships/slideLayout" Target="../slideLayouts/slideLayout1139.xml"/><Relationship Id="rId7" Type="http://schemas.openxmlformats.org/officeDocument/2006/relationships/slideLayout" Target="../slideLayouts/slideLayout1143.xml"/><Relationship Id="rId12" Type="http://schemas.openxmlformats.org/officeDocument/2006/relationships/theme" Target="../theme/theme105.xml"/><Relationship Id="rId2" Type="http://schemas.openxmlformats.org/officeDocument/2006/relationships/slideLayout" Target="../slideLayouts/slideLayout1138.xml"/><Relationship Id="rId1" Type="http://schemas.openxmlformats.org/officeDocument/2006/relationships/slideLayout" Target="../slideLayouts/slideLayout1137.xml"/><Relationship Id="rId6" Type="http://schemas.openxmlformats.org/officeDocument/2006/relationships/slideLayout" Target="../slideLayouts/slideLayout1142.xml"/><Relationship Id="rId11" Type="http://schemas.openxmlformats.org/officeDocument/2006/relationships/slideLayout" Target="../slideLayouts/slideLayout1147.xml"/><Relationship Id="rId5" Type="http://schemas.openxmlformats.org/officeDocument/2006/relationships/slideLayout" Target="../slideLayouts/slideLayout1141.xml"/><Relationship Id="rId10" Type="http://schemas.openxmlformats.org/officeDocument/2006/relationships/slideLayout" Target="../slideLayouts/slideLayout1146.xml"/><Relationship Id="rId4" Type="http://schemas.openxmlformats.org/officeDocument/2006/relationships/slideLayout" Target="../slideLayouts/slideLayout1140.xml"/><Relationship Id="rId9" Type="http://schemas.openxmlformats.org/officeDocument/2006/relationships/slideLayout" Target="../slideLayouts/slideLayout1145.xml"/></Relationships>
</file>

<file path=ppt/slideMasters/_rels/slideMaster106.xml.rels><?xml version="1.0" encoding="UTF-8" standalone="yes"?>
<Relationships xmlns="http://schemas.openxmlformats.org/package/2006/relationships"><Relationship Id="rId8" Type="http://schemas.openxmlformats.org/officeDocument/2006/relationships/slideLayout" Target="../slideLayouts/slideLayout1155.xml"/><Relationship Id="rId13" Type="http://schemas.openxmlformats.org/officeDocument/2006/relationships/image" Target="../media/image1.png"/><Relationship Id="rId3" Type="http://schemas.openxmlformats.org/officeDocument/2006/relationships/slideLayout" Target="../slideLayouts/slideLayout1150.xml"/><Relationship Id="rId7" Type="http://schemas.openxmlformats.org/officeDocument/2006/relationships/slideLayout" Target="../slideLayouts/slideLayout1154.xml"/><Relationship Id="rId12" Type="http://schemas.openxmlformats.org/officeDocument/2006/relationships/theme" Target="../theme/theme106.xml"/><Relationship Id="rId2" Type="http://schemas.openxmlformats.org/officeDocument/2006/relationships/slideLayout" Target="../slideLayouts/slideLayout1149.xml"/><Relationship Id="rId1" Type="http://schemas.openxmlformats.org/officeDocument/2006/relationships/slideLayout" Target="../slideLayouts/slideLayout1148.xml"/><Relationship Id="rId6" Type="http://schemas.openxmlformats.org/officeDocument/2006/relationships/slideLayout" Target="../slideLayouts/slideLayout1153.xml"/><Relationship Id="rId11" Type="http://schemas.openxmlformats.org/officeDocument/2006/relationships/slideLayout" Target="../slideLayouts/slideLayout1158.xml"/><Relationship Id="rId5" Type="http://schemas.openxmlformats.org/officeDocument/2006/relationships/slideLayout" Target="../slideLayouts/slideLayout1152.xml"/><Relationship Id="rId10" Type="http://schemas.openxmlformats.org/officeDocument/2006/relationships/slideLayout" Target="../slideLayouts/slideLayout1157.xml"/><Relationship Id="rId4" Type="http://schemas.openxmlformats.org/officeDocument/2006/relationships/slideLayout" Target="../slideLayouts/slideLayout1151.xml"/><Relationship Id="rId9" Type="http://schemas.openxmlformats.org/officeDocument/2006/relationships/slideLayout" Target="../slideLayouts/slideLayout1156.xml"/></Relationships>
</file>

<file path=ppt/slideMasters/_rels/slideMaster107.xml.rels><?xml version="1.0" encoding="UTF-8" standalone="yes"?>
<Relationships xmlns="http://schemas.openxmlformats.org/package/2006/relationships"><Relationship Id="rId8" Type="http://schemas.openxmlformats.org/officeDocument/2006/relationships/slideLayout" Target="../slideLayouts/slideLayout1166.xml"/><Relationship Id="rId13" Type="http://schemas.openxmlformats.org/officeDocument/2006/relationships/image" Target="../media/image1.png"/><Relationship Id="rId3" Type="http://schemas.openxmlformats.org/officeDocument/2006/relationships/slideLayout" Target="../slideLayouts/slideLayout1161.xml"/><Relationship Id="rId7" Type="http://schemas.openxmlformats.org/officeDocument/2006/relationships/slideLayout" Target="../slideLayouts/slideLayout1165.xml"/><Relationship Id="rId12" Type="http://schemas.openxmlformats.org/officeDocument/2006/relationships/theme" Target="../theme/theme107.xml"/><Relationship Id="rId2" Type="http://schemas.openxmlformats.org/officeDocument/2006/relationships/slideLayout" Target="../slideLayouts/slideLayout1160.xml"/><Relationship Id="rId1" Type="http://schemas.openxmlformats.org/officeDocument/2006/relationships/slideLayout" Target="../slideLayouts/slideLayout1159.xml"/><Relationship Id="rId6" Type="http://schemas.openxmlformats.org/officeDocument/2006/relationships/slideLayout" Target="../slideLayouts/slideLayout1164.xml"/><Relationship Id="rId11" Type="http://schemas.openxmlformats.org/officeDocument/2006/relationships/slideLayout" Target="../slideLayouts/slideLayout1169.xml"/><Relationship Id="rId5" Type="http://schemas.openxmlformats.org/officeDocument/2006/relationships/slideLayout" Target="../slideLayouts/slideLayout1163.xml"/><Relationship Id="rId10" Type="http://schemas.openxmlformats.org/officeDocument/2006/relationships/slideLayout" Target="../slideLayouts/slideLayout1168.xml"/><Relationship Id="rId4" Type="http://schemas.openxmlformats.org/officeDocument/2006/relationships/slideLayout" Target="../slideLayouts/slideLayout1162.xml"/><Relationship Id="rId9" Type="http://schemas.openxmlformats.org/officeDocument/2006/relationships/slideLayout" Target="../slideLayouts/slideLayout1167.xml"/></Relationships>
</file>

<file path=ppt/slideMasters/_rels/slideMaster108.xml.rels><?xml version="1.0" encoding="UTF-8" standalone="yes"?>
<Relationships xmlns="http://schemas.openxmlformats.org/package/2006/relationships"><Relationship Id="rId8" Type="http://schemas.openxmlformats.org/officeDocument/2006/relationships/slideLayout" Target="../slideLayouts/slideLayout1177.xml"/><Relationship Id="rId13" Type="http://schemas.openxmlformats.org/officeDocument/2006/relationships/image" Target="../media/image1.png"/><Relationship Id="rId3" Type="http://schemas.openxmlformats.org/officeDocument/2006/relationships/slideLayout" Target="../slideLayouts/slideLayout1172.xml"/><Relationship Id="rId7" Type="http://schemas.openxmlformats.org/officeDocument/2006/relationships/slideLayout" Target="../slideLayouts/slideLayout1176.xml"/><Relationship Id="rId12" Type="http://schemas.openxmlformats.org/officeDocument/2006/relationships/theme" Target="../theme/theme108.xml"/><Relationship Id="rId2" Type="http://schemas.openxmlformats.org/officeDocument/2006/relationships/slideLayout" Target="../slideLayouts/slideLayout1171.xml"/><Relationship Id="rId1" Type="http://schemas.openxmlformats.org/officeDocument/2006/relationships/slideLayout" Target="../slideLayouts/slideLayout1170.xml"/><Relationship Id="rId6" Type="http://schemas.openxmlformats.org/officeDocument/2006/relationships/slideLayout" Target="../slideLayouts/slideLayout1175.xml"/><Relationship Id="rId11" Type="http://schemas.openxmlformats.org/officeDocument/2006/relationships/slideLayout" Target="../slideLayouts/slideLayout1180.xml"/><Relationship Id="rId5" Type="http://schemas.openxmlformats.org/officeDocument/2006/relationships/slideLayout" Target="../slideLayouts/slideLayout1174.xml"/><Relationship Id="rId10" Type="http://schemas.openxmlformats.org/officeDocument/2006/relationships/slideLayout" Target="../slideLayouts/slideLayout1179.xml"/><Relationship Id="rId4" Type="http://schemas.openxmlformats.org/officeDocument/2006/relationships/slideLayout" Target="../slideLayouts/slideLayout1173.xml"/><Relationship Id="rId9" Type="http://schemas.openxmlformats.org/officeDocument/2006/relationships/slideLayout" Target="../slideLayouts/slideLayout1178.xml"/></Relationships>
</file>

<file path=ppt/slideMasters/_rels/slideMaster109.xml.rels><?xml version="1.0" encoding="UTF-8" standalone="yes"?>
<Relationships xmlns="http://schemas.openxmlformats.org/package/2006/relationships"><Relationship Id="rId8" Type="http://schemas.openxmlformats.org/officeDocument/2006/relationships/slideLayout" Target="../slideLayouts/slideLayout1188.xml"/><Relationship Id="rId13" Type="http://schemas.openxmlformats.org/officeDocument/2006/relationships/image" Target="../media/image1.png"/><Relationship Id="rId3" Type="http://schemas.openxmlformats.org/officeDocument/2006/relationships/slideLayout" Target="../slideLayouts/slideLayout1183.xml"/><Relationship Id="rId7" Type="http://schemas.openxmlformats.org/officeDocument/2006/relationships/slideLayout" Target="../slideLayouts/slideLayout1187.xml"/><Relationship Id="rId12" Type="http://schemas.openxmlformats.org/officeDocument/2006/relationships/theme" Target="../theme/theme109.xml"/><Relationship Id="rId2" Type="http://schemas.openxmlformats.org/officeDocument/2006/relationships/slideLayout" Target="../slideLayouts/slideLayout1182.xml"/><Relationship Id="rId1" Type="http://schemas.openxmlformats.org/officeDocument/2006/relationships/slideLayout" Target="../slideLayouts/slideLayout1181.xml"/><Relationship Id="rId6" Type="http://schemas.openxmlformats.org/officeDocument/2006/relationships/slideLayout" Target="../slideLayouts/slideLayout1186.xml"/><Relationship Id="rId11" Type="http://schemas.openxmlformats.org/officeDocument/2006/relationships/slideLayout" Target="../slideLayouts/slideLayout1191.xml"/><Relationship Id="rId5" Type="http://schemas.openxmlformats.org/officeDocument/2006/relationships/slideLayout" Target="../slideLayouts/slideLayout1185.xml"/><Relationship Id="rId10" Type="http://schemas.openxmlformats.org/officeDocument/2006/relationships/slideLayout" Target="../slideLayouts/slideLayout1190.xml"/><Relationship Id="rId4" Type="http://schemas.openxmlformats.org/officeDocument/2006/relationships/slideLayout" Target="../slideLayouts/slideLayout1184.xml"/><Relationship Id="rId9" Type="http://schemas.openxmlformats.org/officeDocument/2006/relationships/slideLayout" Target="../slideLayouts/slideLayout11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0.xml.rels><?xml version="1.0" encoding="UTF-8" standalone="yes"?>
<Relationships xmlns="http://schemas.openxmlformats.org/package/2006/relationships"><Relationship Id="rId8" Type="http://schemas.openxmlformats.org/officeDocument/2006/relationships/slideLayout" Target="../slideLayouts/slideLayout1199.xml"/><Relationship Id="rId13" Type="http://schemas.openxmlformats.org/officeDocument/2006/relationships/image" Target="../media/image1.png"/><Relationship Id="rId3" Type="http://schemas.openxmlformats.org/officeDocument/2006/relationships/slideLayout" Target="../slideLayouts/slideLayout1194.xml"/><Relationship Id="rId7" Type="http://schemas.openxmlformats.org/officeDocument/2006/relationships/slideLayout" Target="../slideLayouts/slideLayout1198.xml"/><Relationship Id="rId12" Type="http://schemas.openxmlformats.org/officeDocument/2006/relationships/theme" Target="../theme/theme110.xml"/><Relationship Id="rId2" Type="http://schemas.openxmlformats.org/officeDocument/2006/relationships/slideLayout" Target="../slideLayouts/slideLayout1193.xml"/><Relationship Id="rId1" Type="http://schemas.openxmlformats.org/officeDocument/2006/relationships/slideLayout" Target="../slideLayouts/slideLayout1192.xml"/><Relationship Id="rId6" Type="http://schemas.openxmlformats.org/officeDocument/2006/relationships/slideLayout" Target="../slideLayouts/slideLayout1197.xml"/><Relationship Id="rId11" Type="http://schemas.openxmlformats.org/officeDocument/2006/relationships/slideLayout" Target="../slideLayouts/slideLayout1202.xml"/><Relationship Id="rId5" Type="http://schemas.openxmlformats.org/officeDocument/2006/relationships/slideLayout" Target="../slideLayouts/slideLayout1196.xml"/><Relationship Id="rId10" Type="http://schemas.openxmlformats.org/officeDocument/2006/relationships/slideLayout" Target="../slideLayouts/slideLayout1201.xml"/><Relationship Id="rId4" Type="http://schemas.openxmlformats.org/officeDocument/2006/relationships/slideLayout" Target="../slideLayouts/slideLayout1195.xml"/><Relationship Id="rId9" Type="http://schemas.openxmlformats.org/officeDocument/2006/relationships/slideLayout" Target="../slideLayouts/slideLayout1200.xml"/></Relationships>
</file>

<file path=ppt/slideMasters/_rels/slideMaster111.xml.rels><?xml version="1.0" encoding="UTF-8" standalone="yes"?>
<Relationships xmlns="http://schemas.openxmlformats.org/package/2006/relationships"><Relationship Id="rId8" Type="http://schemas.openxmlformats.org/officeDocument/2006/relationships/slideLayout" Target="../slideLayouts/slideLayout1210.xml"/><Relationship Id="rId13" Type="http://schemas.openxmlformats.org/officeDocument/2006/relationships/image" Target="../media/image1.png"/><Relationship Id="rId3" Type="http://schemas.openxmlformats.org/officeDocument/2006/relationships/slideLayout" Target="../slideLayouts/slideLayout1205.xml"/><Relationship Id="rId7" Type="http://schemas.openxmlformats.org/officeDocument/2006/relationships/slideLayout" Target="../slideLayouts/slideLayout1209.xml"/><Relationship Id="rId12" Type="http://schemas.openxmlformats.org/officeDocument/2006/relationships/theme" Target="../theme/theme111.xml"/><Relationship Id="rId2" Type="http://schemas.openxmlformats.org/officeDocument/2006/relationships/slideLayout" Target="../slideLayouts/slideLayout1204.xml"/><Relationship Id="rId1" Type="http://schemas.openxmlformats.org/officeDocument/2006/relationships/slideLayout" Target="../slideLayouts/slideLayout1203.xml"/><Relationship Id="rId6" Type="http://schemas.openxmlformats.org/officeDocument/2006/relationships/slideLayout" Target="../slideLayouts/slideLayout1208.xml"/><Relationship Id="rId11" Type="http://schemas.openxmlformats.org/officeDocument/2006/relationships/slideLayout" Target="../slideLayouts/slideLayout1213.xml"/><Relationship Id="rId5" Type="http://schemas.openxmlformats.org/officeDocument/2006/relationships/slideLayout" Target="../slideLayouts/slideLayout1207.xml"/><Relationship Id="rId10" Type="http://schemas.openxmlformats.org/officeDocument/2006/relationships/slideLayout" Target="../slideLayouts/slideLayout1212.xml"/><Relationship Id="rId4" Type="http://schemas.openxmlformats.org/officeDocument/2006/relationships/slideLayout" Target="../slideLayouts/slideLayout1206.xml"/><Relationship Id="rId9" Type="http://schemas.openxmlformats.org/officeDocument/2006/relationships/slideLayout" Target="../slideLayouts/slideLayout1211.xml"/></Relationships>
</file>

<file path=ppt/slideMasters/_rels/slideMaster112.xml.rels><?xml version="1.0" encoding="UTF-8" standalone="yes"?>
<Relationships xmlns="http://schemas.openxmlformats.org/package/2006/relationships"><Relationship Id="rId8" Type="http://schemas.openxmlformats.org/officeDocument/2006/relationships/slideLayout" Target="../slideLayouts/slideLayout1221.xml"/><Relationship Id="rId13" Type="http://schemas.openxmlformats.org/officeDocument/2006/relationships/theme" Target="../theme/theme112.xml"/><Relationship Id="rId3" Type="http://schemas.openxmlformats.org/officeDocument/2006/relationships/slideLayout" Target="../slideLayouts/slideLayout1216.xml"/><Relationship Id="rId7" Type="http://schemas.openxmlformats.org/officeDocument/2006/relationships/slideLayout" Target="../slideLayouts/slideLayout1220.xml"/><Relationship Id="rId12" Type="http://schemas.openxmlformats.org/officeDocument/2006/relationships/slideLayout" Target="../slideLayouts/slideLayout1225.xml"/><Relationship Id="rId2" Type="http://schemas.openxmlformats.org/officeDocument/2006/relationships/slideLayout" Target="../slideLayouts/slideLayout1215.xml"/><Relationship Id="rId1" Type="http://schemas.openxmlformats.org/officeDocument/2006/relationships/slideLayout" Target="../slideLayouts/slideLayout1214.xml"/><Relationship Id="rId6" Type="http://schemas.openxmlformats.org/officeDocument/2006/relationships/slideLayout" Target="../slideLayouts/slideLayout1219.xml"/><Relationship Id="rId11" Type="http://schemas.openxmlformats.org/officeDocument/2006/relationships/slideLayout" Target="../slideLayouts/slideLayout1224.xml"/><Relationship Id="rId5" Type="http://schemas.openxmlformats.org/officeDocument/2006/relationships/slideLayout" Target="../slideLayouts/slideLayout1218.xml"/><Relationship Id="rId10" Type="http://schemas.openxmlformats.org/officeDocument/2006/relationships/slideLayout" Target="../slideLayouts/slideLayout1223.xml"/><Relationship Id="rId4" Type="http://schemas.openxmlformats.org/officeDocument/2006/relationships/slideLayout" Target="../slideLayouts/slideLayout1217.xml"/><Relationship Id="rId9" Type="http://schemas.openxmlformats.org/officeDocument/2006/relationships/slideLayout" Target="../slideLayouts/slideLayout1222.xml"/></Relationships>
</file>

<file path=ppt/slideMasters/_rels/slideMaster113.xml.rels><?xml version="1.0" encoding="UTF-8" standalone="yes"?>
<Relationships xmlns="http://schemas.openxmlformats.org/package/2006/relationships"><Relationship Id="rId8" Type="http://schemas.openxmlformats.org/officeDocument/2006/relationships/slideLayout" Target="../slideLayouts/slideLayout1233.xml"/><Relationship Id="rId13" Type="http://schemas.openxmlformats.org/officeDocument/2006/relationships/image" Target="../media/image1.png"/><Relationship Id="rId3" Type="http://schemas.openxmlformats.org/officeDocument/2006/relationships/slideLayout" Target="../slideLayouts/slideLayout1228.xml"/><Relationship Id="rId7" Type="http://schemas.openxmlformats.org/officeDocument/2006/relationships/slideLayout" Target="../slideLayouts/slideLayout1232.xml"/><Relationship Id="rId12" Type="http://schemas.openxmlformats.org/officeDocument/2006/relationships/theme" Target="../theme/theme113.xml"/><Relationship Id="rId2" Type="http://schemas.openxmlformats.org/officeDocument/2006/relationships/slideLayout" Target="../slideLayouts/slideLayout1227.xml"/><Relationship Id="rId1" Type="http://schemas.openxmlformats.org/officeDocument/2006/relationships/slideLayout" Target="../slideLayouts/slideLayout1226.xml"/><Relationship Id="rId6" Type="http://schemas.openxmlformats.org/officeDocument/2006/relationships/slideLayout" Target="../slideLayouts/slideLayout1231.xml"/><Relationship Id="rId11" Type="http://schemas.openxmlformats.org/officeDocument/2006/relationships/slideLayout" Target="../slideLayouts/slideLayout1236.xml"/><Relationship Id="rId5" Type="http://schemas.openxmlformats.org/officeDocument/2006/relationships/slideLayout" Target="../slideLayouts/slideLayout1230.xml"/><Relationship Id="rId10" Type="http://schemas.openxmlformats.org/officeDocument/2006/relationships/slideLayout" Target="../slideLayouts/slideLayout1235.xml"/><Relationship Id="rId4" Type="http://schemas.openxmlformats.org/officeDocument/2006/relationships/slideLayout" Target="../slideLayouts/slideLayout1229.xml"/><Relationship Id="rId9" Type="http://schemas.openxmlformats.org/officeDocument/2006/relationships/slideLayout" Target="../slideLayouts/slideLayout1234.xml"/></Relationships>
</file>

<file path=ppt/slideMasters/_rels/slideMaster114.xml.rels><?xml version="1.0" encoding="UTF-8" standalone="yes"?>
<Relationships xmlns="http://schemas.openxmlformats.org/package/2006/relationships"><Relationship Id="rId8" Type="http://schemas.openxmlformats.org/officeDocument/2006/relationships/slideLayout" Target="../slideLayouts/slideLayout1244.xml"/><Relationship Id="rId13" Type="http://schemas.openxmlformats.org/officeDocument/2006/relationships/image" Target="../media/image1.png"/><Relationship Id="rId3" Type="http://schemas.openxmlformats.org/officeDocument/2006/relationships/slideLayout" Target="../slideLayouts/slideLayout1239.xml"/><Relationship Id="rId7" Type="http://schemas.openxmlformats.org/officeDocument/2006/relationships/slideLayout" Target="../slideLayouts/slideLayout1243.xml"/><Relationship Id="rId12" Type="http://schemas.openxmlformats.org/officeDocument/2006/relationships/theme" Target="../theme/theme114.xml"/><Relationship Id="rId2" Type="http://schemas.openxmlformats.org/officeDocument/2006/relationships/slideLayout" Target="../slideLayouts/slideLayout1238.xml"/><Relationship Id="rId1" Type="http://schemas.openxmlformats.org/officeDocument/2006/relationships/slideLayout" Target="../slideLayouts/slideLayout1237.xml"/><Relationship Id="rId6" Type="http://schemas.openxmlformats.org/officeDocument/2006/relationships/slideLayout" Target="../slideLayouts/slideLayout1242.xml"/><Relationship Id="rId11" Type="http://schemas.openxmlformats.org/officeDocument/2006/relationships/slideLayout" Target="../slideLayouts/slideLayout1247.xml"/><Relationship Id="rId5" Type="http://schemas.openxmlformats.org/officeDocument/2006/relationships/slideLayout" Target="../slideLayouts/slideLayout1241.xml"/><Relationship Id="rId10" Type="http://schemas.openxmlformats.org/officeDocument/2006/relationships/slideLayout" Target="../slideLayouts/slideLayout1246.xml"/><Relationship Id="rId4" Type="http://schemas.openxmlformats.org/officeDocument/2006/relationships/slideLayout" Target="../slideLayouts/slideLayout1240.xml"/><Relationship Id="rId9" Type="http://schemas.openxmlformats.org/officeDocument/2006/relationships/slideLayout" Target="../slideLayouts/slideLayout1245.xml"/></Relationships>
</file>

<file path=ppt/slideMasters/_rels/slideMaster115.xml.rels><?xml version="1.0" encoding="UTF-8" standalone="yes"?>
<Relationships xmlns="http://schemas.openxmlformats.org/package/2006/relationships"><Relationship Id="rId8" Type="http://schemas.openxmlformats.org/officeDocument/2006/relationships/slideLayout" Target="../slideLayouts/slideLayout1255.xml"/><Relationship Id="rId13" Type="http://schemas.openxmlformats.org/officeDocument/2006/relationships/image" Target="../media/image1.png"/><Relationship Id="rId3" Type="http://schemas.openxmlformats.org/officeDocument/2006/relationships/slideLayout" Target="../slideLayouts/slideLayout1250.xml"/><Relationship Id="rId7" Type="http://schemas.openxmlformats.org/officeDocument/2006/relationships/slideLayout" Target="../slideLayouts/slideLayout1254.xml"/><Relationship Id="rId12" Type="http://schemas.openxmlformats.org/officeDocument/2006/relationships/theme" Target="../theme/theme115.xml"/><Relationship Id="rId2" Type="http://schemas.openxmlformats.org/officeDocument/2006/relationships/slideLayout" Target="../slideLayouts/slideLayout1249.xml"/><Relationship Id="rId1" Type="http://schemas.openxmlformats.org/officeDocument/2006/relationships/slideLayout" Target="../slideLayouts/slideLayout1248.xml"/><Relationship Id="rId6" Type="http://schemas.openxmlformats.org/officeDocument/2006/relationships/slideLayout" Target="../slideLayouts/slideLayout1253.xml"/><Relationship Id="rId11" Type="http://schemas.openxmlformats.org/officeDocument/2006/relationships/slideLayout" Target="../slideLayouts/slideLayout1258.xml"/><Relationship Id="rId5" Type="http://schemas.openxmlformats.org/officeDocument/2006/relationships/slideLayout" Target="../slideLayouts/slideLayout1252.xml"/><Relationship Id="rId10" Type="http://schemas.openxmlformats.org/officeDocument/2006/relationships/slideLayout" Target="../slideLayouts/slideLayout1257.xml"/><Relationship Id="rId4" Type="http://schemas.openxmlformats.org/officeDocument/2006/relationships/slideLayout" Target="../slideLayouts/slideLayout1251.xml"/><Relationship Id="rId9" Type="http://schemas.openxmlformats.org/officeDocument/2006/relationships/slideLayout" Target="../slideLayouts/slideLayout1256.xml"/></Relationships>
</file>

<file path=ppt/slideMasters/_rels/slideMaster116.xml.rels><?xml version="1.0" encoding="UTF-8" standalone="yes"?>
<Relationships xmlns="http://schemas.openxmlformats.org/package/2006/relationships"><Relationship Id="rId8" Type="http://schemas.openxmlformats.org/officeDocument/2006/relationships/slideLayout" Target="../slideLayouts/slideLayout1266.xml"/><Relationship Id="rId13" Type="http://schemas.openxmlformats.org/officeDocument/2006/relationships/theme" Target="../theme/theme116.xml"/><Relationship Id="rId3" Type="http://schemas.openxmlformats.org/officeDocument/2006/relationships/slideLayout" Target="../slideLayouts/slideLayout1261.xml"/><Relationship Id="rId7" Type="http://schemas.openxmlformats.org/officeDocument/2006/relationships/slideLayout" Target="../slideLayouts/slideLayout1265.xml"/><Relationship Id="rId12" Type="http://schemas.openxmlformats.org/officeDocument/2006/relationships/slideLayout" Target="../slideLayouts/slideLayout1270.xml"/><Relationship Id="rId2" Type="http://schemas.openxmlformats.org/officeDocument/2006/relationships/slideLayout" Target="../slideLayouts/slideLayout1260.xml"/><Relationship Id="rId1" Type="http://schemas.openxmlformats.org/officeDocument/2006/relationships/slideLayout" Target="../slideLayouts/slideLayout1259.xml"/><Relationship Id="rId6" Type="http://schemas.openxmlformats.org/officeDocument/2006/relationships/slideLayout" Target="../slideLayouts/slideLayout1264.xml"/><Relationship Id="rId11" Type="http://schemas.openxmlformats.org/officeDocument/2006/relationships/slideLayout" Target="../slideLayouts/slideLayout1269.xml"/><Relationship Id="rId5" Type="http://schemas.openxmlformats.org/officeDocument/2006/relationships/slideLayout" Target="../slideLayouts/slideLayout1263.xml"/><Relationship Id="rId10" Type="http://schemas.openxmlformats.org/officeDocument/2006/relationships/slideLayout" Target="../slideLayouts/slideLayout1268.xml"/><Relationship Id="rId4" Type="http://schemas.openxmlformats.org/officeDocument/2006/relationships/slideLayout" Target="../slideLayouts/slideLayout1262.xml"/><Relationship Id="rId9" Type="http://schemas.openxmlformats.org/officeDocument/2006/relationships/slideLayout" Target="../slideLayouts/slideLayout1267.xml"/></Relationships>
</file>

<file path=ppt/slideMasters/_rels/slideMaster117.xml.rels><?xml version="1.0" encoding="UTF-8" standalone="yes"?>
<Relationships xmlns="http://schemas.openxmlformats.org/package/2006/relationships"><Relationship Id="rId8" Type="http://schemas.openxmlformats.org/officeDocument/2006/relationships/slideLayout" Target="../slideLayouts/slideLayout1278.xml"/><Relationship Id="rId3" Type="http://schemas.openxmlformats.org/officeDocument/2006/relationships/slideLayout" Target="../slideLayouts/slideLayout1273.xml"/><Relationship Id="rId7" Type="http://schemas.openxmlformats.org/officeDocument/2006/relationships/slideLayout" Target="../slideLayouts/slideLayout1277.xml"/><Relationship Id="rId12" Type="http://schemas.openxmlformats.org/officeDocument/2006/relationships/theme" Target="../theme/theme117.xml"/><Relationship Id="rId2" Type="http://schemas.openxmlformats.org/officeDocument/2006/relationships/slideLayout" Target="../slideLayouts/slideLayout1272.xml"/><Relationship Id="rId1" Type="http://schemas.openxmlformats.org/officeDocument/2006/relationships/slideLayout" Target="../slideLayouts/slideLayout1271.xml"/><Relationship Id="rId6" Type="http://schemas.openxmlformats.org/officeDocument/2006/relationships/slideLayout" Target="../slideLayouts/slideLayout1276.xml"/><Relationship Id="rId11" Type="http://schemas.openxmlformats.org/officeDocument/2006/relationships/slideLayout" Target="../slideLayouts/slideLayout1281.xml"/><Relationship Id="rId5" Type="http://schemas.openxmlformats.org/officeDocument/2006/relationships/slideLayout" Target="../slideLayouts/slideLayout1275.xml"/><Relationship Id="rId10" Type="http://schemas.openxmlformats.org/officeDocument/2006/relationships/slideLayout" Target="../slideLayouts/slideLayout1280.xml"/><Relationship Id="rId4" Type="http://schemas.openxmlformats.org/officeDocument/2006/relationships/slideLayout" Target="../slideLayouts/slideLayout1274.xml"/><Relationship Id="rId9" Type="http://schemas.openxmlformats.org/officeDocument/2006/relationships/slideLayout" Target="../slideLayouts/slideLayout1279.xml"/></Relationships>
</file>

<file path=ppt/slideMasters/_rels/slideMaster118.xml.rels><?xml version="1.0" encoding="UTF-8" standalone="yes"?>
<Relationships xmlns="http://schemas.openxmlformats.org/package/2006/relationships"><Relationship Id="rId8" Type="http://schemas.openxmlformats.org/officeDocument/2006/relationships/slideLayout" Target="../slideLayouts/slideLayout1289.xml"/><Relationship Id="rId3" Type="http://schemas.openxmlformats.org/officeDocument/2006/relationships/slideLayout" Target="../slideLayouts/slideLayout1284.xml"/><Relationship Id="rId7" Type="http://schemas.openxmlformats.org/officeDocument/2006/relationships/slideLayout" Target="../slideLayouts/slideLayout1288.xml"/><Relationship Id="rId12" Type="http://schemas.openxmlformats.org/officeDocument/2006/relationships/theme" Target="../theme/theme118.xml"/><Relationship Id="rId2" Type="http://schemas.openxmlformats.org/officeDocument/2006/relationships/slideLayout" Target="../slideLayouts/slideLayout1283.xml"/><Relationship Id="rId1" Type="http://schemas.openxmlformats.org/officeDocument/2006/relationships/slideLayout" Target="../slideLayouts/slideLayout1282.xml"/><Relationship Id="rId6" Type="http://schemas.openxmlformats.org/officeDocument/2006/relationships/slideLayout" Target="../slideLayouts/slideLayout1287.xml"/><Relationship Id="rId11" Type="http://schemas.openxmlformats.org/officeDocument/2006/relationships/slideLayout" Target="../slideLayouts/slideLayout1292.xml"/><Relationship Id="rId5" Type="http://schemas.openxmlformats.org/officeDocument/2006/relationships/slideLayout" Target="../slideLayouts/slideLayout1286.xml"/><Relationship Id="rId10" Type="http://schemas.openxmlformats.org/officeDocument/2006/relationships/slideLayout" Target="../slideLayouts/slideLayout1291.xml"/><Relationship Id="rId4" Type="http://schemas.openxmlformats.org/officeDocument/2006/relationships/slideLayout" Target="../slideLayouts/slideLayout1285.xml"/><Relationship Id="rId9" Type="http://schemas.openxmlformats.org/officeDocument/2006/relationships/slideLayout" Target="../slideLayouts/slideLayout1290.xml"/></Relationships>
</file>

<file path=ppt/slideMasters/_rels/slideMaster119.xml.rels><?xml version="1.0" encoding="UTF-8" standalone="yes"?>
<Relationships xmlns="http://schemas.openxmlformats.org/package/2006/relationships"><Relationship Id="rId8" Type="http://schemas.openxmlformats.org/officeDocument/2006/relationships/slideLayout" Target="../slideLayouts/slideLayout1300.xml"/><Relationship Id="rId13" Type="http://schemas.openxmlformats.org/officeDocument/2006/relationships/image" Target="../media/image1.png"/><Relationship Id="rId3" Type="http://schemas.openxmlformats.org/officeDocument/2006/relationships/slideLayout" Target="../slideLayouts/slideLayout1295.xml"/><Relationship Id="rId7" Type="http://schemas.openxmlformats.org/officeDocument/2006/relationships/slideLayout" Target="../slideLayouts/slideLayout1299.xml"/><Relationship Id="rId12" Type="http://schemas.openxmlformats.org/officeDocument/2006/relationships/theme" Target="../theme/theme119.xml"/><Relationship Id="rId2" Type="http://schemas.openxmlformats.org/officeDocument/2006/relationships/slideLayout" Target="../slideLayouts/slideLayout1294.xml"/><Relationship Id="rId1" Type="http://schemas.openxmlformats.org/officeDocument/2006/relationships/slideLayout" Target="../slideLayouts/slideLayout1293.xml"/><Relationship Id="rId6" Type="http://schemas.openxmlformats.org/officeDocument/2006/relationships/slideLayout" Target="../slideLayouts/slideLayout1298.xml"/><Relationship Id="rId11" Type="http://schemas.openxmlformats.org/officeDocument/2006/relationships/slideLayout" Target="../slideLayouts/slideLayout1303.xml"/><Relationship Id="rId5" Type="http://schemas.openxmlformats.org/officeDocument/2006/relationships/slideLayout" Target="../slideLayouts/slideLayout1297.xml"/><Relationship Id="rId10" Type="http://schemas.openxmlformats.org/officeDocument/2006/relationships/slideLayout" Target="../slideLayouts/slideLayout1302.xml"/><Relationship Id="rId4" Type="http://schemas.openxmlformats.org/officeDocument/2006/relationships/slideLayout" Target="../slideLayouts/slideLayout1296.xml"/><Relationship Id="rId9" Type="http://schemas.openxmlformats.org/officeDocument/2006/relationships/slideLayout" Target="../slideLayouts/slideLayout13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0.xml.rels><?xml version="1.0" encoding="UTF-8" standalone="yes"?>
<Relationships xmlns="http://schemas.openxmlformats.org/package/2006/relationships"><Relationship Id="rId8" Type="http://schemas.openxmlformats.org/officeDocument/2006/relationships/slideLayout" Target="../slideLayouts/slideLayout1311.xml"/><Relationship Id="rId3" Type="http://schemas.openxmlformats.org/officeDocument/2006/relationships/slideLayout" Target="../slideLayouts/slideLayout1306.xml"/><Relationship Id="rId7" Type="http://schemas.openxmlformats.org/officeDocument/2006/relationships/slideLayout" Target="../slideLayouts/slideLayout1310.xml"/><Relationship Id="rId12" Type="http://schemas.openxmlformats.org/officeDocument/2006/relationships/theme" Target="../theme/theme120.xml"/><Relationship Id="rId2" Type="http://schemas.openxmlformats.org/officeDocument/2006/relationships/slideLayout" Target="../slideLayouts/slideLayout1305.xml"/><Relationship Id="rId1" Type="http://schemas.openxmlformats.org/officeDocument/2006/relationships/slideLayout" Target="../slideLayouts/slideLayout1304.xml"/><Relationship Id="rId6" Type="http://schemas.openxmlformats.org/officeDocument/2006/relationships/slideLayout" Target="../slideLayouts/slideLayout1309.xml"/><Relationship Id="rId11" Type="http://schemas.openxmlformats.org/officeDocument/2006/relationships/slideLayout" Target="../slideLayouts/slideLayout1314.xml"/><Relationship Id="rId5" Type="http://schemas.openxmlformats.org/officeDocument/2006/relationships/slideLayout" Target="../slideLayouts/slideLayout1308.xml"/><Relationship Id="rId10" Type="http://schemas.openxmlformats.org/officeDocument/2006/relationships/slideLayout" Target="../slideLayouts/slideLayout1313.xml"/><Relationship Id="rId4" Type="http://schemas.openxmlformats.org/officeDocument/2006/relationships/slideLayout" Target="../slideLayouts/slideLayout1307.xml"/><Relationship Id="rId9" Type="http://schemas.openxmlformats.org/officeDocument/2006/relationships/slideLayout" Target="../slideLayouts/slideLayout1312.xml"/></Relationships>
</file>

<file path=ppt/slideMasters/_rels/slideMaster121.xml.rels><?xml version="1.0" encoding="UTF-8" standalone="yes"?>
<Relationships xmlns="http://schemas.openxmlformats.org/package/2006/relationships"><Relationship Id="rId8" Type="http://schemas.openxmlformats.org/officeDocument/2006/relationships/slideLayout" Target="../slideLayouts/slideLayout1322.xml"/><Relationship Id="rId3" Type="http://schemas.openxmlformats.org/officeDocument/2006/relationships/slideLayout" Target="../slideLayouts/slideLayout1317.xml"/><Relationship Id="rId7" Type="http://schemas.openxmlformats.org/officeDocument/2006/relationships/slideLayout" Target="../slideLayouts/slideLayout1321.xml"/><Relationship Id="rId12" Type="http://schemas.openxmlformats.org/officeDocument/2006/relationships/theme" Target="../theme/theme121.xml"/><Relationship Id="rId2" Type="http://schemas.openxmlformats.org/officeDocument/2006/relationships/slideLayout" Target="../slideLayouts/slideLayout1316.xml"/><Relationship Id="rId1" Type="http://schemas.openxmlformats.org/officeDocument/2006/relationships/slideLayout" Target="../slideLayouts/slideLayout1315.xml"/><Relationship Id="rId6" Type="http://schemas.openxmlformats.org/officeDocument/2006/relationships/slideLayout" Target="../slideLayouts/slideLayout1320.xml"/><Relationship Id="rId11" Type="http://schemas.openxmlformats.org/officeDocument/2006/relationships/slideLayout" Target="../slideLayouts/slideLayout1325.xml"/><Relationship Id="rId5" Type="http://schemas.openxmlformats.org/officeDocument/2006/relationships/slideLayout" Target="../slideLayouts/slideLayout1319.xml"/><Relationship Id="rId10" Type="http://schemas.openxmlformats.org/officeDocument/2006/relationships/slideLayout" Target="../slideLayouts/slideLayout1324.xml"/><Relationship Id="rId4" Type="http://schemas.openxmlformats.org/officeDocument/2006/relationships/slideLayout" Target="../slideLayouts/slideLayout1318.xml"/><Relationship Id="rId9" Type="http://schemas.openxmlformats.org/officeDocument/2006/relationships/slideLayout" Target="../slideLayouts/slideLayout1323.xml"/></Relationships>
</file>

<file path=ppt/slideMasters/_rels/slideMaster122.xml.rels><?xml version="1.0" encoding="UTF-8" standalone="yes"?>
<Relationships xmlns="http://schemas.openxmlformats.org/package/2006/relationships"><Relationship Id="rId8" Type="http://schemas.openxmlformats.org/officeDocument/2006/relationships/slideLayout" Target="../slideLayouts/slideLayout1333.xml"/><Relationship Id="rId13" Type="http://schemas.openxmlformats.org/officeDocument/2006/relationships/image" Target="../media/image1.png"/><Relationship Id="rId3" Type="http://schemas.openxmlformats.org/officeDocument/2006/relationships/slideLayout" Target="../slideLayouts/slideLayout1328.xml"/><Relationship Id="rId7" Type="http://schemas.openxmlformats.org/officeDocument/2006/relationships/slideLayout" Target="../slideLayouts/slideLayout1332.xml"/><Relationship Id="rId12" Type="http://schemas.openxmlformats.org/officeDocument/2006/relationships/theme" Target="../theme/theme122.xml"/><Relationship Id="rId2" Type="http://schemas.openxmlformats.org/officeDocument/2006/relationships/slideLayout" Target="../slideLayouts/slideLayout1327.xml"/><Relationship Id="rId1" Type="http://schemas.openxmlformats.org/officeDocument/2006/relationships/slideLayout" Target="../slideLayouts/slideLayout1326.xml"/><Relationship Id="rId6" Type="http://schemas.openxmlformats.org/officeDocument/2006/relationships/slideLayout" Target="../slideLayouts/slideLayout1331.xml"/><Relationship Id="rId11" Type="http://schemas.openxmlformats.org/officeDocument/2006/relationships/slideLayout" Target="../slideLayouts/slideLayout1336.xml"/><Relationship Id="rId5" Type="http://schemas.openxmlformats.org/officeDocument/2006/relationships/slideLayout" Target="../slideLayouts/slideLayout1330.xml"/><Relationship Id="rId10" Type="http://schemas.openxmlformats.org/officeDocument/2006/relationships/slideLayout" Target="../slideLayouts/slideLayout1335.xml"/><Relationship Id="rId4" Type="http://schemas.openxmlformats.org/officeDocument/2006/relationships/slideLayout" Target="../slideLayouts/slideLayout1329.xml"/><Relationship Id="rId9" Type="http://schemas.openxmlformats.org/officeDocument/2006/relationships/slideLayout" Target="../slideLayouts/slideLayout1334.xml"/></Relationships>
</file>

<file path=ppt/slideMasters/_rels/slideMaster123.xml.rels><?xml version="1.0" encoding="UTF-8" standalone="yes"?>
<Relationships xmlns="http://schemas.openxmlformats.org/package/2006/relationships"><Relationship Id="rId8" Type="http://schemas.openxmlformats.org/officeDocument/2006/relationships/slideLayout" Target="../slideLayouts/slideLayout1344.xml"/><Relationship Id="rId13" Type="http://schemas.openxmlformats.org/officeDocument/2006/relationships/image" Target="../media/image1.png"/><Relationship Id="rId3" Type="http://schemas.openxmlformats.org/officeDocument/2006/relationships/slideLayout" Target="../slideLayouts/slideLayout1339.xml"/><Relationship Id="rId7" Type="http://schemas.openxmlformats.org/officeDocument/2006/relationships/slideLayout" Target="../slideLayouts/slideLayout1343.xml"/><Relationship Id="rId12" Type="http://schemas.openxmlformats.org/officeDocument/2006/relationships/theme" Target="../theme/theme123.xml"/><Relationship Id="rId2" Type="http://schemas.openxmlformats.org/officeDocument/2006/relationships/slideLayout" Target="../slideLayouts/slideLayout1338.xml"/><Relationship Id="rId1" Type="http://schemas.openxmlformats.org/officeDocument/2006/relationships/slideLayout" Target="../slideLayouts/slideLayout1337.xml"/><Relationship Id="rId6" Type="http://schemas.openxmlformats.org/officeDocument/2006/relationships/slideLayout" Target="../slideLayouts/slideLayout1342.xml"/><Relationship Id="rId11" Type="http://schemas.openxmlformats.org/officeDocument/2006/relationships/slideLayout" Target="../slideLayouts/slideLayout1347.xml"/><Relationship Id="rId5" Type="http://schemas.openxmlformats.org/officeDocument/2006/relationships/slideLayout" Target="../slideLayouts/slideLayout1341.xml"/><Relationship Id="rId10" Type="http://schemas.openxmlformats.org/officeDocument/2006/relationships/slideLayout" Target="../slideLayouts/slideLayout1346.xml"/><Relationship Id="rId4" Type="http://schemas.openxmlformats.org/officeDocument/2006/relationships/slideLayout" Target="../slideLayouts/slideLayout1340.xml"/><Relationship Id="rId9" Type="http://schemas.openxmlformats.org/officeDocument/2006/relationships/slideLayout" Target="../slideLayouts/slideLayout1345.xml"/></Relationships>
</file>

<file path=ppt/slideMasters/_rels/slideMaster124.xml.rels><?xml version="1.0" encoding="UTF-8" standalone="yes"?>
<Relationships xmlns="http://schemas.openxmlformats.org/package/2006/relationships"><Relationship Id="rId8" Type="http://schemas.openxmlformats.org/officeDocument/2006/relationships/slideLayout" Target="../slideLayouts/slideLayout1355.xml"/><Relationship Id="rId13" Type="http://schemas.openxmlformats.org/officeDocument/2006/relationships/image" Target="../media/image1.png"/><Relationship Id="rId3" Type="http://schemas.openxmlformats.org/officeDocument/2006/relationships/slideLayout" Target="../slideLayouts/slideLayout1350.xml"/><Relationship Id="rId7" Type="http://schemas.openxmlformats.org/officeDocument/2006/relationships/slideLayout" Target="../slideLayouts/slideLayout1354.xml"/><Relationship Id="rId12" Type="http://schemas.openxmlformats.org/officeDocument/2006/relationships/theme" Target="../theme/theme124.xml"/><Relationship Id="rId2" Type="http://schemas.openxmlformats.org/officeDocument/2006/relationships/slideLayout" Target="../slideLayouts/slideLayout1349.xml"/><Relationship Id="rId1" Type="http://schemas.openxmlformats.org/officeDocument/2006/relationships/slideLayout" Target="../slideLayouts/slideLayout1348.xml"/><Relationship Id="rId6" Type="http://schemas.openxmlformats.org/officeDocument/2006/relationships/slideLayout" Target="../slideLayouts/slideLayout1353.xml"/><Relationship Id="rId11" Type="http://schemas.openxmlformats.org/officeDocument/2006/relationships/slideLayout" Target="../slideLayouts/slideLayout1358.xml"/><Relationship Id="rId5" Type="http://schemas.openxmlformats.org/officeDocument/2006/relationships/slideLayout" Target="../slideLayouts/slideLayout1352.xml"/><Relationship Id="rId10" Type="http://schemas.openxmlformats.org/officeDocument/2006/relationships/slideLayout" Target="../slideLayouts/slideLayout1357.xml"/><Relationship Id="rId4" Type="http://schemas.openxmlformats.org/officeDocument/2006/relationships/slideLayout" Target="../slideLayouts/slideLayout1351.xml"/><Relationship Id="rId9" Type="http://schemas.openxmlformats.org/officeDocument/2006/relationships/slideLayout" Target="../slideLayouts/slideLayout1356.xml"/></Relationships>
</file>

<file path=ppt/slideMasters/_rels/slideMaster125.xml.rels><?xml version="1.0" encoding="UTF-8" standalone="yes"?>
<Relationships xmlns="http://schemas.openxmlformats.org/package/2006/relationships"><Relationship Id="rId8" Type="http://schemas.openxmlformats.org/officeDocument/2006/relationships/slideLayout" Target="../slideLayouts/slideLayout1366.xml"/><Relationship Id="rId3" Type="http://schemas.openxmlformats.org/officeDocument/2006/relationships/slideLayout" Target="../slideLayouts/slideLayout1361.xml"/><Relationship Id="rId7" Type="http://schemas.openxmlformats.org/officeDocument/2006/relationships/slideLayout" Target="../slideLayouts/slideLayout1365.xml"/><Relationship Id="rId12" Type="http://schemas.openxmlformats.org/officeDocument/2006/relationships/theme" Target="../theme/theme125.xml"/><Relationship Id="rId2" Type="http://schemas.openxmlformats.org/officeDocument/2006/relationships/slideLayout" Target="../slideLayouts/slideLayout1360.xml"/><Relationship Id="rId1" Type="http://schemas.openxmlformats.org/officeDocument/2006/relationships/slideLayout" Target="../slideLayouts/slideLayout1359.xml"/><Relationship Id="rId6" Type="http://schemas.openxmlformats.org/officeDocument/2006/relationships/slideLayout" Target="../slideLayouts/slideLayout1364.xml"/><Relationship Id="rId11" Type="http://schemas.openxmlformats.org/officeDocument/2006/relationships/slideLayout" Target="../slideLayouts/slideLayout1369.xml"/><Relationship Id="rId5" Type="http://schemas.openxmlformats.org/officeDocument/2006/relationships/slideLayout" Target="../slideLayouts/slideLayout1363.xml"/><Relationship Id="rId10" Type="http://schemas.openxmlformats.org/officeDocument/2006/relationships/slideLayout" Target="../slideLayouts/slideLayout1368.xml"/><Relationship Id="rId4" Type="http://schemas.openxmlformats.org/officeDocument/2006/relationships/slideLayout" Target="../slideLayouts/slideLayout1362.xml"/><Relationship Id="rId9" Type="http://schemas.openxmlformats.org/officeDocument/2006/relationships/slideLayout" Target="../slideLayouts/slideLayout1367.xml"/></Relationships>
</file>

<file path=ppt/slideMasters/_rels/slideMaster126.xml.rels><?xml version="1.0" encoding="UTF-8" standalone="yes"?>
<Relationships xmlns="http://schemas.openxmlformats.org/package/2006/relationships"><Relationship Id="rId8" Type="http://schemas.openxmlformats.org/officeDocument/2006/relationships/slideLayout" Target="../slideLayouts/slideLayout1377.xml"/><Relationship Id="rId13" Type="http://schemas.openxmlformats.org/officeDocument/2006/relationships/image" Target="../media/image1.png"/><Relationship Id="rId3" Type="http://schemas.openxmlformats.org/officeDocument/2006/relationships/slideLayout" Target="../slideLayouts/slideLayout1372.xml"/><Relationship Id="rId7" Type="http://schemas.openxmlformats.org/officeDocument/2006/relationships/slideLayout" Target="../slideLayouts/slideLayout1376.xml"/><Relationship Id="rId12" Type="http://schemas.openxmlformats.org/officeDocument/2006/relationships/theme" Target="../theme/theme126.xml"/><Relationship Id="rId2" Type="http://schemas.openxmlformats.org/officeDocument/2006/relationships/slideLayout" Target="../slideLayouts/slideLayout1371.xml"/><Relationship Id="rId1" Type="http://schemas.openxmlformats.org/officeDocument/2006/relationships/slideLayout" Target="../slideLayouts/slideLayout1370.xml"/><Relationship Id="rId6" Type="http://schemas.openxmlformats.org/officeDocument/2006/relationships/slideLayout" Target="../slideLayouts/slideLayout1375.xml"/><Relationship Id="rId11" Type="http://schemas.openxmlformats.org/officeDocument/2006/relationships/slideLayout" Target="../slideLayouts/slideLayout1380.xml"/><Relationship Id="rId5" Type="http://schemas.openxmlformats.org/officeDocument/2006/relationships/slideLayout" Target="../slideLayouts/slideLayout1374.xml"/><Relationship Id="rId10" Type="http://schemas.openxmlformats.org/officeDocument/2006/relationships/slideLayout" Target="../slideLayouts/slideLayout1379.xml"/><Relationship Id="rId4" Type="http://schemas.openxmlformats.org/officeDocument/2006/relationships/slideLayout" Target="../slideLayouts/slideLayout1373.xml"/><Relationship Id="rId9" Type="http://schemas.openxmlformats.org/officeDocument/2006/relationships/slideLayout" Target="../slideLayouts/slideLayout1378.xml"/></Relationships>
</file>

<file path=ppt/slideMasters/_rels/slideMaster127.xml.rels><?xml version="1.0" encoding="UTF-8" standalone="yes"?>
<Relationships xmlns="http://schemas.openxmlformats.org/package/2006/relationships"><Relationship Id="rId8" Type="http://schemas.openxmlformats.org/officeDocument/2006/relationships/slideLayout" Target="../slideLayouts/slideLayout1388.xml"/><Relationship Id="rId3" Type="http://schemas.openxmlformats.org/officeDocument/2006/relationships/slideLayout" Target="../slideLayouts/slideLayout1383.xml"/><Relationship Id="rId7" Type="http://schemas.openxmlformats.org/officeDocument/2006/relationships/slideLayout" Target="../slideLayouts/slideLayout1387.xml"/><Relationship Id="rId12" Type="http://schemas.openxmlformats.org/officeDocument/2006/relationships/theme" Target="../theme/theme127.xml"/><Relationship Id="rId2" Type="http://schemas.openxmlformats.org/officeDocument/2006/relationships/slideLayout" Target="../slideLayouts/slideLayout1382.xml"/><Relationship Id="rId1" Type="http://schemas.openxmlformats.org/officeDocument/2006/relationships/slideLayout" Target="../slideLayouts/slideLayout1381.xml"/><Relationship Id="rId6" Type="http://schemas.openxmlformats.org/officeDocument/2006/relationships/slideLayout" Target="../slideLayouts/slideLayout1386.xml"/><Relationship Id="rId11" Type="http://schemas.openxmlformats.org/officeDocument/2006/relationships/slideLayout" Target="../slideLayouts/slideLayout1391.xml"/><Relationship Id="rId5" Type="http://schemas.openxmlformats.org/officeDocument/2006/relationships/slideLayout" Target="../slideLayouts/slideLayout1385.xml"/><Relationship Id="rId10" Type="http://schemas.openxmlformats.org/officeDocument/2006/relationships/slideLayout" Target="../slideLayouts/slideLayout1390.xml"/><Relationship Id="rId4" Type="http://schemas.openxmlformats.org/officeDocument/2006/relationships/slideLayout" Target="../slideLayouts/slideLayout1384.xml"/><Relationship Id="rId9" Type="http://schemas.openxmlformats.org/officeDocument/2006/relationships/slideLayout" Target="../slideLayouts/slideLayout1389.xml"/></Relationships>
</file>

<file path=ppt/slideMasters/_rels/slideMaster128.xml.rels><?xml version="1.0" encoding="UTF-8" standalone="yes"?>
<Relationships xmlns="http://schemas.openxmlformats.org/package/2006/relationships"><Relationship Id="rId8" Type="http://schemas.openxmlformats.org/officeDocument/2006/relationships/slideLayout" Target="../slideLayouts/slideLayout1399.xml"/><Relationship Id="rId13" Type="http://schemas.openxmlformats.org/officeDocument/2006/relationships/image" Target="../media/image1.png"/><Relationship Id="rId3" Type="http://schemas.openxmlformats.org/officeDocument/2006/relationships/slideLayout" Target="../slideLayouts/slideLayout1394.xml"/><Relationship Id="rId7" Type="http://schemas.openxmlformats.org/officeDocument/2006/relationships/slideLayout" Target="../slideLayouts/slideLayout1398.xml"/><Relationship Id="rId12" Type="http://schemas.openxmlformats.org/officeDocument/2006/relationships/theme" Target="../theme/theme128.xml"/><Relationship Id="rId2" Type="http://schemas.openxmlformats.org/officeDocument/2006/relationships/slideLayout" Target="../slideLayouts/slideLayout1393.xml"/><Relationship Id="rId1" Type="http://schemas.openxmlformats.org/officeDocument/2006/relationships/slideLayout" Target="../slideLayouts/slideLayout1392.xml"/><Relationship Id="rId6" Type="http://schemas.openxmlformats.org/officeDocument/2006/relationships/slideLayout" Target="../slideLayouts/slideLayout1397.xml"/><Relationship Id="rId11" Type="http://schemas.openxmlformats.org/officeDocument/2006/relationships/slideLayout" Target="../slideLayouts/slideLayout1402.xml"/><Relationship Id="rId5" Type="http://schemas.openxmlformats.org/officeDocument/2006/relationships/slideLayout" Target="../slideLayouts/slideLayout1396.xml"/><Relationship Id="rId10" Type="http://schemas.openxmlformats.org/officeDocument/2006/relationships/slideLayout" Target="../slideLayouts/slideLayout1401.xml"/><Relationship Id="rId4" Type="http://schemas.openxmlformats.org/officeDocument/2006/relationships/slideLayout" Target="../slideLayouts/slideLayout1395.xml"/><Relationship Id="rId9" Type="http://schemas.openxmlformats.org/officeDocument/2006/relationships/slideLayout" Target="../slideLayouts/slideLayout1400.xml"/></Relationships>
</file>

<file path=ppt/slideMasters/_rels/slideMaster129.xml.rels><?xml version="1.0" encoding="UTF-8" standalone="yes"?>
<Relationships xmlns="http://schemas.openxmlformats.org/package/2006/relationships"><Relationship Id="rId8" Type="http://schemas.openxmlformats.org/officeDocument/2006/relationships/slideLayout" Target="../slideLayouts/slideLayout1410.xml"/><Relationship Id="rId13" Type="http://schemas.openxmlformats.org/officeDocument/2006/relationships/image" Target="../media/image1.png"/><Relationship Id="rId3" Type="http://schemas.openxmlformats.org/officeDocument/2006/relationships/slideLayout" Target="../slideLayouts/slideLayout1405.xml"/><Relationship Id="rId7" Type="http://schemas.openxmlformats.org/officeDocument/2006/relationships/slideLayout" Target="../slideLayouts/slideLayout1409.xml"/><Relationship Id="rId12" Type="http://schemas.openxmlformats.org/officeDocument/2006/relationships/theme" Target="../theme/theme129.xml"/><Relationship Id="rId2" Type="http://schemas.openxmlformats.org/officeDocument/2006/relationships/slideLayout" Target="../slideLayouts/slideLayout1404.xml"/><Relationship Id="rId1" Type="http://schemas.openxmlformats.org/officeDocument/2006/relationships/slideLayout" Target="../slideLayouts/slideLayout1403.xml"/><Relationship Id="rId6" Type="http://schemas.openxmlformats.org/officeDocument/2006/relationships/slideLayout" Target="../slideLayouts/slideLayout1408.xml"/><Relationship Id="rId11" Type="http://schemas.openxmlformats.org/officeDocument/2006/relationships/slideLayout" Target="../slideLayouts/slideLayout1413.xml"/><Relationship Id="rId5" Type="http://schemas.openxmlformats.org/officeDocument/2006/relationships/slideLayout" Target="../slideLayouts/slideLayout1407.xml"/><Relationship Id="rId10" Type="http://schemas.openxmlformats.org/officeDocument/2006/relationships/slideLayout" Target="../slideLayouts/slideLayout1412.xml"/><Relationship Id="rId4" Type="http://schemas.openxmlformats.org/officeDocument/2006/relationships/slideLayout" Target="../slideLayouts/slideLayout1406.xml"/><Relationship Id="rId9" Type="http://schemas.openxmlformats.org/officeDocument/2006/relationships/slideLayout" Target="../slideLayouts/slideLayout141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0.xml.rels><?xml version="1.0" encoding="UTF-8" standalone="yes"?>
<Relationships xmlns="http://schemas.openxmlformats.org/package/2006/relationships"><Relationship Id="rId8" Type="http://schemas.openxmlformats.org/officeDocument/2006/relationships/slideLayout" Target="../slideLayouts/slideLayout1421.xml"/><Relationship Id="rId13" Type="http://schemas.openxmlformats.org/officeDocument/2006/relationships/image" Target="../media/image1.png"/><Relationship Id="rId3" Type="http://schemas.openxmlformats.org/officeDocument/2006/relationships/slideLayout" Target="../slideLayouts/slideLayout1416.xml"/><Relationship Id="rId7" Type="http://schemas.openxmlformats.org/officeDocument/2006/relationships/slideLayout" Target="../slideLayouts/slideLayout1420.xml"/><Relationship Id="rId12" Type="http://schemas.openxmlformats.org/officeDocument/2006/relationships/theme" Target="../theme/theme130.xml"/><Relationship Id="rId2" Type="http://schemas.openxmlformats.org/officeDocument/2006/relationships/slideLayout" Target="../slideLayouts/slideLayout1415.xml"/><Relationship Id="rId1" Type="http://schemas.openxmlformats.org/officeDocument/2006/relationships/slideLayout" Target="../slideLayouts/slideLayout1414.xml"/><Relationship Id="rId6" Type="http://schemas.openxmlformats.org/officeDocument/2006/relationships/slideLayout" Target="../slideLayouts/slideLayout1419.xml"/><Relationship Id="rId11" Type="http://schemas.openxmlformats.org/officeDocument/2006/relationships/slideLayout" Target="../slideLayouts/slideLayout1424.xml"/><Relationship Id="rId5" Type="http://schemas.openxmlformats.org/officeDocument/2006/relationships/slideLayout" Target="../slideLayouts/slideLayout1418.xml"/><Relationship Id="rId10" Type="http://schemas.openxmlformats.org/officeDocument/2006/relationships/slideLayout" Target="../slideLayouts/slideLayout1423.xml"/><Relationship Id="rId4" Type="http://schemas.openxmlformats.org/officeDocument/2006/relationships/slideLayout" Target="../slideLayouts/slideLayout1417.xml"/><Relationship Id="rId9" Type="http://schemas.openxmlformats.org/officeDocument/2006/relationships/slideLayout" Target="../slideLayouts/slideLayout1422.xml"/></Relationships>
</file>

<file path=ppt/slideMasters/_rels/slideMaster131.xml.rels><?xml version="1.0" encoding="UTF-8" standalone="yes"?>
<Relationships xmlns="http://schemas.openxmlformats.org/package/2006/relationships"><Relationship Id="rId8" Type="http://schemas.openxmlformats.org/officeDocument/2006/relationships/slideLayout" Target="../slideLayouts/slideLayout1432.xml"/><Relationship Id="rId3" Type="http://schemas.openxmlformats.org/officeDocument/2006/relationships/slideLayout" Target="../slideLayouts/slideLayout1427.xml"/><Relationship Id="rId7" Type="http://schemas.openxmlformats.org/officeDocument/2006/relationships/slideLayout" Target="../slideLayouts/slideLayout1431.xml"/><Relationship Id="rId12" Type="http://schemas.openxmlformats.org/officeDocument/2006/relationships/theme" Target="../theme/theme131.xml"/><Relationship Id="rId2" Type="http://schemas.openxmlformats.org/officeDocument/2006/relationships/slideLayout" Target="../slideLayouts/slideLayout1426.xml"/><Relationship Id="rId1" Type="http://schemas.openxmlformats.org/officeDocument/2006/relationships/slideLayout" Target="../slideLayouts/slideLayout1425.xml"/><Relationship Id="rId6" Type="http://schemas.openxmlformats.org/officeDocument/2006/relationships/slideLayout" Target="../slideLayouts/slideLayout1430.xml"/><Relationship Id="rId11" Type="http://schemas.openxmlformats.org/officeDocument/2006/relationships/slideLayout" Target="../slideLayouts/slideLayout1435.xml"/><Relationship Id="rId5" Type="http://schemas.openxmlformats.org/officeDocument/2006/relationships/slideLayout" Target="../slideLayouts/slideLayout1429.xml"/><Relationship Id="rId10" Type="http://schemas.openxmlformats.org/officeDocument/2006/relationships/slideLayout" Target="../slideLayouts/slideLayout1434.xml"/><Relationship Id="rId4" Type="http://schemas.openxmlformats.org/officeDocument/2006/relationships/slideLayout" Target="../slideLayouts/slideLayout1428.xml"/><Relationship Id="rId9" Type="http://schemas.openxmlformats.org/officeDocument/2006/relationships/slideLayout" Target="../slideLayouts/slideLayout1433.xml"/></Relationships>
</file>

<file path=ppt/slideMasters/_rels/slideMaster132.xml.rels><?xml version="1.0" encoding="UTF-8" standalone="yes"?>
<Relationships xmlns="http://schemas.openxmlformats.org/package/2006/relationships"><Relationship Id="rId8" Type="http://schemas.openxmlformats.org/officeDocument/2006/relationships/slideLayout" Target="../slideLayouts/slideLayout1443.xml"/><Relationship Id="rId13" Type="http://schemas.openxmlformats.org/officeDocument/2006/relationships/image" Target="../media/image1.png"/><Relationship Id="rId3" Type="http://schemas.openxmlformats.org/officeDocument/2006/relationships/slideLayout" Target="../slideLayouts/slideLayout1438.xml"/><Relationship Id="rId7" Type="http://schemas.openxmlformats.org/officeDocument/2006/relationships/slideLayout" Target="../slideLayouts/slideLayout1442.xml"/><Relationship Id="rId12" Type="http://schemas.openxmlformats.org/officeDocument/2006/relationships/theme" Target="../theme/theme132.xml"/><Relationship Id="rId2" Type="http://schemas.openxmlformats.org/officeDocument/2006/relationships/slideLayout" Target="../slideLayouts/slideLayout1437.xml"/><Relationship Id="rId1" Type="http://schemas.openxmlformats.org/officeDocument/2006/relationships/slideLayout" Target="../slideLayouts/slideLayout1436.xml"/><Relationship Id="rId6" Type="http://schemas.openxmlformats.org/officeDocument/2006/relationships/slideLayout" Target="../slideLayouts/slideLayout1441.xml"/><Relationship Id="rId11" Type="http://schemas.openxmlformats.org/officeDocument/2006/relationships/slideLayout" Target="../slideLayouts/slideLayout1446.xml"/><Relationship Id="rId5" Type="http://schemas.openxmlformats.org/officeDocument/2006/relationships/slideLayout" Target="../slideLayouts/slideLayout1440.xml"/><Relationship Id="rId10" Type="http://schemas.openxmlformats.org/officeDocument/2006/relationships/slideLayout" Target="../slideLayouts/slideLayout1445.xml"/><Relationship Id="rId4" Type="http://schemas.openxmlformats.org/officeDocument/2006/relationships/slideLayout" Target="../slideLayouts/slideLayout1439.xml"/><Relationship Id="rId9" Type="http://schemas.openxmlformats.org/officeDocument/2006/relationships/slideLayout" Target="../slideLayouts/slideLayout1444.xml"/></Relationships>
</file>

<file path=ppt/slideMasters/_rels/slideMaster133.xml.rels><?xml version="1.0" encoding="UTF-8" standalone="yes"?>
<Relationships xmlns="http://schemas.openxmlformats.org/package/2006/relationships"><Relationship Id="rId8" Type="http://schemas.openxmlformats.org/officeDocument/2006/relationships/slideLayout" Target="../slideLayouts/slideLayout1454.xml"/><Relationship Id="rId13" Type="http://schemas.openxmlformats.org/officeDocument/2006/relationships/image" Target="../media/image1.png"/><Relationship Id="rId3" Type="http://schemas.openxmlformats.org/officeDocument/2006/relationships/slideLayout" Target="../slideLayouts/slideLayout1449.xml"/><Relationship Id="rId7" Type="http://schemas.openxmlformats.org/officeDocument/2006/relationships/slideLayout" Target="../slideLayouts/slideLayout1453.xml"/><Relationship Id="rId12" Type="http://schemas.openxmlformats.org/officeDocument/2006/relationships/theme" Target="../theme/theme133.xml"/><Relationship Id="rId2" Type="http://schemas.openxmlformats.org/officeDocument/2006/relationships/slideLayout" Target="../slideLayouts/slideLayout1448.xml"/><Relationship Id="rId1" Type="http://schemas.openxmlformats.org/officeDocument/2006/relationships/slideLayout" Target="../slideLayouts/slideLayout1447.xml"/><Relationship Id="rId6" Type="http://schemas.openxmlformats.org/officeDocument/2006/relationships/slideLayout" Target="../slideLayouts/slideLayout1452.xml"/><Relationship Id="rId11" Type="http://schemas.openxmlformats.org/officeDocument/2006/relationships/slideLayout" Target="../slideLayouts/slideLayout1457.xml"/><Relationship Id="rId5" Type="http://schemas.openxmlformats.org/officeDocument/2006/relationships/slideLayout" Target="../slideLayouts/slideLayout1451.xml"/><Relationship Id="rId10" Type="http://schemas.openxmlformats.org/officeDocument/2006/relationships/slideLayout" Target="../slideLayouts/slideLayout1456.xml"/><Relationship Id="rId4" Type="http://schemas.openxmlformats.org/officeDocument/2006/relationships/slideLayout" Target="../slideLayouts/slideLayout1450.xml"/><Relationship Id="rId9" Type="http://schemas.openxmlformats.org/officeDocument/2006/relationships/slideLayout" Target="../slideLayouts/slideLayout1455.xml"/></Relationships>
</file>

<file path=ppt/slideMasters/_rels/slideMaster134.xml.rels><?xml version="1.0" encoding="UTF-8" standalone="yes"?>
<Relationships xmlns="http://schemas.openxmlformats.org/package/2006/relationships"><Relationship Id="rId8" Type="http://schemas.openxmlformats.org/officeDocument/2006/relationships/slideLayout" Target="../slideLayouts/slideLayout1465.xml"/><Relationship Id="rId3" Type="http://schemas.openxmlformats.org/officeDocument/2006/relationships/slideLayout" Target="../slideLayouts/slideLayout1460.xml"/><Relationship Id="rId7" Type="http://schemas.openxmlformats.org/officeDocument/2006/relationships/slideLayout" Target="../slideLayouts/slideLayout1464.xml"/><Relationship Id="rId12" Type="http://schemas.openxmlformats.org/officeDocument/2006/relationships/theme" Target="../theme/theme134.xml"/><Relationship Id="rId2" Type="http://schemas.openxmlformats.org/officeDocument/2006/relationships/slideLayout" Target="../slideLayouts/slideLayout1459.xml"/><Relationship Id="rId1" Type="http://schemas.openxmlformats.org/officeDocument/2006/relationships/slideLayout" Target="../slideLayouts/slideLayout1458.xml"/><Relationship Id="rId6" Type="http://schemas.openxmlformats.org/officeDocument/2006/relationships/slideLayout" Target="../slideLayouts/slideLayout1463.xml"/><Relationship Id="rId11" Type="http://schemas.openxmlformats.org/officeDocument/2006/relationships/slideLayout" Target="../slideLayouts/slideLayout1468.xml"/><Relationship Id="rId5" Type="http://schemas.openxmlformats.org/officeDocument/2006/relationships/slideLayout" Target="../slideLayouts/slideLayout1462.xml"/><Relationship Id="rId10" Type="http://schemas.openxmlformats.org/officeDocument/2006/relationships/slideLayout" Target="../slideLayouts/slideLayout1467.xml"/><Relationship Id="rId4" Type="http://schemas.openxmlformats.org/officeDocument/2006/relationships/slideLayout" Target="../slideLayouts/slideLayout1461.xml"/><Relationship Id="rId9" Type="http://schemas.openxmlformats.org/officeDocument/2006/relationships/slideLayout" Target="../slideLayouts/slideLayout1466.xml"/></Relationships>
</file>

<file path=ppt/slideMasters/_rels/slideMaster135.xml.rels><?xml version="1.0" encoding="UTF-8" standalone="yes"?>
<Relationships xmlns="http://schemas.openxmlformats.org/package/2006/relationships"><Relationship Id="rId8" Type="http://schemas.openxmlformats.org/officeDocument/2006/relationships/slideLayout" Target="../slideLayouts/slideLayout1476.xml"/><Relationship Id="rId13" Type="http://schemas.openxmlformats.org/officeDocument/2006/relationships/image" Target="../media/image1.png"/><Relationship Id="rId3" Type="http://schemas.openxmlformats.org/officeDocument/2006/relationships/slideLayout" Target="../slideLayouts/slideLayout1471.xml"/><Relationship Id="rId7" Type="http://schemas.openxmlformats.org/officeDocument/2006/relationships/slideLayout" Target="../slideLayouts/slideLayout1475.xml"/><Relationship Id="rId12" Type="http://schemas.openxmlformats.org/officeDocument/2006/relationships/theme" Target="../theme/theme135.xml"/><Relationship Id="rId2" Type="http://schemas.openxmlformats.org/officeDocument/2006/relationships/slideLayout" Target="../slideLayouts/slideLayout1470.xml"/><Relationship Id="rId1" Type="http://schemas.openxmlformats.org/officeDocument/2006/relationships/slideLayout" Target="../slideLayouts/slideLayout1469.xml"/><Relationship Id="rId6" Type="http://schemas.openxmlformats.org/officeDocument/2006/relationships/slideLayout" Target="../slideLayouts/slideLayout1474.xml"/><Relationship Id="rId11" Type="http://schemas.openxmlformats.org/officeDocument/2006/relationships/slideLayout" Target="../slideLayouts/slideLayout1479.xml"/><Relationship Id="rId5" Type="http://schemas.openxmlformats.org/officeDocument/2006/relationships/slideLayout" Target="../slideLayouts/slideLayout1473.xml"/><Relationship Id="rId10" Type="http://schemas.openxmlformats.org/officeDocument/2006/relationships/slideLayout" Target="../slideLayouts/slideLayout1478.xml"/><Relationship Id="rId4" Type="http://schemas.openxmlformats.org/officeDocument/2006/relationships/slideLayout" Target="../slideLayouts/slideLayout1472.xml"/><Relationship Id="rId9" Type="http://schemas.openxmlformats.org/officeDocument/2006/relationships/slideLayout" Target="../slideLayouts/slideLayout1477.xml"/></Relationships>
</file>

<file path=ppt/slideMasters/_rels/slideMaster136.xml.rels><?xml version="1.0" encoding="UTF-8" standalone="yes"?>
<Relationships xmlns="http://schemas.openxmlformats.org/package/2006/relationships"><Relationship Id="rId8" Type="http://schemas.openxmlformats.org/officeDocument/2006/relationships/slideLayout" Target="../slideLayouts/slideLayout1487.xml"/><Relationship Id="rId13" Type="http://schemas.openxmlformats.org/officeDocument/2006/relationships/image" Target="../media/image1.png"/><Relationship Id="rId3" Type="http://schemas.openxmlformats.org/officeDocument/2006/relationships/slideLayout" Target="../slideLayouts/slideLayout1482.xml"/><Relationship Id="rId7" Type="http://schemas.openxmlformats.org/officeDocument/2006/relationships/slideLayout" Target="../slideLayouts/slideLayout1486.xml"/><Relationship Id="rId12" Type="http://schemas.openxmlformats.org/officeDocument/2006/relationships/theme" Target="../theme/theme136.xml"/><Relationship Id="rId2" Type="http://schemas.openxmlformats.org/officeDocument/2006/relationships/slideLayout" Target="../slideLayouts/slideLayout1481.xml"/><Relationship Id="rId1" Type="http://schemas.openxmlformats.org/officeDocument/2006/relationships/slideLayout" Target="../slideLayouts/slideLayout1480.xml"/><Relationship Id="rId6" Type="http://schemas.openxmlformats.org/officeDocument/2006/relationships/slideLayout" Target="../slideLayouts/slideLayout1485.xml"/><Relationship Id="rId11" Type="http://schemas.openxmlformats.org/officeDocument/2006/relationships/slideLayout" Target="../slideLayouts/slideLayout1490.xml"/><Relationship Id="rId5" Type="http://schemas.openxmlformats.org/officeDocument/2006/relationships/slideLayout" Target="../slideLayouts/slideLayout1484.xml"/><Relationship Id="rId10" Type="http://schemas.openxmlformats.org/officeDocument/2006/relationships/slideLayout" Target="../slideLayouts/slideLayout1489.xml"/><Relationship Id="rId4" Type="http://schemas.openxmlformats.org/officeDocument/2006/relationships/slideLayout" Target="../slideLayouts/slideLayout1483.xml"/><Relationship Id="rId9" Type="http://schemas.openxmlformats.org/officeDocument/2006/relationships/slideLayout" Target="../slideLayouts/slideLayout1488.xml"/></Relationships>
</file>

<file path=ppt/slideMasters/_rels/slideMaster137.xml.rels><?xml version="1.0" encoding="UTF-8" standalone="yes"?>
<Relationships xmlns="http://schemas.openxmlformats.org/package/2006/relationships"><Relationship Id="rId8" Type="http://schemas.openxmlformats.org/officeDocument/2006/relationships/slideLayout" Target="../slideLayouts/slideLayout1498.xml"/><Relationship Id="rId3" Type="http://schemas.openxmlformats.org/officeDocument/2006/relationships/slideLayout" Target="../slideLayouts/slideLayout1493.xml"/><Relationship Id="rId7" Type="http://schemas.openxmlformats.org/officeDocument/2006/relationships/slideLayout" Target="../slideLayouts/slideLayout1497.xml"/><Relationship Id="rId12" Type="http://schemas.openxmlformats.org/officeDocument/2006/relationships/theme" Target="../theme/theme137.xml"/><Relationship Id="rId2" Type="http://schemas.openxmlformats.org/officeDocument/2006/relationships/slideLayout" Target="../slideLayouts/slideLayout1492.xml"/><Relationship Id="rId1" Type="http://schemas.openxmlformats.org/officeDocument/2006/relationships/slideLayout" Target="../slideLayouts/slideLayout1491.xml"/><Relationship Id="rId6" Type="http://schemas.openxmlformats.org/officeDocument/2006/relationships/slideLayout" Target="../slideLayouts/slideLayout1496.xml"/><Relationship Id="rId11" Type="http://schemas.openxmlformats.org/officeDocument/2006/relationships/slideLayout" Target="../slideLayouts/slideLayout1501.xml"/><Relationship Id="rId5" Type="http://schemas.openxmlformats.org/officeDocument/2006/relationships/slideLayout" Target="../slideLayouts/slideLayout1495.xml"/><Relationship Id="rId10" Type="http://schemas.openxmlformats.org/officeDocument/2006/relationships/slideLayout" Target="../slideLayouts/slideLayout1500.xml"/><Relationship Id="rId4" Type="http://schemas.openxmlformats.org/officeDocument/2006/relationships/slideLayout" Target="../slideLayouts/slideLayout1494.xml"/><Relationship Id="rId9" Type="http://schemas.openxmlformats.org/officeDocument/2006/relationships/slideLayout" Target="../slideLayouts/slideLayout1499.xml"/></Relationships>
</file>

<file path=ppt/slideMasters/_rels/slideMaster138.xml.rels><?xml version="1.0" encoding="UTF-8" standalone="yes"?>
<Relationships xmlns="http://schemas.openxmlformats.org/package/2006/relationships"><Relationship Id="rId8" Type="http://schemas.openxmlformats.org/officeDocument/2006/relationships/slideLayout" Target="../slideLayouts/slideLayout1509.xml"/><Relationship Id="rId13" Type="http://schemas.openxmlformats.org/officeDocument/2006/relationships/image" Target="../media/image1.png"/><Relationship Id="rId3" Type="http://schemas.openxmlformats.org/officeDocument/2006/relationships/slideLayout" Target="../slideLayouts/slideLayout1504.xml"/><Relationship Id="rId7" Type="http://schemas.openxmlformats.org/officeDocument/2006/relationships/slideLayout" Target="../slideLayouts/slideLayout1508.xml"/><Relationship Id="rId12" Type="http://schemas.openxmlformats.org/officeDocument/2006/relationships/theme" Target="../theme/theme138.xml"/><Relationship Id="rId2" Type="http://schemas.openxmlformats.org/officeDocument/2006/relationships/slideLayout" Target="../slideLayouts/slideLayout1503.xml"/><Relationship Id="rId1" Type="http://schemas.openxmlformats.org/officeDocument/2006/relationships/slideLayout" Target="../slideLayouts/slideLayout1502.xml"/><Relationship Id="rId6" Type="http://schemas.openxmlformats.org/officeDocument/2006/relationships/slideLayout" Target="../slideLayouts/slideLayout1507.xml"/><Relationship Id="rId11" Type="http://schemas.openxmlformats.org/officeDocument/2006/relationships/slideLayout" Target="../slideLayouts/slideLayout1512.xml"/><Relationship Id="rId5" Type="http://schemas.openxmlformats.org/officeDocument/2006/relationships/slideLayout" Target="../slideLayouts/slideLayout1506.xml"/><Relationship Id="rId10" Type="http://schemas.openxmlformats.org/officeDocument/2006/relationships/slideLayout" Target="../slideLayouts/slideLayout1511.xml"/><Relationship Id="rId4" Type="http://schemas.openxmlformats.org/officeDocument/2006/relationships/slideLayout" Target="../slideLayouts/slideLayout1505.xml"/><Relationship Id="rId9" Type="http://schemas.openxmlformats.org/officeDocument/2006/relationships/slideLayout" Target="../slideLayouts/slideLayout1510.xml"/></Relationships>
</file>

<file path=ppt/slideMasters/_rels/slideMaster139.xml.rels><?xml version="1.0" encoding="UTF-8" standalone="yes"?>
<Relationships xmlns="http://schemas.openxmlformats.org/package/2006/relationships"><Relationship Id="rId8" Type="http://schemas.openxmlformats.org/officeDocument/2006/relationships/slideLayout" Target="../slideLayouts/slideLayout1520.xml"/><Relationship Id="rId3" Type="http://schemas.openxmlformats.org/officeDocument/2006/relationships/slideLayout" Target="../slideLayouts/slideLayout1515.xml"/><Relationship Id="rId7" Type="http://schemas.openxmlformats.org/officeDocument/2006/relationships/slideLayout" Target="../slideLayouts/slideLayout1519.xml"/><Relationship Id="rId12" Type="http://schemas.openxmlformats.org/officeDocument/2006/relationships/theme" Target="../theme/theme139.xml"/><Relationship Id="rId2" Type="http://schemas.openxmlformats.org/officeDocument/2006/relationships/slideLayout" Target="../slideLayouts/slideLayout1514.xml"/><Relationship Id="rId1" Type="http://schemas.openxmlformats.org/officeDocument/2006/relationships/slideLayout" Target="../slideLayouts/slideLayout1513.xml"/><Relationship Id="rId6" Type="http://schemas.openxmlformats.org/officeDocument/2006/relationships/slideLayout" Target="../slideLayouts/slideLayout1518.xml"/><Relationship Id="rId11" Type="http://schemas.openxmlformats.org/officeDocument/2006/relationships/slideLayout" Target="../slideLayouts/slideLayout1523.xml"/><Relationship Id="rId5" Type="http://schemas.openxmlformats.org/officeDocument/2006/relationships/slideLayout" Target="../slideLayouts/slideLayout1517.xml"/><Relationship Id="rId10" Type="http://schemas.openxmlformats.org/officeDocument/2006/relationships/slideLayout" Target="../slideLayouts/slideLayout1522.xml"/><Relationship Id="rId4" Type="http://schemas.openxmlformats.org/officeDocument/2006/relationships/slideLayout" Target="../slideLayouts/slideLayout1516.xml"/><Relationship Id="rId9" Type="http://schemas.openxmlformats.org/officeDocument/2006/relationships/slideLayout" Target="../slideLayouts/slideLayout152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0.xml.rels><?xml version="1.0" encoding="UTF-8" standalone="yes"?>
<Relationships xmlns="http://schemas.openxmlformats.org/package/2006/relationships"><Relationship Id="rId8" Type="http://schemas.openxmlformats.org/officeDocument/2006/relationships/slideLayout" Target="../slideLayouts/slideLayout1531.xml"/><Relationship Id="rId13" Type="http://schemas.openxmlformats.org/officeDocument/2006/relationships/image" Target="../media/image1.png"/><Relationship Id="rId3" Type="http://schemas.openxmlformats.org/officeDocument/2006/relationships/slideLayout" Target="../slideLayouts/slideLayout1526.xml"/><Relationship Id="rId7" Type="http://schemas.openxmlformats.org/officeDocument/2006/relationships/slideLayout" Target="../slideLayouts/slideLayout1530.xml"/><Relationship Id="rId12" Type="http://schemas.openxmlformats.org/officeDocument/2006/relationships/theme" Target="../theme/theme140.xml"/><Relationship Id="rId2" Type="http://schemas.openxmlformats.org/officeDocument/2006/relationships/slideLayout" Target="../slideLayouts/slideLayout1525.xml"/><Relationship Id="rId1" Type="http://schemas.openxmlformats.org/officeDocument/2006/relationships/slideLayout" Target="../slideLayouts/slideLayout1524.xml"/><Relationship Id="rId6" Type="http://schemas.openxmlformats.org/officeDocument/2006/relationships/slideLayout" Target="../slideLayouts/slideLayout1529.xml"/><Relationship Id="rId11" Type="http://schemas.openxmlformats.org/officeDocument/2006/relationships/slideLayout" Target="../slideLayouts/slideLayout1534.xml"/><Relationship Id="rId5" Type="http://schemas.openxmlformats.org/officeDocument/2006/relationships/slideLayout" Target="../slideLayouts/slideLayout1528.xml"/><Relationship Id="rId10" Type="http://schemas.openxmlformats.org/officeDocument/2006/relationships/slideLayout" Target="../slideLayouts/slideLayout1533.xml"/><Relationship Id="rId4" Type="http://schemas.openxmlformats.org/officeDocument/2006/relationships/slideLayout" Target="../slideLayouts/slideLayout1527.xml"/><Relationship Id="rId9" Type="http://schemas.openxmlformats.org/officeDocument/2006/relationships/slideLayout" Target="../slideLayouts/slideLayout1532.xml"/></Relationships>
</file>

<file path=ppt/slideMasters/_rels/slideMaster141.xml.rels><?xml version="1.0" encoding="UTF-8" standalone="yes"?>
<Relationships xmlns="http://schemas.openxmlformats.org/package/2006/relationships"><Relationship Id="rId8" Type="http://schemas.openxmlformats.org/officeDocument/2006/relationships/slideLayout" Target="../slideLayouts/slideLayout1542.xml"/><Relationship Id="rId3" Type="http://schemas.openxmlformats.org/officeDocument/2006/relationships/slideLayout" Target="../slideLayouts/slideLayout1537.xml"/><Relationship Id="rId7" Type="http://schemas.openxmlformats.org/officeDocument/2006/relationships/slideLayout" Target="../slideLayouts/slideLayout1541.xml"/><Relationship Id="rId12" Type="http://schemas.openxmlformats.org/officeDocument/2006/relationships/theme" Target="../theme/theme141.xml"/><Relationship Id="rId2" Type="http://schemas.openxmlformats.org/officeDocument/2006/relationships/slideLayout" Target="../slideLayouts/slideLayout1536.xml"/><Relationship Id="rId1" Type="http://schemas.openxmlformats.org/officeDocument/2006/relationships/slideLayout" Target="../slideLayouts/slideLayout1535.xml"/><Relationship Id="rId6" Type="http://schemas.openxmlformats.org/officeDocument/2006/relationships/slideLayout" Target="../slideLayouts/slideLayout1540.xml"/><Relationship Id="rId11" Type="http://schemas.openxmlformats.org/officeDocument/2006/relationships/slideLayout" Target="../slideLayouts/slideLayout1545.xml"/><Relationship Id="rId5" Type="http://schemas.openxmlformats.org/officeDocument/2006/relationships/slideLayout" Target="../slideLayouts/slideLayout1539.xml"/><Relationship Id="rId10" Type="http://schemas.openxmlformats.org/officeDocument/2006/relationships/slideLayout" Target="../slideLayouts/slideLayout1544.xml"/><Relationship Id="rId4" Type="http://schemas.openxmlformats.org/officeDocument/2006/relationships/slideLayout" Target="../slideLayouts/slideLayout1538.xml"/><Relationship Id="rId9" Type="http://schemas.openxmlformats.org/officeDocument/2006/relationships/slideLayout" Target="../slideLayouts/slideLayout1543.xml"/></Relationships>
</file>

<file path=ppt/slideMasters/_rels/slideMaster142.xml.rels><?xml version="1.0" encoding="UTF-8" standalone="yes"?>
<Relationships xmlns="http://schemas.openxmlformats.org/package/2006/relationships"><Relationship Id="rId8" Type="http://schemas.openxmlformats.org/officeDocument/2006/relationships/slideLayout" Target="../slideLayouts/slideLayout1553.xml"/><Relationship Id="rId3" Type="http://schemas.openxmlformats.org/officeDocument/2006/relationships/slideLayout" Target="../slideLayouts/slideLayout1548.xml"/><Relationship Id="rId7" Type="http://schemas.openxmlformats.org/officeDocument/2006/relationships/slideLayout" Target="../slideLayouts/slideLayout1552.xml"/><Relationship Id="rId12" Type="http://schemas.openxmlformats.org/officeDocument/2006/relationships/theme" Target="../theme/theme142.xml"/><Relationship Id="rId2" Type="http://schemas.openxmlformats.org/officeDocument/2006/relationships/slideLayout" Target="../slideLayouts/slideLayout1547.xml"/><Relationship Id="rId1" Type="http://schemas.openxmlformats.org/officeDocument/2006/relationships/slideLayout" Target="../slideLayouts/slideLayout1546.xml"/><Relationship Id="rId6" Type="http://schemas.openxmlformats.org/officeDocument/2006/relationships/slideLayout" Target="../slideLayouts/slideLayout1551.xml"/><Relationship Id="rId11" Type="http://schemas.openxmlformats.org/officeDocument/2006/relationships/slideLayout" Target="../slideLayouts/slideLayout1556.xml"/><Relationship Id="rId5" Type="http://schemas.openxmlformats.org/officeDocument/2006/relationships/slideLayout" Target="../slideLayouts/slideLayout1550.xml"/><Relationship Id="rId10" Type="http://schemas.openxmlformats.org/officeDocument/2006/relationships/slideLayout" Target="../slideLayouts/slideLayout1555.xml"/><Relationship Id="rId4" Type="http://schemas.openxmlformats.org/officeDocument/2006/relationships/slideLayout" Target="../slideLayouts/slideLayout1549.xml"/><Relationship Id="rId9" Type="http://schemas.openxmlformats.org/officeDocument/2006/relationships/slideLayout" Target="../slideLayouts/slideLayout1554.xml"/></Relationships>
</file>

<file path=ppt/slideMasters/_rels/slideMaster143.xml.rels><?xml version="1.0" encoding="UTF-8" standalone="yes"?>
<Relationships xmlns="http://schemas.openxmlformats.org/package/2006/relationships"><Relationship Id="rId8" Type="http://schemas.openxmlformats.org/officeDocument/2006/relationships/slideLayout" Target="../slideLayouts/slideLayout1564.xml"/><Relationship Id="rId3" Type="http://schemas.openxmlformats.org/officeDocument/2006/relationships/slideLayout" Target="../slideLayouts/slideLayout1559.xml"/><Relationship Id="rId7" Type="http://schemas.openxmlformats.org/officeDocument/2006/relationships/slideLayout" Target="../slideLayouts/slideLayout1563.xml"/><Relationship Id="rId12" Type="http://schemas.openxmlformats.org/officeDocument/2006/relationships/theme" Target="../theme/theme143.xml"/><Relationship Id="rId2" Type="http://schemas.openxmlformats.org/officeDocument/2006/relationships/slideLayout" Target="../slideLayouts/slideLayout1558.xml"/><Relationship Id="rId1" Type="http://schemas.openxmlformats.org/officeDocument/2006/relationships/slideLayout" Target="../slideLayouts/slideLayout1557.xml"/><Relationship Id="rId6" Type="http://schemas.openxmlformats.org/officeDocument/2006/relationships/slideLayout" Target="../slideLayouts/slideLayout1562.xml"/><Relationship Id="rId11" Type="http://schemas.openxmlformats.org/officeDocument/2006/relationships/slideLayout" Target="../slideLayouts/slideLayout1567.xml"/><Relationship Id="rId5" Type="http://schemas.openxmlformats.org/officeDocument/2006/relationships/slideLayout" Target="../slideLayouts/slideLayout1561.xml"/><Relationship Id="rId10" Type="http://schemas.openxmlformats.org/officeDocument/2006/relationships/slideLayout" Target="../slideLayouts/slideLayout1566.xml"/><Relationship Id="rId4" Type="http://schemas.openxmlformats.org/officeDocument/2006/relationships/slideLayout" Target="../slideLayouts/slideLayout1560.xml"/><Relationship Id="rId9" Type="http://schemas.openxmlformats.org/officeDocument/2006/relationships/slideLayout" Target="../slideLayouts/slideLayout1565.xml"/></Relationships>
</file>

<file path=ppt/slideMasters/_rels/slideMaster144.xml.rels><?xml version="1.0" encoding="UTF-8" standalone="yes"?>
<Relationships xmlns="http://schemas.openxmlformats.org/package/2006/relationships"><Relationship Id="rId8" Type="http://schemas.openxmlformats.org/officeDocument/2006/relationships/slideLayout" Target="../slideLayouts/slideLayout1575.xml"/><Relationship Id="rId3" Type="http://schemas.openxmlformats.org/officeDocument/2006/relationships/slideLayout" Target="../slideLayouts/slideLayout1570.xml"/><Relationship Id="rId7" Type="http://schemas.openxmlformats.org/officeDocument/2006/relationships/slideLayout" Target="../slideLayouts/slideLayout1574.xml"/><Relationship Id="rId12" Type="http://schemas.openxmlformats.org/officeDocument/2006/relationships/theme" Target="../theme/theme144.xml"/><Relationship Id="rId2" Type="http://schemas.openxmlformats.org/officeDocument/2006/relationships/slideLayout" Target="../slideLayouts/slideLayout1569.xml"/><Relationship Id="rId1" Type="http://schemas.openxmlformats.org/officeDocument/2006/relationships/slideLayout" Target="../slideLayouts/slideLayout1568.xml"/><Relationship Id="rId6" Type="http://schemas.openxmlformats.org/officeDocument/2006/relationships/slideLayout" Target="../slideLayouts/slideLayout1573.xml"/><Relationship Id="rId11" Type="http://schemas.openxmlformats.org/officeDocument/2006/relationships/slideLayout" Target="../slideLayouts/slideLayout1578.xml"/><Relationship Id="rId5" Type="http://schemas.openxmlformats.org/officeDocument/2006/relationships/slideLayout" Target="../slideLayouts/slideLayout1572.xml"/><Relationship Id="rId10" Type="http://schemas.openxmlformats.org/officeDocument/2006/relationships/slideLayout" Target="../slideLayouts/slideLayout1577.xml"/><Relationship Id="rId4" Type="http://schemas.openxmlformats.org/officeDocument/2006/relationships/slideLayout" Target="../slideLayouts/slideLayout1571.xml"/><Relationship Id="rId9" Type="http://schemas.openxmlformats.org/officeDocument/2006/relationships/slideLayout" Target="../slideLayouts/slideLayout1576.xml"/></Relationships>
</file>

<file path=ppt/slideMasters/_rels/slideMaster145.xml.rels><?xml version="1.0" encoding="UTF-8" standalone="yes"?>
<Relationships xmlns="http://schemas.openxmlformats.org/package/2006/relationships"><Relationship Id="rId8" Type="http://schemas.openxmlformats.org/officeDocument/2006/relationships/slideLayout" Target="../slideLayouts/slideLayout1586.xml"/><Relationship Id="rId3" Type="http://schemas.openxmlformats.org/officeDocument/2006/relationships/slideLayout" Target="../slideLayouts/slideLayout1581.xml"/><Relationship Id="rId7" Type="http://schemas.openxmlformats.org/officeDocument/2006/relationships/slideLayout" Target="../slideLayouts/slideLayout1585.xml"/><Relationship Id="rId12" Type="http://schemas.openxmlformats.org/officeDocument/2006/relationships/theme" Target="../theme/theme145.xml"/><Relationship Id="rId2" Type="http://schemas.openxmlformats.org/officeDocument/2006/relationships/slideLayout" Target="../slideLayouts/slideLayout1580.xml"/><Relationship Id="rId1" Type="http://schemas.openxmlformats.org/officeDocument/2006/relationships/slideLayout" Target="../slideLayouts/slideLayout1579.xml"/><Relationship Id="rId6" Type="http://schemas.openxmlformats.org/officeDocument/2006/relationships/slideLayout" Target="../slideLayouts/slideLayout1584.xml"/><Relationship Id="rId11" Type="http://schemas.openxmlformats.org/officeDocument/2006/relationships/slideLayout" Target="../slideLayouts/slideLayout1589.xml"/><Relationship Id="rId5" Type="http://schemas.openxmlformats.org/officeDocument/2006/relationships/slideLayout" Target="../slideLayouts/slideLayout1583.xml"/><Relationship Id="rId10" Type="http://schemas.openxmlformats.org/officeDocument/2006/relationships/slideLayout" Target="../slideLayouts/slideLayout1588.xml"/><Relationship Id="rId4" Type="http://schemas.openxmlformats.org/officeDocument/2006/relationships/slideLayout" Target="../slideLayouts/slideLayout1582.xml"/><Relationship Id="rId9" Type="http://schemas.openxmlformats.org/officeDocument/2006/relationships/slideLayout" Target="../slideLayouts/slideLayout1587.xml"/></Relationships>
</file>

<file path=ppt/slideMasters/_rels/slideMaster146.xml.rels><?xml version="1.0" encoding="UTF-8" standalone="yes"?>
<Relationships xmlns="http://schemas.openxmlformats.org/package/2006/relationships"><Relationship Id="rId8" Type="http://schemas.openxmlformats.org/officeDocument/2006/relationships/slideLayout" Target="../slideLayouts/slideLayout1597.xml"/><Relationship Id="rId13" Type="http://schemas.openxmlformats.org/officeDocument/2006/relationships/image" Target="../media/image1.png"/><Relationship Id="rId3" Type="http://schemas.openxmlformats.org/officeDocument/2006/relationships/slideLayout" Target="../slideLayouts/slideLayout1592.xml"/><Relationship Id="rId7" Type="http://schemas.openxmlformats.org/officeDocument/2006/relationships/slideLayout" Target="../slideLayouts/slideLayout1596.xml"/><Relationship Id="rId12" Type="http://schemas.openxmlformats.org/officeDocument/2006/relationships/theme" Target="../theme/theme146.xml"/><Relationship Id="rId2" Type="http://schemas.openxmlformats.org/officeDocument/2006/relationships/slideLayout" Target="../slideLayouts/slideLayout1591.xml"/><Relationship Id="rId1" Type="http://schemas.openxmlformats.org/officeDocument/2006/relationships/slideLayout" Target="../slideLayouts/slideLayout1590.xml"/><Relationship Id="rId6" Type="http://schemas.openxmlformats.org/officeDocument/2006/relationships/slideLayout" Target="../slideLayouts/slideLayout1595.xml"/><Relationship Id="rId11" Type="http://schemas.openxmlformats.org/officeDocument/2006/relationships/slideLayout" Target="../slideLayouts/slideLayout1600.xml"/><Relationship Id="rId5" Type="http://schemas.openxmlformats.org/officeDocument/2006/relationships/slideLayout" Target="../slideLayouts/slideLayout1594.xml"/><Relationship Id="rId10" Type="http://schemas.openxmlformats.org/officeDocument/2006/relationships/slideLayout" Target="../slideLayouts/slideLayout1599.xml"/><Relationship Id="rId4" Type="http://schemas.openxmlformats.org/officeDocument/2006/relationships/slideLayout" Target="../slideLayouts/slideLayout1593.xml"/><Relationship Id="rId9" Type="http://schemas.openxmlformats.org/officeDocument/2006/relationships/slideLayout" Target="../slideLayouts/slideLayout159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1.pn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6.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1.pn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1.pn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1.pn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1.pn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22.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image" Target="../media/image1.pn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3.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1.png"/><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4.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image" Target="../media/image1.png"/><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5.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image" Target="../media/image1.png"/><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6.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image" Target="../media/image1.png"/><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7.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image" Target="../media/image1.pn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8.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image" Target="../media/image1.png"/><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theme" Target="../theme/theme29.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image" Target="../media/image1.png"/><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30.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image" Target="../media/image1.png"/><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31.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image" Target="../media/image1.png"/><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theme" Target="../theme/theme32.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image" Target="../media/image1.png"/><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33.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image" Target="../media/image1.png"/><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theme" Target="../theme/theme34.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image" Target="../media/image1.png"/><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theme" Target="../theme/theme35.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image" Target="../media/image1.png"/><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theme" Target="../theme/theme36.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image" Target="../media/image1.png"/><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theme" Target="../theme/theme37.xml"/><Relationship Id="rId2" Type="http://schemas.openxmlformats.org/officeDocument/2006/relationships/slideLayout" Target="../slideLayouts/slideLayout393.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image" Target="../media/image1.png"/><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theme" Target="../theme/theme38.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theme" Target="../theme/theme39.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slideLayout" Target="../slideLayouts/slideLayout425.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image" Target="../media/image1.png"/><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theme" Target="../theme/theme40.xml"/><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image" Target="../media/image1.png"/><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theme" Target="../theme/theme41.xml"/><Relationship Id="rId2" Type="http://schemas.openxmlformats.org/officeDocument/2006/relationships/slideLayout" Target="../slideLayouts/slideLayout438.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slideLayout" Target="../slideLayouts/slideLayout447.xml"/><Relationship Id="rId5" Type="http://schemas.openxmlformats.org/officeDocument/2006/relationships/slideLayout" Target="../slideLayouts/slideLayout441.xml"/><Relationship Id="rId10" Type="http://schemas.openxmlformats.org/officeDocument/2006/relationships/slideLayout" Target="../slideLayouts/slideLayout446.xml"/><Relationship Id="rId4" Type="http://schemas.openxmlformats.org/officeDocument/2006/relationships/slideLayout" Target="../slideLayouts/slideLayout440.xml"/><Relationship Id="rId9" Type="http://schemas.openxmlformats.org/officeDocument/2006/relationships/slideLayout" Target="../slideLayouts/slideLayout44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5.xml"/><Relationship Id="rId13" Type="http://schemas.openxmlformats.org/officeDocument/2006/relationships/image" Target="../media/image1.png"/><Relationship Id="rId3" Type="http://schemas.openxmlformats.org/officeDocument/2006/relationships/slideLayout" Target="../slideLayouts/slideLayout450.xml"/><Relationship Id="rId7" Type="http://schemas.openxmlformats.org/officeDocument/2006/relationships/slideLayout" Target="../slideLayouts/slideLayout454.xml"/><Relationship Id="rId12" Type="http://schemas.openxmlformats.org/officeDocument/2006/relationships/theme" Target="../theme/theme42.xml"/><Relationship Id="rId2" Type="http://schemas.openxmlformats.org/officeDocument/2006/relationships/slideLayout" Target="../slideLayouts/slideLayout449.xml"/><Relationship Id="rId1" Type="http://schemas.openxmlformats.org/officeDocument/2006/relationships/slideLayout" Target="../slideLayouts/slideLayout448.xml"/><Relationship Id="rId6" Type="http://schemas.openxmlformats.org/officeDocument/2006/relationships/slideLayout" Target="../slideLayouts/slideLayout453.xml"/><Relationship Id="rId11" Type="http://schemas.openxmlformats.org/officeDocument/2006/relationships/slideLayout" Target="../slideLayouts/slideLayout458.xml"/><Relationship Id="rId5" Type="http://schemas.openxmlformats.org/officeDocument/2006/relationships/slideLayout" Target="../slideLayouts/slideLayout452.xml"/><Relationship Id="rId10" Type="http://schemas.openxmlformats.org/officeDocument/2006/relationships/slideLayout" Target="../slideLayouts/slideLayout457.xml"/><Relationship Id="rId4" Type="http://schemas.openxmlformats.org/officeDocument/2006/relationships/slideLayout" Target="../slideLayouts/slideLayout451.xml"/><Relationship Id="rId9" Type="http://schemas.openxmlformats.org/officeDocument/2006/relationships/slideLayout" Target="../slideLayouts/slideLayout45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theme" Target="../theme/theme43.xml"/><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8.xml"/><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theme" Target="../theme/theme44.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9.xml"/><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theme" Target="../theme/theme45.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image" Target="../media/image1.png"/><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theme" Target="../theme/theme46.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1.xml"/><Relationship Id="rId3" Type="http://schemas.openxmlformats.org/officeDocument/2006/relationships/slideLayout" Target="../slideLayouts/slideLayout506.xml"/><Relationship Id="rId7" Type="http://schemas.openxmlformats.org/officeDocument/2006/relationships/slideLayout" Target="../slideLayouts/slideLayout510.xml"/><Relationship Id="rId12" Type="http://schemas.openxmlformats.org/officeDocument/2006/relationships/theme" Target="../theme/theme47.xml"/><Relationship Id="rId2" Type="http://schemas.openxmlformats.org/officeDocument/2006/relationships/slideLayout" Target="../slideLayouts/slideLayout505.xml"/><Relationship Id="rId1" Type="http://schemas.openxmlformats.org/officeDocument/2006/relationships/slideLayout" Target="../slideLayouts/slideLayout504.xml"/><Relationship Id="rId6" Type="http://schemas.openxmlformats.org/officeDocument/2006/relationships/slideLayout" Target="../slideLayouts/slideLayout509.xml"/><Relationship Id="rId11" Type="http://schemas.openxmlformats.org/officeDocument/2006/relationships/slideLayout" Target="../slideLayouts/slideLayout514.xml"/><Relationship Id="rId5" Type="http://schemas.openxmlformats.org/officeDocument/2006/relationships/slideLayout" Target="../slideLayouts/slideLayout508.xml"/><Relationship Id="rId10" Type="http://schemas.openxmlformats.org/officeDocument/2006/relationships/slideLayout" Target="../slideLayouts/slideLayout513.xml"/><Relationship Id="rId4" Type="http://schemas.openxmlformats.org/officeDocument/2006/relationships/slideLayout" Target="../slideLayouts/slideLayout507.xml"/><Relationship Id="rId9" Type="http://schemas.openxmlformats.org/officeDocument/2006/relationships/slideLayout" Target="../slideLayouts/slideLayout512.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2.xml"/><Relationship Id="rId3" Type="http://schemas.openxmlformats.org/officeDocument/2006/relationships/slideLayout" Target="../slideLayouts/slideLayout517.xml"/><Relationship Id="rId7" Type="http://schemas.openxmlformats.org/officeDocument/2006/relationships/slideLayout" Target="../slideLayouts/slideLayout521.xml"/><Relationship Id="rId12" Type="http://schemas.openxmlformats.org/officeDocument/2006/relationships/theme" Target="../theme/theme48.xml"/><Relationship Id="rId2" Type="http://schemas.openxmlformats.org/officeDocument/2006/relationships/slideLayout" Target="../slideLayouts/slideLayout516.xml"/><Relationship Id="rId1" Type="http://schemas.openxmlformats.org/officeDocument/2006/relationships/slideLayout" Target="../slideLayouts/slideLayout515.xml"/><Relationship Id="rId6" Type="http://schemas.openxmlformats.org/officeDocument/2006/relationships/slideLayout" Target="../slideLayouts/slideLayout520.xml"/><Relationship Id="rId11" Type="http://schemas.openxmlformats.org/officeDocument/2006/relationships/slideLayout" Target="../slideLayouts/slideLayout525.xml"/><Relationship Id="rId5" Type="http://schemas.openxmlformats.org/officeDocument/2006/relationships/slideLayout" Target="../slideLayouts/slideLayout519.xml"/><Relationship Id="rId10" Type="http://schemas.openxmlformats.org/officeDocument/2006/relationships/slideLayout" Target="../slideLayouts/slideLayout524.xml"/><Relationship Id="rId4" Type="http://schemas.openxmlformats.org/officeDocument/2006/relationships/slideLayout" Target="../slideLayouts/slideLayout518.xml"/><Relationship Id="rId9" Type="http://schemas.openxmlformats.org/officeDocument/2006/relationships/slideLayout" Target="../slideLayouts/slideLayout523.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3.xml"/><Relationship Id="rId13" Type="http://schemas.openxmlformats.org/officeDocument/2006/relationships/image" Target="../media/image1.png"/><Relationship Id="rId3" Type="http://schemas.openxmlformats.org/officeDocument/2006/relationships/slideLayout" Target="../slideLayouts/slideLayout528.xml"/><Relationship Id="rId7" Type="http://schemas.openxmlformats.org/officeDocument/2006/relationships/slideLayout" Target="../slideLayouts/slideLayout532.xml"/><Relationship Id="rId12" Type="http://schemas.openxmlformats.org/officeDocument/2006/relationships/theme" Target="../theme/theme49.xml"/><Relationship Id="rId2" Type="http://schemas.openxmlformats.org/officeDocument/2006/relationships/slideLayout" Target="../slideLayouts/slideLayout527.xml"/><Relationship Id="rId1" Type="http://schemas.openxmlformats.org/officeDocument/2006/relationships/slideLayout" Target="../slideLayouts/slideLayout526.xml"/><Relationship Id="rId6" Type="http://schemas.openxmlformats.org/officeDocument/2006/relationships/slideLayout" Target="../slideLayouts/slideLayout531.xml"/><Relationship Id="rId11" Type="http://schemas.openxmlformats.org/officeDocument/2006/relationships/slideLayout" Target="../slideLayouts/slideLayout536.xml"/><Relationship Id="rId5" Type="http://schemas.openxmlformats.org/officeDocument/2006/relationships/slideLayout" Target="../slideLayouts/slideLayout530.xml"/><Relationship Id="rId10" Type="http://schemas.openxmlformats.org/officeDocument/2006/relationships/slideLayout" Target="../slideLayouts/slideLayout535.xml"/><Relationship Id="rId4" Type="http://schemas.openxmlformats.org/officeDocument/2006/relationships/slideLayout" Target="../slideLayouts/slideLayout529.xml"/><Relationship Id="rId9" Type="http://schemas.openxmlformats.org/officeDocument/2006/relationships/slideLayout" Target="../slideLayouts/slideLayout5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4.xml"/><Relationship Id="rId13" Type="http://schemas.openxmlformats.org/officeDocument/2006/relationships/image" Target="../media/image1.png"/><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theme" Target="../theme/theme50.xml"/><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slideLayout" Target="../slideLayouts/slideLayout547.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5.xml"/><Relationship Id="rId13" Type="http://schemas.openxmlformats.org/officeDocument/2006/relationships/image" Target="../media/image1.png"/><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theme" Target="../theme/theme51.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6.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theme" Target="../theme/theme52.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7.xml"/><Relationship Id="rId13" Type="http://schemas.openxmlformats.org/officeDocument/2006/relationships/image" Target="../media/image1.png"/><Relationship Id="rId3" Type="http://schemas.openxmlformats.org/officeDocument/2006/relationships/slideLayout" Target="../slideLayouts/slideLayout572.xml"/><Relationship Id="rId7" Type="http://schemas.openxmlformats.org/officeDocument/2006/relationships/slideLayout" Target="../slideLayouts/slideLayout576.xml"/><Relationship Id="rId12" Type="http://schemas.openxmlformats.org/officeDocument/2006/relationships/theme" Target="../theme/theme53.xml"/><Relationship Id="rId2" Type="http://schemas.openxmlformats.org/officeDocument/2006/relationships/slideLayout" Target="../slideLayouts/slideLayout571.xml"/><Relationship Id="rId1" Type="http://schemas.openxmlformats.org/officeDocument/2006/relationships/slideLayout" Target="../slideLayouts/slideLayout570.xml"/><Relationship Id="rId6" Type="http://schemas.openxmlformats.org/officeDocument/2006/relationships/slideLayout" Target="../slideLayouts/slideLayout575.xml"/><Relationship Id="rId11" Type="http://schemas.openxmlformats.org/officeDocument/2006/relationships/slideLayout" Target="../slideLayouts/slideLayout580.xml"/><Relationship Id="rId5" Type="http://schemas.openxmlformats.org/officeDocument/2006/relationships/slideLayout" Target="../slideLayouts/slideLayout574.xml"/><Relationship Id="rId10" Type="http://schemas.openxmlformats.org/officeDocument/2006/relationships/slideLayout" Target="../slideLayouts/slideLayout579.xml"/><Relationship Id="rId4" Type="http://schemas.openxmlformats.org/officeDocument/2006/relationships/slideLayout" Target="../slideLayouts/slideLayout573.xml"/><Relationship Id="rId9" Type="http://schemas.openxmlformats.org/officeDocument/2006/relationships/slideLayout" Target="../slideLayouts/slideLayout578.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8.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theme" Target="../theme/theme54.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9.xml"/><Relationship Id="rId13" Type="http://schemas.openxmlformats.org/officeDocument/2006/relationships/image" Target="../media/image1.png"/><Relationship Id="rId3" Type="http://schemas.openxmlformats.org/officeDocument/2006/relationships/slideLayout" Target="../slideLayouts/slideLayout594.xml"/><Relationship Id="rId7" Type="http://schemas.openxmlformats.org/officeDocument/2006/relationships/slideLayout" Target="../slideLayouts/slideLayout598.xml"/><Relationship Id="rId12" Type="http://schemas.openxmlformats.org/officeDocument/2006/relationships/theme" Target="../theme/theme55.xml"/><Relationship Id="rId2" Type="http://schemas.openxmlformats.org/officeDocument/2006/relationships/slideLayout" Target="../slideLayouts/slideLayout593.xml"/><Relationship Id="rId1" Type="http://schemas.openxmlformats.org/officeDocument/2006/relationships/slideLayout" Target="../slideLayouts/slideLayout592.xml"/><Relationship Id="rId6" Type="http://schemas.openxmlformats.org/officeDocument/2006/relationships/slideLayout" Target="../slideLayouts/slideLayout597.xml"/><Relationship Id="rId11" Type="http://schemas.openxmlformats.org/officeDocument/2006/relationships/slideLayout" Target="../slideLayouts/slideLayout602.xml"/><Relationship Id="rId5" Type="http://schemas.openxmlformats.org/officeDocument/2006/relationships/slideLayout" Target="../slideLayouts/slideLayout596.xml"/><Relationship Id="rId10" Type="http://schemas.openxmlformats.org/officeDocument/2006/relationships/slideLayout" Target="../slideLayouts/slideLayout601.xml"/><Relationship Id="rId4" Type="http://schemas.openxmlformats.org/officeDocument/2006/relationships/slideLayout" Target="../slideLayouts/slideLayout595.xml"/><Relationship Id="rId9" Type="http://schemas.openxmlformats.org/officeDocument/2006/relationships/slideLayout" Target="../slideLayouts/slideLayout600.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0.xml"/><Relationship Id="rId13" Type="http://schemas.openxmlformats.org/officeDocument/2006/relationships/image" Target="../media/image1.png"/><Relationship Id="rId3" Type="http://schemas.openxmlformats.org/officeDocument/2006/relationships/slideLayout" Target="../slideLayouts/slideLayout605.xml"/><Relationship Id="rId7" Type="http://schemas.openxmlformats.org/officeDocument/2006/relationships/slideLayout" Target="../slideLayouts/slideLayout609.xml"/><Relationship Id="rId12" Type="http://schemas.openxmlformats.org/officeDocument/2006/relationships/theme" Target="../theme/theme56.xml"/><Relationship Id="rId2" Type="http://schemas.openxmlformats.org/officeDocument/2006/relationships/slideLayout" Target="../slideLayouts/slideLayout604.xml"/><Relationship Id="rId1" Type="http://schemas.openxmlformats.org/officeDocument/2006/relationships/slideLayout" Target="../slideLayouts/slideLayout603.xml"/><Relationship Id="rId6" Type="http://schemas.openxmlformats.org/officeDocument/2006/relationships/slideLayout" Target="../slideLayouts/slideLayout608.xml"/><Relationship Id="rId11" Type="http://schemas.openxmlformats.org/officeDocument/2006/relationships/slideLayout" Target="../slideLayouts/slideLayout613.xml"/><Relationship Id="rId5" Type="http://schemas.openxmlformats.org/officeDocument/2006/relationships/slideLayout" Target="../slideLayouts/slideLayout607.xml"/><Relationship Id="rId10" Type="http://schemas.openxmlformats.org/officeDocument/2006/relationships/slideLayout" Target="../slideLayouts/slideLayout612.xml"/><Relationship Id="rId4" Type="http://schemas.openxmlformats.org/officeDocument/2006/relationships/slideLayout" Target="../slideLayouts/slideLayout606.xml"/><Relationship Id="rId9" Type="http://schemas.openxmlformats.org/officeDocument/2006/relationships/slideLayout" Target="../slideLayouts/slideLayout611.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1.xml"/><Relationship Id="rId13" Type="http://schemas.openxmlformats.org/officeDocument/2006/relationships/image" Target="../media/image1.png"/><Relationship Id="rId3" Type="http://schemas.openxmlformats.org/officeDocument/2006/relationships/slideLayout" Target="../slideLayouts/slideLayout616.xml"/><Relationship Id="rId7" Type="http://schemas.openxmlformats.org/officeDocument/2006/relationships/slideLayout" Target="../slideLayouts/slideLayout620.xml"/><Relationship Id="rId12" Type="http://schemas.openxmlformats.org/officeDocument/2006/relationships/theme" Target="../theme/theme57.xml"/><Relationship Id="rId2" Type="http://schemas.openxmlformats.org/officeDocument/2006/relationships/slideLayout" Target="../slideLayouts/slideLayout615.xml"/><Relationship Id="rId1" Type="http://schemas.openxmlformats.org/officeDocument/2006/relationships/slideLayout" Target="../slideLayouts/slideLayout614.xml"/><Relationship Id="rId6" Type="http://schemas.openxmlformats.org/officeDocument/2006/relationships/slideLayout" Target="../slideLayouts/slideLayout619.xml"/><Relationship Id="rId11" Type="http://schemas.openxmlformats.org/officeDocument/2006/relationships/slideLayout" Target="../slideLayouts/slideLayout624.xml"/><Relationship Id="rId5" Type="http://schemas.openxmlformats.org/officeDocument/2006/relationships/slideLayout" Target="../slideLayouts/slideLayout618.xml"/><Relationship Id="rId10" Type="http://schemas.openxmlformats.org/officeDocument/2006/relationships/slideLayout" Target="../slideLayouts/slideLayout623.xml"/><Relationship Id="rId4" Type="http://schemas.openxmlformats.org/officeDocument/2006/relationships/slideLayout" Target="../slideLayouts/slideLayout617.xml"/><Relationship Id="rId9" Type="http://schemas.openxmlformats.org/officeDocument/2006/relationships/slideLayout" Target="../slideLayouts/slideLayout622.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2.xml"/><Relationship Id="rId3" Type="http://schemas.openxmlformats.org/officeDocument/2006/relationships/slideLayout" Target="../slideLayouts/slideLayout627.xml"/><Relationship Id="rId7" Type="http://schemas.openxmlformats.org/officeDocument/2006/relationships/slideLayout" Target="../slideLayouts/slideLayout631.xml"/><Relationship Id="rId12" Type="http://schemas.openxmlformats.org/officeDocument/2006/relationships/theme" Target="../theme/theme58.xml"/><Relationship Id="rId2" Type="http://schemas.openxmlformats.org/officeDocument/2006/relationships/slideLayout" Target="../slideLayouts/slideLayout626.xml"/><Relationship Id="rId1" Type="http://schemas.openxmlformats.org/officeDocument/2006/relationships/slideLayout" Target="../slideLayouts/slideLayout625.xml"/><Relationship Id="rId6" Type="http://schemas.openxmlformats.org/officeDocument/2006/relationships/slideLayout" Target="../slideLayouts/slideLayout630.xml"/><Relationship Id="rId11" Type="http://schemas.openxmlformats.org/officeDocument/2006/relationships/slideLayout" Target="../slideLayouts/slideLayout635.xml"/><Relationship Id="rId5" Type="http://schemas.openxmlformats.org/officeDocument/2006/relationships/slideLayout" Target="../slideLayouts/slideLayout629.xml"/><Relationship Id="rId10" Type="http://schemas.openxmlformats.org/officeDocument/2006/relationships/slideLayout" Target="../slideLayouts/slideLayout634.xml"/><Relationship Id="rId4" Type="http://schemas.openxmlformats.org/officeDocument/2006/relationships/slideLayout" Target="../slideLayouts/slideLayout628.xml"/><Relationship Id="rId9" Type="http://schemas.openxmlformats.org/officeDocument/2006/relationships/slideLayout" Target="../slideLayouts/slideLayout633.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3.xml"/><Relationship Id="rId13" Type="http://schemas.openxmlformats.org/officeDocument/2006/relationships/image" Target="../media/image1.png"/><Relationship Id="rId3" Type="http://schemas.openxmlformats.org/officeDocument/2006/relationships/slideLayout" Target="../slideLayouts/slideLayout638.xml"/><Relationship Id="rId7" Type="http://schemas.openxmlformats.org/officeDocument/2006/relationships/slideLayout" Target="../slideLayouts/slideLayout642.xml"/><Relationship Id="rId12" Type="http://schemas.openxmlformats.org/officeDocument/2006/relationships/theme" Target="../theme/theme59.xml"/><Relationship Id="rId2" Type="http://schemas.openxmlformats.org/officeDocument/2006/relationships/slideLayout" Target="../slideLayouts/slideLayout637.xml"/><Relationship Id="rId1" Type="http://schemas.openxmlformats.org/officeDocument/2006/relationships/slideLayout" Target="../slideLayouts/slideLayout636.xml"/><Relationship Id="rId6" Type="http://schemas.openxmlformats.org/officeDocument/2006/relationships/slideLayout" Target="../slideLayouts/slideLayout641.xml"/><Relationship Id="rId11" Type="http://schemas.openxmlformats.org/officeDocument/2006/relationships/slideLayout" Target="../slideLayouts/slideLayout646.xml"/><Relationship Id="rId5" Type="http://schemas.openxmlformats.org/officeDocument/2006/relationships/slideLayout" Target="../slideLayouts/slideLayout640.xml"/><Relationship Id="rId10" Type="http://schemas.openxmlformats.org/officeDocument/2006/relationships/slideLayout" Target="../slideLayouts/slideLayout645.xml"/><Relationship Id="rId4" Type="http://schemas.openxmlformats.org/officeDocument/2006/relationships/slideLayout" Target="../slideLayouts/slideLayout639.xml"/><Relationship Id="rId9" Type="http://schemas.openxmlformats.org/officeDocument/2006/relationships/slideLayout" Target="../slideLayouts/slideLayout6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image" Target="../media/image1.png"/><Relationship Id="rId3" Type="http://schemas.openxmlformats.org/officeDocument/2006/relationships/slideLayout" Target="../slideLayouts/slideLayout649.xml"/><Relationship Id="rId7" Type="http://schemas.openxmlformats.org/officeDocument/2006/relationships/slideLayout" Target="../slideLayouts/slideLayout653.xml"/><Relationship Id="rId12" Type="http://schemas.openxmlformats.org/officeDocument/2006/relationships/theme" Target="../theme/theme60.xml"/><Relationship Id="rId2" Type="http://schemas.openxmlformats.org/officeDocument/2006/relationships/slideLayout" Target="../slideLayouts/slideLayout648.xml"/><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slideLayout" Target="../slideLayouts/slideLayout657.xml"/><Relationship Id="rId5" Type="http://schemas.openxmlformats.org/officeDocument/2006/relationships/slideLayout" Target="../slideLayouts/slideLayout651.xml"/><Relationship Id="rId10" Type="http://schemas.openxmlformats.org/officeDocument/2006/relationships/slideLayout" Target="../slideLayouts/slideLayout656.xml"/><Relationship Id="rId4" Type="http://schemas.openxmlformats.org/officeDocument/2006/relationships/slideLayout" Target="../slideLayouts/slideLayout650.xml"/><Relationship Id="rId9" Type="http://schemas.openxmlformats.org/officeDocument/2006/relationships/slideLayout" Target="../slideLayouts/slideLayout655.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5.xml"/><Relationship Id="rId3" Type="http://schemas.openxmlformats.org/officeDocument/2006/relationships/slideLayout" Target="../slideLayouts/slideLayout660.xml"/><Relationship Id="rId7" Type="http://schemas.openxmlformats.org/officeDocument/2006/relationships/slideLayout" Target="../slideLayouts/slideLayout664.xml"/><Relationship Id="rId12" Type="http://schemas.openxmlformats.org/officeDocument/2006/relationships/theme" Target="../theme/theme61.xml"/><Relationship Id="rId2" Type="http://schemas.openxmlformats.org/officeDocument/2006/relationships/slideLayout" Target="../slideLayouts/slideLayout659.xml"/><Relationship Id="rId1" Type="http://schemas.openxmlformats.org/officeDocument/2006/relationships/slideLayout" Target="../slideLayouts/slideLayout658.xml"/><Relationship Id="rId6" Type="http://schemas.openxmlformats.org/officeDocument/2006/relationships/slideLayout" Target="../slideLayouts/slideLayout663.xml"/><Relationship Id="rId11" Type="http://schemas.openxmlformats.org/officeDocument/2006/relationships/slideLayout" Target="../slideLayouts/slideLayout668.xml"/><Relationship Id="rId5" Type="http://schemas.openxmlformats.org/officeDocument/2006/relationships/slideLayout" Target="../slideLayouts/slideLayout662.xml"/><Relationship Id="rId10" Type="http://schemas.openxmlformats.org/officeDocument/2006/relationships/slideLayout" Target="../slideLayouts/slideLayout667.xml"/><Relationship Id="rId4" Type="http://schemas.openxmlformats.org/officeDocument/2006/relationships/slideLayout" Target="../slideLayouts/slideLayout661.xml"/><Relationship Id="rId9" Type="http://schemas.openxmlformats.org/officeDocument/2006/relationships/slideLayout" Target="../slideLayouts/slideLayout666.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6.xml"/><Relationship Id="rId13" Type="http://schemas.openxmlformats.org/officeDocument/2006/relationships/image" Target="../media/image1.png"/><Relationship Id="rId3" Type="http://schemas.openxmlformats.org/officeDocument/2006/relationships/slideLayout" Target="../slideLayouts/slideLayout671.xml"/><Relationship Id="rId7" Type="http://schemas.openxmlformats.org/officeDocument/2006/relationships/slideLayout" Target="../slideLayouts/slideLayout675.xml"/><Relationship Id="rId12" Type="http://schemas.openxmlformats.org/officeDocument/2006/relationships/theme" Target="../theme/theme62.xml"/><Relationship Id="rId2" Type="http://schemas.openxmlformats.org/officeDocument/2006/relationships/slideLayout" Target="../slideLayouts/slideLayout670.xml"/><Relationship Id="rId1" Type="http://schemas.openxmlformats.org/officeDocument/2006/relationships/slideLayout" Target="../slideLayouts/slideLayout669.xml"/><Relationship Id="rId6" Type="http://schemas.openxmlformats.org/officeDocument/2006/relationships/slideLayout" Target="../slideLayouts/slideLayout674.xml"/><Relationship Id="rId11" Type="http://schemas.openxmlformats.org/officeDocument/2006/relationships/slideLayout" Target="../slideLayouts/slideLayout679.xml"/><Relationship Id="rId5" Type="http://schemas.openxmlformats.org/officeDocument/2006/relationships/slideLayout" Target="../slideLayouts/slideLayout673.xml"/><Relationship Id="rId10" Type="http://schemas.openxmlformats.org/officeDocument/2006/relationships/slideLayout" Target="../slideLayouts/slideLayout678.xml"/><Relationship Id="rId4" Type="http://schemas.openxmlformats.org/officeDocument/2006/relationships/slideLayout" Target="../slideLayouts/slideLayout672.xml"/><Relationship Id="rId9" Type="http://schemas.openxmlformats.org/officeDocument/2006/relationships/slideLayout" Target="../slideLayouts/slideLayout677.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87.xml"/><Relationship Id="rId13" Type="http://schemas.openxmlformats.org/officeDocument/2006/relationships/image" Target="../media/image1.png"/><Relationship Id="rId3" Type="http://schemas.openxmlformats.org/officeDocument/2006/relationships/slideLayout" Target="../slideLayouts/slideLayout682.xml"/><Relationship Id="rId7" Type="http://schemas.openxmlformats.org/officeDocument/2006/relationships/slideLayout" Target="../slideLayouts/slideLayout686.xml"/><Relationship Id="rId12" Type="http://schemas.openxmlformats.org/officeDocument/2006/relationships/theme" Target="../theme/theme63.xml"/><Relationship Id="rId2" Type="http://schemas.openxmlformats.org/officeDocument/2006/relationships/slideLayout" Target="../slideLayouts/slideLayout681.xml"/><Relationship Id="rId1" Type="http://schemas.openxmlformats.org/officeDocument/2006/relationships/slideLayout" Target="../slideLayouts/slideLayout680.xml"/><Relationship Id="rId6" Type="http://schemas.openxmlformats.org/officeDocument/2006/relationships/slideLayout" Target="../slideLayouts/slideLayout685.xml"/><Relationship Id="rId11" Type="http://schemas.openxmlformats.org/officeDocument/2006/relationships/slideLayout" Target="../slideLayouts/slideLayout690.xml"/><Relationship Id="rId5" Type="http://schemas.openxmlformats.org/officeDocument/2006/relationships/slideLayout" Target="../slideLayouts/slideLayout684.xml"/><Relationship Id="rId10" Type="http://schemas.openxmlformats.org/officeDocument/2006/relationships/slideLayout" Target="../slideLayouts/slideLayout689.xml"/><Relationship Id="rId4" Type="http://schemas.openxmlformats.org/officeDocument/2006/relationships/slideLayout" Target="../slideLayouts/slideLayout683.xml"/><Relationship Id="rId9" Type="http://schemas.openxmlformats.org/officeDocument/2006/relationships/slideLayout" Target="../slideLayouts/slideLayout688.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98.xml"/><Relationship Id="rId3" Type="http://schemas.openxmlformats.org/officeDocument/2006/relationships/slideLayout" Target="../slideLayouts/slideLayout693.xml"/><Relationship Id="rId7" Type="http://schemas.openxmlformats.org/officeDocument/2006/relationships/slideLayout" Target="../slideLayouts/slideLayout697.xml"/><Relationship Id="rId12" Type="http://schemas.openxmlformats.org/officeDocument/2006/relationships/theme" Target="../theme/theme64.xml"/><Relationship Id="rId2" Type="http://schemas.openxmlformats.org/officeDocument/2006/relationships/slideLayout" Target="../slideLayouts/slideLayout692.xml"/><Relationship Id="rId1" Type="http://schemas.openxmlformats.org/officeDocument/2006/relationships/slideLayout" Target="../slideLayouts/slideLayout691.xml"/><Relationship Id="rId6" Type="http://schemas.openxmlformats.org/officeDocument/2006/relationships/slideLayout" Target="../slideLayouts/slideLayout696.xml"/><Relationship Id="rId11" Type="http://schemas.openxmlformats.org/officeDocument/2006/relationships/slideLayout" Target="../slideLayouts/slideLayout701.xml"/><Relationship Id="rId5" Type="http://schemas.openxmlformats.org/officeDocument/2006/relationships/slideLayout" Target="../slideLayouts/slideLayout695.xml"/><Relationship Id="rId10" Type="http://schemas.openxmlformats.org/officeDocument/2006/relationships/slideLayout" Target="../slideLayouts/slideLayout700.xml"/><Relationship Id="rId4" Type="http://schemas.openxmlformats.org/officeDocument/2006/relationships/slideLayout" Target="../slideLayouts/slideLayout694.xml"/><Relationship Id="rId9" Type="http://schemas.openxmlformats.org/officeDocument/2006/relationships/slideLayout" Target="../slideLayouts/slideLayout699.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09.xml"/><Relationship Id="rId13" Type="http://schemas.openxmlformats.org/officeDocument/2006/relationships/image" Target="../media/image1.png"/><Relationship Id="rId3" Type="http://schemas.openxmlformats.org/officeDocument/2006/relationships/slideLayout" Target="../slideLayouts/slideLayout704.xml"/><Relationship Id="rId7" Type="http://schemas.openxmlformats.org/officeDocument/2006/relationships/slideLayout" Target="../slideLayouts/slideLayout708.xml"/><Relationship Id="rId12" Type="http://schemas.openxmlformats.org/officeDocument/2006/relationships/theme" Target="../theme/theme65.xml"/><Relationship Id="rId2" Type="http://schemas.openxmlformats.org/officeDocument/2006/relationships/slideLayout" Target="../slideLayouts/slideLayout703.xml"/><Relationship Id="rId1" Type="http://schemas.openxmlformats.org/officeDocument/2006/relationships/slideLayout" Target="../slideLayouts/slideLayout702.xml"/><Relationship Id="rId6" Type="http://schemas.openxmlformats.org/officeDocument/2006/relationships/slideLayout" Target="../slideLayouts/slideLayout707.xml"/><Relationship Id="rId11" Type="http://schemas.openxmlformats.org/officeDocument/2006/relationships/slideLayout" Target="../slideLayouts/slideLayout712.xml"/><Relationship Id="rId5" Type="http://schemas.openxmlformats.org/officeDocument/2006/relationships/slideLayout" Target="../slideLayouts/slideLayout706.xml"/><Relationship Id="rId10" Type="http://schemas.openxmlformats.org/officeDocument/2006/relationships/slideLayout" Target="../slideLayouts/slideLayout711.xml"/><Relationship Id="rId4" Type="http://schemas.openxmlformats.org/officeDocument/2006/relationships/slideLayout" Target="../slideLayouts/slideLayout705.xml"/><Relationship Id="rId9" Type="http://schemas.openxmlformats.org/officeDocument/2006/relationships/slideLayout" Target="../slideLayouts/slideLayout710.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0.xml"/><Relationship Id="rId3" Type="http://schemas.openxmlformats.org/officeDocument/2006/relationships/slideLayout" Target="../slideLayouts/slideLayout715.xml"/><Relationship Id="rId7" Type="http://schemas.openxmlformats.org/officeDocument/2006/relationships/slideLayout" Target="../slideLayouts/slideLayout719.xml"/><Relationship Id="rId12" Type="http://schemas.openxmlformats.org/officeDocument/2006/relationships/theme" Target="../theme/theme66.xml"/><Relationship Id="rId2" Type="http://schemas.openxmlformats.org/officeDocument/2006/relationships/slideLayout" Target="../slideLayouts/slideLayout714.xml"/><Relationship Id="rId1" Type="http://schemas.openxmlformats.org/officeDocument/2006/relationships/slideLayout" Target="../slideLayouts/slideLayout713.xml"/><Relationship Id="rId6" Type="http://schemas.openxmlformats.org/officeDocument/2006/relationships/slideLayout" Target="../slideLayouts/slideLayout718.xml"/><Relationship Id="rId11" Type="http://schemas.openxmlformats.org/officeDocument/2006/relationships/slideLayout" Target="../slideLayouts/slideLayout723.xml"/><Relationship Id="rId5" Type="http://schemas.openxmlformats.org/officeDocument/2006/relationships/slideLayout" Target="../slideLayouts/slideLayout717.xml"/><Relationship Id="rId10" Type="http://schemas.openxmlformats.org/officeDocument/2006/relationships/slideLayout" Target="../slideLayouts/slideLayout722.xml"/><Relationship Id="rId4" Type="http://schemas.openxmlformats.org/officeDocument/2006/relationships/slideLayout" Target="../slideLayouts/slideLayout716.xml"/><Relationship Id="rId9" Type="http://schemas.openxmlformats.org/officeDocument/2006/relationships/slideLayout" Target="../slideLayouts/slideLayout721.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1.xml"/><Relationship Id="rId13" Type="http://schemas.openxmlformats.org/officeDocument/2006/relationships/image" Target="../media/image1.png"/><Relationship Id="rId3" Type="http://schemas.openxmlformats.org/officeDocument/2006/relationships/slideLayout" Target="../slideLayouts/slideLayout726.xml"/><Relationship Id="rId7" Type="http://schemas.openxmlformats.org/officeDocument/2006/relationships/slideLayout" Target="../slideLayouts/slideLayout730.xml"/><Relationship Id="rId12" Type="http://schemas.openxmlformats.org/officeDocument/2006/relationships/theme" Target="../theme/theme67.xml"/><Relationship Id="rId2" Type="http://schemas.openxmlformats.org/officeDocument/2006/relationships/slideLayout" Target="../slideLayouts/slideLayout725.xml"/><Relationship Id="rId1" Type="http://schemas.openxmlformats.org/officeDocument/2006/relationships/slideLayout" Target="../slideLayouts/slideLayout724.xml"/><Relationship Id="rId6" Type="http://schemas.openxmlformats.org/officeDocument/2006/relationships/slideLayout" Target="../slideLayouts/slideLayout729.xml"/><Relationship Id="rId11" Type="http://schemas.openxmlformats.org/officeDocument/2006/relationships/slideLayout" Target="../slideLayouts/slideLayout734.xml"/><Relationship Id="rId5" Type="http://schemas.openxmlformats.org/officeDocument/2006/relationships/slideLayout" Target="../slideLayouts/slideLayout728.xml"/><Relationship Id="rId10" Type="http://schemas.openxmlformats.org/officeDocument/2006/relationships/slideLayout" Target="../slideLayouts/slideLayout733.xml"/><Relationship Id="rId4" Type="http://schemas.openxmlformats.org/officeDocument/2006/relationships/slideLayout" Target="../slideLayouts/slideLayout727.xml"/><Relationship Id="rId9" Type="http://schemas.openxmlformats.org/officeDocument/2006/relationships/slideLayout" Target="../slideLayouts/slideLayout732.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2.xml"/><Relationship Id="rId3" Type="http://schemas.openxmlformats.org/officeDocument/2006/relationships/slideLayout" Target="../slideLayouts/slideLayout737.xml"/><Relationship Id="rId7" Type="http://schemas.openxmlformats.org/officeDocument/2006/relationships/slideLayout" Target="../slideLayouts/slideLayout741.xml"/><Relationship Id="rId12" Type="http://schemas.openxmlformats.org/officeDocument/2006/relationships/theme" Target="../theme/theme68.xml"/><Relationship Id="rId2" Type="http://schemas.openxmlformats.org/officeDocument/2006/relationships/slideLayout" Target="../slideLayouts/slideLayout736.xml"/><Relationship Id="rId1" Type="http://schemas.openxmlformats.org/officeDocument/2006/relationships/slideLayout" Target="../slideLayouts/slideLayout735.xml"/><Relationship Id="rId6" Type="http://schemas.openxmlformats.org/officeDocument/2006/relationships/slideLayout" Target="../slideLayouts/slideLayout740.xml"/><Relationship Id="rId11" Type="http://schemas.openxmlformats.org/officeDocument/2006/relationships/slideLayout" Target="../slideLayouts/slideLayout745.xml"/><Relationship Id="rId5" Type="http://schemas.openxmlformats.org/officeDocument/2006/relationships/slideLayout" Target="../slideLayouts/slideLayout739.xml"/><Relationship Id="rId10" Type="http://schemas.openxmlformats.org/officeDocument/2006/relationships/slideLayout" Target="../slideLayouts/slideLayout744.xml"/><Relationship Id="rId4" Type="http://schemas.openxmlformats.org/officeDocument/2006/relationships/slideLayout" Target="../slideLayouts/slideLayout738.xml"/><Relationship Id="rId9" Type="http://schemas.openxmlformats.org/officeDocument/2006/relationships/slideLayout" Target="../slideLayouts/slideLayout743.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3.xml"/><Relationship Id="rId3" Type="http://schemas.openxmlformats.org/officeDocument/2006/relationships/slideLayout" Target="../slideLayouts/slideLayout748.xml"/><Relationship Id="rId7" Type="http://schemas.openxmlformats.org/officeDocument/2006/relationships/slideLayout" Target="../slideLayouts/slideLayout752.xml"/><Relationship Id="rId12" Type="http://schemas.openxmlformats.org/officeDocument/2006/relationships/theme" Target="../theme/theme69.xml"/><Relationship Id="rId2" Type="http://schemas.openxmlformats.org/officeDocument/2006/relationships/slideLayout" Target="../slideLayouts/slideLayout747.xml"/><Relationship Id="rId1" Type="http://schemas.openxmlformats.org/officeDocument/2006/relationships/slideLayout" Target="../slideLayouts/slideLayout746.xml"/><Relationship Id="rId6" Type="http://schemas.openxmlformats.org/officeDocument/2006/relationships/slideLayout" Target="../slideLayouts/slideLayout751.xml"/><Relationship Id="rId11" Type="http://schemas.openxmlformats.org/officeDocument/2006/relationships/slideLayout" Target="../slideLayouts/slideLayout756.xml"/><Relationship Id="rId5" Type="http://schemas.openxmlformats.org/officeDocument/2006/relationships/slideLayout" Target="../slideLayouts/slideLayout750.xml"/><Relationship Id="rId10" Type="http://schemas.openxmlformats.org/officeDocument/2006/relationships/slideLayout" Target="../slideLayouts/slideLayout755.xml"/><Relationship Id="rId4" Type="http://schemas.openxmlformats.org/officeDocument/2006/relationships/slideLayout" Target="../slideLayouts/slideLayout749.xml"/><Relationship Id="rId9" Type="http://schemas.openxmlformats.org/officeDocument/2006/relationships/slideLayout" Target="../slideLayouts/slideLayout7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4.xml"/><Relationship Id="rId3" Type="http://schemas.openxmlformats.org/officeDocument/2006/relationships/slideLayout" Target="../slideLayouts/slideLayout759.xml"/><Relationship Id="rId7" Type="http://schemas.openxmlformats.org/officeDocument/2006/relationships/slideLayout" Target="../slideLayouts/slideLayout763.xml"/><Relationship Id="rId12" Type="http://schemas.openxmlformats.org/officeDocument/2006/relationships/theme" Target="../theme/theme70.xml"/><Relationship Id="rId2" Type="http://schemas.openxmlformats.org/officeDocument/2006/relationships/slideLayout" Target="../slideLayouts/slideLayout758.xml"/><Relationship Id="rId1" Type="http://schemas.openxmlformats.org/officeDocument/2006/relationships/slideLayout" Target="../slideLayouts/slideLayout757.xml"/><Relationship Id="rId6" Type="http://schemas.openxmlformats.org/officeDocument/2006/relationships/slideLayout" Target="../slideLayouts/slideLayout762.xml"/><Relationship Id="rId11" Type="http://schemas.openxmlformats.org/officeDocument/2006/relationships/slideLayout" Target="../slideLayouts/slideLayout767.xml"/><Relationship Id="rId5" Type="http://schemas.openxmlformats.org/officeDocument/2006/relationships/slideLayout" Target="../slideLayouts/slideLayout761.xml"/><Relationship Id="rId10" Type="http://schemas.openxmlformats.org/officeDocument/2006/relationships/slideLayout" Target="../slideLayouts/slideLayout766.xml"/><Relationship Id="rId4" Type="http://schemas.openxmlformats.org/officeDocument/2006/relationships/slideLayout" Target="../slideLayouts/slideLayout760.xml"/><Relationship Id="rId9" Type="http://schemas.openxmlformats.org/officeDocument/2006/relationships/slideLayout" Target="../slideLayouts/slideLayout765.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5.xml"/><Relationship Id="rId3" Type="http://schemas.openxmlformats.org/officeDocument/2006/relationships/slideLayout" Target="../slideLayouts/slideLayout770.xml"/><Relationship Id="rId7" Type="http://schemas.openxmlformats.org/officeDocument/2006/relationships/slideLayout" Target="../slideLayouts/slideLayout774.xml"/><Relationship Id="rId12" Type="http://schemas.openxmlformats.org/officeDocument/2006/relationships/theme" Target="../theme/theme71.xml"/><Relationship Id="rId2" Type="http://schemas.openxmlformats.org/officeDocument/2006/relationships/slideLayout" Target="../slideLayouts/slideLayout769.xml"/><Relationship Id="rId1" Type="http://schemas.openxmlformats.org/officeDocument/2006/relationships/slideLayout" Target="../slideLayouts/slideLayout768.xml"/><Relationship Id="rId6" Type="http://schemas.openxmlformats.org/officeDocument/2006/relationships/slideLayout" Target="../slideLayouts/slideLayout773.xml"/><Relationship Id="rId11" Type="http://schemas.openxmlformats.org/officeDocument/2006/relationships/slideLayout" Target="../slideLayouts/slideLayout778.xml"/><Relationship Id="rId5" Type="http://schemas.openxmlformats.org/officeDocument/2006/relationships/slideLayout" Target="../slideLayouts/slideLayout772.xml"/><Relationship Id="rId10" Type="http://schemas.openxmlformats.org/officeDocument/2006/relationships/slideLayout" Target="../slideLayouts/slideLayout777.xml"/><Relationship Id="rId4" Type="http://schemas.openxmlformats.org/officeDocument/2006/relationships/slideLayout" Target="../slideLayouts/slideLayout771.xml"/><Relationship Id="rId9" Type="http://schemas.openxmlformats.org/officeDocument/2006/relationships/slideLayout" Target="../slideLayouts/slideLayout776.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6.xml"/><Relationship Id="rId3" Type="http://schemas.openxmlformats.org/officeDocument/2006/relationships/slideLayout" Target="../slideLayouts/slideLayout781.xml"/><Relationship Id="rId7" Type="http://schemas.openxmlformats.org/officeDocument/2006/relationships/slideLayout" Target="../slideLayouts/slideLayout785.xml"/><Relationship Id="rId12" Type="http://schemas.openxmlformats.org/officeDocument/2006/relationships/theme" Target="../theme/theme72.xml"/><Relationship Id="rId2" Type="http://schemas.openxmlformats.org/officeDocument/2006/relationships/slideLayout" Target="../slideLayouts/slideLayout780.xml"/><Relationship Id="rId1" Type="http://schemas.openxmlformats.org/officeDocument/2006/relationships/slideLayout" Target="../slideLayouts/slideLayout779.xml"/><Relationship Id="rId6" Type="http://schemas.openxmlformats.org/officeDocument/2006/relationships/slideLayout" Target="../slideLayouts/slideLayout784.xml"/><Relationship Id="rId11" Type="http://schemas.openxmlformats.org/officeDocument/2006/relationships/slideLayout" Target="../slideLayouts/slideLayout789.xml"/><Relationship Id="rId5" Type="http://schemas.openxmlformats.org/officeDocument/2006/relationships/slideLayout" Target="../slideLayouts/slideLayout783.xml"/><Relationship Id="rId10" Type="http://schemas.openxmlformats.org/officeDocument/2006/relationships/slideLayout" Target="../slideLayouts/slideLayout788.xml"/><Relationship Id="rId4" Type="http://schemas.openxmlformats.org/officeDocument/2006/relationships/slideLayout" Target="../slideLayouts/slideLayout782.xml"/><Relationship Id="rId9" Type="http://schemas.openxmlformats.org/officeDocument/2006/relationships/slideLayout" Target="../slideLayouts/slideLayout787.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97.xml"/><Relationship Id="rId13" Type="http://schemas.openxmlformats.org/officeDocument/2006/relationships/image" Target="../media/image1.png"/><Relationship Id="rId3" Type="http://schemas.openxmlformats.org/officeDocument/2006/relationships/slideLayout" Target="../slideLayouts/slideLayout792.xml"/><Relationship Id="rId7" Type="http://schemas.openxmlformats.org/officeDocument/2006/relationships/slideLayout" Target="../slideLayouts/slideLayout796.xml"/><Relationship Id="rId12" Type="http://schemas.openxmlformats.org/officeDocument/2006/relationships/theme" Target="../theme/theme73.xml"/><Relationship Id="rId2" Type="http://schemas.openxmlformats.org/officeDocument/2006/relationships/slideLayout" Target="../slideLayouts/slideLayout791.xml"/><Relationship Id="rId1" Type="http://schemas.openxmlformats.org/officeDocument/2006/relationships/slideLayout" Target="../slideLayouts/slideLayout790.xml"/><Relationship Id="rId6" Type="http://schemas.openxmlformats.org/officeDocument/2006/relationships/slideLayout" Target="../slideLayouts/slideLayout795.xml"/><Relationship Id="rId11" Type="http://schemas.openxmlformats.org/officeDocument/2006/relationships/slideLayout" Target="../slideLayouts/slideLayout800.xml"/><Relationship Id="rId5" Type="http://schemas.openxmlformats.org/officeDocument/2006/relationships/slideLayout" Target="../slideLayouts/slideLayout794.xml"/><Relationship Id="rId10" Type="http://schemas.openxmlformats.org/officeDocument/2006/relationships/slideLayout" Target="../slideLayouts/slideLayout799.xml"/><Relationship Id="rId4" Type="http://schemas.openxmlformats.org/officeDocument/2006/relationships/slideLayout" Target="../slideLayouts/slideLayout793.xml"/><Relationship Id="rId9" Type="http://schemas.openxmlformats.org/officeDocument/2006/relationships/slideLayout" Target="../slideLayouts/slideLayout798.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08.xml"/><Relationship Id="rId13" Type="http://schemas.openxmlformats.org/officeDocument/2006/relationships/image" Target="../media/image1.png"/><Relationship Id="rId3" Type="http://schemas.openxmlformats.org/officeDocument/2006/relationships/slideLayout" Target="../slideLayouts/slideLayout803.xml"/><Relationship Id="rId7" Type="http://schemas.openxmlformats.org/officeDocument/2006/relationships/slideLayout" Target="../slideLayouts/slideLayout807.xml"/><Relationship Id="rId12" Type="http://schemas.openxmlformats.org/officeDocument/2006/relationships/theme" Target="../theme/theme74.xml"/><Relationship Id="rId2" Type="http://schemas.openxmlformats.org/officeDocument/2006/relationships/slideLayout" Target="../slideLayouts/slideLayout802.xml"/><Relationship Id="rId1" Type="http://schemas.openxmlformats.org/officeDocument/2006/relationships/slideLayout" Target="../slideLayouts/slideLayout801.xml"/><Relationship Id="rId6" Type="http://schemas.openxmlformats.org/officeDocument/2006/relationships/slideLayout" Target="../slideLayouts/slideLayout806.xml"/><Relationship Id="rId11" Type="http://schemas.openxmlformats.org/officeDocument/2006/relationships/slideLayout" Target="../slideLayouts/slideLayout811.xml"/><Relationship Id="rId5" Type="http://schemas.openxmlformats.org/officeDocument/2006/relationships/slideLayout" Target="../slideLayouts/slideLayout805.xml"/><Relationship Id="rId10" Type="http://schemas.openxmlformats.org/officeDocument/2006/relationships/slideLayout" Target="../slideLayouts/slideLayout810.xml"/><Relationship Id="rId4" Type="http://schemas.openxmlformats.org/officeDocument/2006/relationships/slideLayout" Target="../slideLayouts/slideLayout804.xml"/><Relationship Id="rId9" Type="http://schemas.openxmlformats.org/officeDocument/2006/relationships/slideLayout" Target="../slideLayouts/slideLayout809.xml"/></Relationships>
</file>

<file path=ppt/slideMasters/_rels/slideMaster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19.xml"/><Relationship Id="rId13" Type="http://schemas.openxmlformats.org/officeDocument/2006/relationships/theme" Target="../theme/theme76.xml"/><Relationship Id="rId3" Type="http://schemas.openxmlformats.org/officeDocument/2006/relationships/slideLayout" Target="../slideLayouts/slideLayout814.xml"/><Relationship Id="rId7" Type="http://schemas.openxmlformats.org/officeDocument/2006/relationships/slideLayout" Target="../slideLayouts/slideLayout818.xml"/><Relationship Id="rId12" Type="http://schemas.openxmlformats.org/officeDocument/2006/relationships/slideLayout" Target="../slideLayouts/slideLayout823.xml"/><Relationship Id="rId2" Type="http://schemas.openxmlformats.org/officeDocument/2006/relationships/slideLayout" Target="../slideLayouts/slideLayout813.xml"/><Relationship Id="rId1" Type="http://schemas.openxmlformats.org/officeDocument/2006/relationships/slideLayout" Target="../slideLayouts/slideLayout812.xml"/><Relationship Id="rId6" Type="http://schemas.openxmlformats.org/officeDocument/2006/relationships/slideLayout" Target="../slideLayouts/slideLayout817.xml"/><Relationship Id="rId11" Type="http://schemas.openxmlformats.org/officeDocument/2006/relationships/slideLayout" Target="../slideLayouts/slideLayout822.xml"/><Relationship Id="rId5" Type="http://schemas.openxmlformats.org/officeDocument/2006/relationships/slideLayout" Target="../slideLayouts/slideLayout816.xml"/><Relationship Id="rId10" Type="http://schemas.openxmlformats.org/officeDocument/2006/relationships/slideLayout" Target="../slideLayouts/slideLayout821.xml"/><Relationship Id="rId4" Type="http://schemas.openxmlformats.org/officeDocument/2006/relationships/slideLayout" Target="../slideLayouts/slideLayout815.xml"/><Relationship Id="rId9" Type="http://schemas.openxmlformats.org/officeDocument/2006/relationships/slideLayout" Target="../slideLayouts/slideLayout820.xml"/><Relationship Id="rId14" Type="http://schemas.openxmlformats.org/officeDocument/2006/relationships/image" Target="../media/image1.png"/></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31.xml"/><Relationship Id="rId13" Type="http://schemas.openxmlformats.org/officeDocument/2006/relationships/image" Target="../media/image1.png"/><Relationship Id="rId3" Type="http://schemas.openxmlformats.org/officeDocument/2006/relationships/slideLayout" Target="../slideLayouts/slideLayout826.xml"/><Relationship Id="rId7" Type="http://schemas.openxmlformats.org/officeDocument/2006/relationships/slideLayout" Target="../slideLayouts/slideLayout830.xml"/><Relationship Id="rId12" Type="http://schemas.openxmlformats.org/officeDocument/2006/relationships/theme" Target="../theme/theme77.xml"/><Relationship Id="rId2" Type="http://schemas.openxmlformats.org/officeDocument/2006/relationships/slideLayout" Target="../slideLayouts/slideLayout825.xml"/><Relationship Id="rId1" Type="http://schemas.openxmlformats.org/officeDocument/2006/relationships/slideLayout" Target="../slideLayouts/slideLayout824.xml"/><Relationship Id="rId6" Type="http://schemas.openxmlformats.org/officeDocument/2006/relationships/slideLayout" Target="../slideLayouts/slideLayout829.xml"/><Relationship Id="rId11" Type="http://schemas.openxmlformats.org/officeDocument/2006/relationships/slideLayout" Target="../slideLayouts/slideLayout834.xml"/><Relationship Id="rId5" Type="http://schemas.openxmlformats.org/officeDocument/2006/relationships/slideLayout" Target="../slideLayouts/slideLayout828.xml"/><Relationship Id="rId10" Type="http://schemas.openxmlformats.org/officeDocument/2006/relationships/slideLayout" Target="../slideLayouts/slideLayout833.xml"/><Relationship Id="rId4" Type="http://schemas.openxmlformats.org/officeDocument/2006/relationships/slideLayout" Target="../slideLayouts/slideLayout827.xml"/><Relationship Id="rId9" Type="http://schemas.openxmlformats.org/officeDocument/2006/relationships/slideLayout" Target="../slideLayouts/slideLayout832.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42.xml"/><Relationship Id="rId3" Type="http://schemas.openxmlformats.org/officeDocument/2006/relationships/slideLayout" Target="../slideLayouts/slideLayout837.xml"/><Relationship Id="rId7" Type="http://schemas.openxmlformats.org/officeDocument/2006/relationships/slideLayout" Target="../slideLayouts/slideLayout841.xml"/><Relationship Id="rId12" Type="http://schemas.openxmlformats.org/officeDocument/2006/relationships/theme" Target="../theme/theme78.xml"/><Relationship Id="rId2" Type="http://schemas.openxmlformats.org/officeDocument/2006/relationships/slideLayout" Target="../slideLayouts/slideLayout836.xml"/><Relationship Id="rId1" Type="http://schemas.openxmlformats.org/officeDocument/2006/relationships/slideLayout" Target="../slideLayouts/slideLayout835.xml"/><Relationship Id="rId6" Type="http://schemas.openxmlformats.org/officeDocument/2006/relationships/slideLayout" Target="../slideLayouts/slideLayout840.xml"/><Relationship Id="rId11" Type="http://schemas.openxmlformats.org/officeDocument/2006/relationships/slideLayout" Target="../slideLayouts/slideLayout845.xml"/><Relationship Id="rId5" Type="http://schemas.openxmlformats.org/officeDocument/2006/relationships/slideLayout" Target="../slideLayouts/slideLayout839.xml"/><Relationship Id="rId10" Type="http://schemas.openxmlformats.org/officeDocument/2006/relationships/slideLayout" Target="../slideLayouts/slideLayout844.xml"/><Relationship Id="rId4" Type="http://schemas.openxmlformats.org/officeDocument/2006/relationships/slideLayout" Target="../slideLayouts/slideLayout838.xml"/><Relationship Id="rId9" Type="http://schemas.openxmlformats.org/officeDocument/2006/relationships/slideLayout" Target="../slideLayouts/slideLayout843.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53.xml"/><Relationship Id="rId13" Type="http://schemas.openxmlformats.org/officeDocument/2006/relationships/image" Target="../media/image1.png"/><Relationship Id="rId3" Type="http://schemas.openxmlformats.org/officeDocument/2006/relationships/slideLayout" Target="../slideLayouts/slideLayout848.xml"/><Relationship Id="rId7" Type="http://schemas.openxmlformats.org/officeDocument/2006/relationships/slideLayout" Target="../slideLayouts/slideLayout852.xml"/><Relationship Id="rId12" Type="http://schemas.openxmlformats.org/officeDocument/2006/relationships/theme" Target="../theme/theme79.xml"/><Relationship Id="rId2" Type="http://schemas.openxmlformats.org/officeDocument/2006/relationships/slideLayout" Target="../slideLayouts/slideLayout847.xml"/><Relationship Id="rId1" Type="http://schemas.openxmlformats.org/officeDocument/2006/relationships/slideLayout" Target="../slideLayouts/slideLayout846.xml"/><Relationship Id="rId6" Type="http://schemas.openxmlformats.org/officeDocument/2006/relationships/slideLayout" Target="../slideLayouts/slideLayout851.xml"/><Relationship Id="rId11" Type="http://schemas.openxmlformats.org/officeDocument/2006/relationships/slideLayout" Target="../slideLayouts/slideLayout856.xml"/><Relationship Id="rId5" Type="http://schemas.openxmlformats.org/officeDocument/2006/relationships/slideLayout" Target="../slideLayouts/slideLayout850.xml"/><Relationship Id="rId10" Type="http://schemas.openxmlformats.org/officeDocument/2006/relationships/slideLayout" Target="../slideLayouts/slideLayout855.xml"/><Relationship Id="rId4" Type="http://schemas.openxmlformats.org/officeDocument/2006/relationships/slideLayout" Target="../slideLayouts/slideLayout849.xml"/><Relationship Id="rId9" Type="http://schemas.openxmlformats.org/officeDocument/2006/relationships/slideLayout" Target="../slideLayouts/slideLayout8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64.xml"/><Relationship Id="rId13" Type="http://schemas.openxmlformats.org/officeDocument/2006/relationships/image" Target="../media/image1.png"/><Relationship Id="rId3" Type="http://schemas.openxmlformats.org/officeDocument/2006/relationships/slideLayout" Target="../slideLayouts/slideLayout859.xml"/><Relationship Id="rId7" Type="http://schemas.openxmlformats.org/officeDocument/2006/relationships/slideLayout" Target="../slideLayouts/slideLayout863.xml"/><Relationship Id="rId12" Type="http://schemas.openxmlformats.org/officeDocument/2006/relationships/theme" Target="../theme/theme80.xml"/><Relationship Id="rId2" Type="http://schemas.openxmlformats.org/officeDocument/2006/relationships/slideLayout" Target="../slideLayouts/slideLayout858.xml"/><Relationship Id="rId1" Type="http://schemas.openxmlformats.org/officeDocument/2006/relationships/slideLayout" Target="../slideLayouts/slideLayout857.xml"/><Relationship Id="rId6" Type="http://schemas.openxmlformats.org/officeDocument/2006/relationships/slideLayout" Target="../slideLayouts/slideLayout862.xml"/><Relationship Id="rId11" Type="http://schemas.openxmlformats.org/officeDocument/2006/relationships/slideLayout" Target="../slideLayouts/slideLayout867.xml"/><Relationship Id="rId5" Type="http://schemas.openxmlformats.org/officeDocument/2006/relationships/slideLayout" Target="../slideLayouts/slideLayout861.xml"/><Relationship Id="rId10" Type="http://schemas.openxmlformats.org/officeDocument/2006/relationships/slideLayout" Target="../slideLayouts/slideLayout866.xml"/><Relationship Id="rId4" Type="http://schemas.openxmlformats.org/officeDocument/2006/relationships/slideLayout" Target="../slideLayouts/slideLayout860.xml"/><Relationship Id="rId9" Type="http://schemas.openxmlformats.org/officeDocument/2006/relationships/slideLayout" Target="../slideLayouts/slideLayout865.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75.xml"/><Relationship Id="rId13" Type="http://schemas.openxmlformats.org/officeDocument/2006/relationships/image" Target="../media/image1.png"/><Relationship Id="rId3" Type="http://schemas.openxmlformats.org/officeDocument/2006/relationships/slideLayout" Target="../slideLayouts/slideLayout870.xml"/><Relationship Id="rId7" Type="http://schemas.openxmlformats.org/officeDocument/2006/relationships/slideLayout" Target="../slideLayouts/slideLayout874.xml"/><Relationship Id="rId12" Type="http://schemas.openxmlformats.org/officeDocument/2006/relationships/theme" Target="../theme/theme81.xml"/><Relationship Id="rId2" Type="http://schemas.openxmlformats.org/officeDocument/2006/relationships/slideLayout" Target="../slideLayouts/slideLayout869.xml"/><Relationship Id="rId1" Type="http://schemas.openxmlformats.org/officeDocument/2006/relationships/slideLayout" Target="../slideLayouts/slideLayout868.xml"/><Relationship Id="rId6" Type="http://schemas.openxmlformats.org/officeDocument/2006/relationships/slideLayout" Target="../slideLayouts/slideLayout873.xml"/><Relationship Id="rId11" Type="http://schemas.openxmlformats.org/officeDocument/2006/relationships/slideLayout" Target="../slideLayouts/slideLayout878.xml"/><Relationship Id="rId5" Type="http://schemas.openxmlformats.org/officeDocument/2006/relationships/slideLayout" Target="../slideLayouts/slideLayout872.xml"/><Relationship Id="rId10" Type="http://schemas.openxmlformats.org/officeDocument/2006/relationships/slideLayout" Target="../slideLayouts/slideLayout877.xml"/><Relationship Id="rId4" Type="http://schemas.openxmlformats.org/officeDocument/2006/relationships/slideLayout" Target="../slideLayouts/slideLayout871.xml"/><Relationship Id="rId9" Type="http://schemas.openxmlformats.org/officeDocument/2006/relationships/slideLayout" Target="../slideLayouts/slideLayout876.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86.xml"/><Relationship Id="rId13" Type="http://schemas.openxmlformats.org/officeDocument/2006/relationships/image" Target="../media/image1.png"/><Relationship Id="rId3" Type="http://schemas.openxmlformats.org/officeDocument/2006/relationships/slideLayout" Target="../slideLayouts/slideLayout881.xml"/><Relationship Id="rId7" Type="http://schemas.openxmlformats.org/officeDocument/2006/relationships/slideLayout" Target="../slideLayouts/slideLayout885.xml"/><Relationship Id="rId12" Type="http://schemas.openxmlformats.org/officeDocument/2006/relationships/theme" Target="../theme/theme82.xml"/><Relationship Id="rId2" Type="http://schemas.openxmlformats.org/officeDocument/2006/relationships/slideLayout" Target="../slideLayouts/slideLayout880.xml"/><Relationship Id="rId1" Type="http://schemas.openxmlformats.org/officeDocument/2006/relationships/slideLayout" Target="../slideLayouts/slideLayout879.xml"/><Relationship Id="rId6" Type="http://schemas.openxmlformats.org/officeDocument/2006/relationships/slideLayout" Target="../slideLayouts/slideLayout884.xml"/><Relationship Id="rId11" Type="http://schemas.openxmlformats.org/officeDocument/2006/relationships/slideLayout" Target="../slideLayouts/slideLayout889.xml"/><Relationship Id="rId5" Type="http://schemas.openxmlformats.org/officeDocument/2006/relationships/slideLayout" Target="../slideLayouts/slideLayout883.xml"/><Relationship Id="rId10" Type="http://schemas.openxmlformats.org/officeDocument/2006/relationships/slideLayout" Target="../slideLayouts/slideLayout888.xml"/><Relationship Id="rId4" Type="http://schemas.openxmlformats.org/officeDocument/2006/relationships/slideLayout" Target="../slideLayouts/slideLayout882.xml"/><Relationship Id="rId9" Type="http://schemas.openxmlformats.org/officeDocument/2006/relationships/slideLayout" Target="../slideLayouts/slideLayout887.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897.xml"/><Relationship Id="rId13" Type="http://schemas.openxmlformats.org/officeDocument/2006/relationships/slideLayout" Target="../slideLayouts/slideLayout902.xml"/><Relationship Id="rId18" Type="http://schemas.openxmlformats.org/officeDocument/2006/relationships/image" Target="../media/image4.png"/><Relationship Id="rId3" Type="http://schemas.openxmlformats.org/officeDocument/2006/relationships/slideLayout" Target="../slideLayouts/slideLayout892.xml"/><Relationship Id="rId7" Type="http://schemas.openxmlformats.org/officeDocument/2006/relationships/slideLayout" Target="../slideLayouts/slideLayout896.xml"/><Relationship Id="rId12" Type="http://schemas.openxmlformats.org/officeDocument/2006/relationships/slideLayout" Target="../slideLayouts/slideLayout901.xml"/><Relationship Id="rId17" Type="http://schemas.openxmlformats.org/officeDocument/2006/relationships/image" Target="../media/image3.png"/><Relationship Id="rId2" Type="http://schemas.openxmlformats.org/officeDocument/2006/relationships/slideLayout" Target="../slideLayouts/slideLayout891.xml"/><Relationship Id="rId16" Type="http://schemas.openxmlformats.org/officeDocument/2006/relationships/image" Target="../media/image2.png"/><Relationship Id="rId1" Type="http://schemas.openxmlformats.org/officeDocument/2006/relationships/slideLayout" Target="../slideLayouts/slideLayout890.xml"/><Relationship Id="rId6" Type="http://schemas.openxmlformats.org/officeDocument/2006/relationships/slideLayout" Target="../slideLayouts/slideLayout895.xml"/><Relationship Id="rId11" Type="http://schemas.openxmlformats.org/officeDocument/2006/relationships/slideLayout" Target="../slideLayouts/slideLayout900.xml"/><Relationship Id="rId5" Type="http://schemas.openxmlformats.org/officeDocument/2006/relationships/slideLayout" Target="../slideLayouts/slideLayout894.xml"/><Relationship Id="rId15" Type="http://schemas.openxmlformats.org/officeDocument/2006/relationships/theme" Target="../theme/theme83.xml"/><Relationship Id="rId10" Type="http://schemas.openxmlformats.org/officeDocument/2006/relationships/slideLayout" Target="../slideLayouts/slideLayout899.xml"/><Relationship Id="rId19" Type="http://schemas.openxmlformats.org/officeDocument/2006/relationships/image" Target="../media/image5.emf"/><Relationship Id="rId4" Type="http://schemas.openxmlformats.org/officeDocument/2006/relationships/slideLayout" Target="../slideLayouts/slideLayout893.xml"/><Relationship Id="rId9" Type="http://schemas.openxmlformats.org/officeDocument/2006/relationships/slideLayout" Target="../slideLayouts/slideLayout898.xml"/><Relationship Id="rId14" Type="http://schemas.openxmlformats.org/officeDocument/2006/relationships/slideLayout" Target="../slideLayouts/slideLayout903.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11.xml"/><Relationship Id="rId13" Type="http://schemas.openxmlformats.org/officeDocument/2006/relationships/image" Target="../media/image1.png"/><Relationship Id="rId3" Type="http://schemas.openxmlformats.org/officeDocument/2006/relationships/slideLayout" Target="../slideLayouts/slideLayout906.xml"/><Relationship Id="rId7" Type="http://schemas.openxmlformats.org/officeDocument/2006/relationships/slideLayout" Target="../slideLayouts/slideLayout910.xml"/><Relationship Id="rId12" Type="http://schemas.openxmlformats.org/officeDocument/2006/relationships/theme" Target="../theme/theme84.xml"/><Relationship Id="rId2" Type="http://schemas.openxmlformats.org/officeDocument/2006/relationships/slideLayout" Target="../slideLayouts/slideLayout905.xml"/><Relationship Id="rId1" Type="http://schemas.openxmlformats.org/officeDocument/2006/relationships/slideLayout" Target="../slideLayouts/slideLayout904.xml"/><Relationship Id="rId6" Type="http://schemas.openxmlformats.org/officeDocument/2006/relationships/slideLayout" Target="../slideLayouts/slideLayout909.xml"/><Relationship Id="rId11" Type="http://schemas.openxmlformats.org/officeDocument/2006/relationships/slideLayout" Target="../slideLayouts/slideLayout914.xml"/><Relationship Id="rId5" Type="http://schemas.openxmlformats.org/officeDocument/2006/relationships/slideLayout" Target="../slideLayouts/slideLayout908.xml"/><Relationship Id="rId10" Type="http://schemas.openxmlformats.org/officeDocument/2006/relationships/slideLayout" Target="../slideLayouts/slideLayout913.xml"/><Relationship Id="rId4" Type="http://schemas.openxmlformats.org/officeDocument/2006/relationships/slideLayout" Target="../slideLayouts/slideLayout907.xml"/><Relationship Id="rId9" Type="http://schemas.openxmlformats.org/officeDocument/2006/relationships/slideLayout" Target="../slideLayouts/slideLayout91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22.xml"/><Relationship Id="rId13" Type="http://schemas.openxmlformats.org/officeDocument/2006/relationships/image" Target="../media/image1.png"/><Relationship Id="rId3" Type="http://schemas.openxmlformats.org/officeDocument/2006/relationships/slideLayout" Target="../slideLayouts/slideLayout917.xml"/><Relationship Id="rId7" Type="http://schemas.openxmlformats.org/officeDocument/2006/relationships/slideLayout" Target="../slideLayouts/slideLayout921.xml"/><Relationship Id="rId12" Type="http://schemas.openxmlformats.org/officeDocument/2006/relationships/theme" Target="../theme/theme85.xml"/><Relationship Id="rId2" Type="http://schemas.openxmlformats.org/officeDocument/2006/relationships/slideLayout" Target="../slideLayouts/slideLayout916.xml"/><Relationship Id="rId1" Type="http://schemas.openxmlformats.org/officeDocument/2006/relationships/slideLayout" Target="../slideLayouts/slideLayout915.xml"/><Relationship Id="rId6" Type="http://schemas.openxmlformats.org/officeDocument/2006/relationships/slideLayout" Target="../slideLayouts/slideLayout920.xml"/><Relationship Id="rId11" Type="http://schemas.openxmlformats.org/officeDocument/2006/relationships/slideLayout" Target="../slideLayouts/slideLayout925.xml"/><Relationship Id="rId5" Type="http://schemas.openxmlformats.org/officeDocument/2006/relationships/slideLayout" Target="../slideLayouts/slideLayout919.xml"/><Relationship Id="rId10" Type="http://schemas.openxmlformats.org/officeDocument/2006/relationships/slideLayout" Target="../slideLayouts/slideLayout924.xml"/><Relationship Id="rId4" Type="http://schemas.openxmlformats.org/officeDocument/2006/relationships/slideLayout" Target="../slideLayouts/slideLayout918.xml"/><Relationship Id="rId9" Type="http://schemas.openxmlformats.org/officeDocument/2006/relationships/slideLayout" Target="../slideLayouts/slideLayout92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33.xml"/><Relationship Id="rId13" Type="http://schemas.openxmlformats.org/officeDocument/2006/relationships/image" Target="../media/image1.png"/><Relationship Id="rId3" Type="http://schemas.openxmlformats.org/officeDocument/2006/relationships/slideLayout" Target="../slideLayouts/slideLayout928.xml"/><Relationship Id="rId7" Type="http://schemas.openxmlformats.org/officeDocument/2006/relationships/slideLayout" Target="../slideLayouts/slideLayout932.xml"/><Relationship Id="rId12" Type="http://schemas.openxmlformats.org/officeDocument/2006/relationships/theme" Target="../theme/theme86.xml"/><Relationship Id="rId2" Type="http://schemas.openxmlformats.org/officeDocument/2006/relationships/slideLayout" Target="../slideLayouts/slideLayout927.xml"/><Relationship Id="rId1" Type="http://schemas.openxmlformats.org/officeDocument/2006/relationships/slideLayout" Target="../slideLayouts/slideLayout926.xml"/><Relationship Id="rId6" Type="http://schemas.openxmlformats.org/officeDocument/2006/relationships/slideLayout" Target="../slideLayouts/slideLayout931.xml"/><Relationship Id="rId11" Type="http://schemas.openxmlformats.org/officeDocument/2006/relationships/slideLayout" Target="../slideLayouts/slideLayout936.xml"/><Relationship Id="rId5" Type="http://schemas.openxmlformats.org/officeDocument/2006/relationships/slideLayout" Target="../slideLayouts/slideLayout930.xml"/><Relationship Id="rId10" Type="http://schemas.openxmlformats.org/officeDocument/2006/relationships/slideLayout" Target="../slideLayouts/slideLayout935.xml"/><Relationship Id="rId4" Type="http://schemas.openxmlformats.org/officeDocument/2006/relationships/slideLayout" Target="../slideLayouts/slideLayout929.xml"/><Relationship Id="rId9" Type="http://schemas.openxmlformats.org/officeDocument/2006/relationships/slideLayout" Target="../slideLayouts/slideLayout934.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44.xml"/><Relationship Id="rId13" Type="http://schemas.openxmlformats.org/officeDocument/2006/relationships/image" Target="../media/image1.png"/><Relationship Id="rId3" Type="http://schemas.openxmlformats.org/officeDocument/2006/relationships/slideLayout" Target="../slideLayouts/slideLayout939.xml"/><Relationship Id="rId7" Type="http://schemas.openxmlformats.org/officeDocument/2006/relationships/slideLayout" Target="../slideLayouts/slideLayout943.xml"/><Relationship Id="rId12" Type="http://schemas.openxmlformats.org/officeDocument/2006/relationships/theme" Target="../theme/theme87.xml"/><Relationship Id="rId2" Type="http://schemas.openxmlformats.org/officeDocument/2006/relationships/slideLayout" Target="../slideLayouts/slideLayout938.xml"/><Relationship Id="rId1" Type="http://schemas.openxmlformats.org/officeDocument/2006/relationships/slideLayout" Target="../slideLayouts/slideLayout937.xml"/><Relationship Id="rId6" Type="http://schemas.openxmlformats.org/officeDocument/2006/relationships/slideLayout" Target="../slideLayouts/slideLayout942.xml"/><Relationship Id="rId11" Type="http://schemas.openxmlformats.org/officeDocument/2006/relationships/slideLayout" Target="../slideLayouts/slideLayout947.xml"/><Relationship Id="rId5" Type="http://schemas.openxmlformats.org/officeDocument/2006/relationships/slideLayout" Target="../slideLayouts/slideLayout941.xml"/><Relationship Id="rId10" Type="http://schemas.openxmlformats.org/officeDocument/2006/relationships/slideLayout" Target="../slideLayouts/slideLayout946.xml"/><Relationship Id="rId4" Type="http://schemas.openxmlformats.org/officeDocument/2006/relationships/slideLayout" Target="../slideLayouts/slideLayout940.xml"/><Relationship Id="rId9" Type="http://schemas.openxmlformats.org/officeDocument/2006/relationships/slideLayout" Target="../slideLayouts/slideLayout945.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55.xml"/><Relationship Id="rId13" Type="http://schemas.openxmlformats.org/officeDocument/2006/relationships/image" Target="../media/image1.png"/><Relationship Id="rId3" Type="http://schemas.openxmlformats.org/officeDocument/2006/relationships/slideLayout" Target="../slideLayouts/slideLayout950.xml"/><Relationship Id="rId7" Type="http://schemas.openxmlformats.org/officeDocument/2006/relationships/slideLayout" Target="../slideLayouts/slideLayout954.xml"/><Relationship Id="rId12" Type="http://schemas.openxmlformats.org/officeDocument/2006/relationships/theme" Target="../theme/theme88.xml"/><Relationship Id="rId2" Type="http://schemas.openxmlformats.org/officeDocument/2006/relationships/slideLayout" Target="../slideLayouts/slideLayout949.xml"/><Relationship Id="rId1" Type="http://schemas.openxmlformats.org/officeDocument/2006/relationships/slideLayout" Target="../slideLayouts/slideLayout948.xml"/><Relationship Id="rId6" Type="http://schemas.openxmlformats.org/officeDocument/2006/relationships/slideLayout" Target="../slideLayouts/slideLayout953.xml"/><Relationship Id="rId11" Type="http://schemas.openxmlformats.org/officeDocument/2006/relationships/slideLayout" Target="../slideLayouts/slideLayout958.xml"/><Relationship Id="rId5" Type="http://schemas.openxmlformats.org/officeDocument/2006/relationships/slideLayout" Target="../slideLayouts/slideLayout952.xml"/><Relationship Id="rId10" Type="http://schemas.openxmlformats.org/officeDocument/2006/relationships/slideLayout" Target="../slideLayouts/slideLayout957.xml"/><Relationship Id="rId4" Type="http://schemas.openxmlformats.org/officeDocument/2006/relationships/slideLayout" Target="../slideLayouts/slideLayout951.xml"/><Relationship Id="rId9" Type="http://schemas.openxmlformats.org/officeDocument/2006/relationships/slideLayout" Target="../slideLayouts/slideLayout956.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66.xml"/><Relationship Id="rId13" Type="http://schemas.openxmlformats.org/officeDocument/2006/relationships/image" Target="../media/image1.png"/><Relationship Id="rId3" Type="http://schemas.openxmlformats.org/officeDocument/2006/relationships/slideLayout" Target="../slideLayouts/slideLayout961.xml"/><Relationship Id="rId7" Type="http://schemas.openxmlformats.org/officeDocument/2006/relationships/slideLayout" Target="../slideLayouts/slideLayout965.xml"/><Relationship Id="rId12" Type="http://schemas.openxmlformats.org/officeDocument/2006/relationships/theme" Target="../theme/theme89.xml"/><Relationship Id="rId2" Type="http://schemas.openxmlformats.org/officeDocument/2006/relationships/slideLayout" Target="../slideLayouts/slideLayout960.xml"/><Relationship Id="rId1" Type="http://schemas.openxmlformats.org/officeDocument/2006/relationships/slideLayout" Target="../slideLayouts/slideLayout959.xml"/><Relationship Id="rId6" Type="http://schemas.openxmlformats.org/officeDocument/2006/relationships/slideLayout" Target="../slideLayouts/slideLayout964.xml"/><Relationship Id="rId11" Type="http://schemas.openxmlformats.org/officeDocument/2006/relationships/slideLayout" Target="../slideLayouts/slideLayout969.xml"/><Relationship Id="rId5" Type="http://schemas.openxmlformats.org/officeDocument/2006/relationships/slideLayout" Target="../slideLayouts/slideLayout963.xml"/><Relationship Id="rId10" Type="http://schemas.openxmlformats.org/officeDocument/2006/relationships/slideLayout" Target="../slideLayouts/slideLayout968.xml"/><Relationship Id="rId4" Type="http://schemas.openxmlformats.org/officeDocument/2006/relationships/slideLayout" Target="../slideLayouts/slideLayout962.xml"/><Relationship Id="rId9" Type="http://schemas.openxmlformats.org/officeDocument/2006/relationships/slideLayout" Target="../slideLayouts/slideLayout9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77.xml"/><Relationship Id="rId13" Type="http://schemas.openxmlformats.org/officeDocument/2006/relationships/theme" Target="../theme/theme90.xml"/><Relationship Id="rId3" Type="http://schemas.openxmlformats.org/officeDocument/2006/relationships/slideLayout" Target="../slideLayouts/slideLayout972.xml"/><Relationship Id="rId7" Type="http://schemas.openxmlformats.org/officeDocument/2006/relationships/slideLayout" Target="../slideLayouts/slideLayout976.xml"/><Relationship Id="rId12" Type="http://schemas.openxmlformats.org/officeDocument/2006/relationships/slideLayout" Target="../slideLayouts/slideLayout981.xml"/><Relationship Id="rId2" Type="http://schemas.openxmlformats.org/officeDocument/2006/relationships/slideLayout" Target="../slideLayouts/slideLayout971.xml"/><Relationship Id="rId1" Type="http://schemas.openxmlformats.org/officeDocument/2006/relationships/slideLayout" Target="../slideLayouts/slideLayout970.xml"/><Relationship Id="rId6" Type="http://schemas.openxmlformats.org/officeDocument/2006/relationships/slideLayout" Target="../slideLayouts/slideLayout975.xml"/><Relationship Id="rId11" Type="http://schemas.openxmlformats.org/officeDocument/2006/relationships/slideLayout" Target="../slideLayouts/slideLayout980.xml"/><Relationship Id="rId5" Type="http://schemas.openxmlformats.org/officeDocument/2006/relationships/slideLayout" Target="../slideLayouts/slideLayout974.xml"/><Relationship Id="rId10" Type="http://schemas.openxmlformats.org/officeDocument/2006/relationships/slideLayout" Target="../slideLayouts/slideLayout979.xml"/><Relationship Id="rId4" Type="http://schemas.openxmlformats.org/officeDocument/2006/relationships/slideLayout" Target="../slideLayouts/slideLayout973.xml"/><Relationship Id="rId9" Type="http://schemas.openxmlformats.org/officeDocument/2006/relationships/slideLayout" Target="../slideLayouts/slideLayout978.xml"/><Relationship Id="rId14" Type="http://schemas.openxmlformats.org/officeDocument/2006/relationships/image" Target="../media/image1.png"/></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89.xml"/><Relationship Id="rId13" Type="http://schemas.openxmlformats.org/officeDocument/2006/relationships/image" Target="../media/image1.png"/><Relationship Id="rId3" Type="http://schemas.openxmlformats.org/officeDocument/2006/relationships/slideLayout" Target="../slideLayouts/slideLayout984.xml"/><Relationship Id="rId7" Type="http://schemas.openxmlformats.org/officeDocument/2006/relationships/slideLayout" Target="../slideLayouts/slideLayout988.xml"/><Relationship Id="rId12" Type="http://schemas.openxmlformats.org/officeDocument/2006/relationships/theme" Target="../theme/theme91.xml"/><Relationship Id="rId2" Type="http://schemas.openxmlformats.org/officeDocument/2006/relationships/slideLayout" Target="../slideLayouts/slideLayout983.xml"/><Relationship Id="rId1" Type="http://schemas.openxmlformats.org/officeDocument/2006/relationships/slideLayout" Target="../slideLayouts/slideLayout982.xml"/><Relationship Id="rId6" Type="http://schemas.openxmlformats.org/officeDocument/2006/relationships/slideLayout" Target="../slideLayouts/slideLayout987.xml"/><Relationship Id="rId11" Type="http://schemas.openxmlformats.org/officeDocument/2006/relationships/slideLayout" Target="../slideLayouts/slideLayout992.xml"/><Relationship Id="rId5" Type="http://schemas.openxmlformats.org/officeDocument/2006/relationships/slideLayout" Target="../slideLayouts/slideLayout986.xml"/><Relationship Id="rId10" Type="http://schemas.openxmlformats.org/officeDocument/2006/relationships/slideLayout" Target="../slideLayouts/slideLayout991.xml"/><Relationship Id="rId4" Type="http://schemas.openxmlformats.org/officeDocument/2006/relationships/slideLayout" Target="../slideLayouts/slideLayout985.xml"/><Relationship Id="rId9" Type="http://schemas.openxmlformats.org/officeDocument/2006/relationships/slideLayout" Target="../slideLayouts/slideLayout990.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00.xml"/><Relationship Id="rId13" Type="http://schemas.openxmlformats.org/officeDocument/2006/relationships/image" Target="../media/image1.png"/><Relationship Id="rId3" Type="http://schemas.openxmlformats.org/officeDocument/2006/relationships/slideLayout" Target="../slideLayouts/slideLayout995.xml"/><Relationship Id="rId7" Type="http://schemas.openxmlformats.org/officeDocument/2006/relationships/slideLayout" Target="../slideLayouts/slideLayout999.xml"/><Relationship Id="rId12" Type="http://schemas.openxmlformats.org/officeDocument/2006/relationships/theme" Target="../theme/theme92.xml"/><Relationship Id="rId2" Type="http://schemas.openxmlformats.org/officeDocument/2006/relationships/slideLayout" Target="../slideLayouts/slideLayout994.xml"/><Relationship Id="rId1" Type="http://schemas.openxmlformats.org/officeDocument/2006/relationships/slideLayout" Target="../slideLayouts/slideLayout993.xml"/><Relationship Id="rId6" Type="http://schemas.openxmlformats.org/officeDocument/2006/relationships/slideLayout" Target="../slideLayouts/slideLayout998.xml"/><Relationship Id="rId11" Type="http://schemas.openxmlformats.org/officeDocument/2006/relationships/slideLayout" Target="../slideLayouts/slideLayout1003.xml"/><Relationship Id="rId5" Type="http://schemas.openxmlformats.org/officeDocument/2006/relationships/slideLayout" Target="../slideLayouts/slideLayout997.xml"/><Relationship Id="rId10" Type="http://schemas.openxmlformats.org/officeDocument/2006/relationships/slideLayout" Target="../slideLayouts/slideLayout1002.xml"/><Relationship Id="rId4" Type="http://schemas.openxmlformats.org/officeDocument/2006/relationships/slideLayout" Target="../slideLayouts/slideLayout996.xml"/><Relationship Id="rId9" Type="http://schemas.openxmlformats.org/officeDocument/2006/relationships/slideLayout" Target="../slideLayouts/slideLayout1001.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11.xml"/><Relationship Id="rId13" Type="http://schemas.openxmlformats.org/officeDocument/2006/relationships/image" Target="../media/image1.png"/><Relationship Id="rId3" Type="http://schemas.openxmlformats.org/officeDocument/2006/relationships/slideLayout" Target="../slideLayouts/slideLayout1006.xml"/><Relationship Id="rId7" Type="http://schemas.openxmlformats.org/officeDocument/2006/relationships/slideLayout" Target="../slideLayouts/slideLayout1010.xml"/><Relationship Id="rId12" Type="http://schemas.openxmlformats.org/officeDocument/2006/relationships/theme" Target="../theme/theme93.xml"/><Relationship Id="rId2" Type="http://schemas.openxmlformats.org/officeDocument/2006/relationships/slideLayout" Target="../slideLayouts/slideLayout1005.xml"/><Relationship Id="rId1" Type="http://schemas.openxmlformats.org/officeDocument/2006/relationships/slideLayout" Target="../slideLayouts/slideLayout1004.xml"/><Relationship Id="rId6" Type="http://schemas.openxmlformats.org/officeDocument/2006/relationships/slideLayout" Target="../slideLayouts/slideLayout1009.xml"/><Relationship Id="rId11" Type="http://schemas.openxmlformats.org/officeDocument/2006/relationships/slideLayout" Target="../slideLayouts/slideLayout1014.xml"/><Relationship Id="rId5" Type="http://schemas.openxmlformats.org/officeDocument/2006/relationships/slideLayout" Target="../slideLayouts/slideLayout1008.xml"/><Relationship Id="rId10" Type="http://schemas.openxmlformats.org/officeDocument/2006/relationships/slideLayout" Target="../slideLayouts/slideLayout1013.xml"/><Relationship Id="rId4" Type="http://schemas.openxmlformats.org/officeDocument/2006/relationships/slideLayout" Target="../slideLayouts/slideLayout1007.xml"/><Relationship Id="rId9" Type="http://schemas.openxmlformats.org/officeDocument/2006/relationships/slideLayout" Target="../slideLayouts/slideLayout1012.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22.xml"/><Relationship Id="rId13" Type="http://schemas.openxmlformats.org/officeDocument/2006/relationships/image" Target="../media/image1.png"/><Relationship Id="rId3" Type="http://schemas.openxmlformats.org/officeDocument/2006/relationships/slideLayout" Target="../slideLayouts/slideLayout1017.xml"/><Relationship Id="rId7" Type="http://schemas.openxmlformats.org/officeDocument/2006/relationships/slideLayout" Target="../slideLayouts/slideLayout1021.xml"/><Relationship Id="rId12" Type="http://schemas.openxmlformats.org/officeDocument/2006/relationships/theme" Target="../theme/theme94.xml"/><Relationship Id="rId2" Type="http://schemas.openxmlformats.org/officeDocument/2006/relationships/slideLayout" Target="../slideLayouts/slideLayout1016.xml"/><Relationship Id="rId1" Type="http://schemas.openxmlformats.org/officeDocument/2006/relationships/slideLayout" Target="../slideLayouts/slideLayout1015.xml"/><Relationship Id="rId6" Type="http://schemas.openxmlformats.org/officeDocument/2006/relationships/slideLayout" Target="../slideLayouts/slideLayout1020.xml"/><Relationship Id="rId11" Type="http://schemas.openxmlformats.org/officeDocument/2006/relationships/slideLayout" Target="../slideLayouts/slideLayout1025.xml"/><Relationship Id="rId5" Type="http://schemas.openxmlformats.org/officeDocument/2006/relationships/slideLayout" Target="../slideLayouts/slideLayout1019.xml"/><Relationship Id="rId10" Type="http://schemas.openxmlformats.org/officeDocument/2006/relationships/slideLayout" Target="../slideLayouts/slideLayout1024.xml"/><Relationship Id="rId4" Type="http://schemas.openxmlformats.org/officeDocument/2006/relationships/slideLayout" Target="../slideLayouts/slideLayout1018.xml"/><Relationship Id="rId9" Type="http://schemas.openxmlformats.org/officeDocument/2006/relationships/slideLayout" Target="../slideLayouts/slideLayout1023.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33.xml"/><Relationship Id="rId13" Type="http://schemas.openxmlformats.org/officeDocument/2006/relationships/theme" Target="../theme/theme95.xml"/><Relationship Id="rId3" Type="http://schemas.openxmlformats.org/officeDocument/2006/relationships/slideLayout" Target="../slideLayouts/slideLayout1028.xml"/><Relationship Id="rId7" Type="http://schemas.openxmlformats.org/officeDocument/2006/relationships/slideLayout" Target="../slideLayouts/slideLayout1032.xml"/><Relationship Id="rId12" Type="http://schemas.openxmlformats.org/officeDocument/2006/relationships/slideLayout" Target="../slideLayouts/slideLayout1037.xml"/><Relationship Id="rId2" Type="http://schemas.openxmlformats.org/officeDocument/2006/relationships/slideLayout" Target="../slideLayouts/slideLayout1027.xml"/><Relationship Id="rId1" Type="http://schemas.openxmlformats.org/officeDocument/2006/relationships/slideLayout" Target="../slideLayouts/slideLayout1026.xml"/><Relationship Id="rId6" Type="http://schemas.openxmlformats.org/officeDocument/2006/relationships/slideLayout" Target="../slideLayouts/slideLayout1031.xml"/><Relationship Id="rId11" Type="http://schemas.openxmlformats.org/officeDocument/2006/relationships/slideLayout" Target="../slideLayouts/slideLayout1036.xml"/><Relationship Id="rId5" Type="http://schemas.openxmlformats.org/officeDocument/2006/relationships/slideLayout" Target="../slideLayouts/slideLayout1030.xml"/><Relationship Id="rId10" Type="http://schemas.openxmlformats.org/officeDocument/2006/relationships/slideLayout" Target="../slideLayouts/slideLayout1035.xml"/><Relationship Id="rId4" Type="http://schemas.openxmlformats.org/officeDocument/2006/relationships/slideLayout" Target="../slideLayouts/slideLayout1029.xml"/><Relationship Id="rId9" Type="http://schemas.openxmlformats.org/officeDocument/2006/relationships/slideLayout" Target="../slideLayouts/slideLayout1034.xml"/><Relationship Id="rId14" Type="http://schemas.openxmlformats.org/officeDocument/2006/relationships/image" Target="../media/image1.png"/></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45.xml"/><Relationship Id="rId13" Type="http://schemas.openxmlformats.org/officeDocument/2006/relationships/image" Target="../media/image1.png"/><Relationship Id="rId3" Type="http://schemas.openxmlformats.org/officeDocument/2006/relationships/slideLayout" Target="../slideLayouts/slideLayout1040.xml"/><Relationship Id="rId7" Type="http://schemas.openxmlformats.org/officeDocument/2006/relationships/slideLayout" Target="../slideLayouts/slideLayout1044.xml"/><Relationship Id="rId12" Type="http://schemas.openxmlformats.org/officeDocument/2006/relationships/theme" Target="../theme/theme96.xml"/><Relationship Id="rId2" Type="http://schemas.openxmlformats.org/officeDocument/2006/relationships/slideLayout" Target="../slideLayouts/slideLayout1039.xml"/><Relationship Id="rId1" Type="http://schemas.openxmlformats.org/officeDocument/2006/relationships/slideLayout" Target="../slideLayouts/slideLayout1038.xml"/><Relationship Id="rId6" Type="http://schemas.openxmlformats.org/officeDocument/2006/relationships/slideLayout" Target="../slideLayouts/slideLayout1043.xml"/><Relationship Id="rId11" Type="http://schemas.openxmlformats.org/officeDocument/2006/relationships/slideLayout" Target="../slideLayouts/slideLayout1048.xml"/><Relationship Id="rId5" Type="http://schemas.openxmlformats.org/officeDocument/2006/relationships/slideLayout" Target="../slideLayouts/slideLayout1042.xml"/><Relationship Id="rId10" Type="http://schemas.openxmlformats.org/officeDocument/2006/relationships/slideLayout" Target="../slideLayouts/slideLayout1047.xml"/><Relationship Id="rId4" Type="http://schemas.openxmlformats.org/officeDocument/2006/relationships/slideLayout" Target="../slideLayouts/slideLayout1041.xml"/><Relationship Id="rId9" Type="http://schemas.openxmlformats.org/officeDocument/2006/relationships/slideLayout" Target="../slideLayouts/slideLayout1046.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56.xml"/><Relationship Id="rId13" Type="http://schemas.openxmlformats.org/officeDocument/2006/relationships/image" Target="../media/image1.png"/><Relationship Id="rId3" Type="http://schemas.openxmlformats.org/officeDocument/2006/relationships/slideLayout" Target="../slideLayouts/slideLayout1051.xml"/><Relationship Id="rId7" Type="http://schemas.openxmlformats.org/officeDocument/2006/relationships/slideLayout" Target="../slideLayouts/slideLayout1055.xml"/><Relationship Id="rId12" Type="http://schemas.openxmlformats.org/officeDocument/2006/relationships/theme" Target="../theme/theme97.xml"/><Relationship Id="rId2" Type="http://schemas.openxmlformats.org/officeDocument/2006/relationships/slideLayout" Target="../slideLayouts/slideLayout1050.xml"/><Relationship Id="rId1" Type="http://schemas.openxmlformats.org/officeDocument/2006/relationships/slideLayout" Target="../slideLayouts/slideLayout1049.xml"/><Relationship Id="rId6" Type="http://schemas.openxmlformats.org/officeDocument/2006/relationships/slideLayout" Target="../slideLayouts/slideLayout1054.xml"/><Relationship Id="rId11" Type="http://schemas.openxmlformats.org/officeDocument/2006/relationships/slideLayout" Target="../slideLayouts/slideLayout1059.xml"/><Relationship Id="rId5" Type="http://schemas.openxmlformats.org/officeDocument/2006/relationships/slideLayout" Target="../slideLayouts/slideLayout1053.xml"/><Relationship Id="rId10" Type="http://schemas.openxmlformats.org/officeDocument/2006/relationships/slideLayout" Target="../slideLayouts/slideLayout1058.xml"/><Relationship Id="rId4" Type="http://schemas.openxmlformats.org/officeDocument/2006/relationships/slideLayout" Target="../slideLayouts/slideLayout1052.xml"/><Relationship Id="rId9" Type="http://schemas.openxmlformats.org/officeDocument/2006/relationships/slideLayout" Target="../slideLayouts/slideLayout1057.xml"/></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067.xml"/><Relationship Id="rId13" Type="http://schemas.openxmlformats.org/officeDocument/2006/relationships/image" Target="../media/image1.png"/><Relationship Id="rId3" Type="http://schemas.openxmlformats.org/officeDocument/2006/relationships/slideLayout" Target="../slideLayouts/slideLayout1062.xml"/><Relationship Id="rId7" Type="http://schemas.openxmlformats.org/officeDocument/2006/relationships/slideLayout" Target="../slideLayouts/slideLayout1066.xml"/><Relationship Id="rId12" Type="http://schemas.openxmlformats.org/officeDocument/2006/relationships/theme" Target="../theme/theme98.xml"/><Relationship Id="rId2" Type="http://schemas.openxmlformats.org/officeDocument/2006/relationships/slideLayout" Target="../slideLayouts/slideLayout1061.xml"/><Relationship Id="rId1" Type="http://schemas.openxmlformats.org/officeDocument/2006/relationships/slideLayout" Target="../slideLayouts/slideLayout1060.xml"/><Relationship Id="rId6" Type="http://schemas.openxmlformats.org/officeDocument/2006/relationships/slideLayout" Target="../slideLayouts/slideLayout1065.xml"/><Relationship Id="rId11" Type="http://schemas.openxmlformats.org/officeDocument/2006/relationships/slideLayout" Target="../slideLayouts/slideLayout1070.xml"/><Relationship Id="rId5" Type="http://schemas.openxmlformats.org/officeDocument/2006/relationships/slideLayout" Target="../slideLayouts/slideLayout1064.xml"/><Relationship Id="rId10" Type="http://schemas.openxmlformats.org/officeDocument/2006/relationships/slideLayout" Target="../slideLayouts/slideLayout1069.xml"/><Relationship Id="rId4" Type="http://schemas.openxmlformats.org/officeDocument/2006/relationships/slideLayout" Target="../slideLayouts/slideLayout1063.xml"/><Relationship Id="rId9" Type="http://schemas.openxmlformats.org/officeDocument/2006/relationships/slideLayout" Target="../slideLayouts/slideLayout1068.xm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078.xml"/><Relationship Id="rId13" Type="http://schemas.openxmlformats.org/officeDocument/2006/relationships/image" Target="../media/image1.png"/><Relationship Id="rId3" Type="http://schemas.openxmlformats.org/officeDocument/2006/relationships/slideLayout" Target="../slideLayouts/slideLayout1073.xml"/><Relationship Id="rId7" Type="http://schemas.openxmlformats.org/officeDocument/2006/relationships/slideLayout" Target="../slideLayouts/slideLayout1077.xml"/><Relationship Id="rId12" Type="http://schemas.openxmlformats.org/officeDocument/2006/relationships/theme" Target="../theme/theme99.xml"/><Relationship Id="rId2" Type="http://schemas.openxmlformats.org/officeDocument/2006/relationships/slideLayout" Target="../slideLayouts/slideLayout1072.xml"/><Relationship Id="rId1" Type="http://schemas.openxmlformats.org/officeDocument/2006/relationships/slideLayout" Target="../slideLayouts/slideLayout1071.xml"/><Relationship Id="rId6" Type="http://schemas.openxmlformats.org/officeDocument/2006/relationships/slideLayout" Target="../slideLayouts/slideLayout1076.xml"/><Relationship Id="rId11" Type="http://schemas.openxmlformats.org/officeDocument/2006/relationships/slideLayout" Target="../slideLayouts/slideLayout1081.xml"/><Relationship Id="rId5" Type="http://schemas.openxmlformats.org/officeDocument/2006/relationships/slideLayout" Target="../slideLayouts/slideLayout1075.xml"/><Relationship Id="rId10" Type="http://schemas.openxmlformats.org/officeDocument/2006/relationships/slideLayout" Target="../slideLayouts/slideLayout1080.xml"/><Relationship Id="rId4" Type="http://schemas.openxmlformats.org/officeDocument/2006/relationships/slideLayout" Target="../slideLayouts/slideLayout1074.xml"/><Relationship Id="rId9" Type="http://schemas.openxmlformats.org/officeDocument/2006/relationships/slideLayout" Target="../slideLayouts/slideLayout10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3680" tIns="186840" rIns="373680" bIns="18684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3680" tIns="186840" rIns="373680" bIns="18684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680" tIns="186840" rIns="373680" bIns="186840" numCol="1" anchor="b" anchorCtr="0" compatLnSpc="1">
            <a:prstTxWarp prst="textNoShape">
              <a:avLst/>
            </a:prstTxWarp>
          </a:bodyPr>
          <a:lstStyle>
            <a:lvl1pPr algn="ctr">
              <a:defRPr sz="4166">
                <a:latin typeface="Garamond" pitchFamily="18" charset="0"/>
              </a:defRPr>
            </a:lvl1pPr>
          </a:lstStyle>
          <a:p>
            <a:endParaRPr lang="en-US"/>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1359" tIns="155679" rIns="311359" bIns="155679"/>
          <a:lstStyle/>
          <a:p>
            <a:pPr>
              <a:defRPr/>
            </a:pPr>
            <a:endParaRPr lang="en-US" sz="6082"/>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1359" tIns="155679" rIns="311359" bIns="155679"/>
          <a:lstStyle/>
          <a:p>
            <a:pPr>
              <a:defRPr/>
            </a:pPr>
            <a:endParaRPr lang="en-US" sz="6082"/>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2628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6745" algn="l" rtl="0" eaLnBrk="1" fontAlgn="base" hangingPunct="1">
        <a:spcBef>
          <a:spcPct val="0"/>
        </a:spcBef>
        <a:spcAft>
          <a:spcPct val="0"/>
        </a:spcAft>
        <a:defRPr sz="13581">
          <a:solidFill>
            <a:schemeClr val="tx2"/>
          </a:solidFill>
          <a:latin typeface="Garamond" pitchFamily="18" charset="0"/>
        </a:defRPr>
      </a:lvl6pPr>
      <a:lvl7pPr marL="3113483" algn="l" rtl="0" eaLnBrk="1" fontAlgn="base" hangingPunct="1">
        <a:spcBef>
          <a:spcPct val="0"/>
        </a:spcBef>
        <a:spcAft>
          <a:spcPct val="0"/>
        </a:spcAft>
        <a:defRPr sz="13581">
          <a:solidFill>
            <a:schemeClr val="tx2"/>
          </a:solidFill>
          <a:latin typeface="Garamond" pitchFamily="18" charset="0"/>
        </a:defRPr>
      </a:lvl7pPr>
      <a:lvl8pPr marL="4670228" algn="l" rtl="0" eaLnBrk="1" fontAlgn="base" hangingPunct="1">
        <a:spcBef>
          <a:spcPct val="0"/>
        </a:spcBef>
        <a:spcAft>
          <a:spcPct val="0"/>
        </a:spcAft>
        <a:defRPr sz="13581">
          <a:solidFill>
            <a:schemeClr val="tx2"/>
          </a:solidFill>
          <a:latin typeface="Garamond" pitchFamily="18" charset="0"/>
        </a:defRPr>
      </a:lvl8pPr>
      <a:lvl9pPr marL="6226964" algn="l" rtl="0" eaLnBrk="1" fontAlgn="base" hangingPunct="1">
        <a:spcBef>
          <a:spcPct val="0"/>
        </a:spcBef>
        <a:spcAft>
          <a:spcPct val="0"/>
        </a:spcAft>
        <a:defRPr sz="13581">
          <a:solidFill>
            <a:schemeClr val="tx2"/>
          </a:solidFill>
          <a:latin typeface="Garamond" pitchFamily="18" charset="0"/>
        </a:defRPr>
      </a:lvl9pPr>
    </p:titleStyle>
    <p:bodyStyle>
      <a:lvl1pPr marL="1167557" indent="-116755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81060" indent="-1108098"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81045" indent="-1194584"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62118" indent="-107566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24274" indent="-115674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81012" indent="-115674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37757" indent="-115674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94495" indent="-115674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51240" indent="-115674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13483" rtl="0" eaLnBrk="1" latinLnBrk="0" hangingPunct="1">
        <a:defRPr sz="6082" kern="1200">
          <a:solidFill>
            <a:schemeClr val="tx1"/>
          </a:solidFill>
          <a:latin typeface="+mn-lt"/>
          <a:ea typeface="+mn-ea"/>
          <a:cs typeface="+mn-cs"/>
        </a:defRPr>
      </a:lvl1pPr>
      <a:lvl2pPr marL="1556745" algn="l" defTabSz="3113483" rtl="0" eaLnBrk="1" latinLnBrk="0" hangingPunct="1">
        <a:defRPr sz="6082" kern="1200">
          <a:solidFill>
            <a:schemeClr val="tx1"/>
          </a:solidFill>
          <a:latin typeface="+mn-lt"/>
          <a:ea typeface="+mn-ea"/>
          <a:cs typeface="+mn-cs"/>
        </a:defRPr>
      </a:lvl2pPr>
      <a:lvl3pPr marL="3113483" algn="l" defTabSz="3113483" rtl="0" eaLnBrk="1" latinLnBrk="0" hangingPunct="1">
        <a:defRPr sz="6082" kern="1200">
          <a:solidFill>
            <a:schemeClr val="tx1"/>
          </a:solidFill>
          <a:latin typeface="+mn-lt"/>
          <a:ea typeface="+mn-ea"/>
          <a:cs typeface="+mn-cs"/>
        </a:defRPr>
      </a:lvl3pPr>
      <a:lvl4pPr marL="4670228" algn="l" defTabSz="3113483" rtl="0" eaLnBrk="1" latinLnBrk="0" hangingPunct="1">
        <a:defRPr sz="6082" kern="1200">
          <a:solidFill>
            <a:schemeClr val="tx1"/>
          </a:solidFill>
          <a:latin typeface="+mn-lt"/>
          <a:ea typeface="+mn-ea"/>
          <a:cs typeface="+mn-cs"/>
        </a:defRPr>
      </a:lvl4pPr>
      <a:lvl5pPr marL="6226964" algn="l" defTabSz="3113483" rtl="0" eaLnBrk="1" latinLnBrk="0" hangingPunct="1">
        <a:defRPr sz="6082" kern="1200">
          <a:solidFill>
            <a:schemeClr val="tx1"/>
          </a:solidFill>
          <a:latin typeface="+mn-lt"/>
          <a:ea typeface="+mn-ea"/>
          <a:cs typeface="+mn-cs"/>
        </a:defRPr>
      </a:lvl5pPr>
      <a:lvl6pPr marL="7783709" algn="l" defTabSz="3113483" rtl="0" eaLnBrk="1" latinLnBrk="0" hangingPunct="1">
        <a:defRPr sz="6082" kern="1200">
          <a:solidFill>
            <a:schemeClr val="tx1"/>
          </a:solidFill>
          <a:latin typeface="+mn-lt"/>
          <a:ea typeface="+mn-ea"/>
          <a:cs typeface="+mn-cs"/>
        </a:defRPr>
      </a:lvl6pPr>
      <a:lvl7pPr marL="9340451" algn="l" defTabSz="3113483" rtl="0" eaLnBrk="1" latinLnBrk="0" hangingPunct="1">
        <a:defRPr sz="6082" kern="1200">
          <a:solidFill>
            <a:schemeClr val="tx1"/>
          </a:solidFill>
          <a:latin typeface="+mn-lt"/>
          <a:ea typeface="+mn-ea"/>
          <a:cs typeface="+mn-cs"/>
        </a:defRPr>
      </a:lvl7pPr>
      <a:lvl8pPr marL="10897192" algn="l" defTabSz="3113483" rtl="0" eaLnBrk="1" latinLnBrk="0" hangingPunct="1">
        <a:defRPr sz="6082" kern="1200">
          <a:solidFill>
            <a:schemeClr val="tx1"/>
          </a:solidFill>
          <a:latin typeface="+mn-lt"/>
          <a:ea typeface="+mn-ea"/>
          <a:cs typeface="+mn-cs"/>
        </a:defRPr>
      </a:lvl8pPr>
      <a:lvl9pPr marL="12453935" algn="l" defTabSz="3113483" rtl="0" eaLnBrk="1" latinLnBrk="0" hangingPunct="1">
        <a:defRPr sz="608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p:nvPicPr>
        <p:blipFill>
          <a:blip r:embed="rId16" cstate="print"/>
          <a:stretch>
            <a:fillRect/>
          </a:stretch>
        </p:blipFill>
        <p:spPr>
          <a:xfrm>
            <a:off x="12768098" y="1390277"/>
            <a:ext cx="16071339" cy="2847789"/>
          </a:xfrm>
          <a:prstGeom prst="rect">
            <a:avLst/>
          </a:prstGeom>
        </p:spPr>
      </p:pic>
      <p:sp>
        <p:nvSpPr>
          <p:cNvPr id="8" name="Title Placeholder 1"/>
          <p:cNvSpPr>
            <a:spLocks noGrp="1"/>
          </p:cNvSpPr>
          <p:nvPr>
            <p:ph type="title"/>
          </p:nvPr>
        </p:nvSpPr>
        <p:spPr>
          <a:xfrm>
            <a:off x="942819" y="1441895"/>
            <a:ext cx="26420606" cy="2796405"/>
          </a:xfrm>
          <a:prstGeom prst="rect">
            <a:avLst/>
          </a:prstGeom>
        </p:spPr>
        <p:txBody>
          <a:bodyPr vert="horz" lIns="372905" tIns="186438" rIns="372905" bIns="186438" rtlCol="0" anchor="ctr">
            <a:noAutofit/>
          </a:bodyPr>
          <a:lstStyle/>
          <a:p>
            <a:r>
              <a:rPr lang="en-US" dirty="0" smtClean="0"/>
              <a:t>Click edit Master title style</a:t>
            </a:r>
            <a:endParaRPr lang="en-US" dirty="0"/>
          </a:p>
        </p:txBody>
      </p:sp>
      <p:pic>
        <p:nvPicPr>
          <p:cNvPr id="9" name="Picture 8" descr="footer.png"/>
          <p:cNvPicPr>
            <a:picLocks noChangeAspect="1"/>
          </p:cNvPicPr>
          <p:nvPr/>
        </p:nvPicPr>
        <p:blipFill>
          <a:blip r:embed="rId17" cstate="print"/>
          <a:stretch>
            <a:fillRect/>
          </a:stretch>
        </p:blipFill>
        <p:spPr>
          <a:xfrm>
            <a:off x="-85725" y="32898346"/>
            <a:ext cx="28947617" cy="3211698"/>
          </a:xfrm>
          <a:prstGeom prst="rect">
            <a:avLst/>
          </a:prstGeom>
          <a:ln>
            <a:noFill/>
          </a:ln>
        </p:spPr>
      </p:pic>
      <p:pic>
        <p:nvPicPr>
          <p:cNvPr id="10" name="Picture 9" descr="ecelogorb.psd"/>
          <p:cNvPicPr>
            <a:picLocks noChangeAspect="1"/>
          </p:cNvPicPr>
          <p:nvPr/>
        </p:nvPicPr>
        <p:blipFill>
          <a:blip r:embed="rId18" cstate="screen">
            <a:lum bright="-8000"/>
            <a:extLst>
              <a:ext uri="{28A0092B-C50C-407E-A947-70E740481C1C}">
                <a14:useLocalDpi xmlns:a14="http://schemas.microsoft.com/office/drawing/2010/main"/>
              </a:ext>
            </a:extLst>
          </a:blip>
          <a:stretch>
            <a:fillRect/>
          </a:stretch>
        </p:blipFill>
        <p:spPr>
          <a:xfrm>
            <a:off x="609053" y="33041290"/>
            <a:ext cx="8074382" cy="2691103"/>
          </a:xfrm>
          <a:prstGeom prst="rect">
            <a:avLst/>
          </a:prstGeom>
          <a:effectLst/>
        </p:spPr>
      </p:pic>
      <p:pic>
        <p:nvPicPr>
          <p:cNvPr id="11" name="Picture 10" descr="CMU_logo_horiz_black.eps"/>
          <p:cNvPicPr>
            <a:picLocks noChangeAspect="1"/>
          </p:cNvPicPr>
          <p:nvPr/>
        </p:nvPicPr>
        <p:blipFill>
          <a:blip r:embed="rId19" cstate="print"/>
          <a:stretch>
            <a:fillRect/>
          </a:stretch>
        </p:blipFill>
        <p:spPr>
          <a:xfrm>
            <a:off x="16580561" y="33562426"/>
            <a:ext cx="11700405" cy="1773784"/>
          </a:xfrm>
          <a:prstGeom prst="rect">
            <a:avLst/>
          </a:prstGeom>
          <a:effectLst/>
        </p:spPr>
      </p:pic>
    </p:spTree>
    <p:extLst>
      <p:ext uri="{BB962C8B-B14F-4D97-AF65-F5344CB8AC3E}">
        <p14:creationId xmlns:p14="http://schemas.microsoft.com/office/powerpoint/2010/main" val="30850882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hf hdr="0" ftr="0" dt="0"/>
  <p:txStyles>
    <p:titleStyle>
      <a:lvl1pPr algn="l" defTabSz="1553479" rtl="0" eaLnBrk="1" latinLnBrk="0" hangingPunct="1">
        <a:spcBef>
          <a:spcPct val="0"/>
        </a:spcBef>
        <a:buNone/>
        <a:defRPr sz="12331" kern="1200">
          <a:solidFill>
            <a:schemeClr val="tx1"/>
          </a:solidFill>
          <a:latin typeface="Arial"/>
          <a:ea typeface="+mj-ea"/>
          <a:cs typeface="+mj-cs"/>
        </a:defRPr>
      </a:lvl1pPr>
    </p:titleStyle>
    <p:bodyStyle>
      <a:lvl1pPr marL="1165105" indent="-1165105" algn="l" defTabSz="1553479" rtl="0" eaLnBrk="1" latinLnBrk="0" hangingPunct="1">
        <a:spcBef>
          <a:spcPct val="20000"/>
        </a:spcBef>
        <a:buFont typeface="Arial"/>
        <a:buChar char="•"/>
        <a:defRPr sz="10832" kern="1200">
          <a:solidFill>
            <a:schemeClr val="tx1"/>
          </a:solidFill>
          <a:latin typeface="+mn-lt"/>
          <a:ea typeface="+mn-ea"/>
          <a:cs typeface="+mn-cs"/>
        </a:defRPr>
      </a:lvl1pPr>
      <a:lvl2pPr marL="2524404" indent="-970915" algn="l" defTabSz="1553479" rtl="0" eaLnBrk="1" latinLnBrk="0" hangingPunct="1">
        <a:spcBef>
          <a:spcPct val="20000"/>
        </a:spcBef>
        <a:buFont typeface="Arial"/>
        <a:buChar char="–"/>
        <a:defRPr sz="9415" kern="1200">
          <a:solidFill>
            <a:schemeClr val="tx1"/>
          </a:solidFill>
          <a:latin typeface="+mn-lt"/>
          <a:ea typeface="+mn-ea"/>
          <a:cs typeface="+mn-cs"/>
        </a:defRPr>
      </a:lvl2pPr>
      <a:lvl3pPr marL="3883691" indent="-776747" algn="l" defTabSz="1553479" rtl="0" eaLnBrk="1" latinLnBrk="0" hangingPunct="1">
        <a:spcBef>
          <a:spcPct val="20000"/>
        </a:spcBef>
        <a:buFont typeface="Arial"/>
        <a:buChar char="•"/>
        <a:defRPr sz="8332" kern="1200">
          <a:solidFill>
            <a:schemeClr val="tx1"/>
          </a:solidFill>
          <a:latin typeface="+mn-lt"/>
          <a:ea typeface="+mn-ea"/>
          <a:cs typeface="+mn-cs"/>
        </a:defRPr>
      </a:lvl3pPr>
      <a:lvl4pPr marL="5437166" indent="-776747" algn="l" defTabSz="1553479" rtl="0" eaLnBrk="1" latinLnBrk="0" hangingPunct="1">
        <a:spcBef>
          <a:spcPct val="20000"/>
        </a:spcBef>
        <a:buFont typeface="Arial"/>
        <a:buChar char="–"/>
        <a:defRPr sz="6916" kern="1200">
          <a:solidFill>
            <a:schemeClr val="tx1"/>
          </a:solidFill>
          <a:latin typeface="+mn-lt"/>
          <a:ea typeface="+mn-ea"/>
          <a:cs typeface="+mn-cs"/>
        </a:defRPr>
      </a:lvl4pPr>
      <a:lvl5pPr marL="6990650" indent="-776747" algn="l" defTabSz="1553479" rtl="0" eaLnBrk="1" latinLnBrk="0" hangingPunct="1">
        <a:spcBef>
          <a:spcPct val="20000"/>
        </a:spcBef>
        <a:buFont typeface="Arial"/>
        <a:buChar char="»"/>
        <a:defRPr sz="6916" kern="1200">
          <a:solidFill>
            <a:schemeClr val="tx1"/>
          </a:solidFill>
          <a:latin typeface="+mn-lt"/>
          <a:ea typeface="+mn-ea"/>
          <a:cs typeface="+mn-cs"/>
        </a:defRPr>
      </a:lvl5pPr>
      <a:lvl6pPr marL="8544129" indent="-776747" algn="l" defTabSz="1553479" rtl="0" eaLnBrk="1" latinLnBrk="0" hangingPunct="1">
        <a:spcBef>
          <a:spcPct val="20000"/>
        </a:spcBef>
        <a:buFont typeface="Arial"/>
        <a:buChar char="•"/>
        <a:defRPr sz="6916" kern="1200">
          <a:solidFill>
            <a:schemeClr val="tx1"/>
          </a:solidFill>
          <a:latin typeface="+mn-lt"/>
          <a:ea typeface="+mn-ea"/>
          <a:cs typeface="+mn-cs"/>
        </a:defRPr>
      </a:lvl6pPr>
      <a:lvl7pPr marL="10097603" indent="-776747" algn="l" defTabSz="1553479" rtl="0" eaLnBrk="1" latinLnBrk="0" hangingPunct="1">
        <a:spcBef>
          <a:spcPct val="20000"/>
        </a:spcBef>
        <a:buFont typeface="Arial"/>
        <a:buChar char="•"/>
        <a:defRPr sz="6916" kern="1200">
          <a:solidFill>
            <a:schemeClr val="tx1"/>
          </a:solidFill>
          <a:latin typeface="+mn-lt"/>
          <a:ea typeface="+mn-ea"/>
          <a:cs typeface="+mn-cs"/>
        </a:defRPr>
      </a:lvl7pPr>
      <a:lvl8pPr marL="11651081" indent="-776747" algn="l" defTabSz="1553479" rtl="0" eaLnBrk="1" latinLnBrk="0" hangingPunct="1">
        <a:spcBef>
          <a:spcPct val="20000"/>
        </a:spcBef>
        <a:buFont typeface="Arial"/>
        <a:buChar char="•"/>
        <a:defRPr sz="6916" kern="1200">
          <a:solidFill>
            <a:schemeClr val="tx1"/>
          </a:solidFill>
          <a:latin typeface="+mn-lt"/>
          <a:ea typeface="+mn-ea"/>
          <a:cs typeface="+mn-cs"/>
        </a:defRPr>
      </a:lvl8pPr>
      <a:lvl9pPr marL="13204562" indent="-776747" algn="l" defTabSz="1553479" rtl="0" eaLnBrk="1" latinLnBrk="0" hangingPunct="1">
        <a:spcBef>
          <a:spcPct val="20000"/>
        </a:spcBef>
        <a:buFont typeface="Arial"/>
        <a:buChar char="•"/>
        <a:defRPr sz="6916" kern="1200">
          <a:solidFill>
            <a:schemeClr val="tx1"/>
          </a:solidFill>
          <a:latin typeface="+mn-lt"/>
          <a:ea typeface="+mn-ea"/>
          <a:cs typeface="+mn-cs"/>
        </a:defRPr>
      </a:lvl9pPr>
    </p:bodyStyle>
    <p:otherStyle>
      <a:defPPr>
        <a:defRPr lang="en-US"/>
      </a:defPPr>
      <a:lvl1pPr marL="0" algn="l" defTabSz="1553479" rtl="0" eaLnBrk="1" latinLnBrk="0" hangingPunct="1">
        <a:defRPr sz="6082" kern="1200">
          <a:solidFill>
            <a:schemeClr val="tx1"/>
          </a:solidFill>
          <a:latin typeface="+mn-lt"/>
          <a:ea typeface="+mn-ea"/>
          <a:cs typeface="+mn-cs"/>
        </a:defRPr>
      </a:lvl1pPr>
      <a:lvl2pPr marL="1553479" algn="l" defTabSz="1553479" rtl="0" eaLnBrk="1" latinLnBrk="0" hangingPunct="1">
        <a:defRPr sz="6082" kern="1200">
          <a:solidFill>
            <a:schemeClr val="tx1"/>
          </a:solidFill>
          <a:latin typeface="+mn-lt"/>
          <a:ea typeface="+mn-ea"/>
          <a:cs typeface="+mn-cs"/>
        </a:defRPr>
      </a:lvl2pPr>
      <a:lvl3pPr marL="3106955" algn="l" defTabSz="1553479" rtl="0" eaLnBrk="1" latinLnBrk="0" hangingPunct="1">
        <a:defRPr sz="6082" kern="1200">
          <a:solidFill>
            <a:schemeClr val="tx1"/>
          </a:solidFill>
          <a:latin typeface="+mn-lt"/>
          <a:ea typeface="+mn-ea"/>
          <a:cs typeface="+mn-cs"/>
        </a:defRPr>
      </a:lvl3pPr>
      <a:lvl4pPr marL="4660433" algn="l" defTabSz="1553479" rtl="0" eaLnBrk="1" latinLnBrk="0" hangingPunct="1">
        <a:defRPr sz="6082" kern="1200">
          <a:solidFill>
            <a:schemeClr val="tx1"/>
          </a:solidFill>
          <a:latin typeface="+mn-lt"/>
          <a:ea typeface="+mn-ea"/>
          <a:cs typeface="+mn-cs"/>
        </a:defRPr>
      </a:lvl4pPr>
      <a:lvl5pPr marL="6213908" algn="l" defTabSz="1553479" rtl="0" eaLnBrk="1" latinLnBrk="0" hangingPunct="1">
        <a:defRPr sz="6082" kern="1200">
          <a:solidFill>
            <a:schemeClr val="tx1"/>
          </a:solidFill>
          <a:latin typeface="+mn-lt"/>
          <a:ea typeface="+mn-ea"/>
          <a:cs typeface="+mn-cs"/>
        </a:defRPr>
      </a:lvl5pPr>
      <a:lvl6pPr marL="7767390" algn="l" defTabSz="1553479" rtl="0" eaLnBrk="1" latinLnBrk="0" hangingPunct="1">
        <a:defRPr sz="6082" kern="1200">
          <a:solidFill>
            <a:schemeClr val="tx1"/>
          </a:solidFill>
          <a:latin typeface="+mn-lt"/>
          <a:ea typeface="+mn-ea"/>
          <a:cs typeface="+mn-cs"/>
        </a:defRPr>
      </a:lvl6pPr>
      <a:lvl7pPr marL="9320865" algn="l" defTabSz="1553479" rtl="0" eaLnBrk="1" latinLnBrk="0" hangingPunct="1">
        <a:defRPr sz="6082" kern="1200">
          <a:solidFill>
            <a:schemeClr val="tx1"/>
          </a:solidFill>
          <a:latin typeface="+mn-lt"/>
          <a:ea typeface="+mn-ea"/>
          <a:cs typeface="+mn-cs"/>
        </a:defRPr>
      </a:lvl7pPr>
      <a:lvl8pPr marL="10874350" algn="l" defTabSz="1553479" rtl="0" eaLnBrk="1" latinLnBrk="0" hangingPunct="1">
        <a:defRPr sz="6082" kern="1200">
          <a:solidFill>
            <a:schemeClr val="tx1"/>
          </a:solidFill>
          <a:latin typeface="+mn-lt"/>
          <a:ea typeface="+mn-ea"/>
          <a:cs typeface="+mn-cs"/>
        </a:defRPr>
      </a:lvl8pPr>
      <a:lvl9pPr marL="12427818" algn="l" defTabSz="1553479" rtl="0" eaLnBrk="1" latinLnBrk="0" hangingPunct="1">
        <a:defRPr sz="6082"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8515" tIns="204280" rIns="408515" bIns="20428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515" tIns="204280" rIns="408515" bIns="20428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8515" tIns="204280" rIns="408515" bIns="20428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515" tIns="204280" rIns="408515" bIns="20428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384" tIns="170211" rIns="340384" bIns="170211"/>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384" tIns="170211" rIns="340384" bIns="170211"/>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119604420"/>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1843" algn="l" rtl="0" eaLnBrk="1" fontAlgn="base" hangingPunct="1">
        <a:spcBef>
          <a:spcPct val="0"/>
        </a:spcBef>
        <a:spcAft>
          <a:spcPct val="0"/>
        </a:spcAft>
        <a:defRPr sz="14998">
          <a:solidFill>
            <a:schemeClr val="tx2"/>
          </a:solidFill>
          <a:latin typeface="Garamond" pitchFamily="18" charset="0"/>
        </a:defRPr>
      </a:lvl6pPr>
      <a:lvl7pPr marL="3403684" algn="l" rtl="0" eaLnBrk="1" fontAlgn="base" hangingPunct="1">
        <a:spcBef>
          <a:spcPct val="0"/>
        </a:spcBef>
        <a:spcAft>
          <a:spcPct val="0"/>
        </a:spcAft>
        <a:defRPr sz="14998">
          <a:solidFill>
            <a:schemeClr val="tx2"/>
          </a:solidFill>
          <a:latin typeface="Garamond" pitchFamily="18" charset="0"/>
        </a:defRPr>
      </a:lvl7pPr>
      <a:lvl8pPr marL="5105519" algn="l" rtl="0" eaLnBrk="1" fontAlgn="base" hangingPunct="1">
        <a:spcBef>
          <a:spcPct val="0"/>
        </a:spcBef>
        <a:spcAft>
          <a:spcPct val="0"/>
        </a:spcAft>
        <a:defRPr sz="14998">
          <a:solidFill>
            <a:schemeClr val="tx2"/>
          </a:solidFill>
          <a:latin typeface="Garamond" pitchFamily="18" charset="0"/>
        </a:defRPr>
      </a:lvl8pPr>
      <a:lvl9pPr marL="6807361" algn="l" rtl="0" eaLnBrk="1" fontAlgn="base" hangingPunct="1">
        <a:spcBef>
          <a:spcPct val="0"/>
        </a:spcBef>
        <a:spcAft>
          <a:spcPct val="0"/>
        </a:spcAft>
        <a:defRPr sz="14998">
          <a:solidFill>
            <a:schemeClr val="tx2"/>
          </a:solidFill>
          <a:latin typeface="Garamond" pitchFamily="18" charset="0"/>
        </a:defRPr>
      </a:lvl9pPr>
    </p:titleStyle>
    <p:bodyStyle>
      <a:lvl1pPr marL="1276379" indent="-1276379"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3672" indent="-1211398"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5506" indent="-130593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87338" indent="-117591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57814" indent="-126457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59647" indent="-126457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61494" indent="-126457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63338" indent="-126457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65180" indent="-126457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3684" rtl="0" eaLnBrk="1" latinLnBrk="0" hangingPunct="1">
        <a:defRPr sz="6916" kern="1200">
          <a:solidFill>
            <a:schemeClr val="tx1"/>
          </a:solidFill>
          <a:latin typeface="+mn-lt"/>
          <a:ea typeface="+mn-ea"/>
          <a:cs typeface="+mn-cs"/>
        </a:defRPr>
      </a:lvl1pPr>
      <a:lvl2pPr marL="1701843" algn="l" defTabSz="3403684" rtl="0" eaLnBrk="1" latinLnBrk="0" hangingPunct="1">
        <a:defRPr sz="6916" kern="1200">
          <a:solidFill>
            <a:schemeClr val="tx1"/>
          </a:solidFill>
          <a:latin typeface="+mn-lt"/>
          <a:ea typeface="+mn-ea"/>
          <a:cs typeface="+mn-cs"/>
        </a:defRPr>
      </a:lvl2pPr>
      <a:lvl3pPr marL="3403684" algn="l" defTabSz="3403684" rtl="0" eaLnBrk="1" latinLnBrk="0" hangingPunct="1">
        <a:defRPr sz="6916" kern="1200">
          <a:solidFill>
            <a:schemeClr val="tx1"/>
          </a:solidFill>
          <a:latin typeface="+mn-lt"/>
          <a:ea typeface="+mn-ea"/>
          <a:cs typeface="+mn-cs"/>
        </a:defRPr>
      </a:lvl3pPr>
      <a:lvl4pPr marL="5105519" algn="l" defTabSz="3403684" rtl="0" eaLnBrk="1" latinLnBrk="0" hangingPunct="1">
        <a:defRPr sz="6916" kern="1200">
          <a:solidFill>
            <a:schemeClr val="tx1"/>
          </a:solidFill>
          <a:latin typeface="+mn-lt"/>
          <a:ea typeface="+mn-ea"/>
          <a:cs typeface="+mn-cs"/>
        </a:defRPr>
      </a:lvl4pPr>
      <a:lvl5pPr marL="6807361" algn="l" defTabSz="3403684" rtl="0" eaLnBrk="1" latinLnBrk="0" hangingPunct="1">
        <a:defRPr sz="6916" kern="1200">
          <a:solidFill>
            <a:schemeClr val="tx1"/>
          </a:solidFill>
          <a:latin typeface="+mn-lt"/>
          <a:ea typeface="+mn-ea"/>
          <a:cs typeface="+mn-cs"/>
        </a:defRPr>
      </a:lvl5pPr>
      <a:lvl6pPr marL="8509199" algn="l" defTabSz="3403684" rtl="0" eaLnBrk="1" latinLnBrk="0" hangingPunct="1">
        <a:defRPr sz="6916" kern="1200">
          <a:solidFill>
            <a:schemeClr val="tx1"/>
          </a:solidFill>
          <a:latin typeface="+mn-lt"/>
          <a:ea typeface="+mn-ea"/>
          <a:cs typeface="+mn-cs"/>
        </a:defRPr>
      </a:lvl6pPr>
      <a:lvl7pPr marL="10211052" algn="l" defTabSz="3403684" rtl="0" eaLnBrk="1" latinLnBrk="0" hangingPunct="1">
        <a:defRPr sz="6916" kern="1200">
          <a:solidFill>
            <a:schemeClr val="tx1"/>
          </a:solidFill>
          <a:latin typeface="+mn-lt"/>
          <a:ea typeface="+mn-ea"/>
          <a:cs typeface="+mn-cs"/>
        </a:defRPr>
      </a:lvl7pPr>
      <a:lvl8pPr marL="11912881" algn="l" defTabSz="3403684" rtl="0" eaLnBrk="1" latinLnBrk="0" hangingPunct="1">
        <a:defRPr sz="6916" kern="1200">
          <a:solidFill>
            <a:schemeClr val="tx1"/>
          </a:solidFill>
          <a:latin typeface="+mn-lt"/>
          <a:ea typeface="+mn-ea"/>
          <a:cs typeface="+mn-cs"/>
        </a:defRPr>
      </a:lvl8pPr>
      <a:lvl9pPr marL="13614728" algn="l" defTabSz="3403684" rtl="0" eaLnBrk="1" latinLnBrk="0" hangingPunct="1">
        <a:defRPr sz="6916"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8403" tIns="204228" rIns="408403" bIns="20422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403" tIns="204228" rIns="408403" bIns="20422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8403" tIns="204228" rIns="408403" bIns="20422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403" tIns="204228" rIns="408403" bIns="20422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291" tIns="170167" rIns="340291" bIns="17016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291" tIns="170167" rIns="340291" bIns="17016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10031391"/>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1374" algn="l" rtl="0" eaLnBrk="1" fontAlgn="base" hangingPunct="1">
        <a:spcBef>
          <a:spcPct val="0"/>
        </a:spcBef>
        <a:spcAft>
          <a:spcPct val="0"/>
        </a:spcAft>
        <a:defRPr sz="14998">
          <a:solidFill>
            <a:schemeClr val="tx2"/>
          </a:solidFill>
          <a:latin typeface="Garamond" pitchFamily="18" charset="0"/>
        </a:defRPr>
      </a:lvl6pPr>
      <a:lvl7pPr marL="3402747" algn="l" rtl="0" eaLnBrk="1" fontAlgn="base" hangingPunct="1">
        <a:spcBef>
          <a:spcPct val="0"/>
        </a:spcBef>
        <a:spcAft>
          <a:spcPct val="0"/>
        </a:spcAft>
        <a:defRPr sz="14998">
          <a:solidFill>
            <a:schemeClr val="tx2"/>
          </a:solidFill>
          <a:latin typeface="Garamond" pitchFamily="18" charset="0"/>
        </a:defRPr>
      </a:lvl7pPr>
      <a:lvl8pPr marL="5104112" algn="l" rtl="0" eaLnBrk="1" fontAlgn="base" hangingPunct="1">
        <a:spcBef>
          <a:spcPct val="0"/>
        </a:spcBef>
        <a:spcAft>
          <a:spcPct val="0"/>
        </a:spcAft>
        <a:defRPr sz="14998">
          <a:solidFill>
            <a:schemeClr val="tx2"/>
          </a:solidFill>
          <a:latin typeface="Garamond" pitchFamily="18" charset="0"/>
        </a:defRPr>
      </a:lvl8pPr>
      <a:lvl9pPr marL="6805490" algn="l" rtl="0" eaLnBrk="1" fontAlgn="base" hangingPunct="1">
        <a:spcBef>
          <a:spcPct val="0"/>
        </a:spcBef>
        <a:spcAft>
          <a:spcPct val="0"/>
        </a:spcAft>
        <a:defRPr sz="14998">
          <a:solidFill>
            <a:schemeClr val="tx2"/>
          </a:solidFill>
          <a:latin typeface="Garamond" pitchFamily="18" charset="0"/>
        </a:defRPr>
      </a:lvl9pPr>
    </p:titleStyle>
    <p:bodyStyle>
      <a:lvl1pPr marL="1276027" indent="-127602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2984" indent="-121106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4458" indent="-1305574"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85965" indent="-117559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56091" indent="-126422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57458" indent="-126422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58834" indent="-126422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60211" indent="-126422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61585" indent="-126422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2747" rtl="0" eaLnBrk="1" latinLnBrk="0" hangingPunct="1">
        <a:defRPr sz="6916" kern="1200">
          <a:solidFill>
            <a:schemeClr val="tx1"/>
          </a:solidFill>
          <a:latin typeface="+mn-lt"/>
          <a:ea typeface="+mn-ea"/>
          <a:cs typeface="+mn-cs"/>
        </a:defRPr>
      </a:lvl1pPr>
      <a:lvl2pPr marL="1701374" algn="l" defTabSz="3402747" rtl="0" eaLnBrk="1" latinLnBrk="0" hangingPunct="1">
        <a:defRPr sz="6916" kern="1200">
          <a:solidFill>
            <a:schemeClr val="tx1"/>
          </a:solidFill>
          <a:latin typeface="+mn-lt"/>
          <a:ea typeface="+mn-ea"/>
          <a:cs typeface="+mn-cs"/>
        </a:defRPr>
      </a:lvl2pPr>
      <a:lvl3pPr marL="3402747" algn="l" defTabSz="3402747" rtl="0" eaLnBrk="1" latinLnBrk="0" hangingPunct="1">
        <a:defRPr sz="6916" kern="1200">
          <a:solidFill>
            <a:schemeClr val="tx1"/>
          </a:solidFill>
          <a:latin typeface="+mn-lt"/>
          <a:ea typeface="+mn-ea"/>
          <a:cs typeface="+mn-cs"/>
        </a:defRPr>
      </a:lvl3pPr>
      <a:lvl4pPr marL="5104112" algn="l" defTabSz="3402747" rtl="0" eaLnBrk="1" latinLnBrk="0" hangingPunct="1">
        <a:defRPr sz="6916" kern="1200">
          <a:solidFill>
            <a:schemeClr val="tx1"/>
          </a:solidFill>
          <a:latin typeface="+mn-lt"/>
          <a:ea typeface="+mn-ea"/>
          <a:cs typeface="+mn-cs"/>
        </a:defRPr>
      </a:lvl4pPr>
      <a:lvl5pPr marL="6805490" algn="l" defTabSz="3402747" rtl="0" eaLnBrk="1" latinLnBrk="0" hangingPunct="1">
        <a:defRPr sz="6916" kern="1200">
          <a:solidFill>
            <a:schemeClr val="tx1"/>
          </a:solidFill>
          <a:latin typeface="+mn-lt"/>
          <a:ea typeface="+mn-ea"/>
          <a:cs typeface="+mn-cs"/>
        </a:defRPr>
      </a:lvl5pPr>
      <a:lvl6pPr marL="8506860" algn="l" defTabSz="3402747" rtl="0" eaLnBrk="1" latinLnBrk="0" hangingPunct="1">
        <a:defRPr sz="6916" kern="1200">
          <a:solidFill>
            <a:schemeClr val="tx1"/>
          </a:solidFill>
          <a:latin typeface="+mn-lt"/>
          <a:ea typeface="+mn-ea"/>
          <a:cs typeface="+mn-cs"/>
        </a:defRPr>
      </a:lvl6pPr>
      <a:lvl7pPr marL="10208244" algn="l" defTabSz="3402747" rtl="0" eaLnBrk="1" latinLnBrk="0" hangingPunct="1">
        <a:defRPr sz="6916" kern="1200">
          <a:solidFill>
            <a:schemeClr val="tx1"/>
          </a:solidFill>
          <a:latin typeface="+mn-lt"/>
          <a:ea typeface="+mn-ea"/>
          <a:cs typeface="+mn-cs"/>
        </a:defRPr>
      </a:lvl7pPr>
      <a:lvl8pPr marL="11909605" algn="l" defTabSz="3402747" rtl="0" eaLnBrk="1" latinLnBrk="0" hangingPunct="1">
        <a:defRPr sz="6916" kern="1200">
          <a:solidFill>
            <a:schemeClr val="tx1"/>
          </a:solidFill>
          <a:latin typeface="+mn-lt"/>
          <a:ea typeface="+mn-ea"/>
          <a:cs typeface="+mn-cs"/>
        </a:defRPr>
      </a:lvl8pPr>
      <a:lvl9pPr marL="13610983" algn="l" defTabSz="3402747" rtl="0" eaLnBrk="1" latinLnBrk="0" hangingPunct="1">
        <a:defRPr sz="6916"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5" y="1441662"/>
            <a:ext cx="25923241" cy="4158302"/>
          </a:xfrm>
          <a:prstGeom prst="rect">
            <a:avLst/>
          </a:prstGeom>
        </p:spPr>
        <p:txBody>
          <a:bodyPr vert="horz" lIns="0" tIns="204140" rIns="0" bIns="20414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1440185" y="6800118"/>
            <a:ext cx="25923241" cy="25358151"/>
          </a:xfrm>
          <a:prstGeom prst="rect">
            <a:avLst/>
          </a:prstGeom>
        </p:spPr>
        <p:txBody>
          <a:bodyPr vert="horz" lIns="408220" tIns="204140" rIns="408220" bIns="20414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6836"/>
            <a:ext cx="6720840" cy="1916651"/>
          </a:xfrm>
          <a:prstGeom prst="rect">
            <a:avLst/>
          </a:prstGeom>
        </p:spPr>
        <p:txBody>
          <a:bodyPr vert="horz" lIns="408220" tIns="204140" rIns="408220" bIns="204140" rtlCol="0" anchor="ctr"/>
          <a:lstStyle>
            <a:lvl1pPr algn="l">
              <a:defRPr sz="4583">
                <a:solidFill>
                  <a:schemeClr val="tx1">
                    <a:tint val="75000"/>
                  </a:schemeClr>
                </a:solidFill>
              </a:defRPr>
            </a:lvl1pPr>
          </a:lstStyle>
          <a:p>
            <a:pPr defTabSz="3401285"/>
            <a:endParaRPr lang="en-US" dirty="0">
              <a:solidFill>
                <a:prstClr val="black">
                  <a:tint val="75000"/>
                </a:prstClr>
              </a:solidFill>
            </a:endParaRPr>
          </a:p>
        </p:txBody>
      </p:sp>
      <p:sp>
        <p:nvSpPr>
          <p:cNvPr id="5" name="Footer Placeholder 4"/>
          <p:cNvSpPr>
            <a:spLocks noGrp="1"/>
          </p:cNvSpPr>
          <p:nvPr>
            <p:ph type="ftr" sz="quarter" idx="3"/>
          </p:nvPr>
        </p:nvSpPr>
        <p:spPr>
          <a:xfrm>
            <a:off x="9841234" y="33366836"/>
            <a:ext cx="9121140" cy="1916651"/>
          </a:xfrm>
          <a:prstGeom prst="rect">
            <a:avLst/>
          </a:prstGeom>
        </p:spPr>
        <p:txBody>
          <a:bodyPr vert="horz" lIns="408220" tIns="204140" rIns="408220" bIns="204140" rtlCol="0" anchor="ctr"/>
          <a:lstStyle>
            <a:lvl1pPr algn="ctr">
              <a:defRPr sz="4583">
                <a:solidFill>
                  <a:schemeClr val="tx1">
                    <a:tint val="75000"/>
                  </a:schemeClr>
                </a:solidFill>
              </a:defRPr>
            </a:lvl1pPr>
          </a:lstStyle>
          <a:p>
            <a:pPr defTabSz="3401285"/>
            <a:endParaRPr lang="en-US" dirty="0">
              <a:solidFill>
                <a:prstClr val="black">
                  <a:tint val="75000"/>
                </a:prstClr>
              </a:solidFill>
            </a:endParaRPr>
          </a:p>
        </p:txBody>
      </p:sp>
      <p:sp>
        <p:nvSpPr>
          <p:cNvPr id="6" name="Slide Number Placeholder 5"/>
          <p:cNvSpPr>
            <a:spLocks noGrp="1"/>
          </p:cNvSpPr>
          <p:nvPr>
            <p:ph type="sldNum" sz="quarter" idx="4"/>
          </p:nvPr>
        </p:nvSpPr>
        <p:spPr>
          <a:xfrm>
            <a:off x="20642580" y="33366836"/>
            <a:ext cx="6720840" cy="1916651"/>
          </a:xfrm>
          <a:prstGeom prst="rect">
            <a:avLst/>
          </a:prstGeom>
        </p:spPr>
        <p:txBody>
          <a:bodyPr vert="horz" lIns="408220" tIns="204140" rIns="408220" bIns="204140" rtlCol="0" anchor="ctr"/>
          <a:lstStyle>
            <a:lvl1pPr algn="r">
              <a:defRPr sz="4583">
                <a:solidFill>
                  <a:schemeClr val="tx1">
                    <a:tint val="75000"/>
                  </a:schemeClr>
                </a:solidFill>
              </a:defRPr>
            </a:lvl1pPr>
          </a:lstStyle>
          <a:p>
            <a:pPr defTabSz="3401285"/>
            <a:fld id="{58161B50-6D0B-48B4-A1D4-BAD8C599CC84}" type="slidenum">
              <a:rPr lang="en-US" smtClean="0">
                <a:solidFill>
                  <a:prstClr val="black">
                    <a:tint val="75000"/>
                  </a:prstClr>
                </a:solidFill>
              </a:rPr>
              <a:pPr defTabSz="3401285"/>
              <a:t>‹#›</a:t>
            </a:fld>
            <a:endParaRPr lang="en-US" dirty="0">
              <a:solidFill>
                <a:prstClr val="black">
                  <a:tint val="75000"/>
                </a:prstClr>
              </a:solidFill>
            </a:endParaRPr>
          </a:p>
        </p:txBody>
      </p:sp>
      <p:pic>
        <p:nvPicPr>
          <p:cNvPr id="7" name="Picture 6"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2820028998"/>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iming>
    <p:tnLst>
      <p:par>
        <p:cTn id="1" dur="indefinite" restart="never" nodeType="tmRoot"/>
      </p:par>
    </p:tnLst>
  </p:timing>
  <p:hf hdr="0" ftr="0" dt="0"/>
  <p:txStyles>
    <p:titleStyle>
      <a:lvl1pPr algn="ctr" defTabSz="3401285" rtl="0" eaLnBrk="1" latinLnBrk="0" hangingPunct="1">
        <a:spcBef>
          <a:spcPct val="0"/>
        </a:spcBef>
        <a:buNone/>
        <a:defRPr sz="16497" kern="1200">
          <a:solidFill>
            <a:schemeClr val="tx1"/>
          </a:solidFill>
          <a:latin typeface="Times New Roman" pitchFamily="18" charset="0"/>
          <a:ea typeface="+mj-ea"/>
          <a:cs typeface="Times New Roman" pitchFamily="18" charset="0"/>
        </a:defRPr>
      </a:lvl1pPr>
    </p:titleStyle>
    <p:bodyStyle>
      <a:lvl1pPr marL="1275482" indent="-1275482" algn="l" defTabSz="3401285" rtl="0" eaLnBrk="1" latinLnBrk="0" hangingPunct="1">
        <a:spcBef>
          <a:spcPct val="20000"/>
        </a:spcBef>
        <a:buFont typeface="Arial" pitchFamily="34" charset="0"/>
        <a:buChar char="•"/>
        <a:defRPr sz="12081" kern="1200">
          <a:solidFill>
            <a:schemeClr val="tx1"/>
          </a:solidFill>
          <a:latin typeface="+mn-lt"/>
          <a:ea typeface="+mn-ea"/>
          <a:cs typeface="+mn-cs"/>
        </a:defRPr>
      </a:lvl1pPr>
      <a:lvl2pPr marL="2763549" indent="-1062930" algn="l" defTabSz="3401285" rtl="0" eaLnBrk="1" latinLnBrk="0" hangingPunct="1">
        <a:spcBef>
          <a:spcPct val="20000"/>
        </a:spcBef>
        <a:buFont typeface="Arial" pitchFamily="34" charset="0"/>
        <a:buChar char="–"/>
        <a:defRPr sz="10415" kern="1200">
          <a:solidFill>
            <a:schemeClr val="tx1"/>
          </a:solidFill>
          <a:latin typeface="+mn-lt"/>
          <a:ea typeface="+mn-ea"/>
          <a:cs typeface="+mn-cs"/>
        </a:defRPr>
      </a:lvl2pPr>
      <a:lvl3pPr marL="4251610" indent="-850306" algn="l" defTabSz="3401285" rtl="0" eaLnBrk="1" latinLnBrk="0" hangingPunct="1">
        <a:spcBef>
          <a:spcPct val="20000"/>
        </a:spcBef>
        <a:buFont typeface="Arial" pitchFamily="34" charset="0"/>
        <a:buChar char="•"/>
        <a:defRPr sz="8999" kern="1200">
          <a:solidFill>
            <a:schemeClr val="tx1"/>
          </a:solidFill>
          <a:latin typeface="+mn-lt"/>
          <a:ea typeface="+mn-ea"/>
          <a:cs typeface="+mn-cs"/>
        </a:defRPr>
      </a:lvl3pPr>
      <a:lvl4pPr marL="5952247" indent="-850306" algn="l" defTabSz="3401285" rtl="0" eaLnBrk="1" latinLnBrk="0" hangingPunct="1">
        <a:spcBef>
          <a:spcPct val="20000"/>
        </a:spcBef>
        <a:buFont typeface="Arial" pitchFamily="34" charset="0"/>
        <a:buChar char="–"/>
        <a:defRPr sz="7499" kern="1200">
          <a:solidFill>
            <a:schemeClr val="tx1"/>
          </a:solidFill>
          <a:latin typeface="+mn-lt"/>
          <a:ea typeface="+mn-ea"/>
          <a:cs typeface="+mn-cs"/>
        </a:defRPr>
      </a:lvl4pPr>
      <a:lvl5pPr marL="7652899" indent="-850306" algn="l" defTabSz="3401285" rtl="0" eaLnBrk="1" latinLnBrk="0" hangingPunct="1">
        <a:spcBef>
          <a:spcPct val="20000"/>
        </a:spcBef>
        <a:buFont typeface="Arial" pitchFamily="34" charset="0"/>
        <a:buChar char="»"/>
        <a:defRPr sz="7499" kern="1200">
          <a:solidFill>
            <a:schemeClr val="tx1"/>
          </a:solidFill>
          <a:latin typeface="+mn-lt"/>
          <a:ea typeface="+mn-ea"/>
          <a:cs typeface="+mn-cs"/>
        </a:defRPr>
      </a:lvl5pPr>
      <a:lvl6pPr marL="9353539" indent="-850306" algn="l" defTabSz="3401285" rtl="0" eaLnBrk="1" latinLnBrk="0" hangingPunct="1">
        <a:spcBef>
          <a:spcPct val="20000"/>
        </a:spcBef>
        <a:buFont typeface="Arial" pitchFamily="34" charset="0"/>
        <a:buChar char="•"/>
        <a:defRPr sz="7499" kern="1200">
          <a:solidFill>
            <a:schemeClr val="tx1"/>
          </a:solidFill>
          <a:latin typeface="+mn-lt"/>
          <a:ea typeface="+mn-ea"/>
          <a:cs typeface="+mn-cs"/>
        </a:defRPr>
      </a:lvl6pPr>
      <a:lvl7pPr marL="11054181" indent="-850306" algn="l" defTabSz="3401285" rtl="0" eaLnBrk="1" latinLnBrk="0" hangingPunct="1">
        <a:spcBef>
          <a:spcPct val="20000"/>
        </a:spcBef>
        <a:buFont typeface="Arial" pitchFamily="34" charset="0"/>
        <a:buChar char="•"/>
        <a:defRPr sz="7499" kern="1200">
          <a:solidFill>
            <a:schemeClr val="tx1"/>
          </a:solidFill>
          <a:latin typeface="+mn-lt"/>
          <a:ea typeface="+mn-ea"/>
          <a:cs typeface="+mn-cs"/>
        </a:defRPr>
      </a:lvl7pPr>
      <a:lvl8pPr marL="12754826" indent="-850306" algn="l" defTabSz="3401285" rtl="0" eaLnBrk="1" latinLnBrk="0" hangingPunct="1">
        <a:spcBef>
          <a:spcPct val="20000"/>
        </a:spcBef>
        <a:buFont typeface="Arial" pitchFamily="34" charset="0"/>
        <a:buChar char="•"/>
        <a:defRPr sz="7499" kern="1200">
          <a:solidFill>
            <a:schemeClr val="tx1"/>
          </a:solidFill>
          <a:latin typeface="+mn-lt"/>
          <a:ea typeface="+mn-ea"/>
          <a:cs typeface="+mn-cs"/>
        </a:defRPr>
      </a:lvl8pPr>
      <a:lvl9pPr marL="14455466" indent="-850306" algn="l" defTabSz="3401285" rtl="0" eaLnBrk="1" latinLnBrk="0" hangingPunct="1">
        <a:spcBef>
          <a:spcPct val="20000"/>
        </a:spcBef>
        <a:buFont typeface="Arial" pitchFamily="34" charset="0"/>
        <a:buChar char="•"/>
        <a:defRPr sz="7499" kern="1200">
          <a:solidFill>
            <a:schemeClr val="tx1"/>
          </a:solidFill>
          <a:latin typeface="+mn-lt"/>
          <a:ea typeface="+mn-ea"/>
          <a:cs typeface="+mn-cs"/>
        </a:defRPr>
      </a:lvl9pPr>
    </p:bodyStyle>
    <p:otherStyle>
      <a:defPPr>
        <a:defRPr lang="en-US"/>
      </a:defPPr>
      <a:lvl1pPr marL="0" algn="l" defTabSz="3401285" rtl="0" eaLnBrk="1" latinLnBrk="0" hangingPunct="1">
        <a:defRPr sz="6916" kern="1200">
          <a:solidFill>
            <a:schemeClr val="tx1"/>
          </a:solidFill>
          <a:latin typeface="+mn-lt"/>
          <a:ea typeface="+mn-ea"/>
          <a:cs typeface="+mn-cs"/>
        </a:defRPr>
      </a:lvl1pPr>
      <a:lvl2pPr marL="1700643" algn="l" defTabSz="3401285" rtl="0" eaLnBrk="1" latinLnBrk="0" hangingPunct="1">
        <a:defRPr sz="6916" kern="1200">
          <a:solidFill>
            <a:schemeClr val="tx1"/>
          </a:solidFill>
          <a:latin typeface="+mn-lt"/>
          <a:ea typeface="+mn-ea"/>
          <a:cs typeface="+mn-cs"/>
        </a:defRPr>
      </a:lvl2pPr>
      <a:lvl3pPr marL="3401285" algn="l" defTabSz="3401285" rtl="0" eaLnBrk="1" latinLnBrk="0" hangingPunct="1">
        <a:defRPr sz="6916" kern="1200">
          <a:solidFill>
            <a:schemeClr val="tx1"/>
          </a:solidFill>
          <a:latin typeface="+mn-lt"/>
          <a:ea typeface="+mn-ea"/>
          <a:cs typeface="+mn-cs"/>
        </a:defRPr>
      </a:lvl3pPr>
      <a:lvl4pPr marL="5101934" algn="l" defTabSz="3401285" rtl="0" eaLnBrk="1" latinLnBrk="0" hangingPunct="1">
        <a:defRPr sz="6916" kern="1200">
          <a:solidFill>
            <a:schemeClr val="tx1"/>
          </a:solidFill>
          <a:latin typeface="+mn-lt"/>
          <a:ea typeface="+mn-ea"/>
          <a:cs typeface="+mn-cs"/>
        </a:defRPr>
      </a:lvl4pPr>
      <a:lvl5pPr marL="6802576" algn="l" defTabSz="3401285" rtl="0" eaLnBrk="1" latinLnBrk="0" hangingPunct="1">
        <a:defRPr sz="6916" kern="1200">
          <a:solidFill>
            <a:schemeClr val="tx1"/>
          </a:solidFill>
          <a:latin typeface="+mn-lt"/>
          <a:ea typeface="+mn-ea"/>
          <a:cs typeface="+mn-cs"/>
        </a:defRPr>
      </a:lvl5pPr>
      <a:lvl6pPr marL="8503218" algn="l" defTabSz="3401285" rtl="0" eaLnBrk="1" latinLnBrk="0" hangingPunct="1">
        <a:defRPr sz="6916" kern="1200">
          <a:solidFill>
            <a:schemeClr val="tx1"/>
          </a:solidFill>
          <a:latin typeface="+mn-lt"/>
          <a:ea typeface="+mn-ea"/>
          <a:cs typeface="+mn-cs"/>
        </a:defRPr>
      </a:lvl6pPr>
      <a:lvl7pPr marL="10203857" algn="l" defTabSz="3401285" rtl="0" eaLnBrk="1" latinLnBrk="0" hangingPunct="1">
        <a:defRPr sz="6916" kern="1200">
          <a:solidFill>
            <a:schemeClr val="tx1"/>
          </a:solidFill>
          <a:latin typeface="+mn-lt"/>
          <a:ea typeface="+mn-ea"/>
          <a:cs typeface="+mn-cs"/>
        </a:defRPr>
      </a:lvl7pPr>
      <a:lvl8pPr marL="11904499" algn="l" defTabSz="3401285" rtl="0" eaLnBrk="1" latinLnBrk="0" hangingPunct="1">
        <a:defRPr sz="6916" kern="1200">
          <a:solidFill>
            <a:schemeClr val="tx1"/>
          </a:solidFill>
          <a:latin typeface="+mn-lt"/>
          <a:ea typeface="+mn-ea"/>
          <a:cs typeface="+mn-cs"/>
        </a:defRPr>
      </a:lvl8pPr>
      <a:lvl9pPr marL="13605146" algn="l" defTabSz="3401285" rtl="0" eaLnBrk="1" latinLnBrk="0" hangingPunct="1">
        <a:defRPr sz="6916"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8178" tIns="204118" rIns="408178" bIns="20411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178" tIns="204118" rIns="408178" bIns="20411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8178" tIns="204118" rIns="408178" bIns="20411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178" tIns="204118" rIns="408178" bIns="20411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103" tIns="170076" rIns="340103" bIns="17007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103" tIns="170076" rIns="340103" bIns="17007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295297266"/>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0436" algn="l" rtl="0" eaLnBrk="1" fontAlgn="base" hangingPunct="1">
        <a:spcBef>
          <a:spcPct val="0"/>
        </a:spcBef>
        <a:spcAft>
          <a:spcPct val="0"/>
        </a:spcAft>
        <a:defRPr sz="14998">
          <a:solidFill>
            <a:schemeClr val="tx2"/>
          </a:solidFill>
          <a:latin typeface="Garamond" pitchFamily="18" charset="0"/>
        </a:defRPr>
      </a:lvl6pPr>
      <a:lvl7pPr marL="3400877" algn="l" rtl="0" eaLnBrk="1" fontAlgn="base" hangingPunct="1">
        <a:spcBef>
          <a:spcPct val="0"/>
        </a:spcBef>
        <a:spcAft>
          <a:spcPct val="0"/>
        </a:spcAft>
        <a:defRPr sz="14998">
          <a:solidFill>
            <a:schemeClr val="tx2"/>
          </a:solidFill>
          <a:latin typeface="Garamond" pitchFamily="18" charset="0"/>
        </a:defRPr>
      </a:lvl7pPr>
      <a:lvl8pPr marL="5101307" algn="l" rtl="0" eaLnBrk="1" fontAlgn="base" hangingPunct="1">
        <a:spcBef>
          <a:spcPct val="0"/>
        </a:spcBef>
        <a:spcAft>
          <a:spcPct val="0"/>
        </a:spcAft>
        <a:defRPr sz="14998">
          <a:solidFill>
            <a:schemeClr val="tx2"/>
          </a:solidFill>
          <a:latin typeface="Garamond" pitchFamily="18" charset="0"/>
        </a:defRPr>
      </a:lvl8pPr>
      <a:lvl9pPr marL="6801747" algn="l" rtl="0" eaLnBrk="1" fontAlgn="base" hangingPunct="1">
        <a:spcBef>
          <a:spcPct val="0"/>
        </a:spcBef>
        <a:spcAft>
          <a:spcPct val="0"/>
        </a:spcAft>
        <a:defRPr sz="14998">
          <a:solidFill>
            <a:schemeClr val="tx2"/>
          </a:solidFill>
          <a:latin typeface="Garamond" pitchFamily="18" charset="0"/>
        </a:defRPr>
      </a:lvl9pPr>
    </p:titleStyle>
    <p:bodyStyle>
      <a:lvl1pPr marL="1275323" indent="-1275323"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1612" indent="-121039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2367" indent="-1304854"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83222" indent="-117494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52649" indent="-12635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53080" indent="-12635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53522" indent="-12635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53966" indent="-12635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54403" indent="-12635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0877" rtl="0" eaLnBrk="1" latinLnBrk="0" hangingPunct="1">
        <a:defRPr sz="6916" kern="1200">
          <a:solidFill>
            <a:schemeClr val="tx1"/>
          </a:solidFill>
          <a:latin typeface="+mn-lt"/>
          <a:ea typeface="+mn-ea"/>
          <a:cs typeface="+mn-cs"/>
        </a:defRPr>
      </a:lvl1pPr>
      <a:lvl2pPr marL="1700436" algn="l" defTabSz="3400877" rtl="0" eaLnBrk="1" latinLnBrk="0" hangingPunct="1">
        <a:defRPr sz="6916" kern="1200">
          <a:solidFill>
            <a:schemeClr val="tx1"/>
          </a:solidFill>
          <a:latin typeface="+mn-lt"/>
          <a:ea typeface="+mn-ea"/>
          <a:cs typeface="+mn-cs"/>
        </a:defRPr>
      </a:lvl2pPr>
      <a:lvl3pPr marL="3400877" algn="l" defTabSz="3400877" rtl="0" eaLnBrk="1" latinLnBrk="0" hangingPunct="1">
        <a:defRPr sz="6916" kern="1200">
          <a:solidFill>
            <a:schemeClr val="tx1"/>
          </a:solidFill>
          <a:latin typeface="+mn-lt"/>
          <a:ea typeface="+mn-ea"/>
          <a:cs typeface="+mn-cs"/>
        </a:defRPr>
      </a:lvl3pPr>
      <a:lvl4pPr marL="5101307" algn="l" defTabSz="3400877" rtl="0" eaLnBrk="1" latinLnBrk="0" hangingPunct="1">
        <a:defRPr sz="6916" kern="1200">
          <a:solidFill>
            <a:schemeClr val="tx1"/>
          </a:solidFill>
          <a:latin typeface="+mn-lt"/>
          <a:ea typeface="+mn-ea"/>
          <a:cs typeface="+mn-cs"/>
        </a:defRPr>
      </a:lvl4pPr>
      <a:lvl5pPr marL="6801747" algn="l" defTabSz="3400877" rtl="0" eaLnBrk="1" latinLnBrk="0" hangingPunct="1">
        <a:defRPr sz="6916" kern="1200">
          <a:solidFill>
            <a:schemeClr val="tx1"/>
          </a:solidFill>
          <a:latin typeface="+mn-lt"/>
          <a:ea typeface="+mn-ea"/>
          <a:cs typeface="+mn-cs"/>
        </a:defRPr>
      </a:lvl5pPr>
      <a:lvl6pPr marL="8502179" algn="l" defTabSz="3400877" rtl="0" eaLnBrk="1" latinLnBrk="0" hangingPunct="1">
        <a:defRPr sz="6916" kern="1200">
          <a:solidFill>
            <a:schemeClr val="tx1"/>
          </a:solidFill>
          <a:latin typeface="+mn-lt"/>
          <a:ea typeface="+mn-ea"/>
          <a:cs typeface="+mn-cs"/>
        </a:defRPr>
      </a:lvl6pPr>
      <a:lvl7pPr marL="10202628" algn="l" defTabSz="3400877" rtl="0" eaLnBrk="1" latinLnBrk="0" hangingPunct="1">
        <a:defRPr sz="6916" kern="1200">
          <a:solidFill>
            <a:schemeClr val="tx1"/>
          </a:solidFill>
          <a:latin typeface="+mn-lt"/>
          <a:ea typeface="+mn-ea"/>
          <a:cs typeface="+mn-cs"/>
        </a:defRPr>
      </a:lvl7pPr>
      <a:lvl8pPr marL="11903056" algn="l" defTabSz="3400877" rtl="0" eaLnBrk="1" latinLnBrk="0" hangingPunct="1">
        <a:defRPr sz="6916" kern="1200">
          <a:solidFill>
            <a:schemeClr val="tx1"/>
          </a:solidFill>
          <a:latin typeface="+mn-lt"/>
          <a:ea typeface="+mn-ea"/>
          <a:cs typeface="+mn-cs"/>
        </a:defRPr>
      </a:lvl8pPr>
      <a:lvl9pPr marL="13603496" algn="l" defTabSz="3400877" rtl="0" eaLnBrk="1" latinLnBrk="0" hangingPunct="1">
        <a:defRPr sz="6916"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8063" tIns="204065" rIns="408063" bIns="20406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063" tIns="204065" rIns="408063" bIns="20406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8063" tIns="204065" rIns="408063" bIns="20406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063" tIns="204065" rIns="408063" bIns="20406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008" tIns="170032" rIns="340008" bIns="170032"/>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008" tIns="170032" rIns="340008" bIns="170032"/>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025381855"/>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9968" algn="l" rtl="0" eaLnBrk="1" fontAlgn="base" hangingPunct="1">
        <a:spcBef>
          <a:spcPct val="0"/>
        </a:spcBef>
        <a:spcAft>
          <a:spcPct val="0"/>
        </a:spcAft>
        <a:defRPr sz="14998">
          <a:solidFill>
            <a:schemeClr val="tx2"/>
          </a:solidFill>
          <a:latin typeface="Garamond" pitchFamily="18" charset="0"/>
        </a:defRPr>
      </a:lvl6pPr>
      <a:lvl7pPr marL="3399942" algn="l" rtl="0" eaLnBrk="1" fontAlgn="base" hangingPunct="1">
        <a:spcBef>
          <a:spcPct val="0"/>
        </a:spcBef>
        <a:spcAft>
          <a:spcPct val="0"/>
        </a:spcAft>
        <a:defRPr sz="14998">
          <a:solidFill>
            <a:schemeClr val="tx2"/>
          </a:solidFill>
          <a:latin typeface="Garamond" pitchFamily="18" charset="0"/>
        </a:defRPr>
      </a:lvl7pPr>
      <a:lvl8pPr marL="5099905" algn="l" rtl="0" eaLnBrk="1" fontAlgn="base" hangingPunct="1">
        <a:spcBef>
          <a:spcPct val="0"/>
        </a:spcBef>
        <a:spcAft>
          <a:spcPct val="0"/>
        </a:spcAft>
        <a:defRPr sz="14998">
          <a:solidFill>
            <a:schemeClr val="tx2"/>
          </a:solidFill>
          <a:latin typeface="Garamond" pitchFamily="18" charset="0"/>
        </a:defRPr>
      </a:lvl8pPr>
      <a:lvl9pPr marL="6799879" algn="l" rtl="0" eaLnBrk="1" fontAlgn="base" hangingPunct="1">
        <a:spcBef>
          <a:spcPct val="0"/>
        </a:spcBef>
        <a:spcAft>
          <a:spcPct val="0"/>
        </a:spcAft>
        <a:defRPr sz="14998">
          <a:solidFill>
            <a:schemeClr val="tx2"/>
          </a:solidFill>
          <a:latin typeface="Garamond" pitchFamily="18" charset="0"/>
        </a:defRPr>
      </a:lvl9pPr>
    </p:titleStyle>
    <p:bodyStyle>
      <a:lvl1pPr marL="1274971" indent="-1274971"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0926" indent="-1210063"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1321" indent="-1304494"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81853" indent="-117462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50929" indent="-126318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50893" indent="-126318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50868" indent="-126318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50844" indent="-126318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50812" indent="-126318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9942" rtl="0" eaLnBrk="1" latinLnBrk="0" hangingPunct="1">
        <a:defRPr sz="6916" kern="1200">
          <a:solidFill>
            <a:schemeClr val="tx1"/>
          </a:solidFill>
          <a:latin typeface="+mn-lt"/>
          <a:ea typeface="+mn-ea"/>
          <a:cs typeface="+mn-cs"/>
        </a:defRPr>
      </a:lvl1pPr>
      <a:lvl2pPr marL="1699968" algn="l" defTabSz="3399942" rtl="0" eaLnBrk="1" latinLnBrk="0" hangingPunct="1">
        <a:defRPr sz="6916" kern="1200">
          <a:solidFill>
            <a:schemeClr val="tx1"/>
          </a:solidFill>
          <a:latin typeface="+mn-lt"/>
          <a:ea typeface="+mn-ea"/>
          <a:cs typeface="+mn-cs"/>
        </a:defRPr>
      </a:lvl2pPr>
      <a:lvl3pPr marL="3399942" algn="l" defTabSz="3399942" rtl="0" eaLnBrk="1" latinLnBrk="0" hangingPunct="1">
        <a:defRPr sz="6916" kern="1200">
          <a:solidFill>
            <a:schemeClr val="tx1"/>
          </a:solidFill>
          <a:latin typeface="+mn-lt"/>
          <a:ea typeface="+mn-ea"/>
          <a:cs typeface="+mn-cs"/>
        </a:defRPr>
      </a:lvl3pPr>
      <a:lvl4pPr marL="5099905" algn="l" defTabSz="3399942" rtl="0" eaLnBrk="1" latinLnBrk="0" hangingPunct="1">
        <a:defRPr sz="6916" kern="1200">
          <a:solidFill>
            <a:schemeClr val="tx1"/>
          </a:solidFill>
          <a:latin typeface="+mn-lt"/>
          <a:ea typeface="+mn-ea"/>
          <a:cs typeface="+mn-cs"/>
        </a:defRPr>
      </a:lvl4pPr>
      <a:lvl5pPr marL="6799879" algn="l" defTabSz="3399942" rtl="0" eaLnBrk="1" latinLnBrk="0" hangingPunct="1">
        <a:defRPr sz="6916" kern="1200">
          <a:solidFill>
            <a:schemeClr val="tx1"/>
          </a:solidFill>
          <a:latin typeface="+mn-lt"/>
          <a:ea typeface="+mn-ea"/>
          <a:cs typeface="+mn-cs"/>
        </a:defRPr>
      </a:lvl5pPr>
      <a:lvl6pPr marL="8499842" algn="l" defTabSz="3399942" rtl="0" eaLnBrk="1" latinLnBrk="0" hangingPunct="1">
        <a:defRPr sz="6916" kern="1200">
          <a:solidFill>
            <a:schemeClr val="tx1"/>
          </a:solidFill>
          <a:latin typeface="+mn-lt"/>
          <a:ea typeface="+mn-ea"/>
          <a:cs typeface="+mn-cs"/>
        </a:defRPr>
      </a:lvl6pPr>
      <a:lvl7pPr marL="10199824" algn="l" defTabSz="3399942" rtl="0" eaLnBrk="1" latinLnBrk="0" hangingPunct="1">
        <a:defRPr sz="6916" kern="1200">
          <a:solidFill>
            <a:schemeClr val="tx1"/>
          </a:solidFill>
          <a:latin typeface="+mn-lt"/>
          <a:ea typeface="+mn-ea"/>
          <a:cs typeface="+mn-cs"/>
        </a:defRPr>
      </a:lvl7pPr>
      <a:lvl8pPr marL="11899783" algn="l" defTabSz="3399942" rtl="0" eaLnBrk="1" latinLnBrk="0" hangingPunct="1">
        <a:defRPr sz="6916" kern="1200">
          <a:solidFill>
            <a:schemeClr val="tx1"/>
          </a:solidFill>
          <a:latin typeface="+mn-lt"/>
          <a:ea typeface="+mn-ea"/>
          <a:cs typeface="+mn-cs"/>
        </a:defRPr>
      </a:lvl8pPr>
      <a:lvl9pPr marL="13599755" algn="l" defTabSz="3399942" rtl="0" eaLnBrk="1" latinLnBrk="0" hangingPunct="1">
        <a:defRPr sz="6916"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7953" tIns="204010" rIns="407953" bIns="20401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7953" tIns="204010" rIns="407953" bIns="20401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953" tIns="204010" rIns="407953" bIns="20401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953" tIns="204010" rIns="407953" bIns="20401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916" tIns="169986" rIns="339916" bIns="16998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916" tIns="169986" rIns="339916" bIns="16998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616426971"/>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9499" algn="l" rtl="0" eaLnBrk="1" fontAlgn="base" hangingPunct="1">
        <a:spcBef>
          <a:spcPct val="0"/>
        </a:spcBef>
        <a:spcAft>
          <a:spcPct val="0"/>
        </a:spcAft>
        <a:defRPr sz="14998">
          <a:solidFill>
            <a:schemeClr val="tx2"/>
          </a:solidFill>
          <a:latin typeface="Garamond" pitchFamily="18" charset="0"/>
        </a:defRPr>
      </a:lvl6pPr>
      <a:lvl7pPr marL="3399004" algn="l" rtl="0" eaLnBrk="1" fontAlgn="base" hangingPunct="1">
        <a:spcBef>
          <a:spcPct val="0"/>
        </a:spcBef>
        <a:spcAft>
          <a:spcPct val="0"/>
        </a:spcAft>
        <a:defRPr sz="14998">
          <a:solidFill>
            <a:schemeClr val="tx2"/>
          </a:solidFill>
          <a:latin typeface="Garamond" pitchFamily="18" charset="0"/>
        </a:defRPr>
      </a:lvl7pPr>
      <a:lvl8pPr marL="5098503" algn="l" rtl="0" eaLnBrk="1" fontAlgn="base" hangingPunct="1">
        <a:spcBef>
          <a:spcPct val="0"/>
        </a:spcBef>
        <a:spcAft>
          <a:spcPct val="0"/>
        </a:spcAft>
        <a:defRPr sz="14998">
          <a:solidFill>
            <a:schemeClr val="tx2"/>
          </a:solidFill>
          <a:latin typeface="Garamond" pitchFamily="18" charset="0"/>
        </a:defRPr>
      </a:lvl8pPr>
      <a:lvl9pPr marL="6798006" algn="l" rtl="0" eaLnBrk="1" fontAlgn="base" hangingPunct="1">
        <a:spcBef>
          <a:spcPct val="0"/>
        </a:spcBef>
        <a:spcAft>
          <a:spcPct val="0"/>
        </a:spcAft>
        <a:defRPr sz="14998">
          <a:solidFill>
            <a:schemeClr val="tx2"/>
          </a:solidFill>
          <a:latin typeface="Garamond" pitchFamily="18" charset="0"/>
        </a:defRPr>
      </a:lvl9pPr>
    </p:titleStyle>
    <p:bodyStyle>
      <a:lvl1pPr marL="1274617" indent="-127461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0241" indent="-1209730"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0275" indent="-130413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80480" indent="-117430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49208" indent="-126283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48707" indent="-126283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48214" indent="-126283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47720" indent="-126283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47223" indent="-126283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9004" rtl="0" eaLnBrk="1" latinLnBrk="0" hangingPunct="1">
        <a:defRPr sz="6916" kern="1200">
          <a:solidFill>
            <a:schemeClr val="tx1"/>
          </a:solidFill>
          <a:latin typeface="+mn-lt"/>
          <a:ea typeface="+mn-ea"/>
          <a:cs typeface="+mn-cs"/>
        </a:defRPr>
      </a:lvl1pPr>
      <a:lvl2pPr marL="1699499" algn="l" defTabSz="3399004" rtl="0" eaLnBrk="1" latinLnBrk="0" hangingPunct="1">
        <a:defRPr sz="6916" kern="1200">
          <a:solidFill>
            <a:schemeClr val="tx1"/>
          </a:solidFill>
          <a:latin typeface="+mn-lt"/>
          <a:ea typeface="+mn-ea"/>
          <a:cs typeface="+mn-cs"/>
        </a:defRPr>
      </a:lvl2pPr>
      <a:lvl3pPr marL="3399004" algn="l" defTabSz="3399004" rtl="0" eaLnBrk="1" latinLnBrk="0" hangingPunct="1">
        <a:defRPr sz="6916" kern="1200">
          <a:solidFill>
            <a:schemeClr val="tx1"/>
          </a:solidFill>
          <a:latin typeface="+mn-lt"/>
          <a:ea typeface="+mn-ea"/>
          <a:cs typeface="+mn-cs"/>
        </a:defRPr>
      </a:lvl3pPr>
      <a:lvl4pPr marL="5098503" algn="l" defTabSz="3399004" rtl="0" eaLnBrk="1" latinLnBrk="0" hangingPunct="1">
        <a:defRPr sz="6916" kern="1200">
          <a:solidFill>
            <a:schemeClr val="tx1"/>
          </a:solidFill>
          <a:latin typeface="+mn-lt"/>
          <a:ea typeface="+mn-ea"/>
          <a:cs typeface="+mn-cs"/>
        </a:defRPr>
      </a:lvl4pPr>
      <a:lvl5pPr marL="6798006" algn="l" defTabSz="3399004" rtl="0" eaLnBrk="1" latinLnBrk="0" hangingPunct="1">
        <a:defRPr sz="6916" kern="1200">
          <a:solidFill>
            <a:schemeClr val="tx1"/>
          </a:solidFill>
          <a:latin typeface="+mn-lt"/>
          <a:ea typeface="+mn-ea"/>
          <a:cs typeface="+mn-cs"/>
        </a:defRPr>
      </a:lvl5pPr>
      <a:lvl6pPr marL="8497505" algn="l" defTabSz="3399004" rtl="0" eaLnBrk="1" latinLnBrk="0" hangingPunct="1">
        <a:defRPr sz="6916" kern="1200">
          <a:solidFill>
            <a:schemeClr val="tx1"/>
          </a:solidFill>
          <a:latin typeface="+mn-lt"/>
          <a:ea typeface="+mn-ea"/>
          <a:cs typeface="+mn-cs"/>
        </a:defRPr>
      </a:lvl6pPr>
      <a:lvl7pPr marL="10197018" algn="l" defTabSz="3399004" rtl="0" eaLnBrk="1" latinLnBrk="0" hangingPunct="1">
        <a:defRPr sz="6916" kern="1200">
          <a:solidFill>
            <a:schemeClr val="tx1"/>
          </a:solidFill>
          <a:latin typeface="+mn-lt"/>
          <a:ea typeface="+mn-ea"/>
          <a:cs typeface="+mn-cs"/>
        </a:defRPr>
      </a:lvl7pPr>
      <a:lvl8pPr marL="11896511" algn="l" defTabSz="3399004" rtl="0" eaLnBrk="1" latinLnBrk="0" hangingPunct="1">
        <a:defRPr sz="6916" kern="1200">
          <a:solidFill>
            <a:schemeClr val="tx1"/>
          </a:solidFill>
          <a:latin typeface="+mn-lt"/>
          <a:ea typeface="+mn-ea"/>
          <a:cs typeface="+mn-cs"/>
        </a:defRPr>
      </a:lvl8pPr>
      <a:lvl9pPr marL="13596012" algn="l" defTabSz="3399004" rtl="0" eaLnBrk="1" latinLnBrk="0" hangingPunct="1">
        <a:defRPr sz="6916"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7840" tIns="203958" rIns="407840" bIns="20395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7840" tIns="203958" rIns="407840" bIns="20395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840" tIns="203958" rIns="407840" bIns="20395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840" tIns="203958" rIns="407840" bIns="20395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822" tIns="169943" rIns="339822" bIns="169943"/>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822" tIns="169943" rIns="339822" bIns="169943"/>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871369532"/>
      </p:ext>
    </p:extLst>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9031" algn="l" rtl="0" eaLnBrk="1" fontAlgn="base" hangingPunct="1">
        <a:spcBef>
          <a:spcPct val="0"/>
        </a:spcBef>
        <a:spcAft>
          <a:spcPct val="0"/>
        </a:spcAft>
        <a:defRPr sz="14998">
          <a:solidFill>
            <a:schemeClr val="tx2"/>
          </a:solidFill>
          <a:latin typeface="Garamond" pitchFamily="18" charset="0"/>
        </a:defRPr>
      </a:lvl6pPr>
      <a:lvl7pPr marL="3398073" algn="l" rtl="0" eaLnBrk="1" fontAlgn="base" hangingPunct="1">
        <a:spcBef>
          <a:spcPct val="0"/>
        </a:spcBef>
        <a:spcAft>
          <a:spcPct val="0"/>
        </a:spcAft>
        <a:defRPr sz="14998">
          <a:solidFill>
            <a:schemeClr val="tx2"/>
          </a:solidFill>
          <a:latin typeface="Garamond" pitchFamily="18" charset="0"/>
        </a:defRPr>
      </a:lvl7pPr>
      <a:lvl8pPr marL="5097103" algn="l" rtl="0" eaLnBrk="1" fontAlgn="base" hangingPunct="1">
        <a:spcBef>
          <a:spcPct val="0"/>
        </a:spcBef>
        <a:spcAft>
          <a:spcPct val="0"/>
        </a:spcAft>
        <a:defRPr sz="14998">
          <a:solidFill>
            <a:schemeClr val="tx2"/>
          </a:solidFill>
          <a:latin typeface="Garamond" pitchFamily="18" charset="0"/>
        </a:defRPr>
      </a:lvl8pPr>
      <a:lvl9pPr marL="6796136" algn="l" rtl="0" eaLnBrk="1" fontAlgn="base" hangingPunct="1">
        <a:spcBef>
          <a:spcPct val="0"/>
        </a:spcBef>
        <a:spcAft>
          <a:spcPct val="0"/>
        </a:spcAft>
        <a:defRPr sz="14998">
          <a:solidFill>
            <a:schemeClr val="tx2"/>
          </a:solidFill>
          <a:latin typeface="Garamond" pitchFamily="18" charset="0"/>
        </a:defRPr>
      </a:lvl9pPr>
    </p:titleStyle>
    <p:bodyStyle>
      <a:lvl1pPr marL="1274265" indent="-1274265"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9554" indent="-120939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9230" indent="-1303775"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79112" indent="-117397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47488" indent="-12624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46523" indent="-12624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45559" indent="-12624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44597" indent="-12624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43636" indent="-12624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8073" rtl="0" eaLnBrk="1" latinLnBrk="0" hangingPunct="1">
        <a:defRPr sz="6916" kern="1200">
          <a:solidFill>
            <a:schemeClr val="tx1"/>
          </a:solidFill>
          <a:latin typeface="+mn-lt"/>
          <a:ea typeface="+mn-ea"/>
          <a:cs typeface="+mn-cs"/>
        </a:defRPr>
      </a:lvl1pPr>
      <a:lvl2pPr marL="1699031" algn="l" defTabSz="3398073" rtl="0" eaLnBrk="1" latinLnBrk="0" hangingPunct="1">
        <a:defRPr sz="6916" kern="1200">
          <a:solidFill>
            <a:schemeClr val="tx1"/>
          </a:solidFill>
          <a:latin typeface="+mn-lt"/>
          <a:ea typeface="+mn-ea"/>
          <a:cs typeface="+mn-cs"/>
        </a:defRPr>
      </a:lvl2pPr>
      <a:lvl3pPr marL="3398073" algn="l" defTabSz="3398073" rtl="0" eaLnBrk="1" latinLnBrk="0" hangingPunct="1">
        <a:defRPr sz="6916" kern="1200">
          <a:solidFill>
            <a:schemeClr val="tx1"/>
          </a:solidFill>
          <a:latin typeface="+mn-lt"/>
          <a:ea typeface="+mn-ea"/>
          <a:cs typeface="+mn-cs"/>
        </a:defRPr>
      </a:lvl3pPr>
      <a:lvl4pPr marL="5097103" algn="l" defTabSz="3398073" rtl="0" eaLnBrk="1" latinLnBrk="0" hangingPunct="1">
        <a:defRPr sz="6916" kern="1200">
          <a:solidFill>
            <a:schemeClr val="tx1"/>
          </a:solidFill>
          <a:latin typeface="+mn-lt"/>
          <a:ea typeface="+mn-ea"/>
          <a:cs typeface="+mn-cs"/>
        </a:defRPr>
      </a:lvl4pPr>
      <a:lvl5pPr marL="6796136" algn="l" defTabSz="3398073" rtl="0" eaLnBrk="1" latinLnBrk="0" hangingPunct="1">
        <a:defRPr sz="6916" kern="1200">
          <a:solidFill>
            <a:schemeClr val="tx1"/>
          </a:solidFill>
          <a:latin typeface="+mn-lt"/>
          <a:ea typeface="+mn-ea"/>
          <a:cs typeface="+mn-cs"/>
        </a:defRPr>
      </a:lvl5pPr>
      <a:lvl6pPr marL="8495170" algn="l" defTabSz="3398073" rtl="0" eaLnBrk="1" latinLnBrk="0" hangingPunct="1">
        <a:defRPr sz="6916" kern="1200">
          <a:solidFill>
            <a:schemeClr val="tx1"/>
          </a:solidFill>
          <a:latin typeface="+mn-lt"/>
          <a:ea typeface="+mn-ea"/>
          <a:cs typeface="+mn-cs"/>
        </a:defRPr>
      </a:lvl6pPr>
      <a:lvl7pPr marL="10194214" algn="l" defTabSz="3398073" rtl="0" eaLnBrk="1" latinLnBrk="0" hangingPunct="1">
        <a:defRPr sz="6916" kern="1200">
          <a:solidFill>
            <a:schemeClr val="tx1"/>
          </a:solidFill>
          <a:latin typeface="+mn-lt"/>
          <a:ea typeface="+mn-ea"/>
          <a:cs typeface="+mn-cs"/>
        </a:defRPr>
      </a:lvl7pPr>
      <a:lvl8pPr marL="11893238" algn="l" defTabSz="3398073" rtl="0" eaLnBrk="1" latinLnBrk="0" hangingPunct="1">
        <a:defRPr sz="6916" kern="1200">
          <a:solidFill>
            <a:schemeClr val="tx1"/>
          </a:solidFill>
          <a:latin typeface="+mn-lt"/>
          <a:ea typeface="+mn-ea"/>
          <a:cs typeface="+mn-cs"/>
        </a:defRPr>
      </a:lvl8pPr>
      <a:lvl9pPr marL="13592273" algn="l" defTabSz="3398073" rtl="0" eaLnBrk="1" latinLnBrk="0" hangingPunct="1">
        <a:defRPr sz="6916"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7728" tIns="203903" rIns="407728" bIns="20390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7728" tIns="203903" rIns="407728" bIns="20390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728" tIns="203903" rIns="407728" bIns="20390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728" tIns="203903" rIns="407728" bIns="20390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728" tIns="169897" rIns="339728" bIns="16989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728" tIns="169897" rIns="339728" bIns="16989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768909308"/>
      </p:ext>
    </p:extLst>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8562" algn="l" rtl="0" eaLnBrk="1" fontAlgn="base" hangingPunct="1">
        <a:spcBef>
          <a:spcPct val="0"/>
        </a:spcBef>
        <a:spcAft>
          <a:spcPct val="0"/>
        </a:spcAft>
        <a:defRPr sz="14998">
          <a:solidFill>
            <a:schemeClr val="tx2"/>
          </a:solidFill>
          <a:latin typeface="Garamond" pitchFamily="18" charset="0"/>
        </a:defRPr>
      </a:lvl6pPr>
      <a:lvl7pPr marL="3397138" algn="l" rtl="0" eaLnBrk="1" fontAlgn="base" hangingPunct="1">
        <a:spcBef>
          <a:spcPct val="0"/>
        </a:spcBef>
        <a:spcAft>
          <a:spcPct val="0"/>
        </a:spcAft>
        <a:defRPr sz="14998">
          <a:solidFill>
            <a:schemeClr val="tx2"/>
          </a:solidFill>
          <a:latin typeface="Garamond" pitchFamily="18" charset="0"/>
        </a:defRPr>
      </a:lvl7pPr>
      <a:lvl8pPr marL="5095701" algn="l" rtl="0" eaLnBrk="1" fontAlgn="base" hangingPunct="1">
        <a:spcBef>
          <a:spcPct val="0"/>
        </a:spcBef>
        <a:spcAft>
          <a:spcPct val="0"/>
        </a:spcAft>
        <a:defRPr sz="14998">
          <a:solidFill>
            <a:schemeClr val="tx2"/>
          </a:solidFill>
          <a:latin typeface="Garamond" pitchFamily="18" charset="0"/>
        </a:defRPr>
      </a:lvl8pPr>
      <a:lvl9pPr marL="6794265" algn="l" rtl="0" eaLnBrk="1" fontAlgn="base" hangingPunct="1">
        <a:spcBef>
          <a:spcPct val="0"/>
        </a:spcBef>
        <a:spcAft>
          <a:spcPct val="0"/>
        </a:spcAft>
        <a:defRPr sz="14998">
          <a:solidFill>
            <a:schemeClr val="tx2"/>
          </a:solidFill>
          <a:latin typeface="Garamond" pitchFamily="18" charset="0"/>
        </a:defRPr>
      </a:lvl9pPr>
    </p:titleStyle>
    <p:bodyStyle>
      <a:lvl1pPr marL="1273917" indent="-127391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8868" indent="-1209061"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8184" indent="-1303415"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77745" indent="-117365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45771" indent="-126213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44337" indent="-126213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42905" indent="-126213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41479" indent="-126213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40047" indent="-126213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7138" rtl="0" eaLnBrk="1" latinLnBrk="0" hangingPunct="1">
        <a:defRPr sz="6916" kern="1200">
          <a:solidFill>
            <a:schemeClr val="tx1"/>
          </a:solidFill>
          <a:latin typeface="+mn-lt"/>
          <a:ea typeface="+mn-ea"/>
          <a:cs typeface="+mn-cs"/>
        </a:defRPr>
      </a:lvl1pPr>
      <a:lvl2pPr marL="1698562" algn="l" defTabSz="3397138" rtl="0" eaLnBrk="1" latinLnBrk="0" hangingPunct="1">
        <a:defRPr sz="6916" kern="1200">
          <a:solidFill>
            <a:schemeClr val="tx1"/>
          </a:solidFill>
          <a:latin typeface="+mn-lt"/>
          <a:ea typeface="+mn-ea"/>
          <a:cs typeface="+mn-cs"/>
        </a:defRPr>
      </a:lvl2pPr>
      <a:lvl3pPr marL="3397138" algn="l" defTabSz="3397138" rtl="0" eaLnBrk="1" latinLnBrk="0" hangingPunct="1">
        <a:defRPr sz="6916" kern="1200">
          <a:solidFill>
            <a:schemeClr val="tx1"/>
          </a:solidFill>
          <a:latin typeface="+mn-lt"/>
          <a:ea typeface="+mn-ea"/>
          <a:cs typeface="+mn-cs"/>
        </a:defRPr>
      </a:lvl3pPr>
      <a:lvl4pPr marL="5095701" algn="l" defTabSz="3397138" rtl="0" eaLnBrk="1" latinLnBrk="0" hangingPunct="1">
        <a:defRPr sz="6916" kern="1200">
          <a:solidFill>
            <a:schemeClr val="tx1"/>
          </a:solidFill>
          <a:latin typeface="+mn-lt"/>
          <a:ea typeface="+mn-ea"/>
          <a:cs typeface="+mn-cs"/>
        </a:defRPr>
      </a:lvl4pPr>
      <a:lvl5pPr marL="6794265" algn="l" defTabSz="3397138" rtl="0" eaLnBrk="1" latinLnBrk="0" hangingPunct="1">
        <a:defRPr sz="6916" kern="1200">
          <a:solidFill>
            <a:schemeClr val="tx1"/>
          </a:solidFill>
          <a:latin typeface="+mn-lt"/>
          <a:ea typeface="+mn-ea"/>
          <a:cs typeface="+mn-cs"/>
        </a:defRPr>
      </a:lvl5pPr>
      <a:lvl6pPr marL="8492835" algn="l" defTabSz="3397138" rtl="0" eaLnBrk="1" latinLnBrk="0" hangingPunct="1">
        <a:defRPr sz="6916" kern="1200">
          <a:solidFill>
            <a:schemeClr val="tx1"/>
          </a:solidFill>
          <a:latin typeface="+mn-lt"/>
          <a:ea typeface="+mn-ea"/>
          <a:cs typeface="+mn-cs"/>
        </a:defRPr>
      </a:lvl6pPr>
      <a:lvl7pPr marL="10191411" algn="l" defTabSz="3397138" rtl="0" eaLnBrk="1" latinLnBrk="0" hangingPunct="1">
        <a:defRPr sz="6916" kern="1200">
          <a:solidFill>
            <a:schemeClr val="tx1"/>
          </a:solidFill>
          <a:latin typeface="+mn-lt"/>
          <a:ea typeface="+mn-ea"/>
          <a:cs typeface="+mn-cs"/>
        </a:defRPr>
      </a:lvl7pPr>
      <a:lvl8pPr marL="11889964" algn="l" defTabSz="3397138" rtl="0" eaLnBrk="1" latinLnBrk="0" hangingPunct="1">
        <a:defRPr sz="6916" kern="1200">
          <a:solidFill>
            <a:schemeClr val="tx1"/>
          </a:solidFill>
          <a:latin typeface="+mn-lt"/>
          <a:ea typeface="+mn-ea"/>
          <a:cs typeface="+mn-cs"/>
        </a:defRPr>
      </a:lvl8pPr>
      <a:lvl9pPr marL="13588534" algn="l" defTabSz="3397138" rtl="0" eaLnBrk="1" latinLnBrk="0" hangingPunct="1">
        <a:defRPr sz="6916"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7615" tIns="203850" rIns="407615" bIns="20385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7615" tIns="203850" rIns="407615" bIns="20385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615" tIns="203850" rIns="407615" bIns="20385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615" tIns="203850" rIns="407615" bIns="20385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634" tIns="169853" rIns="339634" bIns="169853"/>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634" tIns="169853" rIns="339634" bIns="169853"/>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48456651"/>
      </p:ext>
    </p:extLst>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8097" algn="l" rtl="0" eaLnBrk="1" fontAlgn="base" hangingPunct="1">
        <a:spcBef>
          <a:spcPct val="0"/>
        </a:spcBef>
        <a:spcAft>
          <a:spcPct val="0"/>
        </a:spcAft>
        <a:defRPr sz="14998">
          <a:solidFill>
            <a:schemeClr val="tx2"/>
          </a:solidFill>
          <a:latin typeface="Garamond" pitchFamily="18" charset="0"/>
        </a:defRPr>
      </a:lvl6pPr>
      <a:lvl7pPr marL="3396205" algn="l" rtl="0" eaLnBrk="1" fontAlgn="base" hangingPunct="1">
        <a:spcBef>
          <a:spcPct val="0"/>
        </a:spcBef>
        <a:spcAft>
          <a:spcPct val="0"/>
        </a:spcAft>
        <a:defRPr sz="14998">
          <a:solidFill>
            <a:schemeClr val="tx2"/>
          </a:solidFill>
          <a:latin typeface="Garamond" pitchFamily="18" charset="0"/>
        </a:defRPr>
      </a:lvl7pPr>
      <a:lvl8pPr marL="5094297" algn="l" rtl="0" eaLnBrk="1" fontAlgn="base" hangingPunct="1">
        <a:spcBef>
          <a:spcPct val="0"/>
        </a:spcBef>
        <a:spcAft>
          <a:spcPct val="0"/>
        </a:spcAft>
        <a:defRPr sz="14998">
          <a:solidFill>
            <a:schemeClr val="tx2"/>
          </a:solidFill>
          <a:latin typeface="Garamond" pitchFamily="18" charset="0"/>
        </a:defRPr>
      </a:lvl8pPr>
      <a:lvl9pPr marL="6792399" algn="l" rtl="0" eaLnBrk="1" fontAlgn="base" hangingPunct="1">
        <a:spcBef>
          <a:spcPct val="0"/>
        </a:spcBef>
        <a:spcAft>
          <a:spcPct val="0"/>
        </a:spcAft>
        <a:defRPr sz="14998">
          <a:solidFill>
            <a:schemeClr val="tx2"/>
          </a:solidFill>
          <a:latin typeface="Garamond" pitchFamily="18" charset="0"/>
        </a:defRPr>
      </a:lvl9pPr>
    </p:titleStyle>
    <p:bodyStyle>
      <a:lvl1pPr marL="1273567" indent="-127356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8181" indent="-1208730"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7137" indent="-1303054"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76377" indent="-117333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44053" indent="-126178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42150" indent="-126178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40256" indent="-126178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38359" indent="-126178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36460" indent="-126178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6205" rtl="0" eaLnBrk="1" latinLnBrk="0" hangingPunct="1">
        <a:defRPr sz="6916" kern="1200">
          <a:solidFill>
            <a:schemeClr val="tx1"/>
          </a:solidFill>
          <a:latin typeface="+mn-lt"/>
          <a:ea typeface="+mn-ea"/>
          <a:cs typeface="+mn-cs"/>
        </a:defRPr>
      </a:lvl1pPr>
      <a:lvl2pPr marL="1698097" algn="l" defTabSz="3396205" rtl="0" eaLnBrk="1" latinLnBrk="0" hangingPunct="1">
        <a:defRPr sz="6916" kern="1200">
          <a:solidFill>
            <a:schemeClr val="tx1"/>
          </a:solidFill>
          <a:latin typeface="+mn-lt"/>
          <a:ea typeface="+mn-ea"/>
          <a:cs typeface="+mn-cs"/>
        </a:defRPr>
      </a:lvl2pPr>
      <a:lvl3pPr marL="3396205" algn="l" defTabSz="3396205" rtl="0" eaLnBrk="1" latinLnBrk="0" hangingPunct="1">
        <a:defRPr sz="6916" kern="1200">
          <a:solidFill>
            <a:schemeClr val="tx1"/>
          </a:solidFill>
          <a:latin typeface="+mn-lt"/>
          <a:ea typeface="+mn-ea"/>
          <a:cs typeface="+mn-cs"/>
        </a:defRPr>
      </a:lvl3pPr>
      <a:lvl4pPr marL="5094297" algn="l" defTabSz="3396205" rtl="0" eaLnBrk="1" latinLnBrk="0" hangingPunct="1">
        <a:defRPr sz="6916" kern="1200">
          <a:solidFill>
            <a:schemeClr val="tx1"/>
          </a:solidFill>
          <a:latin typeface="+mn-lt"/>
          <a:ea typeface="+mn-ea"/>
          <a:cs typeface="+mn-cs"/>
        </a:defRPr>
      </a:lvl4pPr>
      <a:lvl5pPr marL="6792399" algn="l" defTabSz="3396205" rtl="0" eaLnBrk="1" latinLnBrk="0" hangingPunct="1">
        <a:defRPr sz="6916" kern="1200">
          <a:solidFill>
            <a:schemeClr val="tx1"/>
          </a:solidFill>
          <a:latin typeface="+mn-lt"/>
          <a:ea typeface="+mn-ea"/>
          <a:cs typeface="+mn-cs"/>
        </a:defRPr>
      </a:lvl5pPr>
      <a:lvl6pPr marL="8490498" algn="l" defTabSz="3396205" rtl="0" eaLnBrk="1" latinLnBrk="0" hangingPunct="1">
        <a:defRPr sz="6916" kern="1200">
          <a:solidFill>
            <a:schemeClr val="tx1"/>
          </a:solidFill>
          <a:latin typeface="+mn-lt"/>
          <a:ea typeface="+mn-ea"/>
          <a:cs typeface="+mn-cs"/>
        </a:defRPr>
      </a:lvl6pPr>
      <a:lvl7pPr marL="10188605" algn="l" defTabSz="3396205" rtl="0" eaLnBrk="1" latinLnBrk="0" hangingPunct="1">
        <a:defRPr sz="6916" kern="1200">
          <a:solidFill>
            <a:schemeClr val="tx1"/>
          </a:solidFill>
          <a:latin typeface="+mn-lt"/>
          <a:ea typeface="+mn-ea"/>
          <a:cs typeface="+mn-cs"/>
        </a:defRPr>
      </a:lvl7pPr>
      <a:lvl8pPr marL="11886696" algn="l" defTabSz="3396205" rtl="0" eaLnBrk="1" latinLnBrk="0" hangingPunct="1">
        <a:defRPr sz="6916" kern="1200">
          <a:solidFill>
            <a:schemeClr val="tx1"/>
          </a:solidFill>
          <a:latin typeface="+mn-lt"/>
          <a:ea typeface="+mn-ea"/>
          <a:cs typeface="+mn-cs"/>
        </a:defRPr>
      </a:lvl8pPr>
      <a:lvl9pPr marL="13584795" algn="l" defTabSz="3396205" rtl="0" eaLnBrk="1" latinLnBrk="0" hangingPunct="1">
        <a:defRPr sz="6916"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7503" tIns="203795" rIns="407503" bIns="20379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7503" tIns="203795" rIns="407503" bIns="20379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503" tIns="203795" rIns="407503" bIns="20379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503" tIns="203795" rIns="407503" bIns="20379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541" tIns="169807" rIns="339541" bIns="16980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541" tIns="169807" rIns="339541" bIns="16980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025651396"/>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7627" algn="l" rtl="0" eaLnBrk="1" fontAlgn="base" hangingPunct="1">
        <a:spcBef>
          <a:spcPct val="0"/>
        </a:spcBef>
        <a:spcAft>
          <a:spcPct val="0"/>
        </a:spcAft>
        <a:defRPr sz="14998">
          <a:solidFill>
            <a:schemeClr val="tx2"/>
          </a:solidFill>
          <a:latin typeface="Garamond" pitchFamily="18" charset="0"/>
        </a:defRPr>
      </a:lvl6pPr>
      <a:lvl7pPr marL="3395272" algn="l" rtl="0" eaLnBrk="1" fontAlgn="base" hangingPunct="1">
        <a:spcBef>
          <a:spcPct val="0"/>
        </a:spcBef>
        <a:spcAft>
          <a:spcPct val="0"/>
        </a:spcAft>
        <a:defRPr sz="14998">
          <a:solidFill>
            <a:schemeClr val="tx2"/>
          </a:solidFill>
          <a:latin typeface="Garamond" pitchFamily="18" charset="0"/>
        </a:defRPr>
      </a:lvl7pPr>
      <a:lvl8pPr marL="5092896" algn="l" rtl="0" eaLnBrk="1" fontAlgn="base" hangingPunct="1">
        <a:spcBef>
          <a:spcPct val="0"/>
        </a:spcBef>
        <a:spcAft>
          <a:spcPct val="0"/>
        </a:spcAft>
        <a:defRPr sz="14998">
          <a:solidFill>
            <a:schemeClr val="tx2"/>
          </a:solidFill>
          <a:latin typeface="Garamond" pitchFamily="18" charset="0"/>
        </a:defRPr>
      </a:lvl8pPr>
      <a:lvl9pPr marL="6790533" algn="l" rtl="0" eaLnBrk="1" fontAlgn="base" hangingPunct="1">
        <a:spcBef>
          <a:spcPct val="0"/>
        </a:spcBef>
        <a:spcAft>
          <a:spcPct val="0"/>
        </a:spcAft>
        <a:defRPr sz="14998">
          <a:solidFill>
            <a:schemeClr val="tx2"/>
          </a:solidFill>
          <a:latin typeface="Garamond" pitchFamily="18" charset="0"/>
        </a:defRPr>
      </a:lvl9pPr>
    </p:titleStyle>
    <p:bodyStyle>
      <a:lvl1pPr marL="1273220" indent="-1273220"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7498" indent="-120839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6091" indent="-1302694"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75008" indent="-117301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42337" indent="-126143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39965" indent="-126143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37604" indent="-126143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35240" indent="-126143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32875" indent="-126143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5272" rtl="0" eaLnBrk="1" latinLnBrk="0" hangingPunct="1">
        <a:defRPr sz="6916" kern="1200">
          <a:solidFill>
            <a:schemeClr val="tx1"/>
          </a:solidFill>
          <a:latin typeface="+mn-lt"/>
          <a:ea typeface="+mn-ea"/>
          <a:cs typeface="+mn-cs"/>
        </a:defRPr>
      </a:lvl1pPr>
      <a:lvl2pPr marL="1697627" algn="l" defTabSz="3395272" rtl="0" eaLnBrk="1" latinLnBrk="0" hangingPunct="1">
        <a:defRPr sz="6916" kern="1200">
          <a:solidFill>
            <a:schemeClr val="tx1"/>
          </a:solidFill>
          <a:latin typeface="+mn-lt"/>
          <a:ea typeface="+mn-ea"/>
          <a:cs typeface="+mn-cs"/>
        </a:defRPr>
      </a:lvl2pPr>
      <a:lvl3pPr marL="3395272" algn="l" defTabSz="3395272" rtl="0" eaLnBrk="1" latinLnBrk="0" hangingPunct="1">
        <a:defRPr sz="6916" kern="1200">
          <a:solidFill>
            <a:schemeClr val="tx1"/>
          </a:solidFill>
          <a:latin typeface="+mn-lt"/>
          <a:ea typeface="+mn-ea"/>
          <a:cs typeface="+mn-cs"/>
        </a:defRPr>
      </a:lvl3pPr>
      <a:lvl4pPr marL="5092896" algn="l" defTabSz="3395272" rtl="0" eaLnBrk="1" latinLnBrk="0" hangingPunct="1">
        <a:defRPr sz="6916" kern="1200">
          <a:solidFill>
            <a:schemeClr val="tx1"/>
          </a:solidFill>
          <a:latin typeface="+mn-lt"/>
          <a:ea typeface="+mn-ea"/>
          <a:cs typeface="+mn-cs"/>
        </a:defRPr>
      </a:lvl4pPr>
      <a:lvl5pPr marL="6790533" algn="l" defTabSz="3395272" rtl="0" eaLnBrk="1" latinLnBrk="0" hangingPunct="1">
        <a:defRPr sz="6916" kern="1200">
          <a:solidFill>
            <a:schemeClr val="tx1"/>
          </a:solidFill>
          <a:latin typeface="+mn-lt"/>
          <a:ea typeface="+mn-ea"/>
          <a:cs typeface="+mn-cs"/>
        </a:defRPr>
      </a:lvl5pPr>
      <a:lvl6pPr marL="8488163" algn="l" defTabSz="3395272" rtl="0" eaLnBrk="1" latinLnBrk="0" hangingPunct="1">
        <a:defRPr sz="6916" kern="1200">
          <a:solidFill>
            <a:schemeClr val="tx1"/>
          </a:solidFill>
          <a:latin typeface="+mn-lt"/>
          <a:ea typeface="+mn-ea"/>
          <a:cs typeface="+mn-cs"/>
        </a:defRPr>
      </a:lvl6pPr>
      <a:lvl7pPr marL="10185806" algn="l" defTabSz="3395272" rtl="0" eaLnBrk="1" latinLnBrk="0" hangingPunct="1">
        <a:defRPr sz="6916" kern="1200">
          <a:solidFill>
            <a:schemeClr val="tx1"/>
          </a:solidFill>
          <a:latin typeface="+mn-lt"/>
          <a:ea typeface="+mn-ea"/>
          <a:cs typeface="+mn-cs"/>
        </a:defRPr>
      </a:lvl7pPr>
      <a:lvl8pPr marL="11883426" algn="l" defTabSz="3395272" rtl="0" eaLnBrk="1" latinLnBrk="0" hangingPunct="1">
        <a:defRPr sz="6916" kern="1200">
          <a:solidFill>
            <a:schemeClr val="tx1"/>
          </a:solidFill>
          <a:latin typeface="+mn-lt"/>
          <a:ea typeface="+mn-ea"/>
          <a:cs typeface="+mn-cs"/>
        </a:defRPr>
      </a:lvl8pPr>
      <a:lvl9pPr marL="13581058" algn="l" defTabSz="3395272" rtl="0" eaLnBrk="1" latinLnBrk="0" hangingPunct="1">
        <a:defRPr sz="6916"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2820" tIns="186395" rIns="372820" bIns="18639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2820" tIns="186395" rIns="372820" bIns="18639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820" tIns="186395" rIns="372820" bIns="18639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820" tIns="186395" rIns="372820" bIns="18639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0642" tIns="155309" rIns="310642" bIns="155309"/>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642" tIns="155309" rIns="310642" bIns="155309"/>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9145993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3118" algn="l" rtl="0" eaLnBrk="1" fontAlgn="base" hangingPunct="1">
        <a:spcBef>
          <a:spcPct val="0"/>
        </a:spcBef>
        <a:spcAft>
          <a:spcPct val="0"/>
        </a:spcAft>
        <a:defRPr sz="13581">
          <a:solidFill>
            <a:schemeClr val="tx2"/>
          </a:solidFill>
          <a:latin typeface="Garamond" pitchFamily="18" charset="0"/>
        </a:defRPr>
      </a:lvl6pPr>
      <a:lvl7pPr marL="3106232" algn="l" rtl="0" eaLnBrk="1" fontAlgn="base" hangingPunct="1">
        <a:spcBef>
          <a:spcPct val="0"/>
        </a:spcBef>
        <a:spcAft>
          <a:spcPct val="0"/>
        </a:spcAft>
        <a:defRPr sz="13581">
          <a:solidFill>
            <a:schemeClr val="tx2"/>
          </a:solidFill>
          <a:latin typeface="Garamond" pitchFamily="18" charset="0"/>
        </a:defRPr>
      </a:lvl7pPr>
      <a:lvl8pPr marL="4659346" algn="l" rtl="0" eaLnBrk="1" fontAlgn="base" hangingPunct="1">
        <a:spcBef>
          <a:spcPct val="0"/>
        </a:spcBef>
        <a:spcAft>
          <a:spcPct val="0"/>
        </a:spcAft>
        <a:defRPr sz="13581">
          <a:solidFill>
            <a:schemeClr val="tx2"/>
          </a:solidFill>
          <a:latin typeface="Garamond" pitchFamily="18" charset="0"/>
        </a:defRPr>
      </a:lvl8pPr>
      <a:lvl9pPr marL="6212460" algn="l" rtl="0" eaLnBrk="1" fontAlgn="base" hangingPunct="1">
        <a:spcBef>
          <a:spcPct val="0"/>
        </a:spcBef>
        <a:spcAft>
          <a:spcPct val="0"/>
        </a:spcAft>
        <a:defRPr sz="13581">
          <a:solidFill>
            <a:schemeClr val="tx2"/>
          </a:solidFill>
          <a:latin typeface="Garamond" pitchFamily="18" charset="0"/>
        </a:defRPr>
      </a:lvl9pPr>
    </p:titleStyle>
    <p:bodyStyle>
      <a:lvl1pPr marL="1164830" indent="-1164830"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5748" indent="-1105513"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2940" indent="-1191795"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1491" indent="-107315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10939" indent="-11540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64048" indent="-11540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17175" indent="-11540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70285" indent="-11540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23399" indent="-11540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6232" rtl="0" eaLnBrk="1" latinLnBrk="0" hangingPunct="1">
        <a:defRPr sz="6082" kern="1200">
          <a:solidFill>
            <a:schemeClr val="tx1"/>
          </a:solidFill>
          <a:latin typeface="+mn-lt"/>
          <a:ea typeface="+mn-ea"/>
          <a:cs typeface="+mn-cs"/>
        </a:defRPr>
      </a:lvl1pPr>
      <a:lvl2pPr marL="1553118" algn="l" defTabSz="3106232" rtl="0" eaLnBrk="1" latinLnBrk="0" hangingPunct="1">
        <a:defRPr sz="6082" kern="1200">
          <a:solidFill>
            <a:schemeClr val="tx1"/>
          </a:solidFill>
          <a:latin typeface="+mn-lt"/>
          <a:ea typeface="+mn-ea"/>
          <a:cs typeface="+mn-cs"/>
        </a:defRPr>
      </a:lvl2pPr>
      <a:lvl3pPr marL="3106232" algn="l" defTabSz="3106232" rtl="0" eaLnBrk="1" latinLnBrk="0" hangingPunct="1">
        <a:defRPr sz="6082" kern="1200">
          <a:solidFill>
            <a:schemeClr val="tx1"/>
          </a:solidFill>
          <a:latin typeface="+mn-lt"/>
          <a:ea typeface="+mn-ea"/>
          <a:cs typeface="+mn-cs"/>
        </a:defRPr>
      </a:lvl3pPr>
      <a:lvl4pPr marL="4659346" algn="l" defTabSz="3106232" rtl="0" eaLnBrk="1" latinLnBrk="0" hangingPunct="1">
        <a:defRPr sz="6082" kern="1200">
          <a:solidFill>
            <a:schemeClr val="tx1"/>
          </a:solidFill>
          <a:latin typeface="+mn-lt"/>
          <a:ea typeface="+mn-ea"/>
          <a:cs typeface="+mn-cs"/>
        </a:defRPr>
      </a:lvl4pPr>
      <a:lvl5pPr marL="6212460" algn="l" defTabSz="3106232" rtl="0" eaLnBrk="1" latinLnBrk="0" hangingPunct="1">
        <a:defRPr sz="6082" kern="1200">
          <a:solidFill>
            <a:schemeClr val="tx1"/>
          </a:solidFill>
          <a:latin typeface="+mn-lt"/>
          <a:ea typeface="+mn-ea"/>
          <a:cs typeface="+mn-cs"/>
        </a:defRPr>
      </a:lvl5pPr>
      <a:lvl6pPr marL="7765578" algn="l" defTabSz="3106232" rtl="0" eaLnBrk="1" latinLnBrk="0" hangingPunct="1">
        <a:defRPr sz="6082" kern="1200">
          <a:solidFill>
            <a:schemeClr val="tx1"/>
          </a:solidFill>
          <a:latin typeface="+mn-lt"/>
          <a:ea typeface="+mn-ea"/>
          <a:cs typeface="+mn-cs"/>
        </a:defRPr>
      </a:lvl6pPr>
      <a:lvl7pPr marL="9318688" algn="l" defTabSz="3106232" rtl="0" eaLnBrk="1" latinLnBrk="0" hangingPunct="1">
        <a:defRPr sz="6082" kern="1200">
          <a:solidFill>
            <a:schemeClr val="tx1"/>
          </a:solidFill>
          <a:latin typeface="+mn-lt"/>
          <a:ea typeface="+mn-ea"/>
          <a:cs typeface="+mn-cs"/>
        </a:defRPr>
      </a:lvl7pPr>
      <a:lvl8pPr marL="10871810" algn="l" defTabSz="3106232" rtl="0" eaLnBrk="1" latinLnBrk="0" hangingPunct="1">
        <a:defRPr sz="6082" kern="1200">
          <a:solidFill>
            <a:schemeClr val="tx1"/>
          </a:solidFill>
          <a:latin typeface="+mn-lt"/>
          <a:ea typeface="+mn-ea"/>
          <a:cs typeface="+mn-cs"/>
        </a:defRPr>
      </a:lvl8pPr>
      <a:lvl9pPr marL="12424920" algn="l" defTabSz="3106232" rtl="0" eaLnBrk="1" latinLnBrk="0" hangingPunct="1">
        <a:defRPr sz="6082"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7390" tIns="203740" rIns="407390" bIns="20374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7390" tIns="203740" rIns="407390" bIns="20374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390" tIns="203740" rIns="407390" bIns="20374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390" tIns="203740" rIns="407390" bIns="20374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447" tIns="169761" rIns="339447" bIns="169761"/>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447" tIns="169761" rIns="339447" bIns="169761"/>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60607758"/>
      </p:ext>
    </p:extLst>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7160" algn="l" rtl="0" eaLnBrk="1" fontAlgn="base" hangingPunct="1">
        <a:spcBef>
          <a:spcPct val="0"/>
        </a:spcBef>
        <a:spcAft>
          <a:spcPct val="0"/>
        </a:spcAft>
        <a:defRPr sz="14998">
          <a:solidFill>
            <a:schemeClr val="tx2"/>
          </a:solidFill>
          <a:latin typeface="Garamond" pitchFamily="18" charset="0"/>
        </a:defRPr>
      </a:lvl6pPr>
      <a:lvl7pPr marL="3394338" algn="l" rtl="0" eaLnBrk="1" fontAlgn="base" hangingPunct="1">
        <a:spcBef>
          <a:spcPct val="0"/>
        </a:spcBef>
        <a:spcAft>
          <a:spcPct val="0"/>
        </a:spcAft>
        <a:defRPr sz="14998">
          <a:solidFill>
            <a:schemeClr val="tx2"/>
          </a:solidFill>
          <a:latin typeface="Garamond" pitchFamily="18" charset="0"/>
        </a:defRPr>
      </a:lvl7pPr>
      <a:lvl8pPr marL="5091494" algn="l" rtl="0" eaLnBrk="1" fontAlgn="base" hangingPunct="1">
        <a:spcBef>
          <a:spcPct val="0"/>
        </a:spcBef>
        <a:spcAft>
          <a:spcPct val="0"/>
        </a:spcAft>
        <a:defRPr sz="14998">
          <a:solidFill>
            <a:schemeClr val="tx2"/>
          </a:solidFill>
          <a:latin typeface="Garamond" pitchFamily="18" charset="0"/>
        </a:defRPr>
      </a:lvl8pPr>
      <a:lvl9pPr marL="6788664" algn="l" rtl="0" eaLnBrk="1" fontAlgn="base" hangingPunct="1">
        <a:spcBef>
          <a:spcPct val="0"/>
        </a:spcBef>
        <a:spcAft>
          <a:spcPct val="0"/>
        </a:spcAft>
        <a:defRPr sz="14998">
          <a:solidFill>
            <a:schemeClr val="tx2"/>
          </a:solidFill>
          <a:latin typeface="Garamond" pitchFamily="18" charset="0"/>
        </a:defRPr>
      </a:lvl9pPr>
    </p:titleStyle>
    <p:bodyStyle>
      <a:lvl1pPr marL="1272871" indent="-1272871"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6815" indent="-1208061"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5045" indent="-1302336"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73640" indent="-1172690"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40618" indent="-126108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37780" indent="-126108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34954" indent="-126108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32120" indent="-126108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29292" indent="-126108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4338" rtl="0" eaLnBrk="1" latinLnBrk="0" hangingPunct="1">
        <a:defRPr sz="6916" kern="1200">
          <a:solidFill>
            <a:schemeClr val="tx1"/>
          </a:solidFill>
          <a:latin typeface="+mn-lt"/>
          <a:ea typeface="+mn-ea"/>
          <a:cs typeface="+mn-cs"/>
        </a:defRPr>
      </a:lvl1pPr>
      <a:lvl2pPr marL="1697160" algn="l" defTabSz="3394338" rtl="0" eaLnBrk="1" latinLnBrk="0" hangingPunct="1">
        <a:defRPr sz="6916" kern="1200">
          <a:solidFill>
            <a:schemeClr val="tx1"/>
          </a:solidFill>
          <a:latin typeface="+mn-lt"/>
          <a:ea typeface="+mn-ea"/>
          <a:cs typeface="+mn-cs"/>
        </a:defRPr>
      </a:lvl2pPr>
      <a:lvl3pPr marL="3394338" algn="l" defTabSz="3394338" rtl="0" eaLnBrk="1" latinLnBrk="0" hangingPunct="1">
        <a:defRPr sz="6916" kern="1200">
          <a:solidFill>
            <a:schemeClr val="tx1"/>
          </a:solidFill>
          <a:latin typeface="+mn-lt"/>
          <a:ea typeface="+mn-ea"/>
          <a:cs typeface="+mn-cs"/>
        </a:defRPr>
      </a:lvl3pPr>
      <a:lvl4pPr marL="5091494" algn="l" defTabSz="3394338" rtl="0" eaLnBrk="1" latinLnBrk="0" hangingPunct="1">
        <a:defRPr sz="6916" kern="1200">
          <a:solidFill>
            <a:schemeClr val="tx1"/>
          </a:solidFill>
          <a:latin typeface="+mn-lt"/>
          <a:ea typeface="+mn-ea"/>
          <a:cs typeface="+mn-cs"/>
        </a:defRPr>
      </a:lvl4pPr>
      <a:lvl5pPr marL="6788664" algn="l" defTabSz="3394338" rtl="0" eaLnBrk="1" latinLnBrk="0" hangingPunct="1">
        <a:defRPr sz="6916" kern="1200">
          <a:solidFill>
            <a:schemeClr val="tx1"/>
          </a:solidFill>
          <a:latin typeface="+mn-lt"/>
          <a:ea typeface="+mn-ea"/>
          <a:cs typeface="+mn-cs"/>
        </a:defRPr>
      </a:lvl5pPr>
      <a:lvl6pPr marL="8485828" algn="l" defTabSz="3394338" rtl="0" eaLnBrk="1" latinLnBrk="0" hangingPunct="1">
        <a:defRPr sz="6916" kern="1200">
          <a:solidFill>
            <a:schemeClr val="tx1"/>
          </a:solidFill>
          <a:latin typeface="+mn-lt"/>
          <a:ea typeface="+mn-ea"/>
          <a:cs typeface="+mn-cs"/>
        </a:defRPr>
      </a:lvl6pPr>
      <a:lvl7pPr marL="10183004" algn="l" defTabSz="3394338" rtl="0" eaLnBrk="1" latinLnBrk="0" hangingPunct="1">
        <a:defRPr sz="6916" kern="1200">
          <a:solidFill>
            <a:schemeClr val="tx1"/>
          </a:solidFill>
          <a:latin typeface="+mn-lt"/>
          <a:ea typeface="+mn-ea"/>
          <a:cs typeface="+mn-cs"/>
        </a:defRPr>
      </a:lvl7pPr>
      <a:lvl8pPr marL="11880157" algn="l" defTabSz="3394338" rtl="0" eaLnBrk="1" latinLnBrk="0" hangingPunct="1">
        <a:defRPr sz="6916" kern="1200">
          <a:solidFill>
            <a:schemeClr val="tx1"/>
          </a:solidFill>
          <a:latin typeface="+mn-lt"/>
          <a:ea typeface="+mn-ea"/>
          <a:cs typeface="+mn-cs"/>
        </a:defRPr>
      </a:lvl8pPr>
      <a:lvl9pPr marL="13577323" algn="l" defTabSz="3394338" rtl="0" eaLnBrk="1" latinLnBrk="0" hangingPunct="1">
        <a:defRPr sz="6916"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7278" tIns="203688" rIns="407278" bIns="203688"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407278" tIns="203688" rIns="407278" bIns="20368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278" tIns="203688" rIns="407278" bIns="203688" numCol="1" anchor="b" anchorCtr="0" compatLnSpc="1">
            <a:prstTxWarp prst="textNoShape">
              <a:avLst/>
            </a:prstTxWarp>
          </a:bodyPr>
          <a:lstStyle>
            <a:lvl1pPr algn="ctr">
              <a:defRPr sz="4583">
                <a:latin typeface="Garamond" pitchFamily="18" charset="0"/>
              </a:defRPr>
            </a:lvl1pPr>
          </a:lstStyle>
          <a:p>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278" tIns="203688" rIns="407278" bIns="20368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39353" tIns="169718" rIns="339353" bIns="169718"/>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353" tIns="169718" rIns="339353" bIns="169718"/>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900288" y="33374865"/>
            <a:ext cx="4245189" cy="2046904"/>
          </a:xfrm>
          <a:prstGeom prst="rect">
            <a:avLst/>
          </a:prstGeom>
        </p:spPr>
      </p:pic>
    </p:spTree>
    <p:extLst>
      <p:ext uri="{BB962C8B-B14F-4D97-AF65-F5344CB8AC3E}">
        <p14:creationId xmlns:p14="http://schemas.microsoft.com/office/powerpoint/2010/main" val="2221001342"/>
      </p:ext>
    </p:extLst>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6691" algn="l" rtl="0" eaLnBrk="1" fontAlgn="base" hangingPunct="1">
        <a:spcBef>
          <a:spcPct val="0"/>
        </a:spcBef>
        <a:spcAft>
          <a:spcPct val="0"/>
        </a:spcAft>
        <a:defRPr sz="14998">
          <a:solidFill>
            <a:schemeClr val="tx2"/>
          </a:solidFill>
          <a:latin typeface="Garamond" pitchFamily="18" charset="0"/>
        </a:defRPr>
      </a:lvl6pPr>
      <a:lvl7pPr marL="3393403" algn="l" rtl="0" eaLnBrk="1" fontAlgn="base" hangingPunct="1">
        <a:spcBef>
          <a:spcPct val="0"/>
        </a:spcBef>
        <a:spcAft>
          <a:spcPct val="0"/>
        </a:spcAft>
        <a:defRPr sz="14998">
          <a:solidFill>
            <a:schemeClr val="tx2"/>
          </a:solidFill>
          <a:latin typeface="Garamond" pitchFamily="18" charset="0"/>
        </a:defRPr>
      </a:lvl7pPr>
      <a:lvl8pPr marL="5090092" algn="l" rtl="0" eaLnBrk="1" fontAlgn="base" hangingPunct="1">
        <a:spcBef>
          <a:spcPct val="0"/>
        </a:spcBef>
        <a:spcAft>
          <a:spcPct val="0"/>
        </a:spcAft>
        <a:defRPr sz="14998">
          <a:solidFill>
            <a:schemeClr val="tx2"/>
          </a:solidFill>
          <a:latin typeface="Garamond" pitchFamily="18" charset="0"/>
        </a:defRPr>
      </a:lvl8pPr>
      <a:lvl9pPr marL="6786797" algn="l" rtl="0" eaLnBrk="1" fontAlgn="base" hangingPunct="1">
        <a:spcBef>
          <a:spcPct val="0"/>
        </a:spcBef>
        <a:spcAft>
          <a:spcPct val="0"/>
        </a:spcAft>
        <a:defRPr sz="14998">
          <a:solidFill>
            <a:schemeClr val="tx2"/>
          </a:solidFill>
          <a:latin typeface="Garamond" pitchFamily="18" charset="0"/>
        </a:defRPr>
      </a:lvl9pPr>
    </p:titleStyle>
    <p:bodyStyle>
      <a:lvl1pPr marL="1272521" indent="-1272521"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6131" indent="-1207728"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4004" indent="-1301979"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72271" indent="-117236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38902" indent="-126073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35597" indent="-126073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32303" indent="-126073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29004" indent="-126073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25706" indent="-126073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3403" rtl="0" eaLnBrk="1" latinLnBrk="0" hangingPunct="1">
        <a:defRPr sz="6916" kern="1200">
          <a:solidFill>
            <a:schemeClr val="tx1"/>
          </a:solidFill>
          <a:latin typeface="+mn-lt"/>
          <a:ea typeface="+mn-ea"/>
          <a:cs typeface="+mn-cs"/>
        </a:defRPr>
      </a:lvl1pPr>
      <a:lvl2pPr marL="1696691" algn="l" defTabSz="3393403" rtl="0" eaLnBrk="1" latinLnBrk="0" hangingPunct="1">
        <a:defRPr sz="6916" kern="1200">
          <a:solidFill>
            <a:schemeClr val="tx1"/>
          </a:solidFill>
          <a:latin typeface="+mn-lt"/>
          <a:ea typeface="+mn-ea"/>
          <a:cs typeface="+mn-cs"/>
        </a:defRPr>
      </a:lvl2pPr>
      <a:lvl3pPr marL="3393403" algn="l" defTabSz="3393403" rtl="0" eaLnBrk="1" latinLnBrk="0" hangingPunct="1">
        <a:defRPr sz="6916" kern="1200">
          <a:solidFill>
            <a:schemeClr val="tx1"/>
          </a:solidFill>
          <a:latin typeface="+mn-lt"/>
          <a:ea typeface="+mn-ea"/>
          <a:cs typeface="+mn-cs"/>
        </a:defRPr>
      </a:lvl3pPr>
      <a:lvl4pPr marL="5090092" algn="l" defTabSz="3393403" rtl="0" eaLnBrk="1" latinLnBrk="0" hangingPunct="1">
        <a:defRPr sz="6916" kern="1200">
          <a:solidFill>
            <a:schemeClr val="tx1"/>
          </a:solidFill>
          <a:latin typeface="+mn-lt"/>
          <a:ea typeface="+mn-ea"/>
          <a:cs typeface="+mn-cs"/>
        </a:defRPr>
      </a:lvl4pPr>
      <a:lvl5pPr marL="6786797" algn="l" defTabSz="3393403" rtl="0" eaLnBrk="1" latinLnBrk="0" hangingPunct="1">
        <a:defRPr sz="6916" kern="1200">
          <a:solidFill>
            <a:schemeClr val="tx1"/>
          </a:solidFill>
          <a:latin typeface="+mn-lt"/>
          <a:ea typeface="+mn-ea"/>
          <a:cs typeface="+mn-cs"/>
        </a:defRPr>
      </a:lvl5pPr>
      <a:lvl6pPr marL="8483491" algn="l" defTabSz="3393403" rtl="0" eaLnBrk="1" latinLnBrk="0" hangingPunct="1">
        <a:defRPr sz="6916" kern="1200">
          <a:solidFill>
            <a:schemeClr val="tx1"/>
          </a:solidFill>
          <a:latin typeface="+mn-lt"/>
          <a:ea typeface="+mn-ea"/>
          <a:cs typeface="+mn-cs"/>
        </a:defRPr>
      </a:lvl6pPr>
      <a:lvl7pPr marL="10180207" algn="l" defTabSz="3393403" rtl="0" eaLnBrk="1" latinLnBrk="0" hangingPunct="1">
        <a:defRPr sz="6916" kern="1200">
          <a:solidFill>
            <a:schemeClr val="tx1"/>
          </a:solidFill>
          <a:latin typeface="+mn-lt"/>
          <a:ea typeface="+mn-ea"/>
          <a:cs typeface="+mn-cs"/>
        </a:defRPr>
      </a:lvl7pPr>
      <a:lvl8pPr marL="11876887" algn="l" defTabSz="3393403" rtl="0" eaLnBrk="1" latinLnBrk="0" hangingPunct="1">
        <a:defRPr sz="6916" kern="1200">
          <a:solidFill>
            <a:schemeClr val="tx1"/>
          </a:solidFill>
          <a:latin typeface="+mn-lt"/>
          <a:ea typeface="+mn-ea"/>
          <a:cs typeface="+mn-cs"/>
        </a:defRPr>
      </a:lvl8pPr>
      <a:lvl9pPr marL="13573590" algn="l" defTabSz="3393403" rtl="0" eaLnBrk="1" latinLnBrk="0" hangingPunct="1">
        <a:defRPr sz="6916"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7165" tIns="203633" rIns="407165" bIns="203633"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7165" tIns="203633" rIns="407165" bIns="20363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165" tIns="203633" rIns="407165" bIns="203633" numCol="1" anchor="b" anchorCtr="0" compatLnSpc="1">
            <a:prstTxWarp prst="textNoShape">
              <a:avLst/>
            </a:prstTxWarp>
          </a:bodyPr>
          <a:lstStyle>
            <a:lvl1pPr algn="ctr">
              <a:defRPr sz="4583">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407165" tIns="203633" rIns="407165" bIns="203633" numCol="1" anchor="b" anchorCtr="0" compatLnSpc="1">
            <a:prstTxWarp prst="textNoShape">
              <a:avLst/>
            </a:prstTxWarp>
          </a:bodyPr>
          <a:lstStyle>
            <a:lvl1pPr algn="r">
              <a:defRPr sz="6082">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39259" tIns="169672" rIns="339259" bIns="169672"/>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39259" tIns="169672" rIns="339259" bIns="169672"/>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958424163"/>
      </p:ext>
    </p:extLst>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 id="2147484996"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5pPr>
      <a:lvl6pPr marL="1696223" algn="l" rtl="0" eaLnBrk="1" fontAlgn="base" hangingPunct="1">
        <a:spcBef>
          <a:spcPct val="0"/>
        </a:spcBef>
        <a:spcAft>
          <a:spcPct val="0"/>
        </a:spcAft>
        <a:defRPr sz="14998">
          <a:solidFill>
            <a:schemeClr val="tx2"/>
          </a:solidFill>
          <a:latin typeface="Garamond" pitchFamily="18" charset="0"/>
        </a:defRPr>
      </a:lvl6pPr>
      <a:lvl7pPr marL="3392472" algn="l" rtl="0" eaLnBrk="1" fontAlgn="base" hangingPunct="1">
        <a:spcBef>
          <a:spcPct val="0"/>
        </a:spcBef>
        <a:spcAft>
          <a:spcPct val="0"/>
        </a:spcAft>
        <a:defRPr sz="14998">
          <a:solidFill>
            <a:schemeClr val="tx2"/>
          </a:solidFill>
          <a:latin typeface="Garamond" pitchFamily="18" charset="0"/>
        </a:defRPr>
      </a:lvl7pPr>
      <a:lvl8pPr marL="5088694" algn="l" rtl="0" eaLnBrk="1" fontAlgn="base" hangingPunct="1">
        <a:spcBef>
          <a:spcPct val="0"/>
        </a:spcBef>
        <a:spcAft>
          <a:spcPct val="0"/>
        </a:spcAft>
        <a:defRPr sz="14998">
          <a:solidFill>
            <a:schemeClr val="tx2"/>
          </a:solidFill>
          <a:latin typeface="Garamond" pitchFamily="18" charset="0"/>
        </a:defRPr>
      </a:lvl8pPr>
      <a:lvl9pPr marL="6784931" algn="l" rtl="0" eaLnBrk="1" fontAlgn="base" hangingPunct="1">
        <a:spcBef>
          <a:spcPct val="0"/>
        </a:spcBef>
        <a:spcAft>
          <a:spcPct val="0"/>
        </a:spcAft>
        <a:defRPr sz="14998">
          <a:solidFill>
            <a:schemeClr val="tx2"/>
          </a:solidFill>
          <a:latin typeface="Garamond" pitchFamily="18" charset="0"/>
        </a:defRPr>
      </a:lvl9pPr>
    </p:titleStyle>
    <p:bodyStyle>
      <a:lvl1pPr marL="1272174" indent="-1272174" algn="l" rtl="0" eaLnBrk="1" fontAlgn="base" hangingPunct="1">
        <a:spcBef>
          <a:spcPct val="20000"/>
        </a:spcBef>
        <a:spcAft>
          <a:spcPct val="0"/>
        </a:spcAft>
        <a:buClr>
          <a:schemeClr val="accent1"/>
        </a:buClr>
        <a:buSzPct val="65000"/>
        <a:buFont typeface="Wingdings" charset="0"/>
        <a:buChar char="n"/>
        <a:defRPr sz="8999">
          <a:solidFill>
            <a:schemeClr val="tx1"/>
          </a:solidFill>
          <a:latin typeface="+mn-lt"/>
          <a:ea typeface="ＭＳ Ｐゴシック" pitchFamily="-105" charset="-128"/>
          <a:cs typeface="ＭＳ Ｐゴシック" pitchFamily="-105" charset="-128"/>
        </a:defRPr>
      </a:lvl1pPr>
      <a:lvl2pPr marL="2485448" indent="-1207394" algn="l" rtl="0" eaLnBrk="1" fontAlgn="base" hangingPunct="1">
        <a:spcBef>
          <a:spcPct val="20000"/>
        </a:spcBef>
        <a:spcAft>
          <a:spcPct val="0"/>
        </a:spcAft>
        <a:buClr>
          <a:schemeClr val="accent2"/>
        </a:buClr>
        <a:buSzPct val="60000"/>
        <a:buFont typeface="Wingdings" charset="0"/>
        <a:buChar char="q"/>
        <a:defRPr sz="8332">
          <a:solidFill>
            <a:schemeClr val="tx1"/>
          </a:solidFill>
          <a:latin typeface="+mn-lt"/>
          <a:ea typeface="ＭＳ Ｐゴシック" pitchFamily="-105" charset="-128"/>
        </a:defRPr>
      </a:lvl2pPr>
      <a:lvl3pPr marL="3792962" indent="-1301623" algn="l" rtl="0" eaLnBrk="1" fontAlgn="base" hangingPunct="1">
        <a:spcBef>
          <a:spcPct val="20000"/>
        </a:spcBef>
        <a:spcAft>
          <a:spcPct val="0"/>
        </a:spcAft>
        <a:buClr>
          <a:schemeClr val="accent1"/>
        </a:buClr>
        <a:buSzPct val="65000"/>
        <a:buFont typeface="Wingdings" charset="0"/>
        <a:buChar char="n"/>
        <a:defRPr sz="7499">
          <a:solidFill>
            <a:schemeClr val="tx1"/>
          </a:solidFill>
          <a:latin typeface="+mn-lt"/>
          <a:ea typeface="ＭＳ Ｐゴシック" pitchFamily="-105" charset="-128"/>
        </a:defRPr>
      </a:lvl3pPr>
      <a:lvl4pPr marL="4970903" indent="-1172044"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6237185" indent="-1260390" algn="l" rtl="0" eaLnBrk="1" fontAlgn="base" hangingPunct="1">
        <a:spcBef>
          <a:spcPct val="20000"/>
        </a:spcBef>
        <a:spcAft>
          <a:spcPct val="0"/>
        </a:spcAft>
        <a:buClr>
          <a:schemeClr val="accent1"/>
        </a:buClr>
        <a:buSzPct val="75000"/>
        <a:buFont typeface="Wingdings" charset="0"/>
        <a:buChar char="§"/>
        <a:defRPr sz="6082">
          <a:solidFill>
            <a:schemeClr val="tx1"/>
          </a:solidFill>
          <a:latin typeface="+mn-lt"/>
          <a:ea typeface="ＭＳ Ｐゴシック" pitchFamily="-105" charset="-128"/>
        </a:defRPr>
      </a:lvl5pPr>
      <a:lvl6pPr marL="7933416" indent="-12603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29653" indent="-12603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25890" indent="-12603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22123" indent="-12603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2472" rtl="0" eaLnBrk="1" latinLnBrk="0" hangingPunct="1">
        <a:defRPr sz="6916" kern="1200">
          <a:solidFill>
            <a:schemeClr val="tx1"/>
          </a:solidFill>
          <a:latin typeface="+mn-lt"/>
          <a:ea typeface="+mn-ea"/>
          <a:cs typeface="+mn-cs"/>
        </a:defRPr>
      </a:lvl1pPr>
      <a:lvl2pPr marL="1696223" algn="l" defTabSz="3392472" rtl="0" eaLnBrk="1" latinLnBrk="0" hangingPunct="1">
        <a:defRPr sz="6916" kern="1200">
          <a:solidFill>
            <a:schemeClr val="tx1"/>
          </a:solidFill>
          <a:latin typeface="+mn-lt"/>
          <a:ea typeface="+mn-ea"/>
          <a:cs typeface="+mn-cs"/>
        </a:defRPr>
      </a:lvl2pPr>
      <a:lvl3pPr marL="3392472" algn="l" defTabSz="3392472" rtl="0" eaLnBrk="1" latinLnBrk="0" hangingPunct="1">
        <a:defRPr sz="6916" kern="1200">
          <a:solidFill>
            <a:schemeClr val="tx1"/>
          </a:solidFill>
          <a:latin typeface="+mn-lt"/>
          <a:ea typeface="+mn-ea"/>
          <a:cs typeface="+mn-cs"/>
        </a:defRPr>
      </a:lvl3pPr>
      <a:lvl4pPr marL="5088694" algn="l" defTabSz="3392472" rtl="0" eaLnBrk="1" latinLnBrk="0" hangingPunct="1">
        <a:defRPr sz="6916" kern="1200">
          <a:solidFill>
            <a:schemeClr val="tx1"/>
          </a:solidFill>
          <a:latin typeface="+mn-lt"/>
          <a:ea typeface="+mn-ea"/>
          <a:cs typeface="+mn-cs"/>
        </a:defRPr>
      </a:lvl4pPr>
      <a:lvl5pPr marL="6784931" algn="l" defTabSz="3392472" rtl="0" eaLnBrk="1" latinLnBrk="0" hangingPunct="1">
        <a:defRPr sz="6916" kern="1200">
          <a:solidFill>
            <a:schemeClr val="tx1"/>
          </a:solidFill>
          <a:latin typeface="+mn-lt"/>
          <a:ea typeface="+mn-ea"/>
          <a:cs typeface="+mn-cs"/>
        </a:defRPr>
      </a:lvl5pPr>
      <a:lvl6pPr marL="8481155" algn="l" defTabSz="3392472" rtl="0" eaLnBrk="1" latinLnBrk="0" hangingPunct="1">
        <a:defRPr sz="6916" kern="1200">
          <a:solidFill>
            <a:schemeClr val="tx1"/>
          </a:solidFill>
          <a:latin typeface="+mn-lt"/>
          <a:ea typeface="+mn-ea"/>
          <a:cs typeface="+mn-cs"/>
        </a:defRPr>
      </a:lvl6pPr>
      <a:lvl7pPr marL="10177403" algn="l" defTabSz="3392472" rtl="0" eaLnBrk="1" latinLnBrk="0" hangingPunct="1">
        <a:defRPr sz="6916" kern="1200">
          <a:solidFill>
            <a:schemeClr val="tx1"/>
          </a:solidFill>
          <a:latin typeface="+mn-lt"/>
          <a:ea typeface="+mn-ea"/>
          <a:cs typeface="+mn-cs"/>
        </a:defRPr>
      </a:lvl7pPr>
      <a:lvl8pPr marL="11873623" algn="l" defTabSz="3392472" rtl="0" eaLnBrk="1" latinLnBrk="0" hangingPunct="1">
        <a:defRPr sz="6916" kern="1200">
          <a:solidFill>
            <a:schemeClr val="tx1"/>
          </a:solidFill>
          <a:latin typeface="+mn-lt"/>
          <a:ea typeface="+mn-ea"/>
          <a:cs typeface="+mn-cs"/>
        </a:defRPr>
      </a:lvl8pPr>
      <a:lvl9pPr marL="13569856" algn="l" defTabSz="3392472" rtl="0" eaLnBrk="1" latinLnBrk="0" hangingPunct="1">
        <a:defRPr sz="6916"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7053" tIns="203580" rIns="407053" bIns="20358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7053" tIns="203580" rIns="407053" bIns="20358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7053" tIns="203580" rIns="407053" bIns="20358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7053" tIns="203580" rIns="407053" bIns="20358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166" tIns="169628" rIns="339166" bIns="169628"/>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166" tIns="169628" rIns="339166" bIns="169628"/>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284141390"/>
      </p:ext>
    </p:extLst>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 id="2147485005" r:id="rId8"/>
    <p:sldLayoutId id="2147485006" r:id="rId9"/>
    <p:sldLayoutId id="2147485007" r:id="rId10"/>
    <p:sldLayoutId id="214748500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5758" algn="l" rtl="0" eaLnBrk="1" fontAlgn="base" hangingPunct="1">
        <a:spcBef>
          <a:spcPct val="0"/>
        </a:spcBef>
        <a:spcAft>
          <a:spcPct val="0"/>
        </a:spcAft>
        <a:defRPr sz="14998">
          <a:solidFill>
            <a:schemeClr val="tx2"/>
          </a:solidFill>
          <a:latin typeface="Garamond" pitchFamily="18" charset="0"/>
        </a:defRPr>
      </a:lvl6pPr>
      <a:lvl7pPr marL="3391536" algn="l" rtl="0" eaLnBrk="1" fontAlgn="base" hangingPunct="1">
        <a:spcBef>
          <a:spcPct val="0"/>
        </a:spcBef>
        <a:spcAft>
          <a:spcPct val="0"/>
        </a:spcAft>
        <a:defRPr sz="14998">
          <a:solidFill>
            <a:schemeClr val="tx2"/>
          </a:solidFill>
          <a:latin typeface="Garamond" pitchFamily="18" charset="0"/>
        </a:defRPr>
      </a:lvl7pPr>
      <a:lvl8pPr marL="5087294" algn="l" rtl="0" eaLnBrk="1" fontAlgn="base" hangingPunct="1">
        <a:spcBef>
          <a:spcPct val="0"/>
        </a:spcBef>
        <a:spcAft>
          <a:spcPct val="0"/>
        </a:spcAft>
        <a:defRPr sz="14998">
          <a:solidFill>
            <a:schemeClr val="tx2"/>
          </a:solidFill>
          <a:latin typeface="Garamond" pitchFamily="18" charset="0"/>
        </a:defRPr>
      </a:lvl8pPr>
      <a:lvl9pPr marL="6783063" algn="l" rtl="0" eaLnBrk="1" fontAlgn="base" hangingPunct="1">
        <a:spcBef>
          <a:spcPct val="0"/>
        </a:spcBef>
        <a:spcAft>
          <a:spcPct val="0"/>
        </a:spcAft>
        <a:defRPr sz="14998">
          <a:solidFill>
            <a:schemeClr val="tx2"/>
          </a:solidFill>
          <a:latin typeface="Garamond" pitchFamily="18" charset="0"/>
        </a:defRPr>
      </a:lvl9pPr>
    </p:titleStyle>
    <p:bodyStyle>
      <a:lvl1pPr marL="1271824" indent="-127182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4767" indent="-1207061"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1918" indent="-1301267"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69534" indent="-117172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35469" indent="-126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31233" indent="-126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27001" indent="-126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22774" indent="-126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18542" indent="-126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1536" rtl="0" eaLnBrk="1" latinLnBrk="0" hangingPunct="1">
        <a:defRPr sz="6916" kern="1200">
          <a:solidFill>
            <a:schemeClr val="tx1"/>
          </a:solidFill>
          <a:latin typeface="+mn-lt"/>
          <a:ea typeface="+mn-ea"/>
          <a:cs typeface="+mn-cs"/>
        </a:defRPr>
      </a:lvl1pPr>
      <a:lvl2pPr marL="1695758" algn="l" defTabSz="3391536" rtl="0" eaLnBrk="1" latinLnBrk="0" hangingPunct="1">
        <a:defRPr sz="6916" kern="1200">
          <a:solidFill>
            <a:schemeClr val="tx1"/>
          </a:solidFill>
          <a:latin typeface="+mn-lt"/>
          <a:ea typeface="+mn-ea"/>
          <a:cs typeface="+mn-cs"/>
        </a:defRPr>
      </a:lvl2pPr>
      <a:lvl3pPr marL="3391536" algn="l" defTabSz="3391536" rtl="0" eaLnBrk="1" latinLnBrk="0" hangingPunct="1">
        <a:defRPr sz="6916" kern="1200">
          <a:solidFill>
            <a:schemeClr val="tx1"/>
          </a:solidFill>
          <a:latin typeface="+mn-lt"/>
          <a:ea typeface="+mn-ea"/>
          <a:cs typeface="+mn-cs"/>
        </a:defRPr>
      </a:lvl3pPr>
      <a:lvl4pPr marL="5087294" algn="l" defTabSz="3391536" rtl="0" eaLnBrk="1" latinLnBrk="0" hangingPunct="1">
        <a:defRPr sz="6916" kern="1200">
          <a:solidFill>
            <a:schemeClr val="tx1"/>
          </a:solidFill>
          <a:latin typeface="+mn-lt"/>
          <a:ea typeface="+mn-ea"/>
          <a:cs typeface="+mn-cs"/>
        </a:defRPr>
      </a:lvl4pPr>
      <a:lvl5pPr marL="6783063" algn="l" defTabSz="3391536" rtl="0" eaLnBrk="1" latinLnBrk="0" hangingPunct="1">
        <a:defRPr sz="6916" kern="1200">
          <a:solidFill>
            <a:schemeClr val="tx1"/>
          </a:solidFill>
          <a:latin typeface="+mn-lt"/>
          <a:ea typeface="+mn-ea"/>
          <a:cs typeface="+mn-cs"/>
        </a:defRPr>
      </a:lvl5pPr>
      <a:lvl6pPr marL="8478825" algn="l" defTabSz="3391536" rtl="0" eaLnBrk="1" latinLnBrk="0" hangingPunct="1">
        <a:defRPr sz="6916" kern="1200">
          <a:solidFill>
            <a:schemeClr val="tx1"/>
          </a:solidFill>
          <a:latin typeface="+mn-lt"/>
          <a:ea typeface="+mn-ea"/>
          <a:cs typeface="+mn-cs"/>
        </a:defRPr>
      </a:lvl6pPr>
      <a:lvl7pPr marL="10174603" algn="l" defTabSz="3391536" rtl="0" eaLnBrk="1" latinLnBrk="0" hangingPunct="1">
        <a:defRPr sz="6916" kern="1200">
          <a:solidFill>
            <a:schemeClr val="tx1"/>
          </a:solidFill>
          <a:latin typeface="+mn-lt"/>
          <a:ea typeface="+mn-ea"/>
          <a:cs typeface="+mn-cs"/>
        </a:defRPr>
      </a:lvl7pPr>
      <a:lvl8pPr marL="11870357" algn="l" defTabSz="3391536" rtl="0" eaLnBrk="1" latinLnBrk="0" hangingPunct="1">
        <a:defRPr sz="6916" kern="1200">
          <a:solidFill>
            <a:schemeClr val="tx1"/>
          </a:solidFill>
          <a:latin typeface="+mn-lt"/>
          <a:ea typeface="+mn-ea"/>
          <a:cs typeface="+mn-cs"/>
        </a:defRPr>
      </a:lvl8pPr>
      <a:lvl9pPr marL="13566121" algn="l" defTabSz="3391536" rtl="0" eaLnBrk="1" latinLnBrk="0" hangingPunct="1">
        <a:defRPr sz="6916"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6940" tIns="203525" rIns="406940" bIns="20352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6940" tIns="203525" rIns="406940" bIns="20352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6940" tIns="203525" rIns="406940" bIns="20352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6940" tIns="203525" rIns="406940" bIns="20352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9072" tIns="169582" rIns="339072" bIns="169582"/>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9072" tIns="169582" rIns="339072" bIns="169582"/>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985137203"/>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5291" algn="l" rtl="0" eaLnBrk="1" fontAlgn="base" hangingPunct="1">
        <a:spcBef>
          <a:spcPct val="0"/>
        </a:spcBef>
        <a:spcAft>
          <a:spcPct val="0"/>
        </a:spcAft>
        <a:defRPr sz="14998">
          <a:solidFill>
            <a:schemeClr val="tx2"/>
          </a:solidFill>
          <a:latin typeface="Garamond" pitchFamily="18" charset="0"/>
        </a:defRPr>
      </a:lvl6pPr>
      <a:lvl7pPr marL="3390603" algn="l" rtl="0" eaLnBrk="1" fontAlgn="base" hangingPunct="1">
        <a:spcBef>
          <a:spcPct val="0"/>
        </a:spcBef>
        <a:spcAft>
          <a:spcPct val="0"/>
        </a:spcAft>
        <a:defRPr sz="14998">
          <a:solidFill>
            <a:schemeClr val="tx2"/>
          </a:solidFill>
          <a:latin typeface="Garamond" pitchFamily="18" charset="0"/>
        </a:defRPr>
      </a:lvl7pPr>
      <a:lvl8pPr marL="5085894" algn="l" rtl="0" eaLnBrk="1" fontAlgn="base" hangingPunct="1">
        <a:spcBef>
          <a:spcPct val="0"/>
        </a:spcBef>
        <a:spcAft>
          <a:spcPct val="0"/>
        </a:spcAft>
        <a:defRPr sz="14998">
          <a:solidFill>
            <a:schemeClr val="tx2"/>
          </a:solidFill>
          <a:latin typeface="Garamond" pitchFamily="18" charset="0"/>
        </a:defRPr>
      </a:lvl8pPr>
      <a:lvl9pPr marL="6781197" algn="l" rtl="0" eaLnBrk="1" fontAlgn="base" hangingPunct="1">
        <a:spcBef>
          <a:spcPct val="0"/>
        </a:spcBef>
        <a:spcAft>
          <a:spcPct val="0"/>
        </a:spcAft>
        <a:defRPr sz="14998">
          <a:solidFill>
            <a:schemeClr val="tx2"/>
          </a:solidFill>
          <a:latin typeface="Garamond" pitchFamily="18" charset="0"/>
        </a:defRPr>
      </a:lvl9pPr>
    </p:titleStyle>
    <p:bodyStyle>
      <a:lvl1pPr marL="1271478" indent="-1271478"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4084" indent="-120672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90877" indent="-1300908"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68166" indent="-117139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33755" indent="-125970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29050" indent="-125970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24356" indent="-125970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19659" indent="-125970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14961" indent="-125970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90603" rtl="0" eaLnBrk="1" latinLnBrk="0" hangingPunct="1">
        <a:defRPr sz="6916" kern="1200">
          <a:solidFill>
            <a:schemeClr val="tx1"/>
          </a:solidFill>
          <a:latin typeface="+mn-lt"/>
          <a:ea typeface="+mn-ea"/>
          <a:cs typeface="+mn-cs"/>
        </a:defRPr>
      </a:lvl1pPr>
      <a:lvl2pPr marL="1695291" algn="l" defTabSz="3390603" rtl="0" eaLnBrk="1" latinLnBrk="0" hangingPunct="1">
        <a:defRPr sz="6916" kern="1200">
          <a:solidFill>
            <a:schemeClr val="tx1"/>
          </a:solidFill>
          <a:latin typeface="+mn-lt"/>
          <a:ea typeface="+mn-ea"/>
          <a:cs typeface="+mn-cs"/>
        </a:defRPr>
      </a:lvl2pPr>
      <a:lvl3pPr marL="3390603" algn="l" defTabSz="3390603" rtl="0" eaLnBrk="1" latinLnBrk="0" hangingPunct="1">
        <a:defRPr sz="6916" kern="1200">
          <a:solidFill>
            <a:schemeClr val="tx1"/>
          </a:solidFill>
          <a:latin typeface="+mn-lt"/>
          <a:ea typeface="+mn-ea"/>
          <a:cs typeface="+mn-cs"/>
        </a:defRPr>
      </a:lvl3pPr>
      <a:lvl4pPr marL="5085894" algn="l" defTabSz="3390603" rtl="0" eaLnBrk="1" latinLnBrk="0" hangingPunct="1">
        <a:defRPr sz="6916" kern="1200">
          <a:solidFill>
            <a:schemeClr val="tx1"/>
          </a:solidFill>
          <a:latin typeface="+mn-lt"/>
          <a:ea typeface="+mn-ea"/>
          <a:cs typeface="+mn-cs"/>
        </a:defRPr>
      </a:lvl4pPr>
      <a:lvl5pPr marL="6781197" algn="l" defTabSz="3390603" rtl="0" eaLnBrk="1" latinLnBrk="0" hangingPunct="1">
        <a:defRPr sz="6916" kern="1200">
          <a:solidFill>
            <a:schemeClr val="tx1"/>
          </a:solidFill>
          <a:latin typeface="+mn-lt"/>
          <a:ea typeface="+mn-ea"/>
          <a:cs typeface="+mn-cs"/>
        </a:defRPr>
      </a:lvl5pPr>
      <a:lvl6pPr marL="8476492" algn="l" defTabSz="3390603" rtl="0" eaLnBrk="1" latinLnBrk="0" hangingPunct="1">
        <a:defRPr sz="6916" kern="1200">
          <a:solidFill>
            <a:schemeClr val="tx1"/>
          </a:solidFill>
          <a:latin typeface="+mn-lt"/>
          <a:ea typeface="+mn-ea"/>
          <a:cs typeface="+mn-cs"/>
        </a:defRPr>
      </a:lvl6pPr>
      <a:lvl7pPr marL="10171808" algn="l" defTabSz="3390603" rtl="0" eaLnBrk="1" latinLnBrk="0" hangingPunct="1">
        <a:defRPr sz="6916" kern="1200">
          <a:solidFill>
            <a:schemeClr val="tx1"/>
          </a:solidFill>
          <a:latin typeface="+mn-lt"/>
          <a:ea typeface="+mn-ea"/>
          <a:cs typeface="+mn-cs"/>
        </a:defRPr>
      </a:lvl7pPr>
      <a:lvl8pPr marL="11867093" algn="l" defTabSz="3390603" rtl="0" eaLnBrk="1" latinLnBrk="0" hangingPunct="1">
        <a:defRPr sz="6916" kern="1200">
          <a:solidFill>
            <a:schemeClr val="tx1"/>
          </a:solidFill>
          <a:latin typeface="+mn-lt"/>
          <a:ea typeface="+mn-ea"/>
          <a:cs typeface="+mn-cs"/>
        </a:defRPr>
      </a:lvl8pPr>
      <a:lvl9pPr marL="13562392" algn="l" defTabSz="3390603" rtl="0" eaLnBrk="1" latinLnBrk="0" hangingPunct="1">
        <a:defRPr sz="6916"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6828" tIns="203470" rIns="406828" bIns="20347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6828" tIns="203470" rIns="406828" bIns="20347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3427194"/>
            <a:ext cx="9121140" cy="2399983"/>
          </a:xfrm>
          <a:prstGeom prst="rect">
            <a:avLst/>
          </a:prstGeom>
          <a:noFill/>
          <a:ln w="9525">
            <a:noFill/>
            <a:miter lim="800000"/>
            <a:headEnd/>
            <a:tailEnd/>
          </a:ln>
          <a:effectLst/>
        </p:spPr>
        <p:txBody>
          <a:bodyPr vert="horz" wrap="square" lIns="406828" tIns="203470" rIns="406828" bIns="20347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3402196"/>
            <a:ext cx="6720840" cy="2399983"/>
          </a:xfrm>
          <a:prstGeom prst="rect">
            <a:avLst/>
          </a:prstGeom>
          <a:noFill/>
          <a:ln w="9525">
            <a:noFill/>
            <a:miter lim="800000"/>
            <a:headEnd/>
            <a:tailEnd/>
          </a:ln>
          <a:effectLst/>
        </p:spPr>
        <p:txBody>
          <a:bodyPr vert="horz" wrap="square" lIns="406828" tIns="203470" rIns="406828" bIns="20347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4124969"/>
            <a:ext cx="27123390" cy="0"/>
          </a:xfrm>
          <a:prstGeom prst="line">
            <a:avLst/>
          </a:prstGeom>
          <a:noFill/>
          <a:ln w="19050">
            <a:solidFill>
              <a:schemeClr val="accent1"/>
            </a:solidFill>
            <a:round/>
            <a:headEnd/>
            <a:tailEnd/>
          </a:ln>
          <a:effectLst/>
        </p:spPr>
        <p:txBody>
          <a:bodyPr lIns="338978" tIns="169536" rIns="338978" bIns="16953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8978" tIns="169536" rIns="338978" bIns="16953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4502961"/>
            <a:ext cx="3402377" cy="1640525"/>
          </a:xfrm>
          <a:prstGeom prst="rect">
            <a:avLst/>
          </a:prstGeom>
        </p:spPr>
      </p:pic>
    </p:spTree>
    <p:extLst>
      <p:ext uri="{BB962C8B-B14F-4D97-AF65-F5344CB8AC3E}">
        <p14:creationId xmlns:p14="http://schemas.microsoft.com/office/powerpoint/2010/main" val="2427006395"/>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4829" algn="l" rtl="0" eaLnBrk="1" fontAlgn="base" hangingPunct="1">
        <a:spcBef>
          <a:spcPct val="0"/>
        </a:spcBef>
        <a:spcAft>
          <a:spcPct val="0"/>
        </a:spcAft>
        <a:defRPr sz="14998">
          <a:solidFill>
            <a:schemeClr val="tx2"/>
          </a:solidFill>
          <a:latin typeface="Garamond" pitchFamily="18" charset="0"/>
        </a:defRPr>
      </a:lvl6pPr>
      <a:lvl7pPr marL="3389670" algn="l" rtl="0" eaLnBrk="1" fontAlgn="base" hangingPunct="1">
        <a:spcBef>
          <a:spcPct val="0"/>
        </a:spcBef>
        <a:spcAft>
          <a:spcPct val="0"/>
        </a:spcAft>
        <a:defRPr sz="14998">
          <a:solidFill>
            <a:schemeClr val="tx2"/>
          </a:solidFill>
          <a:latin typeface="Garamond" pitchFamily="18" charset="0"/>
        </a:defRPr>
      </a:lvl7pPr>
      <a:lvl8pPr marL="5084499" algn="l" rtl="0" eaLnBrk="1" fontAlgn="base" hangingPunct="1">
        <a:spcBef>
          <a:spcPct val="0"/>
        </a:spcBef>
        <a:spcAft>
          <a:spcPct val="0"/>
        </a:spcAft>
        <a:defRPr sz="14998">
          <a:solidFill>
            <a:schemeClr val="tx2"/>
          </a:solidFill>
          <a:latin typeface="Garamond" pitchFamily="18" charset="0"/>
        </a:defRPr>
      </a:lvl8pPr>
      <a:lvl9pPr marL="6779328" algn="l" rtl="0" eaLnBrk="1" fontAlgn="base" hangingPunct="1">
        <a:spcBef>
          <a:spcPct val="0"/>
        </a:spcBef>
        <a:spcAft>
          <a:spcPct val="0"/>
        </a:spcAft>
        <a:defRPr sz="14998">
          <a:solidFill>
            <a:schemeClr val="tx2"/>
          </a:solidFill>
          <a:latin typeface="Garamond" pitchFamily="18" charset="0"/>
        </a:defRPr>
      </a:lvl9pPr>
    </p:titleStyle>
    <p:bodyStyle>
      <a:lvl1pPr marL="1271128" indent="-1271128"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3403" indent="-1206393"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89834" indent="-1300550"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66801" indent="-117107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32043" indent="-125935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26869" indent="-125935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21709" indent="-125935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16546" indent="-125935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11380" indent="-125935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89670" rtl="0" eaLnBrk="1" latinLnBrk="0" hangingPunct="1">
        <a:defRPr sz="6916" kern="1200">
          <a:solidFill>
            <a:schemeClr val="tx1"/>
          </a:solidFill>
          <a:latin typeface="+mn-lt"/>
          <a:ea typeface="+mn-ea"/>
          <a:cs typeface="+mn-cs"/>
        </a:defRPr>
      </a:lvl1pPr>
      <a:lvl2pPr marL="1694829" algn="l" defTabSz="3389670" rtl="0" eaLnBrk="1" latinLnBrk="0" hangingPunct="1">
        <a:defRPr sz="6916" kern="1200">
          <a:solidFill>
            <a:schemeClr val="tx1"/>
          </a:solidFill>
          <a:latin typeface="+mn-lt"/>
          <a:ea typeface="+mn-ea"/>
          <a:cs typeface="+mn-cs"/>
        </a:defRPr>
      </a:lvl2pPr>
      <a:lvl3pPr marL="3389670" algn="l" defTabSz="3389670" rtl="0" eaLnBrk="1" latinLnBrk="0" hangingPunct="1">
        <a:defRPr sz="6916" kern="1200">
          <a:solidFill>
            <a:schemeClr val="tx1"/>
          </a:solidFill>
          <a:latin typeface="+mn-lt"/>
          <a:ea typeface="+mn-ea"/>
          <a:cs typeface="+mn-cs"/>
        </a:defRPr>
      </a:lvl3pPr>
      <a:lvl4pPr marL="5084499" algn="l" defTabSz="3389670" rtl="0" eaLnBrk="1" latinLnBrk="0" hangingPunct="1">
        <a:defRPr sz="6916" kern="1200">
          <a:solidFill>
            <a:schemeClr val="tx1"/>
          </a:solidFill>
          <a:latin typeface="+mn-lt"/>
          <a:ea typeface="+mn-ea"/>
          <a:cs typeface="+mn-cs"/>
        </a:defRPr>
      </a:lvl4pPr>
      <a:lvl5pPr marL="6779328" algn="l" defTabSz="3389670" rtl="0" eaLnBrk="1" latinLnBrk="0" hangingPunct="1">
        <a:defRPr sz="6916" kern="1200">
          <a:solidFill>
            <a:schemeClr val="tx1"/>
          </a:solidFill>
          <a:latin typeface="+mn-lt"/>
          <a:ea typeface="+mn-ea"/>
          <a:cs typeface="+mn-cs"/>
        </a:defRPr>
      </a:lvl5pPr>
      <a:lvl6pPr marL="8474159" algn="l" defTabSz="3389670" rtl="0" eaLnBrk="1" latinLnBrk="0" hangingPunct="1">
        <a:defRPr sz="6916" kern="1200">
          <a:solidFill>
            <a:schemeClr val="tx1"/>
          </a:solidFill>
          <a:latin typeface="+mn-lt"/>
          <a:ea typeface="+mn-ea"/>
          <a:cs typeface="+mn-cs"/>
        </a:defRPr>
      </a:lvl6pPr>
      <a:lvl7pPr marL="10169010" algn="l" defTabSz="3389670" rtl="0" eaLnBrk="1" latinLnBrk="0" hangingPunct="1">
        <a:defRPr sz="6916" kern="1200">
          <a:solidFill>
            <a:schemeClr val="tx1"/>
          </a:solidFill>
          <a:latin typeface="+mn-lt"/>
          <a:ea typeface="+mn-ea"/>
          <a:cs typeface="+mn-cs"/>
        </a:defRPr>
      </a:lvl7pPr>
      <a:lvl8pPr marL="11863826" algn="l" defTabSz="3389670" rtl="0" eaLnBrk="1" latinLnBrk="0" hangingPunct="1">
        <a:defRPr sz="6916" kern="1200">
          <a:solidFill>
            <a:schemeClr val="tx1"/>
          </a:solidFill>
          <a:latin typeface="+mn-lt"/>
          <a:ea typeface="+mn-ea"/>
          <a:cs typeface="+mn-cs"/>
        </a:defRPr>
      </a:lvl8pPr>
      <a:lvl9pPr marL="13558662" algn="l" defTabSz="3389670" rtl="0" eaLnBrk="1" latinLnBrk="0" hangingPunct="1">
        <a:defRPr sz="6916"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6715" tIns="203415" rIns="406715" bIns="203415"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6715" tIns="203415" rIns="406715" bIns="20341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6715" tIns="203415" rIns="406715" bIns="203415" numCol="1" anchor="b" anchorCtr="0" compatLnSpc="1">
            <a:prstTxWarp prst="textNoShape">
              <a:avLst/>
            </a:prstTxWarp>
          </a:bodyPr>
          <a:lstStyle>
            <a:lvl1pPr algn="ctr">
              <a:defRPr sz="4583">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406715" tIns="203415" rIns="406715" bIns="203415" numCol="1" anchor="b" anchorCtr="0" compatLnSpc="1">
            <a:prstTxWarp prst="textNoShape">
              <a:avLst/>
            </a:prstTxWarp>
          </a:bodyPr>
          <a:lstStyle>
            <a:lvl1pPr algn="r">
              <a:defRPr sz="6082" smtClean="0">
                <a:solidFill>
                  <a:srgbClr val="000000"/>
                </a:solidFill>
                <a:latin typeface="Garamond" charset="0"/>
                <a:cs typeface="Arial" charset="0"/>
              </a:defRPr>
            </a:lvl1pPr>
          </a:lstStyle>
          <a:p>
            <a:pPr fontAlgn="base">
              <a:spcBef>
                <a:spcPct val="0"/>
              </a:spcBef>
              <a:spcAft>
                <a:spcPct val="0"/>
              </a:spcAft>
              <a:defRPr/>
            </a:pPr>
            <a:fld id="{3FF84C08-C189-5C4C-822D-BCB9DCC3AF1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720090" y="34024757"/>
            <a:ext cx="2712339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lIns="338884" tIns="169490" rIns="338884" bIns="169490"/>
          <a:lstStyle/>
          <a:p>
            <a:pPr fontAlgn="base">
              <a:spcBef>
                <a:spcPct val="0"/>
              </a:spcBef>
              <a:spcAft>
                <a:spcPct val="0"/>
              </a:spcAft>
            </a:pPr>
            <a:endParaRPr lang="en-US" sz="6916"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p:nvSpPr>
        <p:spPr bwMode="auto">
          <a:xfrm>
            <a:off x="720090" y="4716634"/>
            <a:ext cx="2712339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lIns="338884" tIns="169490" rIns="338884" bIns="169490"/>
          <a:lstStyle/>
          <a:p>
            <a:pPr fontAlgn="base">
              <a:spcBef>
                <a:spcPct val="0"/>
              </a:spcBef>
              <a:spcAft>
                <a:spcPct val="0"/>
              </a:spcAft>
            </a:pPr>
            <a:endParaRPr lang="en-US" sz="6916"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03161539"/>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 id="2147485045"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5pPr>
      <a:lvl6pPr marL="1694362" algn="l" rtl="0" eaLnBrk="1" fontAlgn="base" hangingPunct="1">
        <a:spcBef>
          <a:spcPct val="0"/>
        </a:spcBef>
        <a:spcAft>
          <a:spcPct val="0"/>
        </a:spcAft>
        <a:defRPr sz="14998">
          <a:solidFill>
            <a:schemeClr val="tx2"/>
          </a:solidFill>
          <a:latin typeface="Garamond" pitchFamily="18" charset="0"/>
        </a:defRPr>
      </a:lvl6pPr>
      <a:lvl7pPr marL="3388737" algn="l" rtl="0" eaLnBrk="1" fontAlgn="base" hangingPunct="1">
        <a:spcBef>
          <a:spcPct val="0"/>
        </a:spcBef>
        <a:spcAft>
          <a:spcPct val="0"/>
        </a:spcAft>
        <a:defRPr sz="14998">
          <a:solidFill>
            <a:schemeClr val="tx2"/>
          </a:solidFill>
          <a:latin typeface="Garamond" pitchFamily="18" charset="0"/>
        </a:defRPr>
      </a:lvl7pPr>
      <a:lvl8pPr marL="5083099" algn="l" rtl="0" eaLnBrk="1" fontAlgn="base" hangingPunct="1">
        <a:spcBef>
          <a:spcPct val="0"/>
        </a:spcBef>
        <a:spcAft>
          <a:spcPct val="0"/>
        </a:spcAft>
        <a:defRPr sz="14998">
          <a:solidFill>
            <a:schemeClr val="tx2"/>
          </a:solidFill>
          <a:latin typeface="Garamond" pitchFamily="18" charset="0"/>
        </a:defRPr>
      </a:lvl8pPr>
      <a:lvl9pPr marL="6777465" algn="l" rtl="0" eaLnBrk="1" fontAlgn="base" hangingPunct="1">
        <a:spcBef>
          <a:spcPct val="0"/>
        </a:spcBef>
        <a:spcAft>
          <a:spcPct val="0"/>
        </a:spcAft>
        <a:defRPr sz="14998">
          <a:solidFill>
            <a:schemeClr val="tx2"/>
          </a:solidFill>
          <a:latin typeface="Garamond" pitchFamily="18" charset="0"/>
        </a:defRPr>
      </a:lvl9pPr>
    </p:titleStyle>
    <p:bodyStyle>
      <a:lvl1pPr marL="1270778" indent="-1270778" algn="l" rtl="0" eaLnBrk="1" fontAlgn="base" hangingPunct="1">
        <a:spcBef>
          <a:spcPct val="20000"/>
        </a:spcBef>
        <a:spcAft>
          <a:spcPct val="0"/>
        </a:spcAft>
        <a:buClr>
          <a:schemeClr val="accent1"/>
        </a:buClr>
        <a:buSzPct val="65000"/>
        <a:buFont typeface="Wingdings" charset="0"/>
        <a:buChar char="n"/>
        <a:defRPr sz="8999">
          <a:solidFill>
            <a:schemeClr val="tx1"/>
          </a:solidFill>
          <a:latin typeface="+mn-lt"/>
          <a:ea typeface="ＭＳ Ｐゴシック" pitchFamily="-105" charset="-128"/>
          <a:cs typeface="ＭＳ Ｐゴシック" pitchFamily="-105" charset="-128"/>
        </a:defRPr>
      </a:lvl1pPr>
      <a:lvl2pPr marL="2482719" indent="-1206064" algn="l" rtl="0" eaLnBrk="1" fontAlgn="base" hangingPunct="1">
        <a:spcBef>
          <a:spcPct val="20000"/>
        </a:spcBef>
        <a:spcAft>
          <a:spcPct val="0"/>
        </a:spcAft>
        <a:buClr>
          <a:schemeClr val="accent2"/>
        </a:buClr>
        <a:buSzPct val="60000"/>
        <a:buFont typeface="Wingdings" charset="0"/>
        <a:buChar char="q"/>
        <a:defRPr sz="8332">
          <a:solidFill>
            <a:schemeClr val="tx1"/>
          </a:solidFill>
          <a:latin typeface="+mn-lt"/>
          <a:ea typeface="ＭＳ Ｐゴシック" pitchFamily="-105" charset="-128"/>
        </a:defRPr>
      </a:lvl2pPr>
      <a:lvl3pPr marL="3788792" indent="-1300188" algn="l" rtl="0" eaLnBrk="1" fontAlgn="base" hangingPunct="1">
        <a:spcBef>
          <a:spcPct val="20000"/>
        </a:spcBef>
        <a:spcAft>
          <a:spcPct val="0"/>
        </a:spcAft>
        <a:buClr>
          <a:schemeClr val="accent1"/>
        </a:buClr>
        <a:buSzPct val="65000"/>
        <a:buFont typeface="Wingdings" charset="0"/>
        <a:buChar char="n"/>
        <a:defRPr sz="7499">
          <a:solidFill>
            <a:schemeClr val="tx1"/>
          </a:solidFill>
          <a:latin typeface="+mn-lt"/>
          <a:ea typeface="ＭＳ Ｐゴシック" pitchFamily="-105" charset="-128"/>
        </a:defRPr>
      </a:lvl3pPr>
      <a:lvl4pPr marL="4965437" indent="-1170754"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6230328" indent="-1259011" algn="l" rtl="0" eaLnBrk="1" fontAlgn="base" hangingPunct="1">
        <a:spcBef>
          <a:spcPct val="20000"/>
        </a:spcBef>
        <a:spcAft>
          <a:spcPct val="0"/>
        </a:spcAft>
        <a:buClr>
          <a:schemeClr val="accent1"/>
        </a:buClr>
        <a:buSzPct val="75000"/>
        <a:buFont typeface="Wingdings" charset="0"/>
        <a:buChar char="§"/>
        <a:defRPr sz="6082">
          <a:solidFill>
            <a:schemeClr val="tx1"/>
          </a:solidFill>
          <a:latin typeface="+mn-lt"/>
          <a:ea typeface="ＭＳ Ｐゴシック" pitchFamily="-105" charset="-128"/>
        </a:defRPr>
      </a:lvl5pPr>
      <a:lvl6pPr marL="7924689" indent="-125901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19061" indent="-125901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13435" indent="-125901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07802" indent="-125901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88737" rtl="0" eaLnBrk="1" latinLnBrk="0" hangingPunct="1">
        <a:defRPr sz="6916" kern="1200">
          <a:solidFill>
            <a:schemeClr val="tx1"/>
          </a:solidFill>
          <a:latin typeface="+mn-lt"/>
          <a:ea typeface="+mn-ea"/>
          <a:cs typeface="+mn-cs"/>
        </a:defRPr>
      </a:lvl1pPr>
      <a:lvl2pPr marL="1694362" algn="l" defTabSz="3388737" rtl="0" eaLnBrk="1" latinLnBrk="0" hangingPunct="1">
        <a:defRPr sz="6916" kern="1200">
          <a:solidFill>
            <a:schemeClr val="tx1"/>
          </a:solidFill>
          <a:latin typeface="+mn-lt"/>
          <a:ea typeface="+mn-ea"/>
          <a:cs typeface="+mn-cs"/>
        </a:defRPr>
      </a:lvl2pPr>
      <a:lvl3pPr marL="3388737" algn="l" defTabSz="3388737" rtl="0" eaLnBrk="1" latinLnBrk="0" hangingPunct="1">
        <a:defRPr sz="6916" kern="1200">
          <a:solidFill>
            <a:schemeClr val="tx1"/>
          </a:solidFill>
          <a:latin typeface="+mn-lt"/>
          <a:ea typeface="+mn-ea"/>
          <a:cs typeface="+mn-cs"/>
        </a:defRPr>
      </a:lvl3pPr>
      <a:lvl4pPr marL="5083099" algn="l" defTabSz="3388737" rtl="0" eaLnBrk="1" latinLnBrk="0" hangingPunct="1">
        <a:defRPr sz="6916" kern="1200">
          <a:solidFill>
            <a:schemeClr val="tx1"/>
          </a:solidFill>
          <a:latin typeface="+mn-lt"/>
          <a:ea typeface="+mn-ea"/>
          <a:cs typeface="+mn-cs"/>
        </a:defRPr>
      </a:lvl4pPr>
      <a:lvl5pPr marL="6777465" algn="l" defTabSz="3388737" rtl="0" eaLnBrk="1" latinLnBrk="0" hangingPunct="1">
        <a:defRPr sz="6916" kern="1200">
          <a:solidFill>
            <a:schemeClr val="tx1"/>
          </a:solidFill>
          <a:latin typeface="+mn-lt"/>
          <a:ea typeface="+mn-ea"/>
          <a:cs typeface="+mn-cs"/>
        </a:defRPr>
      </a:lvl5pPr>
      <a:lvl6pPr marL="8471828" algn="l" defTabSz="3388737" rtl="0" eaLnBrk="1" latinLnBrk="0" hangingPunct="1">
        <a:defRPr sz="6916" kern="1200">
          <a:solidFill>
            <a:schemeClr val="tx1"/>
          </a:solidFill>
          <a:latin typeface="+mn-lt"/>
          <a:ea typeface="+mn-ea"/>
          <a:cs typeface="+mn-cs"/>
        </a:defRPr>
      </a:lvl6pPr>
      <a:lvl7pPr marL="10166213" algn="l" defTabSz="3388737" rtl="0" eaLnBrk="1" latinLnBrk="0" hangingPunct="1">
        <a:defRPr sz="6916" kern="1200">
          <a:solidFill>
            <a:schemeClr val="tx1"/>
          </a:solidFill>
          <a:latin typeface="+mn-lt"/>
          <a:ea typeface="+mn-ea"/>
          <a:cs typeface="+mn-cs"/>
        </a:defRPr>
      </a:lvl7pPr>
      <a:lvl8pPr marL="11860565" algn="l" defTabSz="3388737" rtl="0" eaLnBrk="1" latinLnBrk="0" hangingPunct="1">
        <a:defRPr sz="6916" kern="1200">
          <a:solidFill>
            <a:schemeClr val="tx1"/>
          </a:solidFill>
          <a:latin typeface="+mn-lt"/>
          <a:ea typeface="+mn-ea"/>
          <a:cs typeface="+mn-cs"/>
        </a:defRPr>
      </a:lvl8pPr>
      <a:lvl9pPr marL="13554931" algn="l" defTabSz="3388737" rtl="0" eaLnBrk="1" latinLnBrk="0" hangingPunct="1">
        <a:defRPr sz="6916"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5" y="400000"/>
            <a:ext cx="26883361" cy="4799964"/>
          </a:xfrm>
          <a:prstGeom prst="rect">
            <a:avLst/>
          </a:prstGeom>
        </p:spPr>
        <p:txBody>
          <a:bodyPr vert="horz" lIns="406603" tIns="203363" rIns="406603" bIns="203363"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0125" y="5199968"/>
            <a:ext cx="26883361" cy="28166460"/>
          </a:xfrm>
          <a:prstGeom prst="rect">
            <a:avLst/>
          </a:prstGeom>
        </p:spPr>
        <p:txBody>
          <a:bodyPr vert="horz" lIns="406603" tIns="203363" rIns="406603" bIns="203363"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440180" y="33600303"/>
            <a:ext cx="6720840" cy="1683321"/>
          </a:xfrm>
          <a:prstGeom prst="rect">
            <a:avLst/>
          </a:prstGeom>
        </p:spPr>
        <p:txBody>
          <a:bodyPr vert="horz" lIns="406603" tIns="203363" rIns="406603" bIns="203363" rtlCol="0" anchor="ctr"/>
          <a:lstStyle>
            <a:lvl1pPr algn="l">
              <a:defRPr sz="4583">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600303"/>
            <a:ext cx="9121140" cy="1683321"/>
          </a:xfrm>
          <a:prstGeom prst="rect">
            <a:avLst/>
          </a:prstGeom>
        </p:spPr>
        <p:txBody>
          <a:bodyPr vert="horz" lIns="406603" tIns="203363" rIns="406603" bIns="203363" rtlCol="0" anchor="ctr"/>
          <a:lstStyle>
            <a:lvl1pPr algn="ctr">
              <a:defRPr sz="4583">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25443180" y="32799761"/>
            <a:ext cx="3360420" cy="3199978"/>
          </a:xfrm>
          <a:prstGeom prst="rect">
            <a:avLst/>
          </a:prstGeom>
        </p:spPr>
        <p:txBody>
          <a:bodyPr lIns="338791" tIns="169447" rIns="338791" bIns="16944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7499" smtClean="0">
                <a:solidFill>
                  <a:prstClr val="black"/>
                </a:solidFill>
                <a:latin typeface="Calibri"/>
              </a:rPr>
              <a:pPr algn="ctr"/>
              <a:t>‹#›</a:t>
            </a:fld>
            <a:endParaRPr lang="en-US" sz="7499">
              <a:solidFill>
                <a:prstClr val="black"/>
              </a:solidFill>
              <a:latin typeface="Calibri"/>
            </a:endParaRPr>
          </a:p>
        </p:txBody>
      </p:sp>
    </p:spTree>
    <p:extLst>
      <p:ext uri="{BB962C8B-B14F-4D97-AF65-F5344CB8AC3E}">
        <p14:creationId xmlns:p14="http://schemas.microsoft.com/office/powerpoint/2010/main" val="2720401347"/>
      </p:ext>
    </p:extLst>
  </p:cSld>
  <p:clrMap bg1="lt1" tx1="dk1" bg2="lt2" tx2="dk2" accent1="accent1" accent2="accent2" accent3="accent3" accent4="accent4" accent5="accent5" accent6="accent6" hlink="hlink" folHlink="folHlink"/>
  <p:sldLayoutIdLst>
    <p:sldLayoutId id="2147485047"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Lst>
  <p:timing>
    <p:tnLst>
      <p:par>
        <p:cTn id="1" dur="indefinite" restart="never" nodeType="tmRoot"/>
      </p:par>
    </p:tnLst>
  </p:timing>
  <p:hf hdr="0" ftr="0" dt="0"/>
  <p:txStyles>
    <p:titleStyle>
      <a:lvl1pPr algn="l" defTabSz="3387802" rtl="0" eaLnBrk="1" latinLnBrk="0" hangingPunct="1">
        <a:spcBef>
          <a:spcPct val="0"/>
        </a:spcBef>
        <a:buNone/>
        <a:defRPr sz="14998" b="1" kern="1200">
          <a:solidFill>
            <a:schemeClr val="tx1"/>
          </a:solidFill>
          <a:latin typeface="+mj-lt"/>
          <a:ea typeface="+mj-ea"/>
          <a:cs typeface="+mj-cs"/>
        </a:defRPr>
      </a:lvl1pPr>
    </p:titleStyle>
    <p:bodyStyle>
      <a:lvl1pPr marL="1270430" indent="-1270430" algn="l" defTabSz="3387802" rtl="0" eaLnBrk="1" latinLnBrk="0" hangingPunct="1">
        <a:spcBef>
          <a:spcPct val="20000"/>
        </a:spcBef>
        <a:buFont typeface="Arial" pitchFamily="34" charset="0"/>
        <a:buChar char="•"/>
        <a:defRPr sz="10415" kern="1200">
          <a:solidFill>
            <a:schemeClr val="tx1"/>
          </a:solidFill>
          <a:latin typeface="+mn-lt"/>
          <a:ea typeface="+mn-ea"/>
          <a:cs typeface="+mn-cs"/>
        </a:defRPr>
      </a:lvl1pPr>
      <a:lvl2pPr marL="2752593" indent="-1058697" algn="l" defTabSz="3387802" rtl="0" eaLnBrk="1" latinLnBrk="0" hangingPunct="1">
        <a:spcBef>
          <a:spcPct val="20000"/>
        </a:spcBef>
        <a:buFont typeface="Arial" pitchFamily="34" charset="0"/>
        <a:buChar char="–"/>
        <a:defRPr sz="8999" kern="1200">
          <a:solidFill>
            <a:schemeClr val="tx1"/>
          </a:solidFill>
          <a:latin typeface="+mn-lt"/>
          <a:ea typeface="+mn-ea"/>
          <a:cs typeface="+mn-cs"/>
        </a:defRPr>
      </a:lvl2pPr>
      <a:lvl3pPr marL="4234750" indent="-846959" algn="l" defTabSz="3387802" rtl="0" eaLnBrk="1" latinLnBrk="0" hangingPunct="1">
        <a:spcBef>
          <a:spcPct val="20000"/>
        </a:spcBef>
        <a:buFont typeface="Arial" pitchFamily="34" charset="0"/>
        <a:buChar char="•"/>
        <a:defRPr sz="7499" kern="1200">
          <a:solidFill>
            <a:schemeClr val="tx1"/>
          </a:solidFill>
          <a:latin typeface="+mn-lt"/>
          <a:ea typeface="+mn-ea"/>
          <a:cs typeface="+mn-cs"/>
        </a:defRPr>
      </a:lvl3pPr>
      <a:lvl4pPr marL="5928651" indent="-846959" algn="l" defTabSz="3387802" rtl="0" eaLnBrk="1" latinLnBrk="0" hangingPunct="1">
        <a:spcBef>
          <a:spcPct val="20000"/>
        </a:spcBef>
        <a:buFont typeface="Arial" pitchFamily="34" charset="0"/>
        <a:buChar char="–"/>
        <a:defRPr sz="6916" kern="1200">
          <a:solidFill>
            <a:schemeClr val="tx1"/>
          </a:solidFill>
          <a:latin typeface="+mn-lt"/>
          <a:ea typeface="+mn-ea"/>
          <a:cs typeface="+mn-cs"/>
        </a:defRPr>
      </a:lvl4pPr>
      <a:lvl5pPr marL="7622551" indent="-846959" algn="l" defTabSz="3387802" rtl="0" eaLnBrk="1" latinLnBrk="0" hangingPunct="1">
        <a:spcBef>
          <a:spcPct val="20000"/>
        </a:spcBef>
        <a:buFont typeface="Arial" pitchFamily="34" charset="0"/>
        <a:buChar char="»"/>
        <a:defRPr sz="6916" kern="1200">
          <a:solidFill>
            <a:schemeClr val="tx1"/>
          </a:solidFill>
          <a:latin typeface="+mn-lt"/>
          <a:ea typeface="+mn-ea"/>
          <a:cs typeface="+mn-cs"/>
        </a:defRPr>
      </a:lvl5pPr>
      <a:lvl6pPr marL="9316447" indent="-846959" algn="l" defTabSz="3387802" rtl="0" eaLnBrk="1" latinLnBrk="0" hangingPunct="1">
        <a:spcBef>
          <a:spcPct val="20000"/>
        </a:spcBef>
        <a:buFont typeface="Arial" pitchFamily="34" charset="0"/>
        <a:buChar char="•"/>
        <a:defRPr sz="7499" kern="1200">
          <a:solidFill>
            <a:schemeClr val="tx1"/>
          </a:solidFill>
          <a:latin typeface="+mn-lt"/>
          <a:ea typeface="+mn-ea"/>
          <a:cs typeface="+mn-cs"/>
        </a:defRPr>
      </a:lvl6pPr>
      <a:lvl7pPr marL="11010355" indent="-846959" algn="l" defTabSz="3387802" rtl="0" eaLnBrk="1" latinLnBrk="0" hangingPunct="1">
        <a:spcBef>
          <a:spcPct val="20000"/>
        </a:spcBef>
        <a:buFont typeface="Arial" pitchFamily="34" charset="0"/>
        <a:buChar char="•"/>
        <a:defRPr sz="7499" kern="1200">
          <a:solidFill>
            <a:schemeClr val="tx1"/>
          </a:solidFill>
          <a:latin typeface="+mn-lt"/>
          <a:ea typeface="+mn-ea"/>
          <a:cs typeface="+mn-cs"/>
        </a:defRPr>
      </a:lvl7pPr>
      <a:lvl8pPr marL="12704257" indent="-846959" algn="l" defTabSz="3387802" rtl="0" eaLnBrk="1" latinLnBrk="0" hangingPunct="1">
        <a:spcBef>
          <a:spcPct val="20000"/>
        </a:spcBef>
        <a:buFont typeface="Arial" pitchFamily="34" charset="0"/>
        <a:buChar char="•"/>
        <a:defRPr sz="7499" kern="1200">
          <a:solidFill>
            <a:schemeClr val="tx1"/>
          </a:solidFill>
          <a:latin typeface="+mn-lt"/>
          <a:ea typeface="+mn-ea"/>
          <a:cs typeface="+mn-cs"/>
        </a:defRPr>
      </a:lvl8pPr>
      <a:lvl9pPr marL="14398146" indent="-846959" algn="l" defTabSz="3387802" rtl="0" eaLnBrk="1" latinLnBrk="0" hangingPunct="1">
        <a:spcBef>
          <a:spcPct val="20000"/>
        </a:spcBef>
        <a:buFont typeface="Arial" pitchFamily="34" charset="0"/>
        <a:buChar char="•"/>
        <a:defRPr sz="7499" kern="1200">
          <a:solidFill>
            <a:schemeClr val="tx1"/>
          </a:solidFill>
          <a:latin typeface="+mn-lt"/>
          <a:ea typeface="+mn-ea"/>
          <a:cs typeface="+mn-cs"/>
        </a:defRPr>
      </a:lvl9pPr>
    </p:bodyStyle>
    <p:otherStyle>
      <a:defPPr>
        <a:defRPr lang="en-US"/>
      </a:defPPr>
      <a:lvl1pPr marL="0" algn="l" defTabSz="3387802" rtl="0" eaLnBrk="1" latinLnBrk="0" hangingPunct="1">
        <a:defRPr sz="6916" kern="1200">
          <a:solidFill>
            <a:schemeClr val="tx1"/>
          </a:solidFill>
          <a:latin typeface="+mn-lt"/>
          <a:ea typeface="+mn-ea"/>
          <a:cs typeface="+mn-cs"/>
        </a:defRPr>
      </a:lvl1pPr>
      <a:lvl2pPr marL="1693898" algn="l" defTabSz="3387802" rtl="0" eaLnBrk="1" latinLnBrk="0" hangingPunct="1">
        <a:defRPr sz="6916" kern="1200">
          <a:solidFill>
            <a:schemeClr val="tx1"/>
          </a:solidFill>
          <a:latin typeface="+mn-lt"/>
          <a:ea typeface="+mn-ea"/>
          <a:cs typeface="+mn-cs"/>
        </a:defRPr>
      </a:lvl2pPr>
      <a:lvl3pPr marL="3387802" algn="l" defTabSz="3387802" rtl="0" eaLnBrk="1" latinLnBrk="0" hangingPunct="1">
        <a:defRPr sz="6916" kern="1200">
          <a:solidFill>
            <a:schemeClr val="tx1"/>
          </a:solidFill>
          <a:latin typeface="+mn-lt"/>
          <a:ea typeface="+mn-ea"/>
          <a:cs typeface="+mn-cs"/>
        </a:defRPr>
      </a:lvl3pPr>
      <a:lvl4pPr marL="5081702" algn="l" defTabSz="3387802" rtl="0" eaLnBrk="1" latinLnBrk="0" hangingPunct="1">
        <a:defRPr sz="6916" kern="1200">
          <a:solidFill>
            <a:schemeClr val="tx1"/>
          </a:solidFill>
          <a:latin typeface="+mn-lt"/>
          <a:ea typeface="+mn-ea"/>
          <a:cs typeface="+mn-cs"/>
        </a:defRPr>
      </a:lvl4pPr>
      <a:lvl5pPr marL="6775603" algn="l" defTabSz="3387802" rtl="0" eaLnBrk="1" latinLnBrk="0" hangingPunct="1">
        <a:defRPr sz="6916" kern="1200">
          <a:solidFill>
            <a:schemeClr val="tx1"/>
          </a:solidFill>
          <a:latin typeface="+mn-lt"/>
          <a:ea typeface="+mn-ea"/>
          <a:cs typeface="+mn-cs"/>
        </a:defRPr>
      </a:lvl5pPr>
      <a:lvl6pPr marL="8469497" algn="l" defTabSz="3387802" rtl="0" eaLnBrk="1" latinLnBrk="0" hangingPunct="1">
        <a:defRPr sz="6916" kern="1200">
          <a:solidFill>
            <a:schemeClr val="tx1"/>
          </a:solidFill>
          <a:latin typeface="+mn-lt"/>
          <a:ea typeface="+mn-ea"/>
          <a:cs typeface="+mn-cs"/>
        </a:defRPr>
      </a:lvl6pPr>
      <a:lvl7pPr marL="10163418" algn="l" defTabSz="3387802" rtl="0" eaLnBrk="1" latinLnBrk="0" hangingPunct="1">
        <a:defRPr sz="6916" kern="1200">
          <a:solidFill>
            <a:schemeClr val="tx1"/>
          </a:solidFill>
          <a:latin typeface="+mn-lt"/>
          <a:ea typeface="+mn-ea"/>
          <a:cs typeface="+mn-cs"/>
        </a:defRPr>
      </a:lvl7pPr>
      <a:lvl8pPr marL="11857303" algn="l" defTabSz="3387802" rtl="0" eaLnBrk="1" latinLnBrk="0" hangingPunct="1">
        <a:defRPr sz="6916" kern="1200">
          <a:solidFill>
            <a:schemeClr val="tx1"/>
          </a:solidFill>
          <a:latin typeface="+mn-lt"/>
          <a:ea typeface="+mn-ea"/>
          <a:cs typeface="+mn-cs"/>
        </a:defRPr>
      </a:lvl8pPr>
      <a:lvl9pPr marL="13551205" algn="l" defTabSz="3387802" rtl="0" eaLnBrk="1" latinLnBrk="0" hangingPunct="1">
        <a:defRPr sz="6916"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5" y="400000"/>
            <a:ext cx="26883361" cy="4799964"/>
          </a:xfrm>
          <a:prstGeom prst="rect">
            <a:avLst/>
          </a:prstGeom>
        </p:spPr>
        <p:txBody>
          <a:bodyPr vert="horz" lIns="406490" tIns="203308" rIns="406490" bIns="203308"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0125" y="5199968"/>
            <a:ext cx="26883361" cy="28166460"/>
          </a:xfrm>
          <a:prstGeom prst="rect">
            <a:avLst/>
          </a:prstGeom>
        </p:spPr>
        <p:txBody>
          <a:bodyPr vert="horz" lIns="406490" tIns="203308" rIns="406490" bIns="203308"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440180" y="33600318"/>
            <a:ext cx="6720840" cy="1683321"/>
          </a:xfrm>
          <a:prstGeom prst="rect">
            <a:avLst/>
          </a:prstGeom>
        </p:spPr>
        <p:txBody>
          <a:bodyPr vert="horz" lIns="406490" tIns="203308" rIns="406490" bIns="203308" rtlCol="0" anchor="ctr"/>
          <a:lstStyle>
            <a:lvl1pPr algn="l">
              <a:defRPr sz="4583">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600318"/>
            <a:ext cx="9121140" cy="1683321"/>
          </a:xfrm>
          <a:prstGeom prst="rect">
            <a:avLst/>
          </a:prstGeom>
        </p:spPr>
        <p:txBody>
          <a:bodyPr vert="horz" lIns="406490" tIns="203308" rIns="406490" bIns="203308" rtlCol="0" anchor="ctr"/>
          <a:lstStyle>
            <a:lvl1pPr algn="ctr">
              <a:defRPr sz="4583">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25443180" y="32799761"/>
            <a:ext cx="3360420" cy="3199978"/>
          </a:xfrm>
          <a:prstGeom prst="rect">
            <a:avLst/>
          </a:prstGeom>
        </p:spPr>
        <p:txBody>
          <a:bodyPr lIns="338697" tIns="169401" rIns="338697" bIns="16940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7499" smtClean="0">
                <a:solidFill>
                  <a:prstClr val="black"/>
                </a:solidFill>
                <a:latin typeface="Calibri"/>
              </a:rPr>
              <a:pPr algn="ctr"/>
              <a:t>‹#›</a:t>
            </a:fld>
            <a:endParaRPr lang="en-US" sz="7499">
              <a:solidFill>
                <a:prstClr val="black"/>
              </a:solidFill>
              <a:latin typeface="Calibri"/>
            </a:endParaRPr>
          </a:p>
        </p:txBody>
      </p:sp>
    </p:spTree>
    <p:extLst>
      <p:ext uri="{BB962C8B-B14F-4D97-AF65-F5344CB8AC3E}">
        <p14:creationId xmlns:p14="http://schemas.microsoft.com/office/powerpoint/2010/main" val="331589539"/>
      </p:ext>
    </p:extLst>
  </p:cSld>
  <p:clrMap bg1="lt1" tx1="dk1" bg2="lt2" tx2="dk2" accent1="accent1" accent2="accent2" accent3="accent3" accent4="accent4" accent5="accent5" accent6="accent6" hlink="hlink" folHlink="folHlink"/>
  <p:sldLayoutIdLst>
    <p:sldLayoutId id="2147485059" r:id="rId1"/>
    <p:sldLayoutId id="2147485060" r:id="rId2"/>
    <p:sldLayoutId id="2147485061" r:id="rId3"/>
    <p:sldLayoutId id="2147485062" r:id="rId4"/>
    <p:sldLayoutId id="2147485063" r:id="rId5"/>
    <p:sldLayoutId id="2147485064" r:id="rId6"/>
    <p:sldLayoutId id="2147485065" r:id="rId7"/>
    <p:sldLayoutId id="2147485066" r:id="rId8"/>
    <p:sldLayoutId id="2147485067" r:id="rId9"/>
    <p:sldLayoutId id="2147485068" r:id="rId10"/>
    <p:sldLayoutId id="2147485069" r:id="rId11"/>
  </p:sldLayoutIdLst>
  <p:timing>
    <p:tnLst>
      <p:par>
        <p:cTn id="1" dur="indefinite" restart="never" nodeType="tmRoot"/>
      </p:par>
    </p:tnLst>
  </p:timing>
  <p:hf hdr="0" ftr="0" dt="0"/>
  <p:txStyles>
    <p:titleStyle>
      <a:lvl1pPr algn="l" defTabSz="3386869" rtl="0" eaLnBrk="1" latinLnBrk="0" hangingPunct="1">
        <a:spcBef>
          <a:spcPct val="0"/>
        </a:spcBef>
        <a:buNone/>
        <a:defRPr sz="14998" b="1" kern="1200">
          <a:solidFill>
            <a:schemeClr val="tx1"/>
          </a:solidFill>
          <a:latin typeface="+mj-lt"/>
          <a:ea typeface="+mj-ea"/>
          <a:cs typeface="+mj-cs"/>
        </a:defRPr>
      </a:lvl1pPr>
    </p:titleStyle>
    <p:bodyStyle>
      <a:lvl1pPr marL="1270080" indent="-1270080" algn="l" defTabSz="3386869" rtl="0" eaLnBrk="1" latinLnBrk="0" hangingPunct="1">
        <a:spcBef>
          <a:spcPct val="20000"/>
        </a:spcBef>
        <a:buFont typeface="Arial" pitchFamily="34" charset="0"/>
        <a:buChar char="•"/>
        <a:defRPr sz="10415" kern="1200">
          <a:solidFill>
            <a:schemeClr val="tx1"/>
          </a:solidFill>
          <a:latin typeface="+mn-lt"/>
          <a:ea typeface="+mn-ea"/>
          <a:cs typeface="+mn-cs"/>
        </a:defRPr>
      </a:lvl1pPr>
      <a:lvl2pPr marL="2751837" indent="-1058404" algn="l" defTabSz="3386869" rtl="0" eaLnBrk="1" latinLnBrk="0" hangingPunct="1">
        <a:spcBef>
          <a:spcPct val="20000"/>
        </a:spcBef>
        <a:buFont typeface="Arial" pitchFamily="34" charset="0"/>
        <a:buChar char="–"/>
        <a:defRPr sz="8999" kern="1200">
          <a:solidFill>
            <a:schemeClr val="tx1"/>
          </a:solidFill>
          <a:latin typeface="+mn-lt"/>
          <a:ea typeface="+mn-ea"/>
          <a:cs typeface="+mn-cs"/>
        </a:defRPr>
      </a:lvl2pPr>
      <a:lvl3pPr marL="4233585" indent="-846727" algn="l" defTabSz="3386869" rtl="0" eaLnBrk="1" latinLnBrk="0" hangingPunct="1">
        <a:spcBef>
          <a:spcPct val="20000"/>
        </a:spcBef>
        <a:buFont typeface="Arial" pitchFamily="34" charset="0"/>
        <a:buChar char="•"/>
        <a:defRPr sz="7499" kern="1200">
          <a:solidFill>
            <a:schemeClr val="tx1"/>
          </a:solidFill>
          <a:latin typeface="+mn-lt"/>
          <a:ea typeface="+mn-ea"/>
          <a:cs typeface="+mn-cs"/>
        </a:defRPr>
      </a:lvl3pPr>
      <a:lvl4pPr marL="5927021" indent="-846727" algn="l" defTabSz="3386869" rtl="0" eaLnBrk="1" latinLnBrk="0" hangingPunct="1">
        <a:spcBef>
          <a:spcPct val="20000"/>
        </a:spcBef>
        <a:buFont typeface="Arial" pitchFamily="34" charset="0"/>
        <a:buChar char="–"/>
        <a:defRPr sz="6916" kern="1200">
          <a:solidFill>
            <a:schemeClr val="tx1"/>
          </a:solidFill>
          <a:latin typeface="+mn-lt"/>
          <a:ea typeface="+mn-ea"/>
          <a:cs typeface="+mn-cs"/>
        </a:defRPr>
      </a:lvl4pPr>
      <a:lvl5pPr marL="7620454" indent="-846727" algn="l" defTabSz="3386869" rtl="0" eaLnBrk="1" latinLnBrk="0" hangingPunct="1">
        <a:spcBef>
          <a:spcPct val="20000"/>
        </a:spcBef>
        <a:buFont typeface="Arial" pitchFamily="34" charset="0"/>
        <a:buChar char="»"/>
        <a:defRPr sz="6916" kern="1200">
          <a:solidFill>
            <a:schemeClr val="tx1"/>
          </a:solidFill>
          <a:latin typeface="+mn-lt"/>
          <a:ea typeface="+mn-ea"/>
          <a:cs typeface="+mn-cs"/>
        </a:defRPr>
      </a:lvl5pPr>
      <a:lvl6pPr marL="9313887" indent="-846727" algn="l" defTabSz="3386869" rtl="0" eaLnBrk="1" latinLnBrk="0" hangingPunct="1">
        <a:spcBef>
          <a:spcPct val="20000"/>
        </a:spcBef>
        <a:buFont typeface="Arial" pitchFamily="34" charset="0"/>
        <a:buChar char="•"/>
        <a:defRPr sz="7499" kern="1200">
          <a:solidFill>
            <a:schemeClr val="tx1"/>
          </a:solidFill>
          <a:latin typeface="+mn-lt"/>
          <a:ea typeface="+mn-ea"/>
          <a:cs typeface="+mn-cs"/>
        </a:defRPr>
      </a:lvl6pPr>
      <a:lvl7pPr marL="11007326" indent="-846727" algn="l" defTabSz="3386869" rtl="0" eaLnBrk="1" latinLnBrk="0" hangingPunct="1">
        <a:spcBef>
          <a:spcPct val="20000"/>
        </a:spcBef>
        <a:buFont typeface="Arial" pitchFamily="34" charset="0"/>
        <a:buChar char="•"/>
        <a:defRPr sz="7499" kern="1200">
          <a:solidFill>
            <a:schemeClr val="tx1"/>
          </a:solidFill>
          <a:latin typeface="+mn-lt"/>
          <a:ea typeface="+mn-ea"/>
          <a:cs typeface="+mn-cs"/>
        </a:defRPr>
      </a:lvl7pPr>
      <a:lvl8pPr marL="12700763" indent="-846727" algn="l" defTabSz="3386869" rtl="0" eaLnBrk="1" latinLnBrk="0" hangingPunct="1">
        <a:spcBef>
          <a:spcPct val="20000"/>
        </a:spcBef>
        <a:buFont typeface="Arial" pitchFamily="34" charset="0"/>
        <a:buChar char="•"/>
        <a:defRPr sz="7499" kern="1200">
          <a:solidFill>
            <a:schemeClr val="tx1"/>
          </a:solidFill>
          <a:latin typeface="+mn-lt"/>
          <a:ea typeface="+mn-ea"/>
          <a:cs typeface="+mn-cs"/>
        </a:defRPr>
      </a:lvl8pPr>
      <a:lvl9pPr marL="14394191" indent="-846727" algn="l" defTabSz="3386869" rtl="0" eaLnBrk="1" latinLnBrk="0" hangingPunct="1">
        <a:spcBef>
          <a:spcPct val="20000"/>
        </a:spcBef>
        <a:buFont typeface="Arial" pitchFamily="34" charset="0"/>
        <a:buChar char="•"/>
        <a:defRPr sz="7499" kern="1200">
          <a:solidFill>
            <a:schemeClr val="tx1"/>
          </a:solidFill>
          <a:latin typeface="+mn-lt"/>
          <a:ea typeface="+mn-ea"/>
          <a:cs typeface="+mn-cs"/>
        </a:defRPr>
      </a:lvl9pPr>
    </p:bodyStyle>
    <p:otherStyle>
      <a:defPPr>
        <a:defRPr lang="en-US"/>
      </a:defPPr>
      <a:lvl1pPr marL="0" algn="l" defTabSz="3386869" rtl="0" eaLnBrk="1" latinLnBrk="0" hangingPunct="1">
        <a:defRPr sz="6916" kern="1200">
          <a:solidFill>
            <a:schemeClr val="tx1"/>
          </a:solidFill>
          <a:latin typeface="+mn-lt"/>
          <a:ea typeface="+mn-ea"/>
          <a:cs typeface="+mn-cs"/>
        </a:defRPr>
      </a:lvl1pPr>
      <a:lvl2pPr marL="1693433" algn="l" defTabSz="3386869" rtl="0" eaLnBrk="1" latinLnBrk="0" hangingPunct="1">
        <a:defRPr sz="6916" kern="1200">
          <a:solidFill>
            <a:schemeClr val="tx1"/>
          </a:solidFill>
          <a:latin typeface="+mn-lt"/>
          <a:ea typeface="+mn-ea"/>
          <a:cs typeface="+mn-cs"/>
        </a:defRPr>
      </a:lvl2pPr>
      <a:lvl3pPr marL="3386869" algn="l" defTabSz="3386869" rtl="0" eaLnBrk="1" latinLnBrk="0" hangingPunct="1">
        <a:defRPr sz="6916" kern="1200">
          <a:solidFill>
            <a:schemeClr val="tx1"/>
          </a:solidFill>
          <a:latin typeface="+mn-lt"/>
          <a:ea typeface="+mn-ea"/>
          <a:cs typeface="+mn-cs"/>
        </a:defRPr>
      </a:lvl3pPr>
      <a:lvl4pPr marL="5080302" algn="l" defTabSz="3386869" rtl="0" eaLnBrk="1" latinLnBrk="0" hangingPunct="1">
        <a:defRPr sz="6916" kern="1200">
          <a:solidFill>
            <a:schemeClr val="tx1"/>
          </a:solidFill>
          <a:latin typeface="+mn-lt"/>
          <a:ea typeface="+mn-ea"/>
          <a:cs typeface="+mn-cs"/>
        </a:defRPr>
      </a:lvl4pPr>
      <a:lvl5pPr marL="6773739" algn="l" defTabSz="3386869" rtl="0" eaLnBrk="1" latinLnBrk="0" hangingPunct="1">
        <a:defRPr sz="6916" kern="1200">
          <a:solidFill>
            <a:schemeClr val="tx1"/>
          </a:solidFill>
          <a:latin typeface="+mn-lt"/>
          <a:ea typeface="+mn-ea"/>
          <a:cs typeface="+mn-cs"/>
        </a:defRPr>
      </a:lvl5pPr>
      <a:lvl6pPr marL="8467168" algn="l" defTabSz="3386869" rtl="0" eaLnBrk="1" latinLnBrk="0" hangingPunct="1">
        <a:defRPr sz="6916" kern="1200">
          <a:solidFill>
            <a:schemeClr val="tx1"/>
          </a:solidFill>
          <a:latin typeface="+mn-lt"/>
          <a:ea typeface="+mn-ea"/>
          <a:cs typeface="+mn-cs"/>
        </a:defRPr>
      </a:lvl6pPr>
      <a:lvl7pPr marL="10160620" algn="l" defTabSz="3386869" rtl="0" eaLnBrk="1" latinLnBrk="0" hangingPunct="1">
        <a:defRPr sz="6916" kern="1200">
          <a:solidFill>
            <a:schemeClr val="tx1"/>
          </a:solidFill>
          <a:latin typeface="+mn-lt"/>
          <a:ea typeface="+mn-ea"/>
          <a:cs typeface="+mn-cs"/>
        </a:defRPr>
      </a:lvl7pPr>
      <a:lvl8pPr marL="11854041" algn="l" defTabSz="3386869" rtl="0" eaLnBrk="1" latinLnBrk="0" hangingPunct="1">
        <a:defRPr sz="6916" kern="1200">
          <a:solidFill>
            <a:schemeClr val="tx1"/>
          </a:solidFill>
          <a:latin typeface="+mn-lt"/>
          <a:ea typeface="+mn-ea"/>
          <a:cs typeface="+mn-cs"/>
        </a:defRPr>
      </a:lvl8pPr>
      <a:lvl9pPr marL="13547478" algn="l" defTabSz="3386869" rtl="0" eaLnBrk="1" latinLnBrk="0" hangingPunct="1">
        <a:defRPr sz="6916"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6378" tIns="203255" rIns="406378" bIns="20325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6378" tIns="203255" rIns="406378" bIns="20325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6378" tIns="203255" rIns="406378" bIns="20325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6378" tIns="203255" rIns="406378" bIns="20325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8604" tIns="169357" rIns="338604" bIns="16935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8604" tIns="169357" rIns="338604" bIns="16935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055512511"/>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2969" algn="l" rtl="0" eaLnBrk="1" fontAlgn="base" hangingPunct="1">
        <a:spcBef>
          <a:spcPct val="0"/>
        </a:spcBef>
        <a:spcAft>
          <a:spcPct val="0"/>
        </a:spcAft>
        <a:defRPr sz="14998">
          <a:solidFill>
            <a:schemeClr val="tx2"/>
          </a:solidFill>
          <a:latin typeface="Garamond" pitchFamily="18" charset="0"/>
        </a:defRPr>
      </a:lvl6pPr>
      <a:lvl7pPr marL="3385940" algn="l" rtl="0" eaLnBrk="1" fontAlgn="base" hangingPunct="1">
        <a:spcBef>
          <a:spcPct val="0"/>
        </a:spcBef>
        <a:spcAft>
          <a:spcPct val="0"/>
        </a:spcAft>
        <a:defRPr sz="14998">
          <a:solidFill>
            <a:schemeClr val="tx2"/>
          </a:solidFill>
          <a:latin typeface="Garamond" pitchFamily="18" charset="0"/>
        </a:defRPr>
      </a:lvl7pPr>
      <a:lvl8pPr marL="5078904" algn="l" rtl="0" eaLnBrk="1" fontAlgn="base" hangingPunct="1">
        <a:spcBef>
          <a:spcPct val="0"/>
        </a:spcBef>
        <a:spcAft>
          <a:spcPct val="0"/>
        </a:spcAft>
        <a:defRPr sz="14998">
          <a:solidFill>
            <a:schemeClr val="tx2"/>
          </a:solidFill>
          <a:latin typeface="Garamond" pitchFamily="18" charset="0"/>
        </a:defRPr>
      </a:lvl8pPr>
      <a:lvl9pPr marL="6771875" algn="l" rtl="0" eaLnBrk="1" fontAlgn="base" hangingPunct="1">
        <a:spcBef>
          <a:spcPct val="0"/>
        </a:spcBef>
        <a:spcAft>
          <a:spcPct val="0"/>
        </a:spcAft>
        <a:defRPr sz="14998">
          <a:solidFill>
            <a:schemeClr val="tx2"/>
          </a:solidFill>
          <a:latin typeface="Garamond" pitchFamily="18" charset="0"/>
        </a:defRPr>
      </a:lvl9pPr>
    </p:titleStyle>
    <p:bodyStyle>
      <a:lvl1pPr marL="1269733" indent="-1269733"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80674" indent="-120507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85665" indent="-1299121"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61342" indent="-116978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25187" indent="-125797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18152" indent="-125797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11129" indent="-125797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04102" indent="-125797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97073" indent="-125797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85940" rtl="0" eaLnBrk="1" latinLnBrk="0" hangingPunct="1">
        <a:defRPr sz="6916" kern="1200">
          <a:solidFill>
            <a:schemeClr val="tx1"/>
          </a:solidFill>
          <a:latin typeface="+mn-lt"/>
          <a:ea typeface="+mn-ea"/>
          <a:cs typeface="+mn-cs"/>
        </a:defRPr>
      </a:lvl1pPr>
      <a:lvl2pPr marL="1692969" algn="l" defTabSz="3385940" rtl="0" eaLnBrk="1" latinLnBrk="0" hangingPunct="1">
        <a:defRPr sz="6916" kern="1200">
          <a:solidFill>
            <a:schemeClr val="tx1"/>
          </a:solidFill>
          <a:latin typeface="+mn-lt"/>
          <a:ea typeface="+mn-ea"/>
          <a:cs typeface="+mn-cs"/>
        </a:defRPr>
      </a:lvl2pPr>
      <a:lvl3pPr marL="3385940" algn="l" defTabSz="3385940" rtl="0" eaLnBrk="1" latinLnBrk="0" hangingPunct="1">
        <a:defRPr sz="6916" kern="1200">
          <a:solidFill>
            <a:schemeClr val="tx1"/>
          </a:solidFill>
          <a:latin typeface="+mn-lt"/>
          <a:ea typeface="+mn-ea"/>
          <a:cs typeface="+mn-cs"/>
        </a:defRPr>
      </a:lvl3pPr>
      <a:lvl4pPr marL="5078904" algn="l" defTabSz="3385940" rtl="0" eaLnBrk="1" latinLnBrk="0" hangingPunct="1">
        <a:defRPr sz="6916" kern="1200">
          <a:solidFill>
            <a:schemeClr val="tx1"/>
          </a:solidFill>
          <a:latin typeface="+mn-lt"/>
          <a:ea typeface="+mn-ea"/>
          <a:cs typeface="+mn-cs"/>
        </a:defRPr>
      </a:lvl4pPr>
      <a:lvl5pPr marL="6771875" algn="l" defTabSz="3385940" rtl="0" eaLnBrk="1" latinLnBrk="0" hangingPunct="1">
        <a:defRPr sz="6916" kern="1200">
          <a:solidFill>
            <a:schemeClr val="tx1"/>
          </a:solidFill>
          <a:latin typeface="+mn-lt"/>
          <a:ea typeface="+mn-ea"/>
          <a:cs typeface="+mn-cs"/>
        </a:defRPr>
      </a:lvl5pPr>
      <a:lvl6pPr marL="8464841" algn="l" defTabSz="3385940" rtl="0" eaLnBrk="1" latinLnBrk="0" hangingPunct="1">
        <a:defRPr sz="6916" kern="1200">
          <a:solidFill>
            <a:schemeClr val="tx1"/>
          </a:solidFill>
          <a:latin typeface="+mn-lt"/>
          <a:ea typeface="+mn-ea"/>
          <a:cs typeface="+mn-cs"/>
        </a:defRPr>
      </a:lvl6pPr>
      <a:lvl7pPr marL="10157827" algn="l" defTabSz="3385940" rtl="0" eaLnBrk="1" latinLnBrk="0" hangingPunct="1">
        <a:defRPr sz="6916" kern="1200">
          <a:solidFill>
            <a:schemeClr val="tx1"/>
          </a:solidFill>
          <a:latin typeface="+mn-lt"/>
          <a:ea typeface="+mn-ea"/>
          <a:cs typeface="+mn-cs"/>
        </a:defRPr>
      </a:lvl7pPr>
      <a:lvl8pPr marL="11850781" algn="l" defTabSz="3385940" rtl="0" eaLnBrk="1" latinLnBrk="0" hangingPunct="1">
        <a:defRPr sz="6916" kern="1200">
          <a:solidFill>
            <a:schemeClr val="tx1"/>
          </a:solidFill>
          <a:latin typeface="+mn-lt"/>
          <a:ea typeface="+mn-ea"/>
          <a:cs typeface="+mn-cs"/>
        </a:defRPr>
      </a:lvl8pPr>
      <a:lvl9pPr marL="13543752" algn="l" defTabSz="3385940" rtl="0" eaLnBrk="1" latinLnBrk="0" hangingPunct="1">
        <a:defRPr sz="6916"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72733" tIns="186350" rIns="372733" bIns="18635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372733" tIns="186350" rIns="372733" bIns="18635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733" tIns="186350" rIns="372733" bIns="18635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10570" tIns="155271" rIns="310570" bIns="155271"/>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570" tIns="155271" rIns="310570" bIns="155271"/>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90210191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2758" algn="l" rtl="0" eaLnBrk="1" fontAlgn="base" hangingPunct="1">
        <a:spcBef>
          <a:spcPct val="0"/>
        </a:spcBef>
        <a:spcAft>
          <a:spcPct val="0"/>
        </a:spcAft>
        <a:defRPr sz="13581">
          <a:solidFill>
            <a:schemeClr val="tx2"/>
          </a:solidFill>
          <a:latin typeface="Garamond" pitchFamily="18" charset="0"/>
        </a:defRPr>
      </a:lvl6pPr>
      <a:lvl7pPr marL="3105506" algn="l" rtl="0" eaLnBrk="1" fontAlgn="base" hangingPunct="1">
        <a:spcBef>
          <a:spcPct val="0"/>
        </a:spcBef>
        <a:spcAft>
          <a:spcPct val="0"/>
        </a:spcAft>
        <a:defRPr sz="13581">
          <a:solidFill>
            <a:schemeClr val="tx2"/>
          </a:solidFill>
          <a:latin typeface="Garamond" pitchFamily="18" charset="0"/>
        </a:defRPr>
      </a:lvl7pPr>
      <a:lvl8pPr marL="4658259" algn="l" rtl="0" eaLnBrk="1" fontAlgn="base" hangingPunct="1">
        <a:spcBef>
          <a:spcPct val="0"/>
        </a:spcBef>
        <a:spcAft>
          <a:spcPct val="0"/>
        </a:spcAft>
        <a:defRPr sz="13581">
          <a:solidFill>
            <a:schemeClr val="tx2"/>
          </a:solidFill>
          <a:latin typeface="Garamond" pitchFamily="18" charset="0"/>
        </a:defRPr>
      </a:lvl8pPr>
      <a:lvl9pPr marL="6211013" algn="l" rtl="0" eaLnBrk="1" fontAlgn="base" hangingPunct="1">
        <a:spcBef>
          <a:spcPct val="0"/>
        </a:spcBef>
        <a:spcAft>
          <a:spcPct val="0"/>
        </a:spcAft>
        <a:defRPr sz="13581">
          <a:solidFill>
            <a:schemeClr val="tx2"/>
          </a:solidFill>
          <a:latin typeface="Garamond" pitchFamily="18" charset="0"/>
        </a:defRPr>
      </a:lvl9pPr>
    </p:titleStyle>
    <p:bodyStyle>
      <a:lvl1pPr marL="1164559" indent="-116455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5218" indent="-110525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2130" indent="-1191518"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0430" indent="-107290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09607" indent="-115378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62359" indent="-115378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15114" indent="-115378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67866" indent="-115378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20617" indent="-115378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5506" rtl="0" eaLnBrk="1" latinLnBrk="0" hangingPunct="1">
        <a:defRPr sz="6082" kern="1200">
          <a:solidFill>
            <a:schemeClr val="tx1"/>
          </a:solidFill>
          <a:latin typeface="+mn-lt"/>
          <a:ea typeface="+mn-ea"/>
          <a:cs typeface="+mn-cs"/>
        </a:defRPr>
      </a:lvl1pPr>
      <a:lvl2pPr marL="1552758" algn="l" defTabSz="3105506" rtl="0" eaLnBrk="1" latinLnBrk="0" hangingPunct="1">
        <a:defRPr sz="6082" kern="1200">
          <a:solidFill>
            <a:schemeClr val="tx1"/>
          </a:solidFill>
          <a:latin typeface="+mn-lt"/>
          <a:ea typeface="+mn-ea"/>
          <a:cs typeface="+mn-cs"/>
        </a:defRPr>
      </a:lvl2pPr>
      <a:lvl3pPr marL="3105506" algn="l" defTabSz="3105506" rtl="0" eaLnBrk="1" latinLnBrk="0" hangingPunct="1">
        <a:defRPr sz="6082" kern="1200">
          <a:solidFill>
            <a:schemeClr val="tx1"/>
          </a:solidFill>
          <a:latin typeface="+mn-lt"/>
          <a:ea typeface="+mn-ea"/>
          <a:cs typeface="+mn-cs"/>
        </a:defRPr>
      </a:lvl3pPr>
      <a:lvl4pPr marL="4658259" algn="l" defTabSz="3105506" rtl="0" eaLnBrk="1" latinLnBrk="0" hangingPunct="1">
        <a:defRPr sz="6082" kern="1200">
          <a:solidFill>
            <a:schemeClr val="tx1"/>
          </a:solidFill>
          <a:latin typeface="+mn-lt"/>
          <a:ea typeface="+mn-ea"/>
          <a:cs typeface="+mn-cs"/>
        </a:defRPr>
      </a:lvl4pPr>
      <a:lvl5pPr marL="6211013" algn="l" defTabSz="3105506" rtl="0" eaLnBrk="1" latinLnBrk="0" hangingPunct="1">
        <a:defRPr sz="6082" kern="1200">
          <a:solidFill>
            <a:schemeClr val="tx1"/>
          </a:solidFill>
          <a:latin typeface="+mn-lt"/>
          <a:ea typeface="+mn-ea"/>
          <a:cs typeface="+mn-cs"/>
        </a:defRPr>
      </a:lvl5pPr>
      <a:lvl6pPr marL="7763768" algn="l" defTabSz="3105506" rtl="0" eaLnBrk="1" latinLnBrk="0" hangingPunct="1">
        <a:defRPr sz="6082" kern="1200">
          <a:solidFill>
            <a:schemeClr val="tx1"/>
          </a:solidFill>
          <a:latin typeface="+mn-lt"/>
          <a:ea typeface="+mn-ea"/>
          <a:cs typeface="+mn-cs"/>
        </a:defRPr>
      </a:lvl6pPr>
      <a:lvl7pPr marL="9316520" algn="l" defTabSz="3105506" rtl="0" eaLnBrk="1" latinLnBrk="0" hangingPunct="1">
        <a:defRPr sz="6082" kern="1200">
          <a:solidFill>
            <a:schemeClr val="tx1"/>
          </a:solidFill>
          <a:latin typeface="+mn-lt"/>
          <a:ea typeface="+mn-ea"/>
          <a:cs typeface="+mn-cs"/>
        </a:defRPr>
      </a:lvl7pPr>
      <a:lvl8pPr marL="10869276" algn="l" defTabSz="3105506" rtl="0" eaLnBrk="1" latinLnBrk="0" hangingPunct="1">
        <a:defRPr sz="6082" kern="1200">
          <a:solidFill>
            <a:schemeClr val="tx1"/>
          </a:solidFill>
          <a:latin typeface="+mn-lt"/>
          <a:ea typeface="+mn-ea"/>
          <a:cs typeface="+mn-cs"/>
        </a:defRPr>
      </a:lvl8pPr>
      <a:lvl9pPr marL="12422023" algn="l" defTabSz="3105506" rtl="0" eaLnBrk="1" latinLnBrk="0" hangingPunct="1">
        <a:defRPr sz="6082"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5" y="1441658"/>
            <a:ext cx="25923241" cy="5999957"/>
          </a:xfrm>
          <a:prstGeom prst="rect">
            <a:avLst/>
          </a:prstGeom>
        </p:spPr>
        <p:txBody>
          <a:bodyPr vert="horz" lIns="406265" tIns="203200" rIns="406265" bIns="20320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1440185" y="8400219"/>
            <a:ext cx="25923241" cy="23758164"/>
          </a:xfrm>
          <a:prstGeom prst="rect">
            <a:avLst/>
          </a:prstGeom>
        </p:spPr>
        <p:txBody>
          <a:bodyPr vert="horz" lIns="406265" tIns="203200" rIns="406265" bIns="20320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7008"/>
            <a:ext cx="6720840" cy="1916651"/>
          </a:xfrm>
          <a:prstGeom prst="rect">
            <a:avLst/>
          </a:prstGeom>
        </p:spPr>
        <p:txBody>
          <a:bodyPr vert="horz" lIns="406265" tIns="203200" rIns="406265" bIns="203200" rtlCol="0" anchor="ctr"/>
          <a:lstStyle>
            <a:lvl1pPr algn="l">
              <a:defRPr sz="4583">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367008"/>
            <a:ext cx="9121140" cy="1916651"/>
          </a:xfrm>
          <a:prstGeom prst="rect">
            <a:avLst/>
          </a:prstGeom>
        </p:spPr>
        <p:txBody>
          <a:bodyPr vert="horz" lIns="406265" tIns="203200" rIns="406265" bIns="203200" rtlCol="0" anchor="ctr"/>
          <a:lstStyle>
            <a:lvl1pPr algn="ctr">
              <a:defRPr sz="4583">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20642580" y="33367008"/>
            <a:ext cx="6720840" cy="1916651"/>
          </a:xfrm>
          <a:prstGeom prst="rect">
            <a:avLst/>
          </a:prstGeom>
        </p:spPr>
        <p:txBody>
          <a:bodyPr vert="horz" lIns="406265" tIns="203200" rIns="406265" bIns="203200" rtlCol="0" anchor="ctr"/>
          <a:lstStyle>
            <a:lvl1pPr algn="r">
              <a:defRPr sz="4583">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783943"/>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hf hdr="0" ftr="0" dt="0"/>
  <p:txStyles>
    <p:titleStyle>
      <a:lvl1pPr algn="ctr" defTabSz="3385008" rtl="0" eaLnBrk="1" latinLnBrk="0" hangingPunct="1">
        <a:spcBef>
          <a:spcPct val="0"/>
        </a:spcBef>
        <a:buNone/>
        <a:defRPr sz="16497" kern="1200">
          <a:solidFill>
            <a:schemeClr val="tx1"/>
          </a:solidFill>
          <a:latin typeface="+mj-lt"/>
          <a:ea typeface="+mj-ea"/>
          <a:cs typeface="+mj-cs"/>
        </a:defRPr>
      </a:lvl1pPr>
    </p:titleStyle>
    <p:bodyStyle>
      <a:lvl1pPr marL="1269384" indent="-1269384" algn="l" defTabSz="3385008" rtl="0" eaLnBrk="1" latinLnBrk="0" hangingPunct="1">
        <a:spcBef>
          <a:spcPct val="20000"/>
        </a:spcBef>
        <a:buFont typeface="Arial" pitchFamily="34" charset="0"/>
        <a:buChar char="•"/>
        <a:defRPr sz="12081" kern="1200">
          <a:solidFill>
            <a:schemeClr val="tx1"/>
          </a:solidFill>
          <a:latin typeface="+mn-lt"/>
          <a:ea typeface="+mn-ea"/>
          <a:cs typeface="+mn-cs"/>
        </a:defRPr>
      </a:lvl1pPr>
      <a:lvl2pPr marL="2750322" indent="-1057818" algn="l" defTabSz="3385008" rtl="0" eaLnBrk="1" latinLnBrk="0" hangingPunct="1">
        <a:spcBef>
          <a:spcPct val="20000"/>
        </a:spcBef>
        <a:buFont typeface="Arial" pitchFamily="34" charset="0"/>
        <a:buChar char="–"/>
        <a:defRPr sz="10415" kern="1200">
          <a:solidFill>
            <a:schemeClr val="tx1"/>
          </a:solidFill>
          <a:latin typeface="+mn-lt"/>
          <a:ea typeface="+mn-ea"/>
          <a:cs typeface="+mn-cs"/>
        </a:defRPr>
      </a:lvl2pPr>
      <a:lvl3pPr marL="4231252" indent="-846260" algn="l" defTabSz="3385008" rtl="0" eaLnBrk="1" latinLnBrk="0" hangingPunct="1">
        <a:spcBef>
          <a:spcPct val="20000"/>
        </a:spcBef>
        <a:buFont typeface="Arial" pitchFamily="34" charset="0"/>
        <a:buChar char="•"/>
        <a:defRPr sz="8999" kern="1200">
          <a:solidFill>
            <a:schemeClr val="tx1"/>
          </a:solidFill>
          <a:latin typeface="+mn-lt"/>
          <a:ea typeface="+mn-ea"/>
          <a:cs typeface="+mn-cs"/>
        </a:defRPr>
      </a:lvl3pPr>
      <a:lvl4pPr marL="5923759" indent="-846260" algn="l" defTabSz="3385008" rtl="0" eaLnBrk="1" latinLnBrk="0" hangingPunct="1">
        <a:spcBef>
          <a:spcPct val="20000"/>
        </a:spcBef>
        <a:buFont typeface="Arial" pitchFamily="34" charset="0"/>
        <a:buChar char="–"/>
        <a:defRPr sz="7499" kern="1200">
          <a:solidFill>
            <a:schemeClr val="tx1"/>
          </a:solidFill>
          <a:latin typeface="+mn-lt"/>
          <a:ea typeface="+mn-ea"/>
          <a:cs typeface="+mn-cs"/>
        </a:defRPr>
      </a:lvl4pPr>
      <a:lvl5pPr marL="7616263" indent="-846260" algn="l" defTabSz="3385008" rtl="0" eaLnBrk="1" latinLnBrk="0" hangingPunct="1">
        <a:spcBef>
          <a:spcPct val="20000"/>
        </a:spcBef>
        <a:buFont typeface="Arial" pitchFamily="34" charset="0"/>
        <a:buChar char="»"/>
        <a:defRPr sz="7499" kern="1200">
          <a:solidFill>
            <a:schemeClr val="tx1"/>
          </a:solidFill>
          <a:latin typeface="+mn-lt"/>
          <a:ea typeface="+mn-ea"/>
          <a:cs typeface="+mn-cs"/>
        </a:defRPr>
      </a:lvl5pPr>
      <a:lvl6pPr marL="9308765" indent="-846260" algn="l" defTabSz="3385008" rtl="0" eaLnBrk="1" latinLnBrk="0" hangingPunct="1">
        <a:spcBef>
          <a:spcPct val="20000"/>
        </a:spcBef>
        <a:buFont typeface="Arial" pitchFamily="34" charset="0"/>
        <a:buChar char="•"/>
        <a:defRPr sz="7499" kern="1200">
          <a:solidFill>
            <a:schemeClr val="tx1"/>
          </a:solidFill>
          <a:latin typeface="+mn-lt"/>
          <a:ea typeface="+mn-ea"/>
          <a:cs typeface="+mn-cs"/>
        </a:defRPr>
      </a:lvl6pPr>
      <a:lvl7pPr marL="11001271" indent="-846260" algn="l" defTabSz="3385008" rtl="0" eaLnBrk="1" latinLnBrk="0" hangingPunct="1">
        <a:spcBef>
          <a:spcPct val="20000"/>
        </a:spcBef>
        <a:buFont typeface="Arial" pitchFamily="34" charset="0"/>
        <a:buChar char="•"/>
        <a:defRPr sz="7499" kern="1200">
          <a:solidFill>
            <a:schemeClr val="tx1"/>
          </a:solidFill>
          <a:latin typeface="+mn-lt"/>
          <a:ea typeface="+mn-ea"/>
          <a:cs typeface="+mn-cs"/>
        </a:defRPr>
      </a:lvl7pPr>
      <a:lvl8pPr marL="12693775" indent="-846260" algn="l" defTabSz="3385008" rtl="0" eaLnBrk="1" latinLnBrk="0" hangingPunct="1">
        <a:spcBef>
          <a:spcPct val="20000"/>
        </a:spcBef>
        <a:buFont typeface="Arial" pitchFamily="34" charset="0"/>
        <a:buChar char="•"/>
        <a:defRPr sz="7499" kern="1200">
          <a:solidFill>
            <a:schemeClr val="tx1"/>
          </a:solidFill>
          <a:latin typeface="+mn-lt"/>
          <a:ea typeface="+mn-ea"/>
          <a:cs typeface="+mn-cs"/>
        </a:defRPr>
      </a:lvl8pPr>
      <a:lvl9pPr marL="14386271" indent="-846260" algn="l" defTabSz="3385008" rtl="0" eaLnBrk="1" latinLnBrk="0" hangingPunct="1">
        <a:spcBef>
          <a:spcPct val="20000"/>
        </a:spcBef>
        <a:buFont typeface="Arial" pitchFamily="34" charset="0"/>
        <a:buChar char="•"/>
        <a:defRPr sz="7499" kern="1200">
          <a:solidFill>
            <a:schemeClr val="tx1"/>
          </a:solidFill>
          <a:latin typeface="+mn-lt"/>
          <a:ea typeface="+mn-ea"/>
          <a:cs typeface="+mn-cs"/>
        </a:defRPr>
      </a:lvl9pPr>
    </p:bodyStyle>
    <p:otherStyle>
      <a:defPPr>
        <a:defRPr lang="en-US"/>
      </a:defPPr>
      <a:lvl1pPr marL="0" algn="l" defTabSz="3385008" rtl="0" eaLnBrk="1" latinLnBrk="0" hangingPunct="1">
        <a:defRPr sz="6916" kern="1200">
          <a:solidFill>
            <a:schemeClr val="tx1"/>
          </a:solidFill>
          <a:latin typeface="+mn-lt"/>
          <a:ea typeface="+mn-ea"/>
          <a:cs typeface="+mn-cs"/>
        </a:defRPr>
      </a:lvl1pPr>
      <a:lvl2pPr marL="1692504" algn="l" defTabSz="3385008" rtl="0" eaLnBrk="1" latinLnBrk="0" hangingPunct="1">
        <a:defRPr sz="6916" kern="1200">
          <a:solidFill>
            <a:schemeClr val="tx1"/>
          </a:solidFill>
          <a:latin typeface="+mn-lt"/>
          <a:ea typeface="+mn-ea"/>
          <a:cs typeface="+mn-cs"/>
        </a:defRPr>
      </a:lvl2pPr>
      <a:lvl3pPr marL="3385008" algn="l" defTabSz="3385008" rtl="0" eaLnBrk="1" latinLnBrk="0" hangingPunct="1">
        <a:defRPr sz="6916" kern="1200">
          <a:solidFill>
            <a:schemeClr val="tx1"/>
          </a:solidFill>
          <a:latin typeface="+mn-lt"/>
          <a:ea typeface="+mn-ea"/>
          <a:cs typeface="+mn-cs"/>
        </a:defRPr>
      </a:lvl3pPr>
      <a:lvl4pPr marL="5077507" algn="l" defTabSz="3385008" rtl="0" eaLnBrk="1" latinLnBrk="0" hangingPunct="1">
        <a:defRPr sz="6916" kern="1200">
          <a:solidFill>
            <a:schemeClr val="tx1"/>
          </a:solidFill>
          <a:latin typeface="+mn-lt"/>
          <a:ea typeface="+mn-ea"/>
          <a:cs typeface="+mn-cs"/>
        </a:defRPr>
      </a:lvl4pPr>
      <a:lvl5pPr marL="6770012" algn="l" defTabSz="3385008" rtl="0" eaLnBrk="1" latinLnBrk="0" hangingPunct="1">
        <a:defRPr sz="6916" kern="1200">
          <a:solidFill>
            <a:schemeClr val="tx1"/>
          </a:solidFill>
          <a:latin typeface="+mn-lt"/>
          <a:ea typeface="+mn-ea"/>
          <a:cs typeface="+mn-cs"/>
        </a:defRPr>
      </a:lvl5pPr>
      <a:lvl6pPr marL="8462512" algn="l" defTabSz="3385008" rtl="0" eaLnBrk="1" latinLnBrk="0" hangingPunct="1">
        <a:defRPr sz="6916" kern="1200">
          <a:solidFill>
            <a:schemeClr val="tx1"/>
          </a:solidFill>
          <a:latin typeface="+mn-lt"/>
          <a:ea typeface="+mn-ea"/>
          <a:cs typeface="+mn-cs"/>
        </a:defRPr>
      </a:lvl6pPr>
      <a:lvl7pPr marL="10155033" algn="l" defTabSz="3385008" rtl="0" eaLnBrk="1" latinLnBrk="0" hangingPunct="1">
        <a:defRPr sz="6916" kern="1200">
          <a:solidFill>
            <a:schemeClr val="tx1"/>
          </a:solidFill>
          <a:latin typeface="+mn-lt"/>
          <a:ea typeface="+mn-ea"/>
          <a:cs typeface="+mn-cs"/>
        </a:defRPr>
      </a:lvl7pPr>
      <a:lvl8pPr marL="11847521" algn="l" defTabSz="3385008" rtl="0" eaLnBrk="1" latinLnBrk="0" hangingPunct="1">
        <a:defRPr sz="6916" kern="1200">
          <a:solidFill>
            <a:schemeClr val="tx1"/>
          </a:solidFill>
          <a:latin typeface="+mn-lt"/>
          <a:ea typeface="+mn-ea"/>
          <a:cs typeface="+mn-cs"/>
        </a:defRPr>
      </a:lvl8pPr>
      <a:lvl9pPr marL="13540025" algn="l" defTabSz="3385008" rtl="0" eaLnBrk="1" latinLnBrk="0" hangingPunct="1">
        <a:defRPr sz="6916"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320166" y="1033328"/>
            <a:ext cx="25443180" cy="29333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112810" tIns="112810" rIns="112810" bIns="112810" numCol="1" anchor="t" anchorCtr="0" compatLnSpc="1">
            <a:prstTxWarp prst="textNoShape">
              <a:avLst/>
            </a:prstTxWarp>
          </a:bodyPr>
          <a:lstStyle/>
          <a:p>
            <a:pPr lvl="0"/>
            <a:r>
              <a:rPr lang="zh-TW" altLang="en-US" smtClean="0">
                <a:sym typeface="Myriad Pro Bold Cond" charset="0"/>
              </a:rPr>
              <a:t>按一下以編輯母片標題樣式</a:t>
            </a:r>
            <a:endParaRPr lang="en-US">
              <a:sym typeface="Myriad Pro Bold Cond" charset="0"/>
            </a:endParaRPr>
          </a:p>
        </p:txBody>
      </p:sp>
      <p:sp>
        <p:nvSpPr>
          <p:cNvPr id="2050" name="Rectangle 2"/>
          <p:cNvSpPr>
            <a:spLocks noGrp="1" noChangeArrowheads="1"/>
          </p:cNvSpPr>
          <p:nvPr>
            <p:ph type="body" idx="1"/>
          </p:nvPr>
        </p:nvSpPr>
        <p:spPr bwMode="auto">
          <a:xfrm>
            <a:off x="1320166" y="5499963"/>
            <a:ext cx="25443180" cy="271664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112810" tIns="112810" rIns="112810" bIns="112810" numCol="1" anchor="t" anchorCtr="0" compatLnSpc="1">
            <a:prstTxWarp prst="textNoShape">
              <a:avLst/>
            </a:prstTxWarp>
          </a:bodyPr>
          <a:lstStyle/>
          <a:p>
            <a:pPr lvl="0"/>
            <a:r>
              <a:rPr lang="zh-TW" altLang="en-US" smtClean="0">
                <a:sym typeface="Myriad Pro Bold Cond" charset="0"/>
              </a:rPr>
              <a:t>按一下以編輯母片文字樣式</a:t>
            </a:r>
          </a:p>
          <a:p>
            <a:pPr lvl="1"/>
            <a:r>
              <a:rPr lang="zh-TW" altLang="en-US" smtClean="0">
                <a:sym typeface="Myriad Pro Bold Cond" charset="0"/>
              </a:rPr>
              <a:t>第二層</a:t>
            </a:r>
          </a:p>
          <a:p>
            <a:pPr lvl="2"/>
            <a:r>
              <a:rPr lang="zh-TW" altLang="en-US" smtClean="0">
                <a:sym typeface="Myriad Pro Bold Cond" charset="0"/>
              </a:rPr>
              <a:t>第三層</a:t>
            </a:r>
          </a:p>
          <a:p>
            <a:pPr lvl="3"/>
            <a:r>
              <a:rPr lang="zh-TW" altLang="en-US" smtClean="0">
                <a:sym typeface="Myriad Pro Bold Cond" charset="0"/>
              </a:rPr>
              <a:t>第四層</a:t>
            </a:r>
          </a:p>
          <a:p>
            <a:pPr lvl="4"/>
            <a:r>
              <a:rPr lang="zh-TW" altLang="en-US" smtClean="0">
                <a:sym typeface="Myriad Pro Bold Cond" charset="0"/>
              </a:rPr>
              <a:t>第五層</a:t>
            </a:r>
            <a:endParaRPr lang="en-US">
              <a:sym typeface="Myriad Pro Bold Cond" charset="0"/>
            </a:endParaRPr>
          </a:p>
        </p:txBody>
      </p:sp>
    </p:spTree>
    <p:extLst>
      <p:ext uri="{BB962C8B-B14F-4D97-AF65-F5344CB8AC3E}">
        <p14:creationId xmlns:p14="http://schemas.microsoft.com/office/powerpoint/2010/main" val="2361948587"/>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ransition/>
  <p:hf hdr="0" ftr="0" dt="0"/>
  <p:txStyles>
    <p:titleStyle>
      <a:lvl1pPr algn="l" rtl="0" eaLnBrk="1" fontAlgn="base" hangingPunct="1">
        <a:spcBef>
          <a:spcPct val="0"/>
        </a:spcBef>
        <a:spcAft>
          <a:spcPct val="0"/>
        </a:spcAft>
        <a:defRPr sz="15831">
          <a:solidFill>
            <a:schemeClr val="tx1"/>
          </a:solidFill>
          <a:latin typeface="+mj-lt"/>
          <a:ea typeface="+mj-ea"/>
          <a:cs typeface="+mj-cs"/>
          <a:sym typeface="Myriad Pro Bold Cond" charset="0"/>
        </a:defRPr>
      </a:lvl1pPr>
      <a:lvl2pPr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2pPr>
      <a:lvl3pPr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3pPr>
      <a:lvl4pPr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4pPr>
      <a:lvl5pPr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5pPr>
      <a:lvl6pPr marL="846030"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6pPr>
      <a:lvl7pPr marL="1692038"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7pPr>
      <a:lvl8pPr marL="2538063"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8pPr>
      <a:lvl9pPr marL="3384079" algn="l" rtl="0" eaLnBrk="1" fontAlgn="base" hangingPunct="1">
        <a:spcBef>
          <a:spcPct val="0"/>
        </a:spcBef>
        <a:spcAft>
          <a:spcPct val="0"/>
        </a:spcAft>
        <a:defRPr sz="15831">
          <a:solidFill>
            <a:schemeClr val="tx1"/>
          </a:solidFill>
          <a:latin typeface="Myriad Pro Bold Cond" charset="0"/>
          <a:ea typeface="ヒラギノ角ゴ ProN W6" charset="0"/>
          <a:cs typeface="ヒラギノ角ゴ ProN W6" charset="0"/>
          <a:sym typeface="Myriad Pro Bold Cond" charset="0"/>
        </a:defRPr>
      </a:lvl9pPr>
    </p:titleStyle>
    <p:bodyStyle>
      <a:lvl1pPr marL="1480526" indent="-1480526" algn="l" rtl="0" eaLnBrk="1" fontAlgn="base" hangingPunct="1">
        <a:spcBef>
          <a:spcPts val="2625"/>
        </a:spcBef>
        <a:spcAft>
          <a:spcPct val="0"/>
        </a:spcAft>
        <a:buSzPct val="120000"/>
        <a:buFont typeface="Lucida Grande" charset="0"/>
        <a:buChar char="▪"/>
        <a:defRPr sz="10415">
          <a:solidFill>
            <a:schemeClr val="tx1"/>
          </a:solidFill>
          <a:latin typeface="+mn-lt"/>
          <a:ea typeface="+mn-ea"/>
          <a:cs typeface="+mn-cs"/>
          <a:sym typeface="Myriad Pro Bold Cond" charset="0"/>
        </a:defRPr>
      </a:lvl1pPr>
      <a:lvl2pPr marL="2561563"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2pPr>
      <a:lvl3pPr marL="3807091"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3pPr>
      <a:lvl4pPr marL="5029114"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4pPr>
      <a:lvl5pPr marL="6274646"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5pPr>
      <a:lvl6pPr marL="7120656"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6pPr>
      <a:lvl7pPr marL="7966675"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7pPr>
      <a:lvl8pPr marL="8812694"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8pPr>
      <a:lvl9pPr marL="9658715" indent="-1175024" algn="l" rtl="0" eaLnBrk="1" fontAlgn="base" hangingPunct="1">
        <a:spcBef>
          <a:spcPts val="2625"/>
        </a:spcBef>
        <a:spcAft>
          <a:spcPct val="0"/>
        </a:spcAft>
        <a:buClr>
          <a:srgbClr val="000000"/>
        </a:buClr>
        <a:buSzPct val="129000"/>
        <a:buFont typeface="Myriad Pro Bold Cond" charset="0"/>
        <a:buChar char="-"/>
        <a:defRPr sz="10415">
          <a:solidFill>
            <a:schemeClr val="tx1"/>
          </a:solidFill>
          <a:latin typeface="+mn-lt"/>
          <a:ea typeface="+mn-ea"/>
          <a:cs typeface="+mn-cs"/>
          <a:sym typeface="Myriad Pro Bold Cond" charset="0"/>
        </a:defRPr>
      </a:lvl9pPr>
    </p:bodyStyle>
    <p:otherStyle>
      <a:defPPr>
        <a:defRPr lang="en-US"/>
      </a:defPPr>
      <a:lvl1pPr marL="0" algn="l" defTabSz="846030" rtl="0" eaLnBrk="1" latinLnBrk="0" hangingPunct="1">
        <a:defRPr sz="3333" kern="1200">
          <a:solidFill>
            <a:schemeClr val="tx1"/>
          </a:solidFill>
          <a:latin typeface="+mn-lt"/>
          <a:ea typeface="+mn-ea"/>
          <a:cs typeface="+mn-cs"/>
        </a:defRPr>
      </a:lvl1pPr>
      <a:lvl2pPr marL="846030" algn="l" defTabSz="846030" rtl="0" eaLnBrk="1" latinLnBrk="0" hangingPunct="1">
        <a:defRPr sz="3333" kern="1200">
          <a:solidFill>
            <a:schemeClr val="tx1"/>
          </a:solidFill>
          <a:latin typeface="+mn-lt"/>
          <a:ea typeface="+mn-ea"/>
          <a:cs typeface="+mn-cs"/>
        </a:defRPr>
      </a:lvl2pPr>
      <a:lvl3pPr marL="1692038" algn="l" defTabSz="846030" rtl="0" eaLnBrk="1" latinLnBrk="0" hangingPunct="1">
        <a:defRPr sz="3333" kern="1200">
          <a:solidFill>
            <a:schemeClr val="tx1"/>
          </a:solidFill>
          <a:latin typeface="+mn-lt"/>
          <a:ea typeface="+mn-ea"/>
          <a:cs typeface="+mn-cs"/>
        </a:defRPr>
      </a:lvl3pPr>
      <a:lvl4pPr marL="2538063" algn="l" defTabSz="846030" rtl="0" eaLnBrk="1" latinLnBrk="0" hangingPunct="1">
        <a:defRPr sz="3333" kern="1200">
          <a:solidFill>
            <a:schemeClr val="tx1"/>
          </a:solidFill>
          <a:latin typeface="+mn-lt"/>
          <a:ea typeface="+mn-ea"/>
          <a:cs typeface="+mn-cs"/>
        </a:defRPr>
      </a:lvl4pPr>
      <a:lvl5pPr marL="3384079" algn="l" defTabSz="846030" rtl="0" eaLnBrk="1" latinLnBrk="0" hangingPunct="1">
        <a:defRPr sz="3333" kern="1200">
          <a:solidFill>
            <a:schemeClr val="tx1"/>
          </a:solidFill>
          <a:latin typeface="+mn-lt"/>
          <a:ea typeface="+mn-ea"/>
          <a:cs typeface="+mn-cs"/>
        </a:defRPr>
      </a:lvl5pPr>
      <a:lvl6pPr marL="4230086" algn="l" defTabSz="846030" rtl="0" eaLnBrk="1" latinLnBrk="0" hangingPunct="1">
        <a:defRPr sz="3333" kern="1200">
          <a:solidFill>
            <a:schemeClr val="tx1"/>
          </a:solidFill>
          <a:latin typeface="+mn-lt"/>
          <a:ea typeface="+mn-ea"/>
          <a:cs typeface="+mn-cs"/>
        </a:defRPr>
      </a:lvl6pPr>
      <a:lvl7pPr marL="5076107" algn="l" defTabSz="846030" rtl="0" eaLnBrk="1" latinLnBrk="0" hangingPunct="1">
        <a:defRPr sz="3333" kern="1200">
          <a:solidFill>
            <a:schemeClr val="tx1"/>
          </a:solidFill>
          <a:latin typeface="+mn-lt"/>
          <a:ea typeface="+mn-ea"/>
          <a:cs typeface="+mn-cs"/>
        </a:defRPr>
      </a:lvl7pPr>
      <a:lvl8pPr marL="5922130" algn="l" defTabSz="846030" rtl="0" eaLnBrk="1" latinLnBrk="0" hangingPunct="1">
        <a:defRPr sz="3333" kern="1200">
          <a:solidFill>
            <a:schemeClr val="tx1"/>
          </a:solidFill>
          <a:latin typeface="+mn-lt"/>
          <a:ea typeface="+mn-ea"/>
          <a:cs typeface="+mn-cs"/>
        </a:defRPr>
      </a:lvl8pPr>
      <a:lvl9pPr marL="6768150" algn="l" defTabSz="846030" rtl="0" eaLnBrk="1" latinLnBrk="0" hangingPunct="1">
        <a:defRPr sz="3333"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6040" tIns="203093" rIns="406040" bIns="20309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6040" tIns="203093" rIns="406040" bIns="20309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6040" tIns="203093" rIns="406040" bIns="20309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6040" tIns="203093" rIns="406040" bIns="20309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8322" tIns="169222" rIns="338322" bIns="169222"/>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8322" tIns="169222" rIns="338322" bIns="169222"/>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70230210"/>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1573" algn="l" rtl="0" eaLnBrk="1" fontAlgn="base" hangingPunct="1">
        <a:spcBef>
          <a:spcPct val="0"/>
        </a:spcBef>
        <a:spcAft>
          <a:spcPct val="0"/>
        </a:spcAft>
        <a:defRPr sz="14998">
          <a:solidFill>
            <a:schemeClr val="tx2"/>
          </a:solidFill>
          <a:latin typeface="Garamond" pitchFamily="18" charset="0"/>
        </a:defRPr>
      </a:lvl6pPr>
      <a:lvl7pPr marL="3383150" algn="l" rtl="0" eaLnBrk="1" fontAlgn="base" hangingPunct="1">
        <a:spcBef>
          <a:spcPct val="0"/>
        </a:spcBef>
        <a:spcAft>
          <a:spcPct val="0"/>
        </a:spcAft>
        <a:defRPr sz="14998">
          <a:solidFill>
            <a:schemeClr val="tx2"/>
          </a:solidFill>
          <a:latin typeface="Garamond" pitchFamily="18" charset="0"/>
        </a:defRPr>
      </a:lvl7pPr>
      <a:lvl8pPr marL="5074713" algn="l" rtl="0" eaLnBrk="1" fontAlgn="base" hangingPunct="1">
        <a:spcBef>
          <a:spcPct val="0"/>
        </a:spcBef>
        <a:spcAft>
          <a:spcPct val="0"/>
        </a:spcAft>
        <a:defRPr sz="14998">
          <a:solidFill>
            <a:schemeClr val="tx2"/>
          </a:solidFill>
          <a:latin typeface="Garamond" pitchFamily="18" charset="0"/>
        </a:defRPr>
      </a:lvl8pPr>
      <a:lvl9pPr marL="6766291" algn="l" rtl="0" eaLnBrk="1" fontAlgn="base" hangingPunct="1">
        <a:spcBef>
          <a:spcPct val="0"/>
        </a:spcBef>
        <a:spcAft>
          <a:spcPct val="0"/>
        </a:spcAft>
        <a:defRPr sz="14998">
          <a:solidFill>
            <a:schemeClr val="tx2"/>
          </a:solidFill>
          <a:latin typeface="Garamond" pitchFamily="18" charset="0"/>
        </a:defRPr>
      </a:lvl9pPr>
    </p:titleStyle>
    <p:bodyStyle>
      <a:lvl1pPr marL="1268687" indent="-126868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8627" indent="-120408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82541" indent="-129805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57248" indent="-116882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20053" indent="-125694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11617" indent="-125694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03199" indent="-125694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94776" indent="-125694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86349" indent="-125694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83150" rtl="0" eaLnBrk="1" latinLnBrk="0" hangingPunct="1">
        <a:defRPr sz="6916" kern="1200">
          <a:solidFill>
            <a:schemeClr val="tx1"/>
          </a:solidFill>
          <a:latin typeface="+mn-lt"/>
          <a:ea typeface="+mn-ea"/>
          <a:cs typeface="+mn-cs"/>
        </a:defRPr>
      </a:lvl1pPr>
      <a:lvl2pPr marL="1691573" algn="l" defTabSz="3383150" rtl="0" eaLnBrk="1" latinLnBrk="0" hangingPunct="1">
        <a:defRPr sz="6916" kern="1200">
          <a:solidFill>
            <a:schemeClr val="tx1"/>
          </a:solidFill>
          <a:latin typeface="+mn-lt"/>
          <a:ea typeface="+mn-ea"/>
          <a:cs typeface="+mn-cs"/>
        </a:defRPr>
      </a:lvl2pPr>
      <a:lvl3pPr marL="3383150" algn="l" defTabSz="3383150" rtl="0" eaLnBrk="1" latinLnBrk="0" hangingPunct="1">
        <a:defRPr sz="6916" kern="1200">
          <a:solidFill>
            <a:schemeClr val="tx1"/>
          </a:solidFill>
          <a:latin typeface="+mn-lt"/>
          <a:ea typeface="+mn-ea"/>
          <a:cs typeface="+mn-cs"/>
        </a:defRPr>
      </a:lvl3pPr>
      <a:lvl4pPr marL="5074713" algn="l" defTabSz="3383150" rtl="0" eaLnBrk="1" latinLnBrk="0" hangingPunct="1">
        <a:defRPr sz="6916" kern="1200">
          <a:solidFill>
            <a:schemeClr val="tx1"/>
          </a:solidFill>
          <a:latin typeface="+mn-lt"/>
          <a:ea typeface="+mn-ea"/>
          <a:cs typeface="+mn-cs"/>
        </a:defRPr>
      </a:lvl4pPr>
      <a:lvl5pPr marL="6766291" algn="l" defTabSz="3383150" rtl="0" eaLnBrk="1" latinLnBrk="0" hangingPunct="1">
        <a:defRPr sz="6916" kern="1200">
          <a:solidFill>
            <a:schemeClr val="tx1"/>
          </a:solidFill>
          <a:latin typeface="+mn-lt"/>
          <a:ea typeface="+mn-ea"/>
          <a:cs typeface="+mn-cs"/>
        </a:defRPr>
      </a:lvl5pPr>
      <a:lvl6pPr marL="8457855" algn="l" defTabSz="3383150" rtl="0" eaLnBrk="1" latinLnBrk="0" hangingPunct="1">
        <a:defRPr sz="6916" kern="1200">
          <a:solidFill>
            <a:schemeClr val="tx1"/>
          </a:solidFill>
          <a:latin typeface="+mn-lt"/>
          <a:ea typeface="+mn-ea"/>
          <a:cs typeface="+mn-cs"/>
        </a:defRPr>
      </a:lvl6pPr>
      <a:lvl7pPr marL="10149447" algn="l" defTabSz="3383150" rtl="0" eaLnBrk="1" latinLnBrk="0" hangingPunct="1">
        <a:defRPr sz="6916" kern="1200">
          <a:solidFill>
            <a:schemeClr val="tx1"/>
          </a:solidFill>
          <a:latin typeface="+mn-lt"/>
          <a:ea typeface="+mn-ea"/>
          <a:cs typeface="+mn-cs"/>
        </a:defRPr>
      </a:lvl7pPr>
      <a:lvl8pPr marL="11841005" algn="l" defTabSz="3383150" rtl="0" eaLnBrk="1" latinLnBrk="0" hangingPunct="1">
        <a:defRPr sz="6916" kern="1200">
          <a:solidFill>
            <a:schemeClr val="tx1"/>
          </a:solidFill>
          <a:latin typeface="+mn-lt"/>
          <a:ea typeface="+mn-ea"/>
          <a:cs typeface="+mn-cs"/>
        </a:defRPr>
      </a:lvl8pPr>
      <a:lvl9pPr marL="13532580" algn="l" defTabSz="3383150" rtl="0" eaLnBrk="1" latinLnBrk="0" hangingPunct="1">
        <a:defRPr sz="6916"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5928" tIns="203038" rIns="405928" bIns="20303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5928" tIns="203038" rIns="405928" bIns="20303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5928" tIns="203038" rIns="405928" bIns="20303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5928" tIns="203038" rIns="405928" bIns="20303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8229" tIns="169176" rIns="338229" bIns="16917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8229" tIns="169176" rIns="338229" bIns="16917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470998537"/>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1109" algn="l" rtl="0" eaLnBrk="1" fontAlgn="base" hangingPunct="1">
        <a:spcBef>
          <a:spcPct val="0"/>
        </a:spcBef>
        <a:spcAft>
          <a:spcPct val="0"/>
        </a:spcAft>
        <a:defRPr sz="14998">
          <a:solidFill>
            <a:schemeClr val="tx2"/>
          </a:solidFill>
          <a:latin typeface="Garamond" pitchFamily="18" charset="0"/>
        </a:defRPr>
      </a:lvl6pPr>
      <a:lvl7pPr marL="3382221" algn="l" rtl="0" eaLnBrk="1" fontAlgn="base" hangingPunct="1">
        <a:spcBef>
          <a:spcPct val="0"/>
        </a:spcBef>
        <a:spcAft>
          <a:spcPct val="0"/>
        </a:spcAft>
        <a:defRPr sz="14998">
          <a:solidFill>
            <a:schemeClr val="tx2"/>
          </a:solidFill>
          <a:latin typeface="Garamond" pitchFamily="18" charset="0"/>
        </a:defRPr>
      </a:lvl7pPr>
      <a:lvl8pPr marL="5073320" algn="l" rtl="0" eaLnBrk="1" fontAlgn="base" hangingPunct="1">
        <a:spcBef>
          <a:spcPct val="0"/>
        </a:spcBef>
        <a:spcAft>
          <a:spcPct val="0"/>
        </a:spcAft>
        <a:defRPr sz="14998">
          <a:solidFill>
            <a:schemeClr val="tx2"/>
          </a:solidFill>
          <a:latin typeface="Garamond" pitchFamily="18" charset="0"/>
        </a:defRPr>
      </a:lvl8pPr>
      <a:lvl9pPr marL="6764426" algn="l" rtl="0" eaLnBrk="1" fontAlgn="base" hangingPunct="1">
        <a:spcBef>
          <a:spcPct val="0"/>
        </a:spcBef>
        <a:spcAft>
          <a:spcPct val="0"/>
        </a:spcAft>
        <a:defRPr sz="14998">
          <a:solidFill>
            <a:schemeClr val="tx2"/>
          </a:solidFill>
          <a:latin typeface="Garamond" pitchFamily="18" charset="0"/>
        </a:defRPr>
      </a:lvl9pPr>
    </p:titleStyle>
    <p:bodyStyle>
      <a:lvl1pPr marL="1268337" indent="-126833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7943" indent="-120375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81499" indent="-1297697"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55884" indent="-116849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18342" indent="-125659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09445" indent="-125659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00559" indent="-125659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91668" indent="-125659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82777" indent="-125659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82221" rtl="0" eaLnBrk="1" latinLnBrk="0" hangingPunct="1">
        <a:defRPr sz="6916" kern="1200">
          <a:solidFill>
            <a:schemeClr val="tx1"/>
          </a:solidFill>
          <a:latin typeface="+mn-lt"/>
          <a:ea typeface="+mn-ea"/>
          <a:cs typeface="+mn-cs"/>
        </a:defRPr>
      </a:lvl1pPr>
      <a:lvl2pPr marL="1691109" algn="l" defTabSz="3382221" rtl="0" eaLnBrk="1" latinLnBrk="0" hangingPunct="1">
        <a:defRPr sz="6916" kern="1200">
          <a:solidFill>
            <a:schemeClr val="tx1"/>
          </a:solidFill>
          <a:latin typeface="+mn-lt"/>
          <a:ea typeface="+mn-ea"/>
          <a:cs typeface="+mn-cs"/>
        </a:defRPr>
      </a:lvl2pPr>
      <a:lvl3pPr marL="3382221" algn="l" defTabSz="3382221" rtl="0" eaLnBrk="1" latinLnBrk="0" hangingPunct="1">
        <a:defRPr sz="6916" kern="1200">
          <a:solidFill>
            <a:schemeClr val="tx1"/>
          </a:solidFill>
          <a:latin typeface="+mn-lt"/>
          <a:ea typeface="+mn-ea"/>
          <a:cs typeface="+mn-cs"/>
        </a:defRPr>
      </a:lvl3pPr>
      <a:lvl4pPr marL="5073320" algn="l" defTabSz="3382221" rtl="0" eaLnBrk="1" latinLnBrk="0" hangingPunct="1">
        <a:defRPr sz="6916" kern="1200">
          <a:solidFill>
            <a:schemeClr val="tx1"/>
          </a:solidFill>
          <a:latin typeface="+mn-lt"/>
          <a:ea typeface="+mn-ea"/>
          <a:cs typeface="+mn-cs"/>
        </a:defRPr>
      </a:lvl4pPr>
      <a:lvl5pPr marL="6764426" algn="l" defTabSz="3382221" rtl="0" eaLnBrk="1" latinLnBrk="0" hangingPunct="1">
        <a:defRPr sz="6916" kern="1200">
          <a:solidFill>
            <a:schemeClr val="tx1"/>
          </a:solidFill>
          <a:latin typeface="+mn-lt"/>
          <a:ea typeface="+mn-ea"/>
          <a:cs typeface="+mn-cs"/>
        </a:defRPr>
      </a:lvl5pPr>
      <a:lvl6pPr marL="8455529" algn="l" defTabSz="3382221" rtl="0" eaLnBrk="1" latinLnBrk="0" hangingPunct="1">
        <a:defRPr sz="6916" kern="1200">
          <a:solidFill>
            <a:schemeClr val="tx1"/>
          </a:solidFill>
          <a:latin typeface="+mn-lt"/>
          <a:ea typeface="+mn-ea"/>
          <a:cs typeface="+mn-cs"/>
        </a:defRPr>
      </a:lvl6pPr>
      <a:lvl7pPr marL="10146654" algn="l" defTabSz="3382221" rtl="0" eaLnBrk="1" latinLnBrk="0" hangingPunct="1">
        <a:defRPr sz="6916" kern="1200">
          <a:solidFill>
            <a:schemeClr val="tx1"/>
          </a:solidFill>
          <a:latin typeface="+mn-lt"/>
          <a:ea typeface="+mn-ea"/>
          <a:cs typeface="+mn-cs"/>
        </a:defRPr>
      </a:lvl7pPr>
      <a:lvl8pPr marL="11837747" algn="l" defTabSz="3382221" rtl="0" eaLnBrk="1" latinLnBrk="0" hangingPunct="1">
        <a:defRPr sz="6916" kern="1200">
          <a:solidFill>
            <a:schemeClr val="tx1"/>
          </a:solidFill>
          <a:latin typeface="+mn-lt"/>
          <a:ea typeface="+mn-ea"/>
          <a:cs typeface="+mn-cs"/>
        </a:defRPr>
      </a:lvl8pPr>
      <a:lvl9pPr marL="13528856" algn="l" defTabSz="3382221" rtl="0" eaLnBrk="1" latinLnBrk="0" hangingPunct="1">
        <a:defRPr sz="6916"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5815" tIns="202985" rIns="405815" bIns="20298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5815" tIns="202985" rIns="405815" bIns="20298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5815" tIns="202985" rIns="405815" bIns="20298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5815" tIns="202985" rIns="405815" bIns="20298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8134" tIns="169132" rIns="338134" bIns="169132"/>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8134" tIns="169132" rIns="338134" bIns="169132"/>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901912250"/>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90644" algn="l" rtl="0" eaLnBrk="1" fontAlgn="base" hangingPunct="1">
        <a:spcBef>
          <a:spcPct val="0"/>
        </a:spcBef>
        <a:spcAft>
          <a:spcPct val="0"/>
        </a:spcAft>
        <a:defRPr sz="14998">
          <a:solidFill>
            <a:schemeClr val="tx2"/>
          </a:solidFill>
          <a:latin typeface="Garamond" pitchFamily="18" charset="0"/>
        </a:defRPr>
      </a:lvl6pPr>
      <a:lvl7pPr marL="3381292" algn="l" rtl="0" eaLnBrk="1" fontAlgn="base" hangingPunct="1">
        <a:spcBef>
          <a:spcPct val="0"/>
        </a:spcBef>
        <a:spcAft>
          <a:spcPct val="0"/>
        </a:spcAft>
        <a:defRPr sz="14998">
          <a:solidFill>
            <a:schemeClr val="tx2"/>
          </a:solidFill>
          <a:latin typeface="Garamond" pitchFamily="18" charset="0"/>
        </a:defRPr>
      </a:lvl7pPr>
      <a:lvl8pPr marL="5071922" algn="l" rtl="0" eaLnBrk="1" fontAlgn="base" hangingPunct="1">
        <a:spcBef>
          <a:spcPct val="0"/>
        </a:spcBef>
        <a:spcAft>
          <a:spcPct val="0"/>
        </a:spcAft>
        <a:defRPr sz="14998">
          <a:solidFill>
            <a:schemeClr val="tx2"/>
          </a:solidFill>
          <a:latin typeface="Garamond" pitchFamily="18" charset="0"/>
        </a:defRPr>
      </a:lvl8pPr>
      <a:lvl9pPr marL="6762568" algn="l" rtl="0" eaLnBrk="1" fontAlgn="base" hangingPunct="1">
        <a:spcBef>
          <a:spcPct val="0"/>
        </a:spcBef>
        <a:spcAft>
          <a:spcPct val="0"/>
        </a:spcAft>
        <a:defRPr sz="14998">
          <a:solidFill>
            <a:schemeClr val="tx2"/>
          </a:solidFill>
          <a:latin typeface="Garamond" pitchFamily="18" charset="0"/>
        </a:defRPr>
      </a:lvl9pPr>
    </p:titleStyle>
    <p:bodyStyle>
      <a:lvl1pPr marL="1267989" indent="-1267989"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7260" indent="-1203422"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80458" indent="-1297341"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54520" indent="-116817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16633" indent="-12562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07270" indent="-12562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97921" indent="-12562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88564" indent="-12562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79205" indent="-12562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81292" rtl="0" eaLnBrk="1" latinLnBrk="0" hangingPunct="1">
        <a:defRPr sz="6916" kern="1200">
          <a:solidFill>
            <a:schemeClr val="tx1"/>
          </a:solidFill>
          <a:latin typeface="+mn-lt"/>
          <a:ea typeface="+mn-ea"/>
          <a:cs typeface="+mn-cs"/>
        </a:defRPr>
      </a:lvl1pPr>
      <a:lvl2pPr marL="1690644" algn="l" defTabSz="3381292" rtl="0" eaLnBrk="1" latinLnBrk="0" hangingPunct="1">
        <a:defRPr sz="6916" kern="1200">
          <a:solidFill>
            <a:schemeClr val="tx1"/>
          </a:solidFill>
          <a:latin typeface="+mn-lt"/>
          <a:ea typeface="+mn-ea"/>
          <a:cs typeface="+mn-cs"/>
        </a:defRPr>
      </a:lvl2pPr>
      <a:lvl3pPr marL="3381292" algn="l" defTabSz="3381292" rtl="0" eaLnBrk="1" latinLnBrk="0" hangingPunct="1">
        <a:defRPr sz="6916" kern="1200">
          <a:solidFill>
            <a:schemeClr val="tx1"/>
          </a:solidFill>
          <a:latin typeface="+mn-lt"/>
          <a:ea typeface="+mn-ea"/>
          <a:cs typeface="+mn-cs"/>
        </a:defRPr>
      </a:lvl3pPr>
      <a:lvl4pPr marL="5071922" algn="l" defTabSz="3381292" rtl="0" eaLnBrk="1" latinLnBrk="0" hangingPunct="1">
        <a:defRPr sz="6916" kern="1200">
          <a:solidFill>
            <a:schemeClr val="tx1"/>
          </a:solidFill>
          <a:latin typeface="+mn-lt"/>
          <a:ea typeface="+mn-ea"/>
          <a:cs typeface="+mn-cs"/>
        </a:defRPr>
      </a:lvl4pPr>
      <a:lvl5pPr marL="6762568" algn="l" defTabSz="3381292" rtl="0" eaLnBrk="1" latinLnBrk="0" hangingPunct="1">
        <a:defRPr sz="6916" kern="1200">
          <a:solidFill>
            <a:schemeClr val="tx1"/>
          </a:solidFill>
          <a:latin typeface="+mn-lt"/>
          <a:ea typeface="+mn-ea"/>
          <a:cs typeface="+mn-cs"/>
        </a:defRPr>
      </a:lvl5pPr>
      <a:lvl6pPr marL="8453204" algn="l" defTabSz="3381292" rtl="0" eaLnBrk="1" latinLnBrk="0" hangingPunct="1">
        <a:defRPr sz="6916" kern="1200">
          <a:solidFill>
            <a:schemeClr val="tx1"/>
          </a:solidFill>
          <a:latin typeface="+mn-lt"/>
          <a:ea typeface="+mn-ea"/>
          <a:cs typeface="+mn-cs"/>
        </a:defRPr>
      </a:lvl6pPr>
      <a:lvl7pPr marL="10143867" algn="l" defTabSz="3381292" rtl="0" eaLnBrk="1" latinLnBrk="0" hangingPunct="1">
        <a:defRPr sz="6916" kern="1200">
          <a:solidFill>
            <a:schemeClr val="tx1"/>
          </a:solidFill>
          <a:latin typeface="+mn-lt"/>
          <a:ea typeface="+mn-ea"/>
          <a:cs typeface="+mn-cs"/>
        </a:defRPr>
      </a:lvl7pPr>
      <a:lvl8pPr marL="11834494" algn="l" defTabSz="3381292" rtl="0" eaLnBrk="1" latinLnBrk="0" hangingPunct="1">
        <a:defRPr sz="6916" kern="1200">
          <a:solidFill>
            <a:schemeClr val="tx1"/>
          </a:solidFill>
          <a:latin typeface="+mn-lt"/>
          <a:ea typeface="+mn-ea"/>
          <a:cs typeface="+mn-cs"/>
        </a:defRPr>
      </a:lvl8pPr>
      <a:lvl9pPr marL="13525134" algn="l" defTabSz="3381292" rtl="0" eaLnBrk="1" latinLnBrk="0" hangingPunct="1">
        <a:defRPr sz="6916"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440185" y="1441658"/>
            <a:ext cx="25923241" cy="599995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5703" tIns="202930" rIns="405703" bIns="202930" numCol="1" anchor="ctr" anchorCtr="0" compatLnSpc="1">
            <a:prstTxWarp prst="textNoShape">
              <a:avLst/>
            </a:prstTxWarp>
          </a:bodyPr>
          <a:lstStyle/>
          <a:p>
            <a:pPr lvl="0"/>
            <a:r>
              <a:rPr lang="zh-TW" altLang="en-US" smtClean="0"/>
              <a:t>按一下以編輯母片標題樣式</a:t>
            </a:r>
            <a:endParaRPr lang="en-US"/>
          </a:p>
        </p:txBody>
      </p:sp>
      <p:sp>
        <p:nvSpPr>
          <p:cNvPr id="2051" name="Text Placeholder 2"/>
          <p:cNvSpPr>
            <a:spLocks noGrp="1"/>
          </p:cNvSpPr>
          <p:nvPr>
            <p:ph type="body" idx="1"/>
          </p:nvPr>
        </p:nvSpPr>
        <p:spPr bwMode="auto">
          <a:xfrm>
            <a:off x="1440185" y="8400243"/>
            <a:ext cx="25923241" cy="2375816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5703" tIns="202930" rIns="405703" bIns="20293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7056"/>
            <a:ext cx="6720840" cy="1916651"/>
          </a:xfrm>
          <a:prstGeom prst="rect">
            <a:avLst/>
          </a:prstGeom>
        </p:spPr>
        <p:txBody>
          <a:bodyPr vert="horz" lIns="405703" tIns="202930" rIns="405703" bIns="202930" rtlCol="0" anchor="ctr"/>
          <a:lstStyle>
            <a:lvl1pPr algn="l" fontAlgn="auto">
              <a:spcBef>
                <a:spcPts val="0"/>
              </a:spcBef>
              <a:spcAft>
                <a:spcPts val="0"/>
              </a:spcAft>
              <a:defRPr sz="4583" smtClean="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9841232" y="33367056"/>
            <a:ext cx="9121140" cy="1916651"/>
          </a:xfrm>
          <a:prstGeom prst="rect">
            <a:avLst/>
          </a:prstGeom>
        </p:spPr>
        <p:txBody>
          <a:bodyPr vert="horz" lIns="405703" tIns="202930" rIns="405703" bIns="202930" rtlCol="0" anchor="ctr"/>
          <a:lstStyle>
            <a:lvl1pPr algn="ctr" fontAlgn="auto">
              <a:spcBef>
                <a:spcPts val="0"/>
              </a:spcBef>
              <a:spcAft>
                <a:spcPts val="0"/>
              </a:spcAft>
              <a:defRPr sz="4583">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20642580" y="33367056"/>
            <a:ext cx="6720840" cy="1916651"/>
          </a:xfrm>
          <a:prstGeom prst="rect">
            <a:avLst/>
          </a:prstGeom>
        </p:spPr>
        <p:txBody>
          <a:bodyPr vert="horz" lIns="405703" tIns="202930" rIns="405703" bIns="202930" rtlCol="0" anchor="ctr"/>
          <a:lstStyle>
            <a:lvl1pPr algn="r" fontAlgn="auto">
              <a:spcBef>
                <a:spcPts val="0"/>
              </a:spcBef>
              <a:spcAft>
                <a:spcPts val="0"/>
              </a:spcAft>
              <a:defRPr sz="7499" smtClean="0">
                <a:solidFill>
                  <a:schemeClr val="tx1">
                    <a:tint val="75000"/>
                  </a:schemeClr>
                </a:solidFill>
                <a:latin typeface="+mn-lt"/>
                <a:ea typeface="+mn-ea"/>
                <a:cs typeface="+mn-cs"/>
              </a:defRPr>
            </a:lvl1pPr>
          </a:lstStyle>
          <a:p>
            <a:pPr>
              <a:defRPr/>
            </a:pPr>
            <a:fld id="{8A7AAB5F-675F-1E47-950A-8D7D15C054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925147"/>
      </p:ext>
    </p:extLst>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Lst>
  <p:hf hdr="0" ftr="0" dt="0"/>
  <p:txStyles>
    <p:titleStyle>
      <a:lvl1pPr algn="ctr" defTabSz="1690178" rtl="0" eaLnBrk="1" fontAlgn="base" hangingPunct="1">
        <a:spcBef>
          <a:spcPct val="0"/>
        </a:spcBef>
        <a:spcAft>
          <a:spcPct val="0"/>
        </a:spcAft>
        <a:defRPr sz="16497" kern="1200">
          <a:solidFill>
            <a:schemeClr val="tx1"/>
          </a:solidFill>
          <a:latin typeface="+mj-lt"/>
          <a:ea typeface="ＭＳ Ｐゴシック" charset="0"/>
          <a:cs typeface="ＭＳ Ｐゴシック" charset="0"/>
        </a:defRPr>
      </a:lvl1pPr>
      <a:lvl2pPr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2pPr>
      <a:lvl3pPr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3pPr>
      <a:lvl4pPr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4pPr>
      <a:lvl5pPr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5pPr>
      <a:lvl6pPr marL="1690178"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6pPr>
      <a:lvl7pPr marL="3380362"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7pPr>
      <a:lvl8pPr marL="5070529"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8pPr>
      <a:lvl9pPr marL="6760708" algn="ctr" defTabSz="1690178" rtl="0" eaLnBrk="1" fontAlgn="base" hangingPunct="1">
        <a:spcBef>
          <a:spcPct val="0"/>
        </a:spcBef>
        <a:spcAft>
          <a:spcPct val="0"/>
        </a:spcAft>
        <a:defRPr sz="16497">
          <a:solidFill>
            <a:schemeClr val="tx1"/>
          </a:solidFill>
          <a:latin typeface="Calibri" charset="0"/>
          <a:ea typeface="ＭＳ Ｐゴシック" charset="0"/>
          <a:cs typeface="ＭＳ Ｐゴシック" charset="0"/>
        </a:defRPr>
      </a:lvl9pPr>
    </p:titleStyle>
    <p:bodyStyle>
      <a:lvl1pPr marL="1267641" indent="-1267641" algn="l" defTabSz="1690178" rtl="0" eaLnBrk="1" fontAlgn="base" hangingPunct="1">
        <a:spcBef>
          <a:spcPct val="20000"/>
        </a:spcBef>
        <a:spcAft>
          <a:spcPct val="0"/>
        </a:spcAft>
        <a:buFont typeface="Arial" charset="0"/>
        <a:buChar char="•"/>
        <a:defRPr sz="12081" kern="1200">
          <a:solidFill>
            <a:schemeClr val="tx1"/>
          </a:solidFill>
          <a:latin typeface="+mn-lt"/>
          <a:ea typeface="ＭＳ Ｐゴシック" charset="0"/>
          <a:cs typeface="ＭＳ Ｐゴシック" charset="0"/>
        </a:defRPr>
      </a:lvl1pPr>
      <a:lvl2pPr marL="2746540" indent="-1056356" algn="l" defTabSz="1690178" rtl="0" eaLnBrk="1" fontAlgn="base" hangingPunct="1">
        <a:spcBef>
          <a:spcPct val="20000"/>
        </a:spcBef>
        <a:spcAft>
          <a:spcPct val="0"/>
        </a:spcAft>
        <a:buFont typeface="Arial" charset="0"/>
        <a:buChar char="–"/>
        <a:defRPr sz="10415" kern="1200">
          <a:solidFill>
            <a:schemeClr val="tx1"/>
          </a:solidFill>
          <a:latin typeface="+mn-lt"/>
          <a:ea typeface="ＭＳ Ｐゴシック" charset="0"/>
          <a:cs typeface="+mn-cs"/>
        </a:defRPr>
      </a:lvl2pPr>
      <a:lvl3pPr marL="4225439" indent="-845101" algn="l" defTabSz="1690178" rtl="0" eaLnBrk="1" fontAlgn="base" hangingPunct="1">
        <a:spcBef>
          <a:spcPct val="20000"/>
        </a:spcBef>
        <a:spcAft>
          <a:spcPct val="0"/>
        </a:spcAft>
        <a:buFont typeface="Arial" charset="0"/>
        <a:buChar char="•"/>
        <a:defRPr sz="8999" kern="1200">
          <a:solidFill>
            <a:schemeClr val="tx1"/>
          </a:solidFill>
          <a:latin typeface="+mn-lt"/>
          <a:ea typeface="ＭＳ Ｐゴシック" charset="0"/>
          <a:cs typeface="+mn-cs"/>
        </a:defRPr>
      </a:lvl3pPr>
      <a:lvl4pPr marL="5915620" indent="-845101" algn="l" defTabSz="1690178" rtl="0" eaLnBrk="1" fontAlgn="base" hangingPunct="1">
        <a:spcBef>
          <a:spcPct val="20000"/>
        </a:spcBef>
        <a:spcAft>
          <a:spcPct val="0"/>
        </a:spcAft>
        <a:buFont typeface="Arial" charset="0"/>
        <a:buChar char="–"/>
        <a:defRPr sz="7499" kern="1200">
          <a:solidFill>
            <a:schemeClr val="tx1"/>
          </a:solidFill>
          <a:latin typeface="+mn-lt"/>
          <a:ea typeface="ＭＳ Ｐゴシック" charset="0"/>
          <a:cs typeface="+mn-cs"/>
        </a:defRPr>
      </a:lvl4pPr>
      <a:lvl5pPr marL="7605791" indent="-845101" algn="l" defTabSz="1690178" rtl="0" eaLnBrk="1" fontAlgn="base" hangingPunct="1">
        <a:spcBef>
          <a:spcPct val="20000"/>
        </a:spcBef>
        <a:spcAft>
          <a:spcPct val="0"/>
        </a:spcAft>
        <a:buFont typeface="Arial" charset="0"/>
        <a:buChar char="»"/>
        <a:defRPr sz="7499" kern="1200">
          <a:solidFill>
            <a:schemeClr val="tx1"/>
          </a:solidFill>
          <a:latin typeface="+mn-lt"/>
          <a:ea typeface="ＭＳ Ｐゴシック" charset="0"/>
          <a:cs typeface="+mn-cs"/>
        </a:defRPr>
      </a:lvl5pPr>
      <a:lvl6pPr marL="9295971" indent="-845101" algn="l" defTabSz="1690178" rtl="0" eaLnBrk="1" latinLnBrk="0" hangingPunct="1">
        <a:spcBef>
          <a:spcPct val="20000"/>
        </a:spcBef>
        <a:buFont typeface="Arial"/>
        <a:buChar char="•"/>
        <a:defRPr sz="7499" kern="1200">
          <a:solidFill>
            <a:schemeClr val="tx1"/>
          </a:solidFill>
          <a:latin typeface="+mn-lt"/>
          <a:ea typeface="+mn-ea"/>
          <a:cs typeface="+mn-cs"/>
        </a:defRPr>
      </a:lvl6pPr>
      <a:lvl7pPr marL="10986153" indent="-845101" algn="l" defTabSz="1690178" rtl="0" eaLnBrk="1" latinLnBrk="0" hangingPunct="1">
        <a:spcBef>
          <a:spcPct val="20000"/>
        </a:spcBef>
        <a:buFont typeface="Arial"/>
        <a:buChar char="•"/>
        <a:defRPr sz="7499" kern="1200">
          <a:solidFill>
            <a:schemeClr val="tx1"/>
          </a:solidFill>
          <a:latin typeface="+mn-lt"/>
          <a:ea typeface="+mn-ea"/>
          <a:cs typeface="+mn-cs"/>
        </a:defRPr>
      </a:lvl7pPr>
      <a:lvl8pPr marL="12676332" indent="-845101" algn="l" defTabSz="1690178" rtl="0" eaLnBrk="1" latinLnBrk="0" hangingPunct="1">
        <a:spcBef>
          <a:spcPct val="20000"/>
        </a:spcBef>
        <a:buFont typeface="Arial"/>
        <a:buChar char="•"/>
        <a:defRPr sz="7499" kern="1200">
          <a:solidFill>
            <a:schemeClr val="tx1"/>
          </a:solidFill>
          <a:latin typeface="+mn-lt"/>
          <a:ea typeface="+mn-ea"/>
          <a:cs typeface="+mn-cs"/>
        </a:defRPr>
      </a:lvl8pPr>
      <a:lvl9pPr marL="14366499" indent="-845101" algn="l" defTabSz="1690178" rtl="0" eaLnBrk="1" latinLnBrk="0" hangingPunct="1">
        <a:spcBef>
          <a:spcPct val="20000"/>
        </a:spcBef>
        <a:buFont typeface="Arial"/>
        <a:buChar char="•"/>
        <a:defRPr sz="7499" kern="1200">
          <a:solidFill>
            <a:schemeClr val="tx1"/>
          </a:solidFill>
          <a:latin typeface="+mn-lt"/>
          <a:ea typeface="+mn-ea"/>
          <a:cs typeface="+mn-cs"/>
        </a:defRPr>
      </a:lvl9pPr>
    </p:bodyStyle>
    <p:otherStyle>
      <a:defPPr>
        <a:defRPr lang="en-US"/>
      </a:defPPr>
      <a:lvl1pPr marL="0" algn="l" defTabSz="1690178" rtl="0" eaLnBrk="1" latinLnBrk="0" hangingPunct="1">
        <a:defRPr sz="6916" kern="1200">
          <a:solidFill>
            <a:schemeClr val="tx1"/>
          </a:solidFill>
          <a:latin typeface="+mn-lt"/>
          <a:ea typeface="+mn-ea"/>
          <a:cs typeface="+mn-cs"/>
        </a:defRPr>
      </a:lvl1pPr>
      <a:lvl2pPr marL="1690178" algn="l" defTabSz="1690178" rtl="0" eaLnBrk="1" latinLnBrk="0" hangingPunct="1">
        <a:defRPr sz="6916" kern="1200">
          <a:solidFill>
            <a:schemeClr val="tx1"/>
          </a:solidFill>
          <a:latin typeface="+mn-lt"/>
          <a:ea typeface="+mn-ea"/>
          <a:cs typeface="+mn-cs"/>
        </a:defRPr>
      </a:lvl2pPr>
      <a:lvl3pPr marL="3380362" algn="l" defTabSz="1690178" rtl="0" eaLnBrk="1" latinLnBrk="0" hangingPunct="1">
        <a:defRPr sz="6916" kern="1200">
          <a:solidFill>
            <a:schemeClr val="tx1"/>
          </a:solidFill>
          <a:latin typeface="+mn-lt"/>
          <a:ea typeface="+mn-ea"/>
          <a:cs typeface="+mn-cs"/>
        </a:defRPr>
      </a:lvl3pPr>
      <a:lvl4pPr marL="5070529" algn="l" defTabSz="1690178" rtl="0" eaLnBrk="1" latinLnBrk="0" hangingPunct="1">
        <a:defRPr sz="6916" kern="1200">
          <a:solidFill>
            <a:schemeClr val="tx1"/>
          </a:solidFill>
          <a:latin typeface="+mn-lt"/>
          <a:ea typeface="+mn-ea"/>
          <a:cs typeface="+mn-cs"/>
        </a:defRPr>
      </a:lvl4pPr>
      <a:lvl5pPr marL="6760708" algn="l" defTabSz="1690178" rtl="0" eaLnBrk="1" latinLnBrk="0" hangingPunct="1">
        <a:defRPr sz="6916" kern="1200">
          <a:solidFill>
            <a:schemeClr val="tx1"/>
          </a:solidFill>
          <a:latin typeface="+mn-lt"/>
          <a:ea typeface="+mn-ea"/>
          <a:cs typeface="+mn-cs"/>
        </a:defRPr>
      </a:lvl5pPr>
      <a:lvl6pPr marL="8450879" algn="l" defTabSz="1690178" rtl="0" eaLnBrk="1" latinLnBrk="0" hangingPunct="1">
        <a:defRPr sz="6916" kern="1200">
          <a:solidFill>
            <a:schemeClr val="tx1"/>
          </a:solidFill>
          <a:latin typeface="+mn-lt"/>
          <a:ea typeface="+mn-ea"/>
          <a:cs typeface="+mn-cs"/>
        </a:defRPr>
      </a:lvl6pPr>
      <a:lvl7pPr marL="10141076" algn="l" defTabSz="1690178" rtl="0" eaLnBrk="1" latinLnBrk="0" hangingPunct="1">
        <a:defRPr sz="6916" kern="1200">
          <a:solidFill>
            <a:schemeClr val="tx1"/>
          </a:solidFill>
          <a:latin typeface="+mn-lt"/>
          <a:ea typeface="+mn-ea"/>
          <a:cs typeface="+mn-cs"/>
        </a:defRPr>
      </a:lvl7pPr>
      <a:lvl8pPr marL="11831240" algn="l" defTabSz="1690178" rtl="0" eaLnBrk="1" latinLnBrk="0" hangingPunct="1">
        <a:defRPr sz="6916" kern="1200">
          <a:solidFill>
            <a:schemeClr val="tx1"/>
          </a:solidFill>
          <a:latin typeface="+mn-lt"/>
          <a:ea typeface="+mn-ea"/>
          <a:cs typeface="+mn-cs"/>
        </a:defRPr>
      </a:lvl8pPr>
      <a:lvl9pPr marL="13521415" algn="l" defTabSz="1690178" rtl="0" eaLnBrk="1" latinLnBrk="0" hangingPunct="1">
        <a:defRPr sz="6916"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5590" tIns="202875" rIns="405590" bIns="20287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5590" tIns="202875" rIns="405590" bIns="20287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5590" tIns="202875" rIns="405590" bIns="20287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5590" tIns="202875" rIns="405590" bIns="20287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7947" tIns="169040" rIns="337947" bIns="169040"/>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947" tIns="169040" rIns="337947" bIns="169040"/>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139052717"/>
      </p:ext>
    </p:extLst>
  </p:cSld>
  <p:clrMap bg1="lt1" tx1="dk1" bg2="lt2" tx2="dk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9713" algn="l" rtl="0" eaLnBrk="1" fontAlgn="base" hangingPunct="1">
        <a:spcBef>
          <a:spcPct val="0"/>
        </a:spcBef>
        <a:spcAft>
          <a:spcPct val="0"/>
        </a:spcAft>
        <a:defRPr sz="14998">
          <a:solidFill>
            <a:schemeClr val="tx2"/>
          </a:solidFill>
          <a:latin typeface="Garamond" pitchFamily="18" charset="0"/>
        </a:defRPr>
      </a:lvl6pPr>
      <a:lvl7pPr marL="3379433" algn="l" rtl="0" eaLnBrk="1" fontAlgn="base" hangingPunct="1">
        <a:spcBef>
          <a:spcPct val="0"/>
        </a:spcBef>
        <a:spcAft>
          <a:spcPct val="0"/>
        </a:spcAft>
        <a:defRPr sz="14998">
          <a:solidFill>
            <a:schemeClr val="tx2"/>
          </a:solidFill>
          <a:latin typeface="Garamond" pitchFamily="18" charset="0"/>
        </a:defRPr>
      </a:lvl7pPr>
      <a:lvl8pPr marL="5069135" algn="l" rtl="0" eaLnBrk="1" fontAlgn="base" hangingPunct="1">
        <a:spcBef>
          <a:spcPct val="0"/>
        </a:spcBef>
        <a:spcAft>
          <a:spcPct val="0"/>
        </a:spcAft>
        <a:defRPr sz="14998">
          <a:solidFill>
            <a:schemeClr val="tx2"/>
          </a:solidFill>
          <a:latin typeface="Garamond" pitchFamily="18" charset="0"/>
        </a:defRPr>
      </a:lvl8pPr>
      <a:lvl9pPr marL="6758848" algn="l" rtl="0" eaLnBrk="1" fontAlgn="base" hangingPunct="1">
        <a:spcBef>
          <a:spcPct val="0"/>
        </a:spcBef>
        <a:spcAft>
          <a:spcPct val="0"/>
        </a:spcAft>
        <a:defRPr sz="14998">
          <a:solidFill>
            <a:schemeClr val="tx2"/>
          </a:solidFill>
          <a:latin typeface="Garamond" pitchFamily="18" charset="0"/>
        </a:defRPr>
      </a:lvl9pPr>
    </p:titleStyle>
    <p:bodyStyle>
      <a:lvl1pPr marL="1267293" indent="-1267293"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5895" indent="-120276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78381" indent="-1296628"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51798" indent="-1167530"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13214" indent="-125556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02921" indent="-125556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92642" indent="-125556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82355" indent="-125556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72066" indent="-125556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9433" rtl="0" eaLnBrk="1" latinLnBrk="0" hangingPunct="1">
        <a:defRPr sz="6916" kern="1200">
          <a:solidFill>
            <a:schemeClr val="tx1"/>
          </a:solidFill>
          <a:latin typeface="+mn-lt"/>
          <a:ea typeface="+mn-ea"/>
          <a:cs typeface="+mn-cs"/>
        </a:defRPr>
      </a:lvl1pPr>
      <a:lvl2pPr marL="1689713" algn="l" defTabSz="3379433" rtl="0" eaLnBrk="1" latinLnBrk="0" hangingPunct="1">
        <a:defRPr sz="6916" kern="1200">
          <a:solidFill>
            <a:schemeClr val="tx1"/>
          </a:solidFill>
          <a:latin typeface="+mn-lt"/>
          <a:ea typeface="+mn-ea"/>
          <a:cs typeface="+mn-cs"/>
        </a:defRPr>
      </a:lvl2pPr>
      <a:lvl3pPr marL="3379433" algn="l" defTabSz="3379433" rtl="0" eaLnBrk="1" latinLnBrk="0" hangingPunct="1">
        <a:defRPr sz="6916" kern="1200">
          <a:solidFill>
            <a:schemeClr val="tx1"/>
          </a:solidFill>
          <a:latin typeface="+mn-lt"/>
          <a:ea typeface="+mn-ea"/>
          <a:cs typeface="+mn-cs"/>
        </a:defRPr>
      </a:lvl3pPr>
      <a:lvl4pPr marL="5069135" algn="l" defTabSz="3379433" rtl="0" eaLnBrk="1" latinLnBrk="0" hangingPunct="1">
        <a:defRPr sz="6916" kern="1200">
          <a:solidFill>
            <a:schemeClr val="tx1"/>
          </a:solidFill>
          <a:latin typeface="+mn-lt"/>
          <a:ea typeface="+mn-ea"/>
          <a:cs typeface="+mn-cs"/>
        </a:defRPr>
      </a:lvl4pPr>
      <a:lvl5pPr marL="6758848" algn="l" defTabSz="3379433" rtl="0" eaLnBrk="1" latinLnBrk="0" hangingPunct="1">
        <a:defRPr sz="6916" kern="1200">
          <a:solidFill>
            <a:schemeClr val="tx1"/>
          </a:solidFill>
          <a:latin typeface="+mn-lt"/>
          <a:ea typeface="+mn-ea"/>
          <a:cs typeface="+mn-cs"/>
        </a:defRPr>
      </a:lvl5pPr>
      <a:lvl6pPr marL="8448555" algn="l" defTabSz="3379433" rtl="0" eaLnBrk="1" latinLnBrk="0" hangingPunct="1">
        <a:defRPr sz="6916" kern="1200">
          <a:solidFill>
            <a:schemeClr val="tx1"/>
          </a:solidFill>
          <a:latin typeface="+mn-lt"/>
          <a:ea typeface="+mn-ea"/>
          <a:cs typeface="+mn-cs"/>
        </a:defRPr>
      </a:lvl6pPr>
      <a:lvl7pPr marL="10138286" algn="l" defTabSz="3379433" rtl="0" eaLnBrk="1" latinLnBrk="0" hangingPunct="1">
        <a:defRPr sz="6916" kern="1200">
          <a:solidFill>
            <a:schemeClr val="tx1"/>
          </a:solidFill>
          <a:latin typeface="+mn-lt"/>
          <a:ea typeface="+mn-ea"/>
          <a:cs typeface="+mn-cs"/>
        </a:defRPr>
      </a:lvl7pPr>
      <a:lvl8pPr marL="11827986" algn="l" defTabSz="3379433" rtl="0" eaLnBrk="1" latinLnBrk="0" hangingPunct="1">
        <a:defRPr sz="6916" kern="1200">
          <a:solidFill>
            <a:schemeClr val="tx1"/>
          </a:solidFill>
          <a:latin typeface="+mn-lt"/>
          <a:ea typeface="+mn-ea"/>
          <a:cs typeface="+mn-cs"/>
        </a:defRPr>
      </a:lvl8pPr>
      <a:lvl9pPr marL="13517695" algn="l" defTabSz="3379433" rtl="0" eaLnBrk="1" latinLnBrk="0" hangingPunct="1">
        <a:defRPr sz="6916"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5" y="400000"/>
            <a:ext cx="26883361" cy="4799964"/>
          </a:xfrm>
          <a:prstGeom prst="rect">
            <a:avLst/>
          </a:prstGeom>
        </p:spPr>
        <p:txBody>
          <a:bodyPr vert="horz" lIns="405478" tIns="202823" rIns="405478" bIns="202823"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0125" y="5199968"/>
            <a:ext cx="26883361" cy="28166460"/>
          </a:xfrm>
          <a:prstGeom prst="rect">
            <a:avLst/>
          </a:prstGeom>
        </p:spPr>
        <p:txBody>
          <a:bodyPr vert="horz" lIns="405478" tIns="202823" rIns="405478" bIns="202823"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440180" y="33600413"/>
            <a:ext cx="6720840" cy="1683321"/>
          </a:xfrm>
          <a:prstGeom prst="rect">
            <a:avLst/>
          </a:prstGeom>
        </p:spPr>
        <p:txBody>
          <a:bodyPr vert="horz" lIns="405478" tIns="202823" rIns="405478" bIns="202823" rtlCol="0" anchor="ctr"/>
          <a:lstStyle>
            <a:lvl1pPr algn="l">
              <a:defRPr sz="4583">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600413"/>
            <a:ext cx="9121140" cy="1683321"/>
          </a:xfrm>
          <a:prstGeom prst="rect">
            <a:avLst/>
          </a:prstGeom>
        </p:spPr>
        <p:txBody>
          <a:bodyPr vert="horz" lIns="405478" tIns="202823" rIns="405478" bIns="202823" rtlCol="0" anchor="ctr"/>
          <a:lstStyle>
            <a:lvl1pPr algn="ctr">
              <a:defRPr sz="4583">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25443180" y="32799761"/>
            <a:ext cx="3360420" cy="3199978"/>
          </a:xfrm>
          <a:prstGeom prst="rect">
            <a:avLst/>
          </a:prstGeom>
        </p:spPr>
        <p:txBody>
          <a:bodyPr lIns="337854" tIns="168997" rIns="337854" bIns="16899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7499" smtClean="0">
                <a:solidFill>
                  <a:prstClr val="black"/>
                </a:solidFill>
                <a:latin typeface="Calibri"/>
              </a:rPr>
              <a:pPr algn="ctr"/>
              <a:t>‹#›</a:t>
            </a:fld>
            <a:endParaRPr lang="en-US" sz="7499">
              <a:solidFill>
                <a:prstClr val="black"/>
              </a:solidFill>
              <a:latin typeface="Calibri"/>
            </a:endParaRPr>
          </a:p>
        </p:txBody>
      </p:sp>
    </p:spTree>
    <p:extLst>
      <p:ext uri="{BB962C8B-B14F-4D97-AF65-F5344CB8AC3E}">
        <p14:creationId xmlns:p14="http://schemas.microsoft.com/office/powerpoint/2010/main" val="2391823570"/>
      </p:ext>
    </p:extLst>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iming>
    <p:tnLst>
      <p:par>
        <p:cTn id="1" dur="indefinite" restart="never" nodeType="tmRoot"/>
      </p:par>
    </p:tnLst>
  </p:timing>
  <p:hf hdr="0" ftr="0" dt="0"/>
  <p:txStyles>
    <p:titleStyle>
      <a:lvl1pPr algn="l" defTabSz="3378501" rtl="0" eaLnBrk="1" latinLnBrk="0" hangingPunct="1">
        <a:spcBef>
          <a:spcPct val="0"/>
        </a:spcBef>
        <a:buNone/>
        <a:defRPr sz="14998" b="1" kern="1200">
          <a:solidFill>
            <a:schemeClr val="tx1"/>
          </a:solidFill>
          <a:latin typeface="+mj-lt"/>
          <a:ea typeface="+mj-ea"/>
          <a:cs typeface="+mj-cs"/>
        </a:defRPr>
      </a:lvl1pPr>
    </p:titleStyle>
    <p:bodyStyle>
      <a:lvl1pPr marL="1266943" indent="-1266943" algn="l" defTabSz="3378501" rtl="0" eaLnBrk="1" latinLnBrk="0" hangingPunct="1">
        <a:spcBef>
          <a:spcPct val="20000"/>
        </a:spcBef>
        <a:buFont typeface="Arial" pitchFamily="34" charset="0"/>
        <a:buChar char="•"/>
        <a:defRPr sz="10415" kern="1200">
          <a:solidFill>
            <a:schemeClr val="tx1"/>
          </a:solidFill>
          <a:latin typeface="+mn-lt"/>
          <a:ea typeface="+mn-ea"/>
          <a:cs typeface="+mn-cs"/>
        </a:defRPr>
      </a:lvl1pPr>
      <a:lvl2pPr marL="2745027" indent="-1055779" algn="l" defTabSz="3378501" rtl="0" eaLnBrk="1" latinLnBrk="0" hangingPunct="1">
        <a:spcBef>
          <a:spcPct val="20000"/>
        </a:spcBef>
        <a:buFont typeface="Arial" pitchFamily="34" charset="0"/>
        <a:buChar char="–"/>
        <a:defRPr sz="8999" kern="1200">
          <a:solidFill>
            <a:schemeClr val="tx1"/>
          </a:solidFill>
          <a:latin typeface="+mn-lt"/>
          <a:ea typeface="+mn-ea"/>
          <a:cs typeface="+mn-cs"/>
        </a:defRPr>
      </a:lvl2pPr>
      <a:lvl3pPr marL="4223112" indent="-844634" algn="l" defTabSz="3378501" rtl="0" eaLnBrk="1" latinLnBrk="0" hangingPunct="1">
        <a:spcBef>
          <a:spcPct val="20000"/>
        </a:spcBef>
        <a:buFont typeface="Arial" pitchFamily="34" charset="0"/>
        <a:buChar char="•"/>
        <a:defRPr sz="7499" kern="1200">
          <a:solidFill>
            <a:schemeClr val="tx1"/>
          </a:solidFill>
          <a:latin typeface="+mn-lt"/>
          <a:ea typeface="+mn-ea"/>
          <a:cs typeface="+mn-cs"/>
        </a:defRPr>
      </a:lvl3pPr>
      <a:lvl4pPr marL="5912366" indent="-844634" algn="l" defTabSz="3378501" rtl="0" eaLnBrk="1" latinLnBrk="0" hangingPunct="1">
        <a:spcBef>
          <a:spcPct val="20000"/>
        </a:spcBef>
        <a:buFont typeface="Arial" pitchFamily="34" charset="0"/>
        <a:buChar char="–"/>
        <a:defRPr sz="6916" kern="1200">
          <a:solidFill>
            <a:schemeClr val="tx1"/>
          </a:solidFill>
          <a:latin typeface="+mn-lt"/>
          <a:ea typeface="+mn-ea"/>
          <a:cs typeface="+mn-cs"/>
        </a:defRPr>
      </a:lvl4pPr>
      <a:lvl5pPr marL="7601607" indent="-844634" algn="l" defTabSz="3378501" rtl="0" eaLnBrk="1" latinLnBrk="0" hangingPunct="1">
        <a:spcBef>
          <a:spcPct val="20000"/>
        </a:spcBef>
        <a:buFont typeface="Arial" pitchFamily="34" charset="0"/>
        <a:buChar char="»"/>
        <a:defRPr sz="6916" kern="1200">
          <a:solidFill>
            <a:schemeClr val="tx1"/>
          </a:solidFill>
          <a:latin typeface="+mn-lt"/>
          <a:ea typeface="+mn-ea"/>
          <a:cs typeface="+mn-cs"/>
        </a:defRPr>
      </a:lvl5pPr>
      <a:lvl6pPr marL="9290857" indent="-844634" algn="l" defTabSz="3378501" rtl="0" eaLnBrk="1" latinLnBrk="0" hangingPunct="1">
        <a:spcBef>
          <a:spcPct val="20000"/>
        </a:spcBef>
        <a:buFont typeface="Arial" pitchFamily="34" charset="0"/>
        <a:buChar char="•"/>
        <a:defRPr sz="7499" kern="1200">
          <a:solidFill>
            <a:schemeClr val="tx1"/>
          </a:solidFill>
          <a:latin typeface="+mn-lt"/>
          <a:ea typeface="+mn-ea"/>
          <a:cs typeface="+mn-cs"/>
        </a:defRPr>
      </a:lvl6pPr>
      <a:lvl7pPr marL="10980110" indent="-844634" algn="l" defTabSz="3378501" rtl="0" eaLnBrk="1" latinLnBrk="0" hangingPunct="1">
        <a:spcBef>
          <a:spcPct val="20000"/>
        </a:spcBef>
        <a:buFont typeface="Arial" pitchFamily="34" charset="0"/>
        <a:buChar char="•"/>
        <a:defRPr sz="7499" kern="1200">
          <a:solidFill>
            <a:schemeClr val="tx1"/>
          </a:solidFill>
          <a:latin typeface="+mn-lt"/>
          <a:ea typeface="+mn-ea"/>
          <a:cs typeface="+mn-cs"/>
        </a:defRPr>
      </a:lvl7pPr>
      <a:lvl8pPr marL="12669358" indent="-844634" algn="l" defTabSz="3378501" rtl="0" eaLnBrk="1" latinLnBrk="0" hangingPunct="1">
        <a:spcBef>
          <a:spcPct val="20000"/>
        </a:spcBef>
        <a:buFont typeface="Arial" pitchFamily="34" charset="0"/>
        <a:buChar char="•"/>
        <a:defRPr sz="7499" kern="1200">
          <a:solidFill>
            <a:schemeClr val="tx1"/>
          </a:solidFill>
          <a:latin typeface="+mn-lt"/>
          <a:ea typeface="+mn-ea"/>
          <a:cs typeface="+mn-cs"/>
        </a:defRPr>
      </a:lvl8pPr>
      <a:lvl9pPr marL="14358596" indent="-844634" algn="l" defTabSz="3378501" rtl="0" eaLnBrk="1" latinLnBrk="0" hangingPunct="1">
        <a:spcBef>
          <a:spcPct val="20000"/>
        </a:spcBef>
        <a:buFont typeface="Arial" pitchFamily="34" charset="0"/>
        <a:buChar char="•"/>
        <a:defRPr sz="7499" kern="1200">
          <a:solidFill>
            <a:schemeClr val="tx1"/>
          </a:solidFill>
          <a:latin typeface="+mn-lt"/>
          <a:ea typeface="+mn-ea"/>
          <a:cs typeface="+mn-cs"/>
        </a:defRPr>
      </a:lvl9pPr>
    </p:bodyStyle>
    <p:otherStyle>
      <a:defPPr>
        <a:defRPr lang="en-US"/>
      </a:defPPr>
      <a:lvl1pPr marL="0" algn="l" defTabSz="3378501" rtl="0" eaLnBrk="1" latinLnBrk="0" hangingPunct="1">
        <a:defRPr sz="6916" kern="1200">
          <a:solidFill>
            <a:schemeClr val="tx1"/>
          </a:solidFill>
          <a:latin typeface="+mn-lt"/>
          <a:ea typeface="+mn-ea"/>
          <a:cs typeface="+mn-cs"/>
        </a:defRPr>
      </a:lvl1pPr>
      <a:lvl2pPr marL="1689249" algn="l" defTabSz="3378501" rtl="0" eaLnBrk="1" latinLnBrk="0" hangingPunct="1">
        <a:defRPr sz="6916" kern="1200">
          <a:solidFill>
            <a:schemeClr val="tx1"/>
          </a:solidFill>
          <a:latin typeface="+mn-lt"/>
          <a:ea typeface="+mn-ea"/>
          <a:cs typeface="+mn-cs"/>
        </a:defRPr>
      </a:lvl2pPr>
      <a:lvl3pPr marL="3378501" algn="l" defTabSz="3378501" rtl="0" eaLnBrk="1" latinLnBrk="0" hangingPunct="1">
        <a:defRPr sz="6916" kern="1200">
          <a:solidFill>
            <a:schemeClr val="tx1"/>
          </a:solidFill>
          <a:latin typeface="+mn-lt"/>
          <a:ea typeface="+mn-ea"/>
          <a:cs typeface="+mn-cs"/>
        </a:defRPr>
      </a:lvl3pPr>
      <a:lvl4pPr marL="5067739" algn="l" defTabSz="3378501" rtl="0" eaLnBrk="1" latinLnBrk="0" hangingPunct="1">
        <a:defRPr sz="6916" kern="1200">
          <a:solidFill>
            <a:schemeClr val="tx1"/>
          </a:solidFill>
          <a:latin typeface="+mn-lt"/>
          <a:ea typeface="+mn-ea"/>
          <a:cs typeface="+mn-cs"/>
        </a:defRPr>
      </a:lvl4pPr>
      <a:lvl5pPr marL="6756988" algn="l" defTabSz="3378501" rtl="0" eaLnBrk="1" latinLnBrk="0" hangingPunct="1">
        <a:defRPr sz="6916" kern="1200">
          <a:solidFill>
            <a:schemeClr val="tx1"/>
          </a:solidFill>
          <a:latin typeface="+mn-lt"/>
          <a:ea typeface="+mn-ea"/>
          <a:cs typeface="+mn-cs"/>
        </a:defRPr>
      </a:lvl5pPr>
      <a:lvl6pPr marL="8446230" algn="l" defTabSz="3378501" rtl="0" eaLnBrk="1" latinLnBrk="0" hangingPunct="1">
        <a:defRPr sz="6916" kern="1200">
          <a:solidFill>
            <a:schemeClr val="tx1"/>
          </a:solidFill>
          <a:latin typeface="+mn-lt"/>
          <a:ea typeface="+mn-ea"/>
          <a:cs typeface="+mn-cs"/>
        </a:defRPr>
      </a:lvl6pPr>
      <a:lvl7pPr marL="10135497" algn="l" defTabSz="3378501" rtl="0" eaLnBrk="1" latinLnBrk="0" hangingPunct="1">
        <a:defRPr sz="6916" kern="1200">
          <a:solidFill>
            <a:schemeClr val="tx1"/>
          </a:solidFill>
          <a:latin typeface="+mn-lt"/>
          <a:ea typeface="+mn-ea"/>
          <a:cs typeface="+mn-cs"/>
        </a:defRPr>
      </a:lvl7pPr>
      <a:lvl8pPr marL="11824731" algn="l" defTabSz="3378501" rtl="0" eaLnBrk="1" latinLnBrk="0" hangingPunct="1">
        <a:defRPr sz="6916" kern="1200">
          <a:solidFill>
            <a:schemeClr val="tx1"/>
          </a:solidFill>
          <a:latin typeface="+mn-lt"/>
          <a:ea typeface="+mn-ea"/>
          <a:cs typeface="+mn-cs"/>
        </a:defRPr>
      </a:lvl8pPr>
      <a:lvl9pPr marL="13513977" algn="l" defTabSz="3378501" rtl="0" eaLnBrk="1" latinLnBrk="0" hangingPunct="1">
        <a:defRPr sz="6916"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5365" tIns="202768" rIns="405365" bIns="20276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5365" tIns="202768" rIns="405365" bIns="20276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5365" tIns="202768" rIns="405365" bIns="20276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5365" tIns="202768" rIns="405365" bIns="20276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7759" tIns="168951" rIns="337759" bIns="168951"/>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759" tIns="168951" rIns="337759" bIns="168951"/>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271182430"/>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8784" algn="l" rtl="0" eaLnBrk="1" fontAlgn="base" hangingPunct="1">
        <a:spcBef>
          <a:spcPct val="0"/>
        </a:spcBef>
        <a:spcAft>
          <a:spcPct val="0"/>
        </a:spcAft>
        <a:defRPr sz="14998">
          <a:solidFill>
            <a:schemeClr val="tx2"/>
          </a:solidFill>
          <a:latin typeface="Garamond" pitchFamily="18" charset="0"/>
        </a:defRPr>
      </a:lvl6pPr>
      <a:lvl7pPr marL="3377572" algn="l" rtl="0" eaLnBrk="1" fontAlgn="base" hangingPunct="1">
        <a:spcBef>
          <a:spcPct val="0"/>
        </a:spcBef>
        <a:spcAft>
          <a:spcPct val="0"/>
        </a:spcAft>
        <a:defRPr sz="14998">
          <a:solidFill>
            <a:schemeClr val="tx2"/>
          </a:solidFill>
          <a:latin typeface="Garamond" pitchFamily="18" charset="0"/>
        </a:defRPr>
      </a:lvl7pPr>
      <a:lvl8pPr marL="5066346" algn="l" rtl="0" eaLnBrk="1" fontAlgn="base" hangingPunct="1">
        <a:spcBef>
          <a:spcPct val="0"/>
        </a:spcBef>
        <a:spcAft>
          <a:spcPct val="0"/>
        </a:spcAft>
        <a:defRPr sz="14998">
          <a:solidFill>
            <a:schemeClr val="tx2"/>
          </a:solidFill>
          <a:latin typeface="Garamond" pitchFamily="18" charset="0"/>
        </a:defRPr>
      </a:lvl8pPr>
      <a:lvl9pPr marL="6755130" algn="l" rtl="0" eaLnBrk="1" fontAlgn="base" hangingPunct="1">
        <a:spcBef>
          <a:spcPct val="0"/>
        </a:spcBef>
        <a:spcAft>
          <a:spcPct val="0"/>
        </a:spcAft>
        <a:defRPr sz="14998">
          <a:solidFill>
            <a:schemeClr val="tx2"/>
          </a:solidFill>
          <a:latin typeface="Garamond" pitchFamily="18" charset="0"/>
        </a:defRPr>
      </a:lvl9pPr>
    </p:titleStyle>
    <p:bodyStyle>
      <a:lvl1pPr marL="1266596" indent="-1266596"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4532" indent="-1202103"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76304" indent="-1295916"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49075" indent="-116688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09796" indent="-12548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98572" indent="-12548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87364" indent="-12548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76148" indent="-12548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64932" indent="-12548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7572" rtl="0" eaLnBrk="1" latinLnBrk="0" hangingPunct="1">
        <a:defRPr sz="6916" kern="1200">
          <a:solidFill>
            <a:schemeClr val="tx1"/>
          </a:solidFill>
          <a:latin typeface="+mn-lt"/>
          <a:ea typeface="+mn-ea"/>
          <a:cs typeface="+mn-cs"/>
        </a:defRPr>
      </a:lvl1pPr>
      <a:lvl2pPr marL="1688784" algn="l" defTabSz="3377572" rtl="0" eaLnBrk="1" latinLnBrk="0" hangingPunct="1">
        <a:defRPr sz="6916" kern="1200">
          <a:solidFill>
            <a:schemeClr val="tx1"/>
          </a:solidFill>
          <a:latin typeface="+mn-lt"/>
          <a:ea typeface="+mn-ea"/>
          <a:cs typeface="+mn-cs"/>
        </a:defRPr>
      </a:lvl2pPr>
      <a:lvl3pPr marL="3377572" algn="l" defTabSz="3377572" rtl="0" eaLnBrk="1" latinLnBrk="0" hangingPunct="1">
        <a:defRPr sz="6916" kern="1200">
          <a:solidFill>
            <a:schemeClr val="tx1"/>
          </a:solidFill>
          <a:latin typeface="+mn-lt"/>
          <a:ea typeface="+mn-ea"/>
          <a:cs typeface="+mn-cs"/>
        </a:defRPr>
      </a:lvl3pPr>
      <a:lvl4pPr marL="5066346" algn="l" defTabSz="3377572" rtl="0" eaLnBrk="1" latinLnBrk="0" hangingPunct="1">
        <a:defRPr sz="6916" kern="1200">
          <a:solidFill>
            <a:schemeClr val="tx1"/>
          </a:solidFill>
          <a:latin typeface="+mn-lt"/>
          <a:ea typeface="+mn-ea"/>
          <a:cs typeface="+mn-cs"/>
        </a:defRPr>
      </a:lvl4pPr>
      <a:lvl5pPr marL="6755130" algn="l" defTabSz="3377572" rtl="0" eaLnBrk="1" latinLnBrk="0" hangingPunct="1">
        <a:defRPr sz="6916" kern="1200">
          <a:solidFill>
            <a:schemeClr val="tx1"/>
          </a:solidFill>
          <a:latin typeface="+mn-lt"/>
          <a:ea typeface="+mn-ea"/>
          <a:cs typeface="+mn-cs"/>
        </a:defRPr>
      </a:lvl5pPr>
      <a:lvl6pPr marL="8443905" algn="l" defTabSz="3377572" rtl="0" eaLnBrk="1" latinLnBrk="0" hangingPunct="1">
        <a:defRPr sz="6916" kern="1200">
          <a:solidFill>
            <a:schemeClr val="tx1"/>
          </a:solidFill>
          <a:latin typeface="+mn-lt"/>
          <a:ea typeface="+mn-ea"/>
          <a:cs typeface="+mn-cs"/>
        </a:defRPr>
      </a:lvl6pPr>
      <a:lvl7pPr marL="10132708" algn="l" defTabSz="3377572" rtl="0" eaLnBrk="1" latinLnBrk="0" hangingPunct="1">
        <a:defRPr sz="6916" kern="1200">
          <a:solidFill>
            <a:schemeClr val="tx1"/>
          </a:solidFill>
          <a:latin typeface="+mn-lt"/>
          <a:ea typeface="+mn-ea"/>
          <a:cs typeface="+mn-cs"/>
        </a:defRPr>
      </a:lvl7pPr>
      <a:lvl8pPr marL="11821477" algn="l" defTabSz="3377572" rtl="0" eaLnBrk="1" latinLnBrk="0" hangingPunct="1">
        <a:defRPr sz="6916" kern="1200">
          <a:solidFill>
            <a:schemeClr val="tx1"/>
          </a:solidFill>
          <a:latin typeface="+mn-lt"/>
          <a:ea typeface="+mn-ea"/>
          <a:cs typeface="+mn-cs"/>
        </a:defRPr>
      </a:lvl8pPr>
      <a:lvl9pPr marL="13510257" algn="l" defTabSz="3377572" rtl="0" eaLnBrk="1" latinLnBrk="0" hangingPunct="1">
        <a:defRPr sz="6916"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5" y="1441658"/>
            <a:ext cx="25923241" cy="5999957"/>
          </a:xfrm>
          <a:prstGeom prst="rect">
            <a:avLst/>
          </a:prstGeom>
        </p:spPr>
        <p:txBody>
          <a:bodyPr vert="horz" lIns="405253" tIns="202715" rIns="405253" bIns="202715"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1440185" y="8400265"/>
            <a:ext cx="25923241" cy="23758164"/>
          </a:xfrm>
          <a:prstGeom prst="rect">
            <a:avLst/>
          </a:prstGeom>
        </p:spPr>
        <p:txBody>
          <a:bodyPr vert="horz" lIns="405253" tIns="202715" rIns="405253" bIns="202715"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7103"/>
            <a:ext cx="6720840" cy="1916651"/>
          </a:xfrm>
          <a:prstGeom prst="rect">
            <a:avLst/>
          </a:prstGeom>
        </p:spPr>
        <p:txBody>
          <a:bodyPr vert="horz" lIns="405253" tIns="202715" rIns="405253" bIns="202715" rtlCol="0" anchor="ctr"/>
          <a:lstStyle>
            <a:lvl1pPr algn="l">
              <a:defRPr sz="4583">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9841232" y="33367103"/>
            <a:ext cx="9121140" cy="1916651"/>
          </a:xfrm>
          <a:prstGeom prst="rect">
            <a:avLst/>
          </a:prstGeom>
        </p:spPr>
        <p:txBody>
          <a:bodyPr vert="horz" lIns="405253" tIns="202715" rIns="405253" bIns="202715" rtlCol="0" anchor="ctr"/>
          <a:lstStyle>
            <a:lvl1pPr algn="ctr">
              <a:defRPr sz="4583">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20642580" y="33367103"/>
            <a:ext cx="6720840" cy="1916651"/>
          </a:xfrm>
          <a:prstGeom prst="rect">
            <a:avLst/>
          </a:prstGeom>
        </p:spPr>
        <p:txBody>
          <a:bodyPr vert="horz" lIns="405253" tIns="202715" rIns="405253" bIns="202715" rtlCol="0" anchor="ctr"/>
          <a:lstStyle>
            <a:lvl1pPr algn="r">
              <a:defRPr sz="4583">
                <a:solidFill>
                  <a:srgbClr val="000000"/>
                </a:solidFill>
              </a:defRPr>
            </a:lvl1pPr>
          </a:lstStyle>
          <a:p>
            <a:fld id="{938804F6-1EC8-4F45-958E-1A743EB96386}" type="slidenum">
              <a:rPr lang="en-US" smtClean="0"/>
              <a:pPr/>
              <a:t>‹#›</a:t>
            </a:fld>
            <a:endParaRPr lang="en-US"/>
          </a:p>
        </p:txBody>
      </p:sp>
      <p:pic>
        <p:nvPicPr>
          <p:cNvPr id="7" name="Picture 6"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16837519"/>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Lst>
  <p:hf hdr="0" ftr="0" dt="0"/>
  <p:txStyles>
    <p:titleStyle>
      <a:lvl1pPr algn="ctr" defTabSz="1688320" rtl="0" eaLnBrk="1" latinLnBrk="0" hangingPunct="1">
        <a:spcBef>
          <a:spcPct val="0"/>
        </a:spcBef>
        <a:buNone/>
        <a:defRPr sz="16497" kern="1200">
          <a:solidFill>
            <a:schemeClr val="tx1"/>
          </a:solidFill>
          <a:latin typeface="+mj-lt"/>
          <a:ea typeface="+mj-ea"/>
          <a:cs typeface="+mj-cs"/>
        </a:defRPr>
      </a:lvl1pPr>
    </p:titleStyle>
    <p:bodyStyle>
      <a:lvl1pPr marL="1266246" indent="-1266246" algn="l" defTabSz="1688320" rtl="0" eaLnBrk="1" latinLnBrk="0" hangingPunct="1">
        <a:spcBef>
          <a:spcPct val="20000"/>
        </a:spcBef>
        <a:buFont typeface="Arial"/>
        <a:buChar char="•"/>
        <a:defRPr sz="12081" kern="1200">
          <a:solidFill>
            <a:schemeClr val="tx1"/>
          </a:solidFill>
          <a:latin typeface="+mn-lt"/>
          <a:ea typeface="+mn-ea"/>
          <a:cs typeface="+mn-cs"/>
        </a:defRPr>
      </a:lvl1pPr>
      <a:lvl2pPr marL="2743522" indent="-1055202" algn="l" defTabSz="1688320" rtl="0" eaLnBrk="1" latinLnBrk="0" hangingPunct="1">
        <a:spcBef>
          <a:spcPct val="20000"/>
        </a:spcBef>
        <a:buFont typeface="Arial"/>
        <a:buChar char="–"/>
        <a:defRPr sz="10415" kern="1200">
          <a:solidFill>
            <a:schemeClr val="tx1"/>
          </a:solidFill>
          <a:latin typeface="+mn-lt"/>
          <a:ea typeface="+mn-ea"/>
          <a:cs typeface="+mn-cs"/>
        </a:defRPr>
      </a:lvl2pPr>
      <a:lvl3pPr marL="4220790" indent="-844169" algn="l" defTabSz="1688320" rtl="0" eaLnBrk="1" latinLnBrk="0" hangingPunct="1">
        <a:spcBef>
          <a:spcPct val="20000"/>
        </a:spcBef>
        <a:buFont typeface="Arial"/>
        <a:buChar char="•"/>
        <a:defRPr sz="8999" kern="1200">
          <a:solidFill>
            <a:schemeClr val="tx1"/>
          </a:solidFill>
          <a:latin typeface="+mn-lt"/>
          <a:ea typeface="+mn-ea"/>
          <a:cs typeface="+mn-cs"/>
        </a:defRPr>
      </a:lvl3pPr>
      <a:lvl4pPr marL="5909113" indent="-844169" algn="l" defTabSz="1688320" rtl="0" eaLnBrk="1" latinLnBrk="0" hangingPunct="1">
        <a:spcBef>
          <a:spcPct val="20000"/>
        </a:spcBef>
        <a:buFont typeface="Arial"/>
        <a:buChar char="–"/>
        <a:defRPr sz="7499" kern="1200">
          <a:solidFill>
            <a:schemeClr val="tx1"/>
          </a:solidFill>
          <a:latin typeface="+mn-lt"/>
          <a:ea typeface="+mn-ea"/>
          <a:cs typeface="+mn-cs"/>
        </a:defRPr>
      </a:lvl4pPr>
      <a:lvl5pPr marL="7597428" indent="-844169" algn="l" defTabSz="1688320" rtl="0" eaLnBrk="1" latinLnBrk="0" hangingPunct="1">
        <a:spcBef>
          <a:spcPct val="20000"/>
        </a:spcBef>
        <a:buFont typeface="Arial"/>
        <a:buChar char="»"/>
        <a:defRPr sz="7499" kern="1200">
          <a:solidFill>
            <a:schemeClr val="tx1"/>
          </a:solidFill>
          <a:latin typeface="+mn-lt"/>
          <a:ea typeface="+mn-ea"/>
          <a:cs typeface="+mn-cs"/>
        </a:defRPr>
      </a:lvl5pPr>
      <a:lvl6pPr marL="9285746" indent="-844169" algn="l" defTabSz="1688320" rtl="0" eaLnBrk="1" latinLnBrk="0" hangingPunct="1">
        <a:spcBef>
          <a:spcPct val="20000"/>
        </a:spcBef>
        <a:buFont typeface="Arial"/>
        <a:buChar char="•"/>
        <a:defRPr sz="7499" kern="1200">
          <a:solidFill>
            <a:schemeClr val="tx1"/>
          </a:solidFill>
          <a:latin typeface="+mn-lt"/>
          <a:ea typeface="+mn-ea"/>
          <a:cs typeface="+mn-cs"/>
        </a:defRPr>
      </a:lvl6pPr>
      <a:lvl7pPr marL="10974071" indent="-844169" algn="l" defTabSz="1688320" rtl="0" eaLnBrk="1" latinLnBrk="0" hangingPunct="1">
        <a:spcBef>
          <a:spcPct val="20000"/>
        </a:spcBef>
        <a:buFont typeface="Arial"/>
        <a:buChar char="•"/>
        <a:defRPr sz="7499" kern="1200">
          <a:solidFill>
            <a:schemeClr val="tx1"/>
          </a:solidFill>
          <a:latin typeface="+mn-lt"/>
          <a:ea typeface="+mn-ea"/>
          <a:cs typeface="+mn-cs"/>
        </a:defRPr>
      </a:lvl7pPr>
      <a:lvl8pPr marL="12662393" indent="-844169" algn="l" defTabSz="1688320" rtl="0" eaLnBrk="1" latinLnBrk="0" hangingPunct="1">
        <a:spcBef>
          <a:spcPct val="20000"/>
        </a:spcBef>
        <a:buFont typeface="Arial"/>
        <a:buChar char="•"/>
        <a:defRPr sz="7499" kern="1200">
          <a:solidFill>
            <a:schemeClr val="tx1"/>
          </a:solidFill>
          <a:latin typeface="+mn-lt"/>
          <a:ea typeface="+mn-ea"/>
          <a:cs typeface="+mn-cs"/>
        </a:defRPr>
      </a:lvl8pPr>
      <a:lvl9pPr marL="14350702" indent="-844169" algn="l" defTabSz="1688320" rtl="0" eaLnBrk="1" latinLnBrk="0" hangingPunct="1">
        <a:spcBef>
          <a:spcPct val="20000"/>
        </a:spcBef>
        <a:buFont typeface="Arial"/>
        <a:buChar char="•"/>
        <a:defRPr sz="7499" kern="1200">
          <a:solidFill>
            <a:schemeClr val="tx1"/>
          </a:solidFill>
          <a:latin typeface="+mn-lt"/>
          <a:ea typeface="+mn-ea"/>
          <a:cs typeface="+mn-cs"/>
        </a:defRPr>
      </a:lvl9pPr>
    </p:bodyStyle>
    <p:otherStyle>
      <a:defPPr>
        <a:defRPr lang="en-US"/>
      </a:defPPr>
      <a:lvl1pPr marL="0" algn="l" defTabSz="1688320" rtl="0" eaLnBrk="1" latinLnBrk="0" hangingPunct="1">
        <a:defRPr sz="6916" kern="1200">
          <a:solidFill>
            <a:schemeClr val="tx1"/>
          </a:solidFill>
          <a:latin typeface="+mn-lt"/>
          <a:ea typeface="+mn-ea"/>
          <a:cs typeface="+mn-cs"/>
        </a:defRPr>
      </a:lvl1pPr>
      <a:lvl2pPr marL="1688320" algn="l" defTabSz="1688320" rtl="0" eaLnBrk="1" latinLnBrk="0" hangingPunct="1">
        <a:defRPr sz="6916" kern="1200">
          <a:solidFill>
            <a:schemeClr val="tx1"/>
          </a:solidFill>
          <a:latin typeface="+mn-lt"/>
          <a:ea typeface="+mn-ea"/>
          <a:cs typeface="+mn-cs"/>
        </a:defRPr>
      </a:lvl2pPr>
      <a:lvl3pPr marL="3376641" algn="l" defTabSz="1688320" rtl="0" eaLnBrk="1" latinLnBrk="0" hangingPunct="1">
        <a:defRPr sz="6916" kern="1200">
          <a:solidFill>
            <a:schemeClr val="tx1"/>
          </a:solidFill>
          <a:latin typeface="+mn-lt"/>
          <a:ea typeface="+mn-ea"/>
          <a:cs typeface="+mn-cs"/>
        </a:defRPr>
      </a:lvl3pPr>
      <a:lvl4pPr marL="5064950" algn="l" defTabSz="1688320" rtl="0" eaLnBrk="1" latinLnBrk="0" hangingPunct="1">
        <a:defRPr sz="6916" kern="1200">
          <a:solidFill>
            <a:schemeClr val="tx1"/>
          </a:solidFill>
          <a:latin typeface="+mn-lt"/>
          <a:ea typeface="+mn-ea"/>
          <a:cs typeface="+mn-cs"/>
        </a:defRPr>
      </a:lvl4pPr>
      <a:lvl5pPr marL="6753269" algn="l" defTabSz="1688320" rtl="0" eaLnBrk="1" latinLnBrk="0" hangingPunct="1">
        <a:defRPr sz="6916" kern="1200">
          <a:solidFill>
            <a:schemeClr val="tx1"/>
          </a:solidFill>
          <a:latin typeface="+mn-lt"/>
          <a:ea typeface="+mn-ea"/>
          <a:cs typeface="+mn-cs"/>
        </a:defRPr>
      </a:lvl5pPr>
      <a:lvl6pPr marL="8441581" algn="l" defTabSz="1688320" rtl="0" eaLnBrk="1" latinLnBrk="0" hangingPunct="1">
        <a:defRPr sz="6916" kern="1200">
          <a:solidFill>
            <a:schemeClr val="tx1"/>
          </a:solidFill>
          <a:latin typeface="+mn-lt"/>
          <a:ea typeface="+mn-ea"/>
          <a:cs typeface="+mn-cs"/>
        </a:defRPr>
      </a:lvl6pPr>
      <a:lvl7pPr marL="10129923" algn="l" defTabSz="1688320" rtl="0" eaLnBrk="1" latinLnBrk="0" hangingPunct="1">
        <a:defRPr sz="6916" kern="1200">
          <a:solidFill>
            <a:schemeClr val="tx1"/>
          </a:solidFill>
          <a:latin typeface="+mn-lt"/>
          <a:ea typeface="+mn-ea"/>
          <a:cs typeface="+mn-cs"/>
        </a:defRPr>
      </a:lvl7pPr>
      <a:lvl8pPr marL="11818225" algn="l" defTabSz="1688320" rtl="0" eaLnBrk="1" latinLnBrk="0" hangingPunct="1">
        <a:defRPr sz="6916" kern="1200">
          <a:solidFill>
            <a:schemeClr val="tx1"/>
          </a:solidFill>
          <a:latin typeface="+mn-lt"/>
          <a:ea typeface="+mn-ea"/>
          <a:cs typeface="+mn-cs"/>
        </a:defRPr>
      </a:lvl8pPr>
      <a:lvl9pPr marL="13506541" algn="l" defTabSz="1688320" rtl="0" eaLnBrk="1" latinLnBrk="0" hangingPunct="1">
        <a:defRPr sz="6916"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72648" tIns="186305" rIns="372648" bIns="18630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372648" tIns="186305" rIns="372648" bIns="18630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648" tIns="186305" rIns="372648" bIns="18630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648" tIns="186305" rIns="372648" bIns="18630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10499" tIns="155234" rIns="310499" bIns="155234"/>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499" tIns="155234" rIns="310499" bIns="155234"/>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17046771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2397" algn="l" rtl="0" eaLnBrk="1" fontAlgn="base" hangingPunct="1">
        <a:spcBef>
          <a:spcPct val="0"/>
        </a:spcBef>
        <a:spcAft>
          <a:spcPct val="0"/>
        </a:spcAft>
        <a:defRPr sz="13581">
          <a:solidFill>
            <a:schemeClr val="tx2"/>
          </a:solidFill>
          <a:latin typeface="Garamond" pitchFamily="18" charset="0"/>
        </a:defRPr>
      </a:lvl6pPr>
      <a:lvl7pPr marL="3104781" algn="l" rtl="0" eaLnBrk="1" fontAlgn="base" hangingPunct="1">
        <a:spcBef>
          <a:spcPct val="0"/>
        </a:spcBef>
        <a:spcAft>
          <a:spcPct val="0"/>
        </a:spcAft>
        <a:defRPr sz="13581">
          <a:solidFill>
            <a:schemeClr val="tx2"/>
          </a:solidFill>
          <a:latin typeface="Garamond" pitchFamily="18" charset="0"/>
        </a:defRPr>
      </a:lvl7pPr>
      <a:lvl8pPr marL="4657176" algn="l" rtl="0" eaLnBrk="1" fontAlgn="base" hangingPunct="1">
        <a:spcBef>
          <a:spcPct val="0"/>
        </a:spcBef>
        <a:spcAft>
          <a:spcPct val="0"/>
        </a:spcAft>
        <a:defRPr sz="13581">
          <a:solidFill>
            <a:schemeClr val="tx2"/>
          </a:solidFill>
          <a:latin typeface="Garamond" pitchFamily="18" charset="0"/>
        </a:defRPr>
      </a:lvl8pPr>
      <a:lvl9pPr marL="6209563" algn="l" rtl="0" eaLnBrk="1" fontAlgn="base" hangingPunct="1">
        <a:spcBef>
          <a:spcPct val="0"/>
        </a:spcBef>
        <a:spcAft>
          <a:spcPct val="0"/>
        </a:spcAft>
        <a:defRPr sz="13581">
          <a:solidFill>
            <a:schemeClr val="tx2"/>
          </a:solidFill>
          <a:latin typeface="Garamond" pitchFamily="18" charset="0"/>
        </a:defRPr>
      </a:lvl9pPr>
    </p:titleStyle>
    <p:bodyStyle>
      <a:lvl1pPr marL="1164287" indent="-116428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4686" indent="-110499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1320" indent="-1191243"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9366" indent="-107264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08272" indent="-115351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60667" indent="-115351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13056" indent="-115351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65448" indent="-115351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17839" indent="-115351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4781" rtl="0" eaLnBrk="1" latinLnBrk="0" hangingPunct="1">
        <a:defRPr sz="6082" kern="1200">
          <a:solidFill>
            <a:schemeClr val="tx1"/>
          </a:solidFill>
          <a:latin typeface="+mn-lt"/>
          <a:ea typeface="+mn-ea"/>
          <a:cs typeface="+mn-cs"/>
        </a:defRPr>
      </a:lvl1pPr>
      <a:lvl2pPr marL="1552397" algn="l" defTabSz="3104781" rtl="0" eaLnBrk="1" latinLnBrk="0" hangingPunct="1">
        <a:defRPr sz="6082" kern="1200">
          <a:solidFill>
            <a:schemeClr val="tx1"/>
          </a:solidFill>
          <a:latin typeface="+mn-lt"/>
          <a:ea typeface="+mn-ea"/>
          <a:cs typeface="+mn-cs"/>
        </a:defRPr>
      </a:lvl2pPr>
      <a:lvl3pPr marL="3104781" algn="l" defTabSz="3104781" rtl="0" eaLnBrk="1" latinLnBrk="0" hangingPunct="1">
        <a:defRPr sz="6082" kern="1200">
          <a:solidFill>
            <a:schemeClr val="tx1"/>
          </a:solidFill>
          <a:latin typeface="+mn-lt"/>
          <a:ea typeface="+mn-ea"/>
          <a:cs typeface="+mn-cs"/>
        </a:defRPr>
      </a:lvl3pPr>
      <a:lvl4pPr marL="4657176" algn="l" defTabSz="3104781" rtl="0" eaLnBrk="1" latinLnBrk="0" hangingPunct="1">
        <a:defRPr sz="6082" kern="1200">
          <a:solidFill>
            <a:schemeClr val="tx1"/>
          </a:solidFill>
          <a:latin typeface="+mn-lt"/>
          <a:ea typeface="+mn-ea"/>
          <a:cs typeface="+mn-cs"/>
        </a:defRPr>
      </a:lvl4pPr>
      <a:lvl5pPr marL="6209563" algn="l" defTabSz="3104781" rtl="0" eaLnBrk="1" latinLnBrk="0" hangingPunct="1">
        <a:defRPr sz="6082" kern="1200">
          <a:solidFill>
            <a:schemeClr val="tx1"/>
          </a:solidFill>
          <a:latin typeface="+mn-lt"/>
          <a:ea typeface="+mn-ea"/>
          <a:cs typeface="+mn-cs"/>
        </a:defRPr>
      </a:lvl5pPr>
      <a:lvl6pPr marL="7761958" algn="l" defTabSz="3104781" rtl="0" eaLnBrk="1" latinLnBrk="0" hangingPunct="1">
        <a:defRPr sz="6082" kern="1200">
          <a:solidFill>
            <a:schemeClr val="tx1"/>
          </a:solidFill>
          <a:latin typeface="+mn-lt"/>
          <a:ea typeface="+mn-ea"/>
          <a:cs typeface="+mn-cs"/>
        </a:defRPr>
      </a:lvl6pPr>
      <a:lvl7pPr marL="9314345" algn="l" defTabSz="3104781" rtl="0" eaLnBrk="1" latinLnBrk="0" hangingPunct="1">
        <a:defRPr sz="6082" kern="1200">
          <a:solidFill>
            <a:schemeClr val="tx1"/>
          </a:solidFill>
          <a:latin typeface="+mn-lt"/>
          <a:ea typeface="+mn-ea"/>
          <a:cs typeface="+mn-cs"/>
        </a:defRPr>
      </a:lvl7pPr>
      <a:lvl8pPr marL="10866743" algn="l" defTabSz="3104781" rtl="0" eaLnBrk="1" latinLnBrk="0" hangingPunct="1">
        <a:defRPr sz="6082" kern="1200">
          <a:solidFill>
            <a:schemeClr val="tx1"/>
          </a:solidFill>
          <a:latin typeface="+mn-lt"/>
          <a:ea typeface="+mn-ea"/>
          <a:cs typeface="+mn-cs"/>
        </a:defRPr>
      </a:lvl8pPr>
      <a:lvl9pPr marL="12419125" algn="l" defTabSz="3104781" rtl="0" eaLnBrk="1" latinLnBrk="0" hangingPunct="1">
        <a:defRPr sz="6082"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5140" tIns="202660" rIns="405140" bIns="20266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5140" tIns="202660" rIns="405140" bIns="20266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5140" tIns="202660" rIns="405140" bIns="20266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5140" tIns="202660" rIns="405140" bIns="20266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7572" tIns="168861" rIns="337572" bIns="168861"/>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572" tIns="168861" rIns="337572" bIns="168861"/>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59220048"/>
      </p:ext>
    </p:extLst>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 id="2147485206" r:id="rId4"/>
    <p:sldLayoutId id="2147485207" r:id="rId5"/>
    <p:sldLayoutId id="2147485208" r:id="rId6"/>
    <p:sldLayoutId id="2147485209" r:id="rId7"/>
    <p:sldLayoutId id="2147485210" r:id="rId8"/>
    <p:sldLayoutId id="2147485211" r:id="rId9"/>
    <p:sldLayoutId id="2147485212" r:id="rId10"/>
    <p:sldLayoutId id="214748521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7855" algn="l" rtl="0" eaLnBrk="1" fontAlgn="base" hangingPunct="1">
        <a:spcBef>
          <a:spcPct val="0"/>
        </a:spcBef>
        <a:spcAft>
          <a:spcPct val="0"/>
        </a:spcAft>
        <a:defRPr sz="14998">
          <a:solidFill>
            <a:schemeClr val="tx2"/>
          </a:solidFill>
          <a:latin typeface="Garamond" pitchFamily="18" charset="0"/>
        </a:defRPr>
      </a:lvl6pPr>
      <a:lvl7pPr marL="3375712" algn="l" rtl="0" eaLnBrk="1" fontAlgn="base" hangingPunct="1">
        <a:spcBef>
          <a:spcPct val="0"/>
        </a:spcBef>
        <a:spcAft>
          <a:spcPct val="0"/>
        </a:spcAft>
        <a:defRPr sz="14998">
          <a:solidFill>
            <a:schemeClr val="tx2"/>
          </a:solidFill>
          <a:latin typeface="Garamond" pitchFamily="18" charset="0"/>
        </a:defRPr>
      </a:lvl7pPr>
      <a:lvl8pPr marL="5063559" algn="l" rtl="0" eaLnBrk="1" fontAlgn="base" hangingPunct="1">
        <a:spcBef>
          <a:spcPct val="0"/>
        </a:spcBef>
        <a:spcAft>
          <a:spcPct val="0"/>
        </a:spcAft>
        <a:defRPr sz="14998">
          <a:solidFill>
            <a:schemeClr val="tx2"/>
          </a:solidFill>
          <a:latin typeface="Garamond" pitchFamily="18" charset="0"/>
        </a:defRPr>
      </a:lvl8pPr>
      <a:lvl9pPr marL="6751414" algn="l" rtl="0" eaLnBrk="1" fontAlgn="base" hangingPunct="1">
        <a:spcBef>
          <a:spcPct val="0"/>
        </a:spcBef>
        <a:spcAft>
          <a:spcPct val="0"/>
        </a:spcAft>
        <a:defRPr sz="14998">
          <a:solidFill>
            <a:schemeClr val="tx2"/>
          </a:solidFill>
          <a:latin typeface="Garamond" pitchFamily="18" charset="0"/>
        </a:defRPr>
      </a:lvl9pPr>
    </p:titleStyle>
    <p:bodyStyle>
      <a:lvl1pPr marL="1265897" indent="-126589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3171" indent="-120144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74228" indent="-1295204"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46353" indent="-116624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06380" indent="-12541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94227" indent="-12541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82092" indent="-12541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69947" indent="-12541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57800" indent="-125418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5712" rtl="0" eaLnBrk="1" latinLnBrk="0" hangingPunct="1">
        <a:defRPr sz="6916" kern="1200">
          <a:solidFill>
            <a:schemeClr val="tx1"/>
          </a:solidFill>
          <a:latin typeface="+mn-lt"/>
          <a:ea typeface="+mn-ea"/>
          <a:cs typeface="+mn-cs"/>
        </a:defRPr>
      </a:lvl1pPr>
      <a:lvl2pPr marL="1687855" algn="l" defTabSz="3375712" rtl="0" eaLnBrk="1" latinLnBrk="0" hangingPunct="1">
        <a:defRPr sz="6916" kern="1200">
          <a:solidFill>
            <a:schemeClr val="tx1"/>
          </a:solidFill>
          <a:latin typeface="+mn-lt"/>
          <a:ea typeface="+mn-ea"/>
          <a:cs typeface="+mn-cs"/>
        </a:defRPr>
      </a:lvl2pPr>
      <a:lvl3pPr marL="3375712" algn="l" defTabSz="3375712" rtl="0" eaLnBrk="1" latinLnBrk="0" hangingPunct="1">
        <a:defRPr sz="6916" kern="1200">
          <a:solidFill>
            <a:schemeClr val="tx1"/>
          </a:solidFill>
          <a:latin typeface="+mn-lt"/>
          <a:ea typeface="+mn-ea"/>
          <a:cs typeface="+mn-cs"/>
        </a:defRPr>
      </a:lvl3pPr>
      <a:lvl4pPr marL="5063559" algn="l" defTabSz="3375712" rtl="0" eaLnBrk="1" latinLnBrk="0" hangingPunct="1">
        <a:defRPr sz="6916" kern="1200">
          <a:solidFill>
            <a:schemeClr val="tx1"/>
          </a:solidFill>
          <a:latin typeface="+mn-lt"/>
          <a:ea typeface="+mn-ea"/>
          <a:cs typeface="+mn-cs"/>
        </a:defRPr>
      </a:lvl4pPr>
      <a:lvl5pPr marL="6751414" algn="l" defTabSz="3375712" rtl="0" eaLnBrk="1" latinLnBrk="0" hangingPunct="1">
        <a:defRPr sz="6916" kern="1200">
          <a:solidFill>
            <a:schemeClr val="tx1"/>
          </a:solidFill>
          <a:latin typeface="+mn-lt"/>
          <a:ea typeface="+mn-ea"/>
          <a:cs typeface="+mn-cs"/>
        </a:defRPr>
      </a:lvl5pPr>
      <a:lvl6pPr marL="8439260" algn="l" defTabSz="3375712" rtl="0" eaLnBrk="1" latinLnBrk="0" hangingPunct="1">
        <a:defRPr sz="6916" kern="1200">
          <a:solidFill>
            <a:schemeClr val="tx1"/>
          </a:solidFill>
          <a:latin typeface="+mn-lt"/>
          <a:ea typeface="+mn-ea"/>
          <a:cs typeface="+mn-cs"/>
        </a:defRPr>
      </a:lvl6pPr>
      <a:lvl7pPr marL="10127138" algn="l" defTabSz="3375712" rtl="0" eaLnBrk="1" latinLnBrk="0" hangingPunct="1">
        <a:defRPr sz="6916" kern="1200">
          <a:solidFill>
            <a:schemeClr val="tx1"/>
          </a:solidFill>
          <a:latin typeface="+mn-lt"/>
          <a:ea typeface="+mn-ea"/>
          <a:cs typeface="+mn-cs"/>
        </a:defRPr>
      </a:lvl7pPr>
      <a:lvl8pPr marL="11814976" algn="l" defTabSz="3375712" rtl="0" eaLnBrk="1" latinLnBrk="0" hangingPunct="1">
        <a:defRPr sz="6916" kern="1200">
          <a:solidFill>
            <a:schemeClr val="tx1"/>
          </a:solidFill>
          <a:latin typeface="+mn-lt"/>
          <a:ea typeface="+mn-ea"/>
          <a:cs typeface="+mn-cs"/>
        </a:defRPr>
      </a:lvl8pPr>
      <a:lvl9pPr marL="13502827" algn="l" defTabSz="3375712" rtl="0" eaLnBrk="1" latinLnBrk="0" hangingPunct="1">
        <a:defRPr sz="6916"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5028" tIns="202608" rIns="405028" bIns="202608"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405028" tIns="202608" rIns="405028" bIns="20260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5028" tIns="202608" rIns="405028" bIns="20260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405028" tIns="202608" rIns="405028" bIns="20260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37479" tIns="168818" rIns="337479" bIns="168818"/>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479" tIns="168818" rIns="337479" bIns="168818"/>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3802382049"/>
      </p:ext>
    </p:extLst>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7391" algn="l" rtl="0" eaLnBrk="1" fontAlgn="base" hangingPunct="1">
        <a:spcBef>
          <a:spcPct val="0"/>
        </a:spcBef>
        <a:spcAft>
          <a:spcPct val="0"/>
        </a:spcAft>
        <a:defRPr sz="14998">
          <a:solidFill>
            <a:schemeClr val="tx2"/>
          </a:solidFill>
          <a:latin typeface="Garamond" pitchFamily="18" charset="0"/>
        </a:defRPr>
      </a:lvl6pPr>
      <a:lvl7pPr marL="3374783" algn="l" rtl="0" eaLnBrk="1" fontAlgn="base" hangingPunct="1">
        <a:spcBef>
          <a:spcPct val="0"/>
        </a:spcBef>
        <a:spcAft>
          <a:spcPct val="0"/>
        </a:spcAft>
        <a:defRPr sz="14998">
          <a:solidFill>
            <a:schemeClr val="tx2"/>
          </a:solidFill>
          <a:latin typeface="Garamond" pitchFamily="18" charset="0"/>
        </a:defRPr>
      </a:lvl7pPr>
      <a:lvl8pPr marL="5062165" algn="l" rtl="0" eaLnBrk="1" fontAlgn="base" hangingPunct="1">
        <a:spcBef>
          <a:spcPct val="0"/>
        </a:spcBef>
        <a:spcAft>
          <a:spcPct val="0"/>
        </a:spcAft>
        <a:defRPr sz="14998">
          <a:solidFill>
            <a:schemeClr val="tx2"/>
          </a:solidFill>
          <a:latin typeface="Garamond" pitchFamily="18" charset="0"/>
        </a:defRPr>
      </a:lvl8pPr>
      <a:lvl9pPr marL="6749557" algn="l" rtl="0" eaLnBrk="1" fontAlgn="base" hangingPunct="1">
        <a:spcBef>
          <a:spcPct val="0"/>
        </a:spcBef>
        <a:spcAft>
          <a:spcPct val="0"/>
        </a:spcAft>
        <a:defRPr sz="14998">
          <a:solidFill>
            <a:schemeClr val="tx2"/>
          </a:solidFill>
          <a:latin typeface="Garamond" pitchFamily="18" charset="0"/>
        </a:defRPr>
      </a:lvl9pPr>
    </p:titleStyle>
    <p:bodyStyle>
      <a:lvl1pPr marL="1265550" indent="-1265550"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2492" indent="-120111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73188" indent="-1294847"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44992" indent="-116592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04674" indent="-125383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92056" indent="-125383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79457" indent="-125383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66845" indent="-125383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54235" indent="-125383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4783" rtl="0" eaLnBrk="1" latinLnBrk="0" hangingPunct="1">
        <a:defRPr sz="6916" kern="1200">
          <a:solidFill>
            <a:schemeClr val="tx1"/>
          </a:solidFill>
          <a:latin typeface="+mn-lt"/>
          <a:ea typeface="+mn-ea"/>
          <a:cs typeface="+mn-cs"/>
        </a:defRPr>
      </a:lvl1pPr>
      <a:lvl2pPr marL="1687391" algn="l" defTabSz="3374783" rtl="0" eaLnBrk="1" latinLnBrk="0" hangingPunct="1">
        <a:defRPr sz="6916" kern="1200">
          <a:solidFill>
            <a:schemeClr val="tx1"/>
          </a:solidFill>
          <a:latin typeface="+mn-lt"/>
          <a:ea typeface="+mn-ea"/>
          <a:cs typeface="+mn-cs"/>
        </a:defRPr>
      </a:lvl2pPr>
      <a:lvl3pPr marL="3374783" algn="l" defTabSz="3374783" rtl="0" eaLnBrk="1" latinLnBrk="0" hangingPunct="1">
        <a:defRPr sz="6916" kern="1200">
          <a:solidFill>
            <a:schemeClr val="tx1"/>
          </a:solidFill>
          <a:latin typeface="+mn-lt"/>
          <a:ea typeface="+mn-ea"/>
          <a:cs typeface="+mn-cs"/>
        </a:defRPr>
      </a:lvl3pPr>
      <a:lvl4pPr marL="5062165" algn="l" defTabSz="3374783" rtl="0" eaLnBrk="1" latinLnBrk="0" hangingPunct="1">
        <a:defRPr sz="6916" kern="1200">
          <a:solidFill>
            <a:schemeClr val="tx1"/>
          </a:solidFill>
          <a:latin typeface="+mn-lt"/>
          <a:ea typeface="+mn-ea"/>
          <a:cs typeface="+mn-cs"/>
        </a:defRPr>
      </a:lvl4pPr>
      <a:lvl5pPr marL="6749557" algn="l" defTabSz="3374783" rtl="0" eaLnBrk="1" latinLnBrk="0" hangingPunct="1">
        <a:defRPr sz="6916" kern="1200">
          <a:solidFill>
            <a:schemeClr val="tx1"/>
          </a:solidFill>
          <a:latin typeface="+mn-lt"/>
          <a:ea typeface="+mn-ea"/>
          <a:cs typeface="+mn-cs"/>
        </a:defRPr>
      </a:lvl5pPr>
      <a:lvl6pPr marL="8436940" algn="l" defTabSz="3374783" rtl="0" eaLnBrk="1" latinLnBrk="0" hangingPunct="1">
        <a:defRPr sz="6916" kern="1200">
          <a:solidFill>
            <a:schemeClr val="tx1"/>
          </a:solidFill>
          <a:latin typeface="+mn-lt"/>
          <a:ea typeface="+mn-ea"/>
          <a:cs typeface="+mn-cs"/>
        </a:defRPr>
      </a:lvl6pPr>
      <a:lvl7pPr marL="10124351" algn="l" defTabSz="3374783" rtl="0" eaLnBrk="1" latinLnBrk="0" hangingPunct="1">
        <a:defRPr sz="6916" kern="1200">
          <a:solidFill>
            <a:schemeClr val="tx1"/>
          </a:solidFill>
          <a:latin typeface="+mn-lt"/>
          <a:ea typeface="+mn-ea"/>
          <a:cs typeface="+mn-cs"/>
        </a:defRPr>
      </a:lvl7pPr>
      <a:lvl8pPr marL="11811726" algn="l" defTabSz="3374783" rtl="0" eaLnBrk="1" latinLnBrk="0" hangingPunct="1">
        <a:defRPr sz="6916" kern="1200">
          <a:solidFill>
            <a:schemeClr val="tx1"/>
          </a:solidFill>
          <a:latin typeface="+mn-lt"/>
          <a:ea typeface="+mn-ea"/>
          <a:cs typeface="+mn-cs"/>
        </a:defRPr>
      </a:lvl8pPr>
      <a:lvl9pPr marL="13499113" algn="l" defTabSz="3374783" rtl="0" eaLnBrk="1" latinLnBrk="0" hangingPunct="1">
        <a:defRPr sz="6916"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4915" tIns="202553" rIns="404915" bIns="20255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4915" tIns="202553" rIns="404915" bIns="20255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4915" tIns="202553" rIns="404915" bIns="20255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915" tIns="202553" rIns="404915" bIns="20255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7385" tIns="168772" rIns="337385" bIns="168772"/>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385" tIns="168772" rIns="337385" bIns="168772"/>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542408098"/>
      </p:ext>
    </p:extLst>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6924" algn="l" rtl="0" eaLnBrk="1" fontAlgn="base" hangingPunct="1">
        <a:spcBef>
          <a:spcPct val="0"/>
        </a:spcBef>
        <a:spcAft>
          <a:spcPct val="0"/>
        </a:spcAft>
        <a:defRPr sz="14998">
          <a:solidFill>
            <a:schemeClr val="tx2"/>
          </a:solidFill>
          <a:latin typeface="Garamond" pitchFamily="18" charset="0"/>
        </a:defRPr>
      </a:lvl6pPr>
      <a:lvl7pPr marL="3373854" algn="l" rtl="0" eaLnBrk="1" fontAlgn="base" hangingPunct="1">
        <a:spcBef>
          <a:spcPct val="0"/>
        </a:spcBef>
        <a:spcAft>
          <a:spcPct val="0"/>
        </a:spcAft>
        <a:defRPr sz="14998">
          <a:solidFill>
            <a:schemeClr val="tx2"/>
          </a:solidFill>
          <a:latin typeface="Garamond" pitchFamily="18" charset="0"/>
        </a:defRPr>
      </a:lvl7pPr>
      <a:lvl8pPr marL="5060773" algn="l" rtl="0" eaLnBrk="1" fontAlgn="base" hangingPunct="1">
        <a:spcBef>
          <a:spcPct val="0"/>
        </a:spcBef>
        <a:spcAft>
          <a:spcPct val="0"/>
        </a:spcAft>
        <a:defRPr sz="14998">
          <a:solidFill>
            <a:schemeClr val="tx2"/>
          </a:solidFill>
          <a:latin typeface="Garamond" pitchFamily="18" charset="0"/>
        </a:defRPr>
      </a:lvl8pPr>
      <a:lvl9pPr marL="6747702" algn="l" rtl="0" eaLnBrk="1" fontAlgn="base" hangingPunct="1">
        <a:spcBef>
          <a:spcPct val="0"/>
        </a:spcBef>
        <a:spcAft>
          <a:spcPct val="0"/>
        </a:spcAft>
        <a:defRPr sz="14998">
          <a:solidFill>
            <a:schemeClr val="tx2"/>
          </a:solidFill>
          <a:latin typeface="Garamond" pitchFamily="18" charset="0"/>
        </a:defRPr>
      </a:lvl9pPr>
    </p:titleStyle>
    <p:bodyStyle>
      <a:lvl1pPr marL="1265200" indent="-1265200"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1815" indent="-1200783"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72149" indent="-1294491"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43632" indent="-116560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02968" indent="-12534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89886" indent="-12534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76822" indent="-12534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63746" indent="-12534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50673" indent="-12534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3854" rtl="0" eaLnBrk="1" latinLnBrk="0" hangingPunct="1">
        <a:defRPr sz="6916" kern="1200">
          <a:solidFill>
            <a:schemeClr val="tx1"/>
          </a:solidFill>
          <a:latin typeface="+mn-lt"/>
          <a:ea typeface="+mn-ea"/>
          <a:cs typeface="+mn-cs"/>
        </a:defRPr>
      </a:lvl1pPr>
      <a:lvl2pPr marL="1686924" algn="l" defTabSz="3373854" rtl="0" eaLnBrk="1" latinLnBrk="0" hangingPunct="1">
        <a:defRPr sz="6916" kern="1200">
          <a:solidFill>
            <a:schemeClr val="tx1"/>
          </a:solidFill>
          <a:latin typeface="+mn-lt"/>
          <a:ea typeface="+mn-ea"/>
          <a:cs typeface="+mn-cs"/>
        </a:defRPr>
      </a:lvl2pPr>
      <a:lvl3pPr marL="3373854" algn="l" defTabSz="3373854" rtl="0" eaLnBrk="1" latinLnBrk="0" hangingPunct="1">
        <a:defRPr sz="6916" kern="1200">
          <a:solidFill>
            <a:schemeClr val="tx1"/>
          </a:solidFill>
          <a:latin typeface="+mn-lt"/>
          <a:ea typeface="+mn-ea"/>
          <a:cs typeface="+mn-cs"/>
        </a:defRPr>
      </a:lvl3pPr>
      <a:lvl4pPr marL="5060773" algn="l" defTabSz="3373854" rtl="0" eaLnBrk="1" latinLnBrk="0" hangingPunct="1">
        <a:defRPr sz="6916" kern="1200">
          <a:solidFill>
            <a:schemeClr val="tx1"/>
          </a:solidFill>
          <a:latin typeface="+mn-lt"/>
          <a:ea typeface="+mn-ea"/>
          <a:cs typeface="+mn-cs"/>
        </a:defRPr>
      </a:lvl4pPr>
      <a:lvl5pPr marL="6747702" algn="l" defTabSz="3373854" rtl="0" eaLnBrk="1" latinLnBrk="0" hangingPunct="1">
        <a:defRPr sz="6916" kern="1200">
          <a:solidFill>
            <a:schemeClr val="tx1"/>
          </a:solidFill>
          <a:latin typeface="+mn-lt"/>
          <a:ea typeface="+mn-ea"/>
          <a:cs typeface="+mn-cs"/>
        </a:defRPr>
      </a:lvl5pPr>
      <a:lvl6pPr marL="8434619" algn="l" defTabSz="3373854" rtl="0" eaLnBrk="1" latinLnBrk="0" hangingPunct="1">
        <a:defRPr sz="6916" kern="1200">
          <a:solidFill>
            <a:schemeClr val="tx1"/>
          </a:solidFill>
          <a:latin typeface="+mn-lt"/>
          <a:ea typeface="+mn-ea"/>
          <a:cs typeface="+mn-cs"/>
        </a:defRPr>
      </a:lvl6pPr>
      <a:lvl7pPr marL="10121566" algn="l" defTabSz="3373854" rtl="0" eaLnBrk="1" latinLnBrk="0" hangingPunct="1">
        <a:defRPr sz="6916" kern="1200">
          <a:solidFill>
            <a:schemeClr val="tx1"/>
          </a:solidFill>
          <a:latin typeface="+mn-lt"/>
          <a:ea typeface="+mn-ea"/>
          <a:cs typeface="+mn-cs"/>
        </a:defRPr>
      </a:lvl7pPr>
      <a:lvl8pPr marL="11808475" algn="l" defTabSz="3373854" rtl="0" eaLnBrk="1" latinLnBrk="0" hangingPunct="1">
        <a:defRPr sz="6916" kern="1200">
          <a:solidFill>
            <a:schemeClr val="tx1"/>
          </a:solidFill>
          <a:latin typeface="+mn-lt"/>
          <a:ea typeface="+mn-ea"/>
          <a:cs typeface="+mn-cs"/>
        </a:defRPr>
      </a:lvl8pPr>
      <a:lvl9pPr marL="13495401" algn="l" defTabSz="3373854" rtl="0" eaLnBrk="1" latinLnBrk="0" hangingPunct="1">
        <a:defRPr sz="6916"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4803" tIns="202498" rIns="404803" bIns="20249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4803" tIns="202498" rIns="404803" bIns="20249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4803" tIns="202498" rIns="404803" bIns="20249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803" tIns="202498" rIns="404803" bIns="20249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7291" tIns="168726" rIns="337291" bIns="16872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291" tIns="168726" rIns="337291" bIns="16872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033754597"/>
      </p:ext>
    </p:extLst>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6459" algn="l" rtl="0" eaLnBrk="1" fontAlgn="base" hangingPunct="1">
        <a:spcBef>
          <a:spcPct val="0"/>
        </a:spcBef>
        <a:spcAft>
          <a:spcPct val="0"/>
        </a:spcAft>
        <a:defRPr sz="14998">
          <a:solidFill>
            <a:schemeClr val="tx2"/>
          </a:solidFill>
          <a:latin typeface="Garamond" pitchFamily="18" charset="0"/>
        </a:defRPr>
      </a:lvl6pPr>
      <a:lvl7pPr marL="3372923" algn="l" rtl="0" eaLnBrk="1" fontAlgn="base" hangingPunct="1">
        <a:spcBef>
          <a:spcPct val="0"/>
        </a:spcBef>
        <a:spcAft>
          <a:spcPct val="0"/>
        </a:spcAft>
        <a:defRPr sz="14998">
          <a:solidFill>
            <a:schemeClr val="tx2"/>
          </a:solidFill>
          <a:latin typeface="Garamond" pitchFamily="18" charset="0"/>
        </a:defRPr>
      </a:lvl7pPr>
      <a:lvl8pPr marL="5059385" algn="l" rtl="0" eaLnBrk="1" fontAlgn="base" hangingPunct="1">
        <a:spcBef>
          <a:spcPct val="0"/>
        </a:spcBef>
        <a:spcAft>
          <a:spcPct val="0"/>
        </a:spcAft>
        <a:defRPr sz="14998">
          <a:solidFill>
            <a:schemeClr val="tx2"/>
          </a:solidFill>
          <a:latin typeface="Garamond" pitchFamily="18" charset="0"/>
        </a:defRPr>
      </a:lvl8pPr>
      <a:lvl9pPr marL="6745845" algn="l" rtl="0" eaLnBrk="1" fontAlgn="base" hangingPunct="1">
        <a:spcBef>
          <a:spcPct val="0"/>
        </a:spcBef>
        <a:spcAft>
          <a:spcPct val="0"/>
        </a:spcAft>
        <a:defRPr sz="14998">
          <a:solidFill>
            <a:schemeClr val="tx2"/>
          </a:solidFill>
          <a:latin typeface="Garamond" pitchFamily="18" charset="0"/>
        </a:defRPr>
      </a:lvl9pPr>
    </p:titleStyle>
    <p:bodyStyle>
      <a:lvl1pPr marL="1264852" indent="-1264852"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1136" indent="-120045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71112" indent="-1294135"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42272" indent="-1165280"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01262" indent="-12531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87715" indent="-12531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74187" indent="-12531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60651" indent="-12531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47114" indent="-12531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2923" rtl="0" eaLnBrk="1" latinLnBrk="0" hangingPunct="1">
        <a:defRPr sz="6916" kern="1200">
          <a:solidFill>
            <a:schemeClr val="tx1"/>
          </a:solidFill>
          <a:latin typeface="+mn-lt"/>
          <a:ea typeface="+mn-ea"/>
          <a:cs typeface="+mn-cs"/>
        </a:defRPr>
      </a:lvl1pPr>
      <a:lvl2pPr marL="1686459" algn="l" defTabSz="3372923" rtl="0" eaLnBrk="1" latinLnBrk="0" hangingPunct="1">
        <a:defRPr sz="6916" kern="1200">
          <a:solidFill>
            <a:schemeClr val="tx1"/>
          </a:solidFill>
          <a:latin typeface="+mn-lt"/>
          <a:ea typeface="+mn-ea"/>
          <a:cs typeface="+mn-cs"/>
        </a:defRPr>
      </a:lvl2pPr>
      <a:lvl3pPr marL="3372923" algn="l" defTabSz="3372923" rtl="0" eaLnBrk="1" latinLnBrk="0" hangingPunct="1">
        <a:defRPr sz="6916" kern="1200">
          <a:solidFill>
            <a:schemeClr val="tx1"/>
          </a:solidFill>
          <a:latin typeface="+mn-lt"/>
          <a:ea typeface="+mn-ea"/>
          <a:cs typeface="+mn-cs"/>
        </a:defRPr>
      </a:lvl3pPr>
      <a:lvl4pPr marL="5059385" algn="l" defTabSz="3372923" rtl="0" eaLnBrk="1" latinLnBrk="0" hangingPunct="1">
        <a:defRPr sz="6916" kern="1200">
          <a:solidFill>
            <a:schemeClr val="tx1"/>
          </a:solidFill>
          <a:latin typeface="+mn-lt"/>
          <a:ea typeface="+mn-ea"/>
          <a:cs typeface="+mn-cs"/>
        </a:defRPr>
      </a:lvl4pPr>
      <a:lvl5pPr marL="6745845" algn="l" defTabSz="3372923" rtl="0" eaLnBrk="1" latinLnBrk="0" hangingPunct="1">
        <a:defRPr sz="6916" kern="1200">
          <a:solidFill>
            <a:schemeClr val="tx1"/>
          </a:solidFill>
          <a:latin typeface="+mn-lt"/>
          <a:ea typeface="+mn-ea"/>
          <a:cs typeface="+mn-cs"/>
        </a:defRPr>
      </a:lvl5pPr>
      <a:lvl6pPr marL="8432299" algn="l" defTabSz="3372923" rtl="0" eaLnBrk="1" latinLnBrk="0" hangingPunct="1">
        <a:defRPr sz="6916" kern="1200">
          <a:solidFill>
            <a:schemeClr val="tx1"/>
          </a:solidFill>
          <a:latin typeface="+mn-lt"/>
          <a:ea typeface="+mn-ea"/>
          <a:cs typeface="+mn-cs"/>
        </a:defRPr>
      </a:lvl6pPr>
      <a:lvl7pPr marL="10118781" algn="l" defTabSz="3372923" rtl="0" eaLnBrk="1" latinLnBrk="0" hangingPunct="1">
        <a:defRPr sz="6916" kern="1200">
          <a:solidFill>
            <a:schemeClr val="tx1"/>
          </a:solidFill>
          <a:latin typeface="+mn-lt"/>
          <a:ea typeface="+mn-ea"/>
          <a:cs typeface="+mn-cs"/>
        </a:defRPr>
      </a:lvl7pPr>
      <a:lvl8pPr marL="11805228" algn="l" defTabSz="3372923" rtl="0" eaLnBrk="1" latinLnBrk="0" hangingPunct="1">
        <a:defRPr sz="6916" kern="1200">
          <a:solidFill>
            <a:schemeClr val="tx1"/>
          </a:solidFill>
          <a:latin typeface="+mn-lt"/>
          <a:ea typeface="+mn-ea"/>
          <a:cs typeface="+mn-cs"/>
        </a:defRPr>
      </a:lvl8pPr>
      <a:lvl9pPr marL="13491689" algn="l" defTabSz="3372923" rtl="0" eaLnBrk="1" latinLnBrk="0" hangingPunct="1">
        <a:defRPr sz="6916"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4690" tIns="202443" rIns="404690" bIns="202443"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404690" tIns="202443" rIns="404690" bIns="20244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4690" tIns="202443" rIns="404690" bIns="20244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404690" tIns="202443" rIns="404690" bIns="20244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37197" tIns="168680" rIns="337197" bIns="168680"/>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197" tIns="168680" rIns="337197" bIns="168680"/>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3855946610"/>
      </p:ext>
    </p:extLst>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5995" algn="l" rtl="0" eaLnBrk="1" fontAlgn="base" hangingPunct="1">
        <a:spcBef>
          <a:spcPct val="0"/>
        </a:spcBef>
        <a:spcAft>
          <a:spcPct val="0"/>
        </a:spcAft>
        <a:defRPr sz="14998">
          <a:solidFill>
            <a:schemeClr val="tx2"/>
          </a:solidFill>
          <a:latin typeface="Garamond" pitchFamily="18" charset="0"/>
        </a:defRPr>
      </a:lvl6pPr>
      <a:lvl7pPr marL="3371998" algn="l" rtl="0" eaLnBrk="1" fontAlgn="base" hangingPunct="1">
        <a:spcBef>
          <a:spcPct val="0"/>
        </a:spcBef>
        <a:spcAft>
          <a:spcPct val="0"/>
        </a:spcAft>
        <a:defRPr sz="14998">
          <a:solidFill>
            <a:schemeClr val="tx2"/>
          </a:solidFill>
          <a:latin typeface="Garamond" pitchFamily="18" charset="0"/>
        </a:defRPr>
      </a:lvl7pPr>
      <a:lvl8pPr marL="5057993" algn="l" rtl="0" eaLnBrk="1" fontAlgn="base" hangingPunct="1">
        <a:spcBef>
          <a:spcPct val="0"/>
        </a:spcBef>
        <a:spcAft>
          <a:spcPct val="0"/>
        </a:spcAft>
        <a:defRPr sz="14998">
          <a:solidFill>
            <a:schemeClr val="tx2"/>
          </a:solidFill>
          <a:latin typeface="Garamond" pitchFamily="18" charset="0"/>
        </a:defRPr>
      </a:lvl8pPr>
      <a:lvl9pPr marL="6743990" algn="l" rtl="0" eaLnBrk="1" fontAlgn="base" hangingPunct="1">
        <a:spcBef>
          <a:spcPct val="0"/>
        </a:spcBef>
        <a:spcAft>
          <a:spcPct val="0"/>
        </a:spcAft>
        <a:defRPr sz="14998">
          <a:solidFill>
            <a:schemeClr val="tx2"/>
          </a:solidFill>
          <a:latin typeface="Garamond" pitchFamily="18" charset="0"/>
        </a:defRPr>
      </a:lvl9pPr>
    </p:titleStyle>
    <p:bodyStyle>
      <a:lvl1pPr marL="1264502" indent="-1264502"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70457" indent="-120012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70072" indent="-1293780"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40909" indent="-116495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99556" indent="-125280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85545" indent="-125280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71554" indent="-125280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57553" indent="-125280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43550" indent="-125280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1998" rtl="0" eaLnBrk="1" latinLnBrk="0" hangingPunct="1">
        <a:defRPr sz="6916" kern="1200">
          <a:solidFill>
            <a:schemeClr val="tx1"/>
          </a:solidFill>
          <a:latin typeface="+mn-lt"/>
          <a:ea typeface="+mn-ea"/>
          <a:cs typeface="+mn-cs"/>
        </a:defRPr>
      </a:lvl1pPr>
      <a:lvl2pPr marL="1685995" algn="l" defTabSz="3371998" rtl="0" eaLnBrk="1" latinLnBrk="0" hangingPunct="1">
        <a:defRPr sz="6916" kern="1200">
          <a:solidFill>
            <a:schemeClr val="tx1"/>
          </a:solidFill>
          <a:latin typeface="+mn-lt"/>
          <a:ea typeface="+mn-ea"/>
          <a:cs typeface="+mn-cs"/>
        </a:defRPr>
      </a:lvl2pPr>
      <a:lvl3pPr marL="3371998" algn="l" defTabSz="3371998" rtl="0" eaLnBrk="1" latinLnBrk="0" hangingPunct="1">
        <a:defRPr sz="6916" kern="1200">
          <a:solidFill>
            <a:schemeClr val="tx1"/>
          </a:solidFill>
          <a:latin typeface="+mn-lt"/>
          <a:ea typeface="+mn-ea"/>
          <a:cs typeface="+mn-cs"/>
        </a:defRPr>
      </a:lvl3pPr>
      <a:lvl4pPr marL="5057993" algn="l" defTabSz="3371998" rtl="0" eaLnBrk="1" latinLnBrk="0" hangingPunct="1">
        <a:defRPr sz="6916" kern="1200">
          <a:solidFill>
            <a:schemeClr val="tx1"/>
          </a:solidFill>
          <a:latin typeface="+mn-lt"/>
          <a:ea typeface="+mn-ea"/>
          <a:cs typeface="+mn-cs"/>
        </a:defRPr>
      </a:lvl4pPr>
      <a:lvl5pPr marL="6743990" algn="l" defTabSz="3371998" rtl="0" eaLnBrk="1" latinLnBrk="0" hangingPunct="1">
        <a:defRPr sz="6916" kern="1200">
          <a:solidFill>
            <a:schemeClr val="tx1"/>
          </a:solidFill>
          <a:latin typeface="+mn-lt"/>
          <a:ea typeface="+mn-ea"/>
          <a:cs typeface="+mn-cs"/>
        </a:defRPr>
      </a:lvl5pPr>
      <a:lvl6pPr marL="8429978" algn="l" defTabSz="3371998" rtl="0" eaLnBrk="1" latinLnBrk="0" hangingPunct="1">
        <a:defRPr sz="6916" kern="1200">
          <a:solidFill>
            <a:schemeClr val="tx1"/>
          </a:solidFill>
          <a:latin typeface="+mn-lt"/>
          <a:ea typeface="+mn-ea"/>
          <a:cs typeface="+mn-cs"/>
        </a:defRPr>
      </a:lvl6pPr>
      <a:lvl7pPr marL="10115998" algn="l" defTabSz="3371998" rtl="0" eaLnBrk="1" latinLnBrk="0" hangingPunct="1">
        <a:defRPr sz="6916" kern="1200">
          <a:solidFill>
            <a:schemeClr val="tx1"/>
          </a:solidFill>
          <a:latin typeface="+mn-lt"/>
          <a:ea typeface="+mn-ea"/>
          <a:cs typeface="+mn-cs"/>
        </a:defRPr>
      </a:lvl7pPr>
      <a:lvl8pPr marL="11801982" algn="l" defTabSz="3371998" rtl="0" eaLnBrk="1" latinLnBrk="0" hangingPunct="1">
        <a:defRPr sz="6916" kern="1200">
          <a:solidFill>
            <a:schemeClr val="tx1"/>
          </a:solidFill>
          <a:latin typeface="+mn-lt"/>
          <a:ea typeface="+mn-ea"/>
          <a:cs typeface="+mn-cs"/>
        </a:defRPr>
      </a:lvl8pPr>
      <a:lvl9pPr marL="13487977" algn="l" defTabSz="3371998" rtl="0" eaLnBrk="1" latinLnBrk="0" hangingPunct="1">
        <a:defRPr sz="6916"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4578" tIns="202390" rIns="404578" bIns="20239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4578" tIns="202390" rIns="404578" bIns="2023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4578" tIns="202390" rIns="404578" bIns="20239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578" tIns="202390" rIns="404578" bIns="20239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7104" tIns="168636" rIns="337104" bIns="16863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7104" tIns="168636" rIns="337104" bIns="16863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628140595"/>
      </p:ext>
    </p:extLst>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5530" algn="l" rtl="0" eaLnBrk="1" fontAlgn="base" hangingPunct="1">
        <a:spcBef>
          <a:spcPct val="0"/>
        </a:spcBef>
        <a:spcAft>
          <a:spcPct val="0"/>
        </a:spcAft>
        <a:defRPr sz="14998">
          <a:solidFill>
            <a:schemeClr val="tx2"/>
          </a:solidFill>
          <a:latin typeface="Garamond" pitchFamily="18" charset="0"/>
        </a:defRPr>
      </a:lvl6pPr>
      <a:lvl7pPr marL="3371071" algn="l" rtl="0" eaLnBrk="1" fontAlgn="base" hangingPunct="1">
        <a:spcBef>
          <a:spcPct val="0"/>
        </a:spcBef>
        <a:spcAft>
          <a:spcPct val="0"/>
        </a:spcAft>
        <a:defRPr sz="14998">
          <a:solidFill>
            <a:schemeClr val="tx2"/>
          </a:solidFill>
          <a:latin typeface="Garamond" pitchFamily="18" charset="0"/>
        </a:defRPr>
      </a:lvl7pPr>
      <a:lvl8pPr marL="5056602" algn="l" rtl="0" eaLnBrk="1" fontAlgn="base" hangingPunct="1">
        <a:spcBef>
          <a:spcPct val="0"/>
        </a:spcBef>
        <a:spcAft>
          <a:spcPct val="0"/>
        </a:spcAft>
        <a:defRPr sz="14998">
          <a:solidFill>
            <a:schemeClr val="tx2"/>
          </a:solidFill>
          <a:latin typeface="Garamond" pitchFamily="18" charset="0"/>
        </a:defRPr>
      </a:lvl8pPr>
      <a:lvl9pPr marL="6742134" algn="l" rtl="0" eaLnBrk="1" fontAlgn="base" hangingPunct="1">
        <a:spcBef>
          <a:spcPct val="0"/>
        </a:spcBef>
        <a:spcAft>
          <a:spcPct val="0"/>
        </a:spcAft>
        <a:defRPr sz="14998">
          <a:solidFill>
            <a:schemeClr val="tx2"/>
          </a:solidFill>
          <a:latin typeface="Garamond" pitchFamily="18" charset="0"/>
        </a:defRPr>
      </a:lvl9pPr>
    </p:titleStyle>
    <p:bodyStyle>
      <a:lvl1pPr marL="1264154" indent="-126415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9778" indent="-119979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9034" indent="-1293425"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9554" indent="-116463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97850" indent="-12524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83376" indent="-12524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68921" indent="-12524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54456" indent="-12524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39990" indent="-12524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71071" rtl="0" eaLnBrk="1" latinLnBrk="0" hangingPunct="1">
        <a:defRPr sz="6916" kern="1200">
          <a:solidFill>
            <a:schemeClr val="tx1"/>
          </a:solidFill>
          <a:latin typeface="+mn-lt"/>
          <a:ea typeface="+mn-ea"/>
          <a:cs typeface="+mn-cs"/>
        </a:defRPr>
      </a:lvl1pPr>
      <a:lvl2pPr marL="1685530" algn="l" defTabSz="3371071" rtl="0" eaLnBrk="1" latinLnBrk="0" hangingPunct="1">
        <a:defRPr sz="6916" kern="1200">
          <a:solidFill>
            <a:schemeClr val="tx1"/>
          </a:solidFill>
          <a:latin typeface="+mn-lt"/>
          <a:ea typeface="+mn-ea"/>
          <a:cs typeface="+mn-cs"/>
        </a:defRPr>
      </a:lvl2pPr>
      <a:lvl3pPr marL="3371071" algn="l" defTabSz="3371071" rtl="0" eaLnBrk="1" latinLnBrk="0" hangingPunct="1">
        <a:defRPr sz="6916" kern="1200">
          <a:solidFill>
            <a:schemeClr val="tx1"/>
          </a:solidFill>
          <a:latin typeface="+mn-lt"/>
          <a:ea typeface="+mn-ea"/>
          <a:cs typeface="+mn-cs"/>
        </a:defRPr>
      </a:lvl3pPr>
      <a:lvl4pPr marL="5056602" algn="l" defTabSz="3371071" rtl="0" eaLnBrk="1" latinLnBrk="0" hangingPunct="1">
        <a:defRPr sz="6916" kern="1200">
          <a:solidFill>
            <a:schemeClr val="tx1"/>
          </a:solidFill>
          <a:latin typeface="+mn-lt"/>
          <a:ea typeface="+mn-ea"/>
          <a:cs typeface="+mn-cs"/>
        </a:defRPr>
      </a:lvl4pPr>
      <a:lvl5pPr marL="6742134" algn="l" defTabSz="3371071" rtl="0" eaLnBrk="1" latinLnBrk="0" hangingPunct="1">
        <a:defRPr sz="6916" kern="1200">
          <a:solidFill>
            <a:schemeClr val="tx1"/>
          </a:solidFill>
          <a:latin typeface="+mn-lt"/>
          <a:ea typeface="+mn-ea"/>
          <a:cs typeface="+mn-cs"/>
        </a:defRPr>
      </a:lvl5pPr>
      <a:lvl6pPr marL="8427658" algn="l" defTabSz="3371071" rtl="0" eaLnBrk="1" latinLnBrk="0" hangingPunct="1">
        <a:defRPr sz="6916" kern="1200">
          <a:solidFill>
            <a:schemeClr val="tx1"/>
          </a:solidFill>
          <a:latin typeface="+mn-lt"/>
          <a:ea typeface="+mn-ea"/>
          <a:cs typeface="+mn-cs"/>
        </a:defRPr>
      </a:lvl6pPr>
      <a:lvl7pPr marL="10113217" algn="l" defTabSz="3371071" rtl="0" eaLnBrk="1" latinLnBrk="0" hangingPunct="1">
        <a:defRPr sz="6916" kern="1200">
          <a:solidFill>
            <a:schemeClr val="tx1"/>
          </a:solidFill>
          <a:latin typeface="+mn-lt"/>
          <a:ea typeface="+mn-ea"/>
          <a:cs typeface="+mn-cs"/>
        </a:defRPr>
      </a:lvl7pPr>
      <a:lvl8pPr marL="11798737" algn="l" defTabSz="3371071" rtl="0" eaLnBrk="1" latinLnBrk="0" hangingPunct="1">
        <a:defRPr sz="6916" kern="1200">
          <a:solidFill>
            <a:schemeClr val="tx1"/>
          </a:solidFill>
          <a:latin typeface="+mn-lt"/>
          <a:ea typeface="+mn-ea"/>
          <a:cs typeface="+mn-cs"/>
        </a:defRPr>
      </a:lvl8pPr>
      <a:lvl9pPr marL="13484266" algn="l" defTabSz="3371071" rtl="0" eaLnBrk="1" latinLnBrk="0" hangingPunct="1">
        <a:defRPr sz="6916"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404358" tIns="202290" rIns="404358" bIns="20229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4358" tIns="202290" rIns="404358" bIns="2022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404358" tIns="202290" rIns="404358" bIns="202290" numCol="1" anchor="b" anchorCtr="0" compatLnSpc="1">
            <a:prstTxWarp prst="textNoShape">
              <a:avLst/>
            </a:prstTxWarp>
          </a:bodyPr>
          <a:lstStyle>
            <a:lvl1pPr algn="ctr">
              <a:defRPr sz="4583">
                <a:latin typeface="Garamond" pitchFamily="18" charset="0"/>
              </a:defRPr>
            </a:lvl1pPr>
          </a:lstStyle>
          <a:p>
            <a:pPr defTabSz="336927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358" tIns="202290" rIns="404358" bIns="202290" numCol="1" anchor="b" anchorCtr="0" compatLnSpc="1">
            <a:prstTxWarp prst="textNoShape">
              <a:avLst/>
            </a:prstTxWarp>
          </a:bodyPr>
          <a:lstStyle>
            <a:lvl1pPr algn="r">
              <a:defRPr sz="6082">
                <a:latin typeface="Garamond" pitchFamily="18" charset="0"/>
              </a:defRPr>
            </a:lvl1pPr>
          </a:lstStyle>
          <a:p>
            <a:pPr defTabSz="3369276"/>
            <a:fld id="{6F400BD0-49BF-48FC-8114-37C1D4F5AB3D}" type="slidenum">
              <a:rPr lang="en-US" altLang="en-US" smtClean="0">
                <a:solidFill>
                  <a:srgbClr val="000000"/>
                </a:solidFill>
              </a:rPr>
              <a:pPr defTabSz="3369276"/>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6920" tIns="168553" rIns="336920" bIns="168553"/>
          <a:lstStyle/>
          <a:p>
            <a:pPr defTabSz="3369276">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920" tIns="168553" rIns="336920" bIns="168553"/>
          <a:lstStyle/>
          <a:p>
            <a:pPr defTabSz="3369276">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1409098174"/>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4620" algn="l" rtl="0" eaLnBrk="1" fontAlgn="base" hangingPunct="1">
        <a:spcBef>
          <a:spcPct val="0"/>
        </a:spcBef>
        <a:spcAft>
          <a:spcPct val="0"/>
        </a:spcAft>
        <a:defRPr sz="14998">
          <a:solidFill>
            <a:schemeClr val="tx2"/>
          </a:solidFill>
          <a:latin typeface="Garamond" pitchFamily="18" charset="0"/>
        </a:defRPr>
      </a:lvl6pPr>
      <a:lvl7pPr marL="3369276" algn="l" rtl="0" eaLnBrk="1" fontAlgn="base" hangingPunct="1">
        <a:spcBef>
          <a:spcPct val="0"/>
        </a:spcBef>
        <a:spcAft>
          <a:spcPct val="0"/>
        </a:spcAft>
        <a:defRPr sz="14998">
          <a:solidFill>
            <a:schemeClr val="tx2"/>
          </a:solidFill>
          <a:latin typeface="Garamond" pitchFamily="18" charset="0"/>
        </a:defRPr>
      </a:lvl7pPr>
      <a:lvl8pPr marL="5053916" algn="l" rtl="0" eaLnBrk="1" fontAlgn="base" hangingPunct="1">
        <a:spcBef>
          <a:spcPct val="0"/>
        </a:spcBef>
        <a:spcAft>
          <a:spcPct val="0"/>
        </a:spcAft>
        <a:defRPr sz="14998">
          <a:solidFill>
            <a:schemeClr val="tx2"/>
          </a:solidFill>
          <a:latin typeface="Garamond" pitchFamily="18" charset="0"/>
        </a:defRPr>
      </a:lvl8pPr>
      <a:lvl9pPr marL="6738547" algn="l" rtl="0" eaLnBrk="1" fontAlgn="base" hangingPunct="1">
        <a:spcBef>
          <a:spcPct val="0"/>
        </a:spcBef>
        <a:spcAft>
          <a:spcPct val="0"/>
        </a:spcAft>
        <a:defRPr sz="14998">
          <a:solidFill>
            <a:schemeClr val="tx2"/>
          </a:solidFill>
          <a:latin typeface="Garamond" pitchFamily="18" charset="0"/>
        </a:defRPr>
      </a:lvl9pPr>
    </p:titleStyle>
    <p:bodyStyle>
      <a:lvl1pPr marL="1263484" indent="-126348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8466" indent="-119915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7039" indent="-1292739"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6929" indent="-116402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94555" indent="-12517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79208" indent="-12517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63839" indent="-12517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48487" indent="-12517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33125" indent="-125179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9276" rtl="0" eaLnBrk="1" latinLnBrk="0" hangingPunct="1">
        <a:defRPr sz="6916" kern="1200">
          <a:solidFill>
            <a:schemeClr val="tx1"/>
          </a:solidFill>
          <a:latin typeface="+mn-lt"/>
          <a:ea typeface="+mn-ea"/>
          <a:cs typeface="+mn-cs"/>
        </a:defRPr>
      </a:lvl1pPr>
      <a:lvl2pPr marL="1684620" algn="l" defTabSz="3369276" rtl="0" eaLnBrk="1" latinLnBrk="0" hangingPunct="1">
        <a:defRPr sz="6916" kern="1200">
          <a:solidFill>
            <a:schemeClr val="tx1"/>
          </a:solidFill>
          <a:latin typeface="+mn-lt"/>
          <a:ea typeface="+mn-ea"/>
          <a:cs typeface="+mn-cs"/>
        </a:defRPr>
      </a:lvl2pPr>
      <a:lvl3pPr marL="3369276" algn="l" defTabSz="3369276" rtl="0" eaLnBrk="1" latinLnBrk="0" hangingPunct="1">
        <a:defRPr sz="6916" kern="1200">
          <a:solidFill>
            <a:schemeClr val="tx1"/>
          </a:solidFill>
          <a:latin typeface="+mn-lt"/>
          <a:ea typeface="+mn-ea"/>
          <a:cs typeface="+mn-cs"/>
        </a:defRPr>
      </a:lvl3pPr>
      <a:lvl4pPr marL="5053916" algn="l" defTabSz="3369276" rtl="0" eaLnBrk="1" latinLnBrk="0" hangingPunct="1">
        <a:defRPr sz="6916" kern="1200">
          <a:solidFill>
            <a:schemeClr val="tx1"/>
          </a:solidFill>
          <a:latin typeface="+mn-lt"/>
          <a:ea typeface="+mn-ea"/>
          <a:cs typeface="+mn-cs"/>
        </a:defRPr>
      </a:lvl4pPr>
      <a:lvl5pPr marL="6738547" algn="l" defTabSz="3369276" rtl="0" eaLnBrk="1" latinLnBrk="0" hangingPunct="1">
        <a:defRPr sz="6916" kern="1200">
          <a:solidFill>
            <a:schemeClr val="tx1"/>
          </a:solidFill>
          <a:latin typeface="+mn-lt"/>
          <a:ea typeface="+mn-ea"/>
          <a:cs typeface="+mn-cs"/>
        </a:defRPr>
      </a:lvl5pPr>
      <a:lvl6pPr marL="8423173" algn="l" defTabSz="3369276" rtl="0" eaLnBrk="1" latinLnBrk="0" hangingPunct="1">
        <a:defRPr sz="6916" kern="1200">
          <a:solidFill>
            <a:schemeClr val="tx1"/>
          </a:solidFill>
          <a:latin typeface="+mn-lt"/>
          <a:ea typeface="+mn-ea"/>
          <a:cs typeface="+mn-cs"/>
        </a:defRPr>
      </a:lvl6pPr>
      <a:lvl7pPr marL="10107853" algn="l" defTabSz="3369276" rtl="0" eaLnBrk="1" latinLnBrk="0" hangingPunct="1">
        <a:defRPr sz="6916" kern="1200">
          <a:solidFill>
            <a:schemeClr val="tx1"/>
          </a:solidFill>
          <a:latin typeface="+mn-lt"/>
          <a:ea typeface="+mn-ea"/>
          <a:cs typeface="+mn-cs"/>
        </a:defRPr>
      </a:lvl7pPr>
      <a:lvl8pPr marL="11792467" algn="l" defTabSz="3369276" rtl="0" eaLnBrk="1" latinLnBrk="0" hangingPunct="1">
        <a:defRPr sz="6916" kern="1200">
          <a:solidFill>
            <a:schemeClr val="tx1"/>
          </a:solidFill>
          <a:latin typeface="+mn-lt"/>
          <a:ea typeface="+mn-ea"/>
          <a:cs typeface="+mn-cs"/>
        </a:defRPr>
      </a:lvl8pPr>
      <a:lvl9pPr marL="13477112" algn="l" defTabSz="3369276" rtl="0" eaLnBrk="1" latinLnBrk="0" hangingPunct="1">
        <a:defRPr sz="6916"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404245" tIns="202235" rIns="404245" bIns="20223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4245" tIns="202235" rIns="404245" bIns="20223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404245" tIns="202235" rIns="404245" bIns="202235" numCol="1" anchor="b" anchorCtr="0" compatLnSpc="1">
            <a:prstTxWarp prst="textNoShape">
              <a:avLst/>
            </a:prstTxWarp>
          </a:bodyPr>
          <a:lstStyle>
            <a:lvl1pPr algn="ctr">
              <a:defRPr sz="4583">
                <a:latin typeface="Garamond" pitchFamily="18" charset="0"/>
              </a:defRPr>
            </a:lvl1pPr>
          </a:lstStyle>
          <a:p>
            <a:pPr defTabSz="3368348"/>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245" tIns="202235" rIns="404245" bIns="202235" numCol="1" anchor="b" anchorCtr="0" compatLnSpc="1">
            <a:prstTxWarp prst="textNoShape">
              <a:avLst/>
            </a:prstTxWarp>
          </a:bodyPr>
          <a:lstStyle>
            <a:lvl1pPr algn="r">
              <a:defRPr sz="6082">
                <a:latin typeface="Garamond" pitchFamily="18" charset="0"/>
              </a:defRPr>
            </a:lvl1pPr>
          </a:lstStyle>
          <a:p>
            <a:pPr defTabSz="3368348"/>
            <a:fld id="{6F400BD0-49BF-48FC-8114-37C1D4F5AB3D}" type="slidenum">
              <a:rPr lang="en-US" altLang="en-US" smtClean="0">
                <a:solidFill>
                  <a:srgbClr val="000000"/>
                </a:solidFill>
              </a:rPr>
              <a:pPr defTabSz="3368348"/>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6826" tIns="168507" rIns="336826" bIns="168507"/>
          <a:lstStyle/>
          <a:p>
            <a:pPr defTabSz="3368348">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826" tIns="168507" rIns="336826" bIns="168507"/>
          <a:lstStyle/>
          <a:p>
            <a:pPr defTabSz="3368348">
              <a:defRPr/>
            </a:pPr>
            <a:endParaRPr lang="en-US" sz="6916">
              <a:solidFill>
                <a:srgbClr val="000000"/>
              </a:solidFill>
              <a:latin typeface="Tahoma"/>
            </a:endParaRPr>
          </a:p>
        </p:txBody>
      </p:sp>
    </p:spTree>
    <p:extLst>
      <p:ext uri="{BB962C8B-B14F-4D97-AF65-F5344CB8AC3E}">
        <p14:creationId xmlns:p14="http://schemas.microsoft.com/office/powerpoint/2010/main" val="267740213"/>
      </p:ext>
    </p:extLst>
  </p:cSld>
  <p:clrMap bg1="lt1" tx1="dk1" bg2="lt2" tx2="dk2" accent1="accent1" accent2="accent2" accent3="accent3" accent4="accent4" accent5="accent5" accent6="accent6" hlink="hlink" folHlink="folHlink"/>
  <p:sldLayoutIdLst>
    <p:sldLayoutId id="2147485287" r:id="rId1"/>
    <p:sldLayoutId id="2147485288" r:id="rId2"/>
    <p:sldLayoutId id="2147485289" r:id="rId3"/>
    <p:sldLayoutId id="2147485290" r:id="rId4"/>
    <p:sldLayoutId id="2147485291" r:id="rId5"/>
    <p:sldLayoutId id="2147485292" r:id="rId6"/>
    <p:sldLayoutId id="2147485293" r:id="rId7"/>
    <p:sldLayoutId id="2147485294" r:id="rId8"/>
    <p:sldLayoutId id="2147485295" r:id="rId9"/>
    <p:sldLayoutId id="2147485296" r:id="rId10"/>
    <p:sldLayoutId id="214748529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4154" algn="l" rtl="0" eaLnBrk="1" fontAlgn="base" hangingPunct="1">
        <a:spcBef>
          <a:spcPct val="0"/>
        </a:spcBef>
        <a:spcAft>
          <a:spcPct val="0"/>
        </a:spcAft>
        <a:defRPr sz="14998">
          <a:solidFill>
            <a:schemeClr val="tx2"/>
          </a:solidFill>
          <a:latin typeface="Garamond" pitchFamily="18" charset="0"/>
        </a:defRPr>
      </a:lvl6pPr>
      <a:lvl7pPr marL="3368348" algn="l" rtl="0" eaLnBrk="1" fontAlgn="base" hangingPunct="1">
        <a:spcBef>
          <a:spcPct val="0"/>
        </a:spcBef>
        <a:spcAft>
          <a:spcPct val="0"/>
        </a:spcAft>
        <a:defRPr sz="14998">
          <a:solidFill>
            <a:schemeClr val="tx2"/>
          </a:solidFill>
          <a:latin typeface="Garamond" pitchFamily="18" charset="0"/>
        </a:defRPr>
      </a:lvl7pPr>
      <a:lvl8pPr marL="5052527" algn="l" rtl="0" eaLnBrk="1" fontAlgn="base" hangingPunct="1">
        <a:spcBef>
          <a:spcPct val="0"/>
        </a:spcBef>
        <a:spcAft>
          <a:spcPct val="0"/>
        </a:spcAft>
        <a:defRPr sz="14998">
          <a:solidFill>
            <a:schemeClr val="tx2"/>
          </a:solidFill>
          <a:latin typeface="Garamond" pitchFamily="18" charset="0"/>
        </a:defRPr>
      </a:lvl8pPr>
      <a:lvl9pPr marL="6736695" algn="l" rtl="0" eaLnBrk="1" fontAlgn="base" hangingPunct="1">
        <a:spcBef>
          <a:spcPct val="0"/>
        </a:spcBef>
        <a:spcAft>
          <a:spcPct val="0"/>
        </a:spcAft>
        <a:defRPr sz="14998">
          <a:solidFill>
            <a:schemeClr val="tx2"/>
          </a:solidFill>
          <a:latin typeface="Garamond" pitchFamily="18" charset="0"/>
        </a:defRPr>
      </a:lvl9pPr>
    </p:titleStyle>
    <p:bodyStyle>
      <a:lvl1pPr marL="1263134" indent="-126313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7787" indent="-1198827"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6006" indent="-129238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5571" indent="-116370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92849" indent="-12514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77042" indent="-12514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61206" indent="-12514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45395" indent="-12514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29567" indent="-125144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8348" rtl="0" eaLnBrk="1" latinLnBrk="0" hangingPunct="1">
        <a:defRPr sz="6916" kern="1200">
          <a:solidFill>
            <a:schemeClr val="tx1"/>
          </a:solidFill>
          <a:latin typeface="+mn-lt"/>
          <a:ea typeface="+mn-ea"/>
          <a:cs typeface="+mn-cs"/>
        </a:defRPr>
      </a:lvl1pPr>
      <a:lvl2pPr marL="1684154" algn="l" defTabSz="3368348" rtl="0" eaLnBrk="1" latinLnBrk="0" hangingPunct="1">
        <a:defRPr sz="6916" kern="1200">
          <a:solidFill>
            <a:schemeClr val="tx1"/>
          </a:solidFill>
          <a:latin typeface="+mn-lt"/>
          <a:ea typeface="+mn-ea"/>
          <a:cs typeface="+mn-cs"/>
        </a:defRPr>
      </a:lvl2pPr>
      <a:lvl3pPr marL="3368348" algn="l" defTabSz="3368348" rtl="0" eaLnBrk="1" latinLnBrk="0" hangingPunct="1">
        <a:defRPr sz="6916" kern="1200">
          <a:solidFill>
            <a:schemeClr val="tx1"/>
          </a:solidFill>
          <a:latin typeface="+mn-lt"/>
          <a:ea typeface="+mn-ea"/>
          <a:cs typeface="+mn-cs"/>
        </a:defRPr>
      </a:lvl3pPr>
      <a:lvl4pPr marL="5052527" algn="l" defTabSz="3368348" rtl="0" eaLnBrk="1" latinLnBrk="0" hangingPunct="1">
        <a:defRPr sz="6916" kern="1200">
          <a:solidFill>
            <a:schemeClr val="tx1"/>
          </a:solidFill>
          <a:latin typeface="+mn-lt"/>
          <a:ea typeface="+mn-ea"/>
          <a:cs typeface="+mn-cs"/>
        </a:defRPr>
      </a:lvl4pPr>
      <a:lvl5pPr marL="6736695" algn="l" defTabSz="3368348" rtl="0" eaLnBrk="1" latinLnBrk="0" hangingPunct="1">
        <a:defRPr sz="6916" kern="1200">
          <a:solidFill>
            <a:schemeClr val="tx1"/>
          </a:solidFill>
          <a:latin typeface="+mn-lt"/>
          <a:ea typeface="+mn-ea"/>
          <a:cs typeface="+mn-cs"/>
        </a:defRPr>
      </a:lvl5pPr>
      <a:lvl6pPr marL="8420857" algn="l" defTabSz="3368348" rtl="0" eaLnBrk="1" latinLnBrk="0" hangingPunct="1">
        <a:defRPr sz="6916" kern="1200">
          <a:solidFill>
            <a:schemeClr val="tx1"/>
          </a:solidFill>
          <a:latin typeface="+mn-lt"/>
          <a:ea typeface="+mn-ea"/>
          <a:cs typeface="+mn-cs"/>
        </a:defRPr>
      </a:lvl6pPr>
      <a:lvl7pPr marL="10105070" algn="l" defTabSz="3368348" rtl="0" eaLnBrk="1" latinLnBrk="0" hangingPunct="1">
        <a:defRPr sz="6916" kern="1200">
          <a:solidFill>
            <a:schemeClr val="tx1"/>
          </a:solidFill>
          <a:latin typeface="+mn-lt"/>
          <a:ea typeface="+mn-ea"/>
          <a:cs typeface="+mn-cs"/>
        </a:defRPr>
      </a:lvl7pPr>
      <a:lvl8pPr marL="11789224" algn="l" defTabSz="3368348" rtl="0" eaLnBrk="1" latinLnBrk="0" hangingPunct="1">
        <a:defRPr sz="6916" kern="1200">
          <a:solidFill>
            <a:schemeClr val="tx1"/>
          </a:solidFill>
          <a:latin typeface="+mn-lt"/>
          <a:ea typeface="+mn-ea"/>
          <a:cs typeface="+mn-cs"/>
        </a:defRPr>
      </a:lvl8pPr>
      <a:lvl9pPr marL="13473405" algn="l" defTabSz="3368348" rtl="0" eaLnBrk="1" latinLnBrk="0" hangingPunct="1">
        <a:defRPr sz="6916"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404070" tIns="202148" rIns="404070" bIns="20214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4070" tIns="202148" rIns="404070" bIns="20214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404070" tIns="202148" rIns="404070" bIns="202148" numCol="1" anchor="b" anchorCtr="0" compatLnSpc="1">
            <a:prstTxWarp prst="textNoShape">
              <a:avLst/>
            </a:prstTxWarp>
          </a:bodyPr>
          <a:lstStyle>
            <a:lvl1pPr algn="ctr">
              <a:defRPr sz="4583">
                <a:latin typeface="Garamond" pitchFamily="18" charset="0"/>
              </a:defRPr>
            </a:lvl1pPr>
          </a:lstStyle>
          <a:p>
            <a:pPr defTabSz="336691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070" tIns="202148" rIns="404070" bIns="202148" numCol="1" anchor="b" anchorCtr="0" compatLnSpc="1">
            <a:prstTxWarp prst="textNoShape">
              <a:avLst/>
            </a:prstTxWarp>
          </a:bodyPr>
          <a:lstStyle>
            <a:lvl1pPr algn="r">
              <a:defRPr sz="6082">
                <a:latin typeface="Garamond" pitchFamily="18" charset="0"/>
              </a:defRPr>
            </a:lvl1pPr>
          </a:lstStyle>
          <a:p>
            <a:pPr defTabSz="3366914"/>
            <a:fld id="{6F400BD0-49BF-48FC-8114-37C1D4F5AB3D}" type="slidenum">
              <a:rPr lang="en-US" altLang="en-US" smtClean="0">
                <a:solidFill>
                  <a:srgbClr val="000000"/>
                </a:solidFill>
              </a:rPr>
              <a:pPr defTabSz="3366914"/>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6680" tIns="168434" rIns="336680" bIns="168434"/>
          <a:lstStyle/>
          <a:p>
            <a:pPr defTabSz="3366914">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680" tIns="168434" rIns="336680" bIns="168434"/>
          <a:lstStyle/>
          <a:p>
            <a:pPr defTabSz="3366914">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1292709386"/>
      </p:ext>
    </p:extLst>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3441" algn="l" rtl="0" eaLnBrk="1" fontAlgn="base" hangingPunct="1">
        <a:spcBef>
          <a:spcPct val="0"/>
        </a:spcBef>
        <a:spcAft>
          <a:spcPct val="0"/>
        </a:spcAft>
        <a:defRPr sz="14998">
          <a:solidFill>
            <a:schemeClr val="tx2"/>
          </a:solidFill>
          <a:latin typeface="Garamond" pitchFamily="18" charset="0"/>
        </a:defRPr>
      </a:lvl6pPr>
      <a:lvl7pPr marL="3366914" algn="l" rtl="0" eaLnBrk="1" fontAlgn="base" hangingPunct="1">
        <a:spcBef>
          <a:spcPct val="0"/>
        </a:spcBef>
        <a:spcAft>
          <a:spcPct val="0"/>
        </a:spcAft>
        <a:defRPr sz="14998">
          <a:solidFill>
            <a:schemeClr val="tx2"/>
          </a:solidFill>
          <a:latin typeface="Garamond" pitchFamily="18" charset="0"/>
        </a:defRPr>
      </a:lvl7pPr>
      <a:lvl8pPr marL="5050375" algn="l" rtl="0" eaLnBrk="1" fontAlgn="base" hangingPunct="1">
        <a:spcBef>
          <a:spcPct val="0"/>
        </a:spcBef>
        <a:spcAft>
          <a:spcPct val="0"/>
        </a:spcAft>
        <a:defRPr sz="14998">
          <a:solidFill>
            <a:schemeClr val="tx2"/>
          </a:solidFill>
          <a:latin typeface="Garamond" pitchFamily="18" charset="0"/>
        </a:defRPr>
      </a:lvl8pPr>
      <a:lvl9pPr marL="6733827" algn="l" rtl="0" eaLnBrk="1" fontAlgn="base" hangingPunct="1">
        <a:spcBef>
          <a:spcPct val="0"/>
        </a:spcBef>
        <a:spcAft>
          <a:spcPct val="0"/>
        </a:spcAft>
        <a:defRPr sz="14998">
          <a:solidFill>
            <a:schemeClr val="tx2"/>
          </a:solidFill>
          <a:latin typeface="Garamond" pitchFamily="18" charset="0"/>
        </a:defRPr>
      </a:lvl9pPr>
    </p:titleStyle>
    <p:bodyStyle>
      <a:lvl1pPr marL="1262594" indent="-126259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6730" indent="-1198317"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4393" indent="-1291827"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3461" indent="-116321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90208" indent="-12509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73673" indent="-12509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57102" indent="-12509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40568" indent="-12509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24001" indent="-12509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6914" rtl="0" eaLnBrk="1" latinLnBrk="0" hangingPunct="1">
        <a:defRPr sz="6916" kern="1200">
          <a:solidFill>
            <a:schemeClr val="tx1"/>
          </a:solidFill>
          <a:latin typeface="+mn-lt"/>
          <a:ea typeface="+mn-ea"/>
          <a:cs typeface="+mn-cs"/>
        </a:defRPr>
      </a:lvl1pPr>
      <a:lvl2pPr marL="1683441" algn="l" defTabSz="3366914" rtl="0" eaLnBrk="1" latinLnBrk="0" hangingPunct="1">
        <a:defRPr sz="6916" kern="1200">
          <a:solidFill>
            <a:schemeClr val="tx1"/>
          </a:solidFill>
          <a:latin typeface="+mn-lt"/>
          <a:ea typeface="+mn-ea"/>
          <a:cs typeface="+mn-cs"/>
        </a:defRPr>
      </a:lvl2pPr>
      <a:lvl3pPr marL="3366914" algn="l" defTabSz="3366914" rtl="0" eaLnBrk="1" latinLnBrk="0" hangingPunct="1">
        <a:defRPr sz="6916" kern="1200">
          <a:solidFill>
            <a:schemeClr val="tx1"/>
          </a:solidFill>
          <a:latin typeface="+mn-lt"/>
          <a:ea typeface="+mn-ea"/>
          <a:cs typeface="+mn-cs"/>
        </a:defRPr>
      </a:lvl3pPr>
      <a:lvl4pPr marL="5050375" algn="l" defTabSz="3366914" rtl="0" eaLnBrk="1" latinLnBrk="0" hangingPunct="1">
        <a:defRPr sz="6916" kern="1200">
          <a:solidFill>
            <a:schemeClr val="tx1"/>
          </a:solidFill>
          <a:latin typeface="+mn-lt"/>
          <a:ea typeface="+mn-ea"/>
          <a:cs typeface="+mn-cs"/>
        </a:defRPr>
      </a:lvl4pPr>
      <a:lvl5pPr marL="6733827" algn="l" defTabSz="3366914" rtl="0" eaLnBrk="1" latinLnBrk="0" hangingPunct="1">
        <a:defRPr sz="6916" kern="1200">
          <a:solidFill>
            <a:schemeClr val="tx1"/>
          </a:solidFill>
          <a:latin typeface="+mn-lt"/>
          <a:ea typeface="+mn-ea"/>
          <a:cs typeface="+mn-cs"/>
        </a:defRPr>
      </a:lvl5pPr>
      <a:lvl6pPr marL="8417272" algn="l" defTabSz="3366914" rtl="0" eaLnBrk="1" latinLnBrk="0" hangingPunct="1">
        <a:defRPr sz="6916" kern="1200">
          <a:solidFill>
            <a:schemeClr val="tx1"/>
          </a:solidFill>
          <a:latin typeface="+mn-lt"/>
          <a:ea typeface="+mn-ea"/>
          <a:cs typeface="+mn-cs"/>
        </a:defRPr>
      </a:lvl6pPr>
      <a:lvl7pPr marL="10100725" algn="l" defTabSz="3366914" rtl="0" eaLnBrk="1" latinLnBrk="0" hangingPunct="1">
        <a:defRPr sz="6916" kern="1200">
          <a:solidFill>
            <a:schemeClr val="tx1"/>
          </a:solidFill>
          <a:latin typeface="+mn-lt"/>
          <a:ea typeface="+mn-ea"/>
          <a:cs typeface="+mn-cs"/>
        </a:defRPr>
      </a:lvl7pPr>
      <a:lvl8pPr marL="11784171" algn="l" defTabSz="3366914" rtl="0" eaLnBrk="1" latinLnBrk="0" hangingPunct="1">
        <a:defRPr sz="6916" kern="1200">
          <a:solidFill>
            <a:schemeClr val="tx1"/>
          </a:solidFill>
          <a:latin typeface="+mn-lt"/>
          <a:ea typeface="+mn-ea"/>
          <a:cs typeface="+mn-cs"/>
        </a:defRPr>
      </a:lvl8pPr>
      <a:lvl9pPr marL="13467645" algn="l" defTabSz="3366914" rtl="0" eaLnBrk="1" latinLnBrk="0" hangingPunct="1">
        <a:defRPr sz="6916"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4128" tIns="202173" rIns="404128" bIns="202173"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404128" tIns="202173" rIns="404128" bIns="20217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4128" tIns="202173" rIns="404128" bIns="20217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128" tIns="202173" rIns="404128" bIns="20217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36729" tIns="168455" rIns="336729" bIns="168455"/>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729" tIns="168455" rIns="336729" bIns="168455"/>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737948736"/>
      </p:ext>
    </p:extLst>
  </p:cSld>
  <p:clrMap bg1="lt1" tx1="dk1" bg2="lt2" tx2="dk2" accent1="accent1" accent2="accent2" accent3="accent3" accent4="accent4" accent5="accent5" accent6="accent6" hlink="hlink" folHlink="folHlink"/>
  <p:sldLayoutIdLst>
    <p:sldLayoutId id="2147485311" r:id="rId1"/>
    <p:sldLayoutId id="2147485312" r:id="rId2"/>
    <p:sldLayoutId id="2147485313" r:id="rId3"/>
    <p:sldLayoutId id="2147485314" r:id="rId4"/>
    <p:sldLayoutId id="2147485315" r:id="rId5"/>
    <p:sldLayoutId id="2147485316" r:id="rId6"/>
    <p:sldLayoutId id="2147485317" r:id="rId7"/>
    <p:sldLayoutId id="2147485318" r:id="rId8"/>
    <p:sldLayoutId id="2147485319" r:id="rId9"/>
    <p:sldLayoutId id="2147485320" r:id="rId10"/>
    <p:sldLayoutId id="214748532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3675" algn="l" rtl="0" eaLnBrk="1" fontAlgn="base" hangingPunct="1">
        <a:spcBef>
          <a:spcPct val="0"/>
        </a:spcBef>
        <a:spcAft>
          <a:spcPct val="0"/>
        </a:spcAft>
        <a:defRPr sz="14998">
          <a:solidFill>
            <a:schemeClr val="tx2"/>
          </a:solidFill>
          <a:latin typeface="Garamond" pitchFamily="18" charset="0"/>
        </a:defRPr>
      </a:lvl6pPr>
      <a:lvl7pPr marL="3367368" algn="l" rtl="0" eaLnBrk="1" fontAlgn="base" hangingPunct="1">
        <a:spcBef>
          <a:spcPct val="0"/>
        </a:spcBef>
        <a:spcAft>
          <a:spcPct val="0"/>
        </a:spcAft>
        <a:defRPr sz="14998">
          <a:solidFill>
            <a:schemeClr val="tx2"/>
          </a:solidFill>
          <a:latin typeface="Garamond" pitchFamily="18" charset="0"/>
        </a:defRPr>
      </a:lvl7pPr>
      <a:lvl8pPr marL="5051038" algn="l" rtl="0" eaLnBrk="1" fontAlgn="base" hangingPunct="1">
        <a:spcBef>
          <a:spcPct val="0"/>
        </a:spcBef>
        <a:spcAft>
          <a:spcPct val="0"/>
        </a:spcAft>
        <a:defRPr sz="14998">
          <a:solidFill>
            <a:schemeClr val="tx2"/>
          </a:solidFill>
          <a:latin typeface="Garamond" pitchFamily="18" charset="0"/>
        </a:defRPr>
      </a:lvl8pPr>
      <a:lvl9pPr marL="6734722" algn="l" rtl="0" eaLnBrk="1" fontAlgn="base" hangingPunct="1">
        <a:spcBef>
          <a:spcPct val="0"/>
        </a:spcBef>
        <a:spcAft>
          <a:spcPct val="0"/>
        </a:spcAft>
        <a:defRPr sz="14998">
          <a:solidFill>
            <a:schemeClr val="tx2"/>
          </a:solidFill>
          <a:latin typeface="Garamond" pitchFamily="18" charset="0"/>
        </a:defRPr>
      </a:lvl9pPr>
    </p:titleStyle>
    <p:bodyStyle>
      <a:lvl1pPr marL="1262759" indent="-1262759"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7064" indent="-119847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4896" indent="-1291997"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4125" indent="-116335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91034" indent="-125107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74709" indent="-125107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58398" indent="-125107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42078" indent="-125107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25759" indent="-125107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7368" rtl="0" eaLnBrk="1" latinLnBrk="0" hangingPunct="1">
        <a:defRPr sz="6916" kern="1200">
          <a:solidFill>
            <a:schemeClr val="tx1"/>
          </a:solidFill>
          <a:latin typeface="+mn-lt"/>
          <a:ea typeface="+mn-ea"/>
          <a:cs typeface="+mn-cs"/>
        </a:defRPr>
      </a:lvl1pPr>
      <a:lvl2pPr marL="1683675" algn="l" defTabSz="3367368" rtl="0" eaLnBrk="1" latinLnBrk="0" hangingPunct="1">
        <a:defRPr sz="6916" kern="1200">
          <a:solidFill>
            <a:schemeClr val="tx1"/>
          </a:solidFill>
          <a:latin typeface="+mn-lt"/>
          <a:ea typeface="+mn-ea"/>
          <a:cs typeface="+mn-cs"/>
        </a:defRPr>
      </a:lvl2pPr>
      <a:lvl3pPr marL="3367368" algn="l" defTabSz="3367368" rtl="0" eaLnBrk="1" latinLnBrk="0" hangingPunct="1">
        <a:defRPr sz="6916" kern="1200">
          <a:solidFill>
            <a:schemeClr val="tx1"/>
          </a:solidFill>
          <a:latin typeface="+mn-lt"/>
          <a:ea typeface="+mn-ea"/>
          <a:cs typeface="+mn-cs"/>
        </a:defRPr>
      </a:lvl3pPr>
      <a:lvl4pPr marL="5051038" algn="l" defTabSz="3367368" rtl="0" eaLnBrk="1" latinLnBrk="0" hangingPunct="1">
        <a:defRPr sz="6916" kern="1200">
          <a:solidFill>
            <a:schemeClr val="tx1"/>
          </a:solidFill>
          <a:latin typeface="+mn-lt"/>
          <a:ea typeface="+mn-ea"/>
          <a:cs typeface="+mn-cs"/>
        </a:defRPr>
      </a:lvl4pPr>
      <a:lvl5pPr marL="6734722" algn="l" defTabSz="3367368" rtl="0" eaLnBrk="1" latinLnBrk="0" hangingPunct="1">
        <a:defRPr sz="6916" kern="1200">
          <a:solidFill>
            <a:schemeClr val="tx1"/>
          </a:solidFill>
          <a:latin typeface="+mn-lt"/>
          <a:ea typeface="+mn-ea"/>
          <a:cs typeface="+mn-cs"/>
        </a:defRPr>
      </a:lvl5pPr>
      <a:lvl6pPr marL="8418389" algn="l" defTabSz="3367368" rtl="0" eaLnBrk="1" latinLnBrk="0" hangingPunct="1">
        <a:defRPr sz="6916" kern="1200">
          <a:solidFill>
            <a:schemeClr val="tx1"/>
          </a:solidFill>
          <a:latin typeface="+mn-lt"/>
          <a:ea typeface="+mn-ea"/>
          <a:cs typeface="+mn-cs"/>
        </a:defRPr>
      </a:lvl6pPr>
      <a:lvl7pPr marL="10102094" algn="l" defTabSz="3367368" rtl="0" eaLnBrk="1" latinLnBrk="0" hangingPunct="1">
        <a:defRPr sz="6916" kern="1200">
          <a:solidFill>
            <a:schemeClr val="tx1"/>
          </a:solidFill>
          <a:latin typeface="+mn-lt"/>
          <a:ea typeface="+mn-ea"/>
          <a:cs typeface="+mn-cs"/>
        </a:defRPr>
      </a:lvl7pPr>
      <a:lvl8pPr marL="11785760" algn="l" defTabSz="3367368" rtl="0" eaLnBrk="1" latinLnBrk="0" hangingPunct="1">
        <a:defRPr sz="6916" kern="1200">
          <a:solidFill>
            <a:schemeClr val="tx1"/>
          </a:solidFill>
          <a:latin typeface="+mn-lt"/>
          <a:ea typeface="+mn-ea"/>
          <a:cs typeface="+mn-cs"/>
        </a:defRPr>
      </a:lvl8pPr>
      <a:lvl9pPr marL="13469439" algn="l" defTabSz="3367368" rtl="0" eaLnBrk="1" latinLnBrk="0" hangingPunct="1">
        <a:defRPr sz="6916"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2563" tIns="186260" rIns="372563" bIns="18626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2563" tIns="186260" rIns="372563" bIns="18626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563" tIns="186260" rIns="372563" bIns="18626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563" tIns="186260" rIns="372563" bIns="18626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0428" tIns="155196" rIns="310428" bIns="155196"/>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428" tIns="155196" rIns="310428" bIns="155196"/>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63676736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2039" algn="l" rtl="0" eaLnBrk="1" fontAlgn="base" hangingPunct="1">
        <a:spcBef>
          <a:spcPct val="0"/>
        </a:spcBef>
        <a:spcAft>
          <a:spcPct val="0"/>
        </a:spcAft>
        <a:defRPr sz="13581">
          <a:solidFill>
            <a:schemeClr val="tx2"/>
          </a:solidFill>
          <a:latin typeface="Garamond" pitchFamily="18" charset="0"/>
        </a:defRPr>
      </a:lvl6pPr>
      <a:lvl7pPr marL="3104056" algn="l" rtl="0" eaLnBrk="1" fontAlgn="base" hangingPunct="1">
        <a:spcBef>
          <a:spcPct val="0"/>
        </a:spcBef>
        <a:spcAft>
          <a:spcPct val="0"/>
        </a:spcAft>
        <a:defRPr sz="13581">
          <a:solidFill>
            <a:schemeClr val="tx2"/>
          </a:solidFill>
          <a:latin typeface="Garamond" pitchFamily="18" charset="0"/>
        </a:defRPr>
      </a:lvl7pPr>
      <a:lvl8pPr marL="4656088" algn="l" rtl="0" eaLnBrk="1" fontAlgn="base" hangingPunct="1">
        <a:spcBef>
          <a:spcPct val="0"/>
        </a:spcBef>
        <a:spcAft>
          <a:spcPct val="0"/>
        </a:spcAft>
        <a:defRPr sz="13581">
          <a:solidFill>
            <a:schemeClr val="tx2"/>
          </a:solidFill>
          <a:latin typeface="Garamond" pitchFamily="18" charset="0"/>
        </a:defRPr>
      </a:lvl8pPr>
      <a:lvl9pPr marL="6208119" algn="l" rtl="0" eaLnBrk="1" fontAlgn="base" hangingPunct="1">
        <a:spcBef>
          <a:spcPct val="0"/>
        </a:spcBef>
        <a:spcAft>
          <a:spcPct val="0"/>
        </a:spcAft>
        <a:defRPr sz="13581">
          <a:solidFill>
            <a:schemeClr val="tx2"/>
          </a:solidFill>
          <a:latin typeface="Garamond" pitchFamily="18" charset="0"/>
        </a:defRPr>
      </a:lvl9pPr>
    </p:titleStyle>
    <p:bodyStyle>
      <a:lvl1pPr marL="1164014" indent="-1164014"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4153" indent="-1104734"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0511" indent="-1190966"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8304" indent="-107240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06945" indent="-115324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58972" indent="-115324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11003" indent="-115324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63029" indent="-115324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15060" indent="-115324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4056" rtl="0" eaLnBrk="1" latinLnBrk="0" hangingPunct="1">
        <a:defRPr sz="6082" kern="1200">
          <a:solidFill>
            <a:schemeClr val="tx1"/>
          </a:solidFill>
          <a:latin typeface="+mn-lt"/>
          <a:ea typeface="+mn-ea"/>
          <a:cs typeface="+mn-cs"/>
        </a:defRPr>
      </a:lvl1pPr>
      <a:lvl2pPr marL="1552039" algn="l" defTabSz="3104056" rtl="0" eaLnBrk="1" latinLnBrk="0" hangingPunct="1">
        <a:defRPr sz="6082" kern="1200">
          <a:solidFill>
            <a:schemeClr val="tx1"/>
          </a:solidFill>
          <a:latin typeface="+mn-lt"/>
          <a:ea typeface="+mn-ea"/>
          <a:cs typeface="+mn-cs"/>
        </a:defRPr>
      </a:lvl2pPr>
      <a:lvl3pPr marL="3104056" algn="l" defTabSz="3104056" rtl="0" eaLnBrk="1" latinLnBrk="0" hangingPunct="1">
        <a:defRPr sz="6082" kern="1200">
          <a:solidFill>
            <a:schemeClr val="tx1"/>
          </a:solidFill>
          <a:latin typeface="+mn-lt"/>
          <a:ea typeface="+mn-ea"/>
          <a:cs typeface="+mn-cs"/>
        </a:defRPr>
      </a:lvl3pPr>
      <a:lvl4pPr marL="4656088" algn="l" defTabSz="3104056" rtl="0" eaLnBrk="1" latinLnBrk="0" hangingPunct="1">
        <a:defRPr sz="6082" kern="1200">
          <a:solidFill>
            <a:schemeClr val="tx1"/>
          </a:solidFill>
          <a:latin typeface="+mn-lt"/>
          <a:ea typeface="+mn-ea"/>
          <a:cs typeface="+mn-cs"/>
        </a:defRPr>
      </a:lvl4pPr>
      <a:lvl5pPr marL="6208119" algn="l" defTabSz="3104056" rtl="0" eaLnBrk="1" latinLnBrk="0" hangingPunct="1">
        <a:defRPr sz="6082" kern="1200">
          <a:solidFill>
            <a:schemeClr val="tx1"/>
          </a:solidFill>
          <a:latin typeface="+mn-lt"/>
          <a:ea typeface="+mn-ea"/>
          <a:cs typeface="+mn-cs"/>
        </a:defRPr>
      </a:lvl5pPr>
      <a:lvl6pPr marL="7760146" algn="l" defTabSz="3104056" rtl="0" eaLnBrk="1" latinLnBrk="0" hangingPunct="1">
        <a:defRPr sz="6082" kern="1200">
          <a:solidFill>
            <a:schemeClr val="tx1"/>
          </a:solidFill>
          <a:latin typeface="+mn-lt"/>
          <a:ea typeface="+mn-ea"/>
          <a:cs typeface="+mn-cs"/>
        </a:defRPr>
      </a:lvl6pPr>
      <a:lvl7pPr marL="9312172" algn="l" defTabSz="3104056" rtl="0" eaLnBrk="1" latinLnBrk="0" hangingPunct="1">
        <a:defRPr sz="6082" kern="1200">
          <a:solidFill>
            <a:schemeClr val="tx1"/>
          </a:solidFill>
          <a:latin typeface="+mn-lt"/>
          <a:ea typeface="+mn-ea"/>
          <a:cs typeface="+mn-cs"/>
        </a:defRPr>
      </a:lvl7pPr>
      <a:lvl8pPr marL="10864207" algn="l" defTabSz="3104056" rtl="0" eaLnBrk="1" latinLnBrk="0" hangingPunct="1">
        <a:defRPr sz="6082" kern="1200">
          <a:solidFill>
            <a:schemeClr val="tx1"/>
          </a:solidFill>
          <a:latin typeface="+mn-lt"/>
          <a:ea typeface="+mn-ea"/>
          <a:cs typeface="+mn-cs"/>
        </a:defRPr>
      </a:lvl8pPr>
      <a:lvl9pPr marL="12416228" algn="l" defTabSz="3104056" rtl="0" eaLnBrk="1" latinLnBrk="0" hangingPunct="1">
        <a:defRPr sz="6082"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4015" tIns="202120" rIns="404015" bIns="2021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4015" tIns="202120" rIns="404015" bIns="2021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4015" tIns="202120" rIns="404015" bIns="20212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4015" tIns="202120" rIns="404015" bIns="20212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6635" tIns="168411" rIns="336635" bIns="168411"/>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635" tIns="168411" rIns="336635" bIns="168411"/>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898617536"/>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3212" algn="l" rtl="0" eaLnBrk="1" fontAlgn="base" hangingPunct="1">
        <a:spcBef>
          <a:spcPct val="0"/>
        </a:spcBef>
        <a:spcAft>
          <a:spcPct val="0"/>
        </a:spcAft>
        <a:defRPr sz="14998">
          <a:solidFill>
            <a:schemeClr val="tx2"/>
          </a:solidFill>
          <a:latin typeface="Garamond" pitchFamily="18" charset="0"/>
        </a:defRPr>
      </a:lvl6pPr>
      <a:lvl7pPr marL="3366440" algn="l" rtl="0" eaLnBrk="1" fontAlgn="base" hangingPunct="1">
        <a:spcBef>
          <a:spcPct val="0"/>
        </a:spcBef>
        <a:spcAft>
          <a:spcPct val="0"/>
        </a:spcAft>
        <a:defRPr sz="14998">
          <a:solidFill>
            <a:schemeClr val="tx2"/>
          </a:solidFill>
          <a:latin typeface="Garamond" pitchFamily="18" charset="0"/>
        </a:defRPr>
      </a:lvl7pPr>
      <a:lvl8pPr marL="5049650" algn="l" rtl="0" eaLnBrk="1" fontAlgn="base" hangingPunct="1">
        <a:spcBef>
          <a:spcPct val="0"/>
        </a:spcBef>
        <a:spcAft>
          <a:spcPct val="0"/>
        </a:spcAft>
        <a:defRPr sz="14998">
          <a:solidFill>
            <a:schemeClr val="tx2"/>
          </a:solidFill>
          <a:latin typeface="Garamond" pitchFamily="18" charset="0"/>
        </a:defRPr>
      </a:lvl8pPr>
      <a:lvl9pPr marL="6732871" algn="l" rtl="0" eaLnBrk="1" fontAlgn="base" hangingPunct="1">
        <a:spcBef>
          <a:spcPct val="0"/>
        </a:spcBef>
        <a:spcAft>
          <a:spcPct val="0"/>
        </a:spcAft>
        <a:defRPr sz="14998">
          <a:solidFill>
            <a:schemeClr val="tx2"/>
          </a:solidFill>
          <a:latin typeface="Garamond" pitchFamily="18" charset="0"/>
        </a:defRPr>
      </a:lvl9pPr>
    </p:titleStyle>
    <p:bodyStyle>
      <a:lvl1pPr marL="1262410" indent="-1262410"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6387" indent="-119814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3860" indent="-1291642"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2767" indent="-116303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89333" indent="-125073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72543" indent="-125073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55769" indent="-125073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38987" indent="-125073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22203" indent="-125073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6440" rtl="0" eaLnBrk="1" latinLnBrk="0" hangingPunct="1">
        <a:defRPr sz="6916" kern="1200">
          <a:solidFill>
            <a:schemeClr val="tx1"/>
          </a:solidFill>
          <a:latin typeface="+mn-lt"/>
          <a:ea typeface="+mn-ea"/>
          <a:cs typeface="+mn-cs"/>
        </a:defRPr>
      </a:lvl1pPr>
      <a:lvl2pPr marL="1683212" algn="l" defTabSz="3366440" rtl="0" eaLnBrk="1" latinLnBrk="0" hangingPunct="1">
        <a:defRPr sz="6916" kern="1200">
          <a:solidFill>
            <a:schemeClr val="tx1"/>
          </a:solidFill>
          <a:latin typeface="+mn-lt"/>
          <a:ea typeface="+mn-ea"/>
          <a:cs typeface="+mn-cs"/>
        </a:defRPr>
      </a:lvl2pPr>
      <a:lvl3pPr marL="3366440" algn="l" defTabSz="3366440" rtl="0" eaLnBrk="1" latinLnBrk="0" hangingPunct="1">
        <a:defRPr sz="6916" kern="1200">
          <a:solidFill>
            <a:schemeClr val="tx1"/>
          </a:solidFill>
          <a:latin typeface="+mn-lt"/>
          <a:ea typeface="+mn-ea"/>
          <a:cs typeface="+mn-cs"/>
        </a:defRPr>
      </a:lvl3pPr>
      <a:lvl4pPr marL="5049650" algn="l" defTabSz="3366440" rtl="0" eaLnBrk="1" latinLnBrk="0" hangingPunct="1">
        <a:defRPr sz="6916" kern="1200">
          <a:solidFill>
            <a:schemeClr val="tx1"/>
          </a:solidFill>
          <a:latin typeface="+mn-lt"/>
          <a:ea typeface="+mn-ea"/>
          <a:cs typeface="+mn-cs"/>
        </a:defRPr>
      </a:lvl4pPr>
      <a:lvl5pPr marL="6732871" algn="l" defTabSz="3366440" rtl="0" eaLnBrk="1" latinLnBrk="0" hangingPunct="1">
        <a:defRPr sz="6916" kern="1200">
          <a:solidFill>
            <a:schemeClr val="tx1"/>
          </a:solidFill>
          <a:latin typeface="+mn-lt"/>
          <a:ea typeface="+mn-ea"/>
          <a:cs typeface="+mn-cs"/>
        </a:defRPr>
      </a:lvl5pPr>
      <a:lvl6pPr marL="8416072" algn="l" defTabSz="3366440" rtl="0" eaLnBrk="1" latinLnBrk="0" hangingPunct="1">
        <a:defRPr sz="6916" kern="1200">
          <a:solidFill>
            <a:schemeClr val="tx1"/>
          </a:solidFill>
          <a:latin typeface="+mn-lt"/>
          <a:ea typeface="+mn-ea"/>
          <a:cs typeface="+mn-cs"/>
        </a:defRPr>
      </a:lvl6pPr>
      <a:lvl7pPr marL="10099316" algn="l" defTabSz="3366440" rtl="0" eaLnBrk="1" latinLnBrk="0" hangingPunct="1">
        <a:defRPr sz="6916" kern="1200">
          <a:solidFill>
            <a:schemeClr val="tx1"/>
          </a:solidFill>
          <a:latin typeface="+mn-lt"/>
          <a:ea typeface="+mn-ea"/>
          <a:cs typeface="+mn-cs"/>
        </a:defRPr>
      </a:lvl7pPr>
      <a:lvl8pPr marL="11782517" algn="l" defTabSz="3366440" rtl="0" eaLnBrk="1" latinLnBrk="0" hangingPunct="1">
        <a:defRPr sz="6916" kern="1200">
          <a:solidFill>
            <a:schemeClr val="tx1"/>
          </a:solidFill>
          <a:latin typeface="+mn-lt"/>
          <a:ea typeface="+mn-ea"/>
          <a:cs typeface="+mn-cs"/>
        </a:defRPr>
      </a:lvl8pPr>
      <a:lvl9pPr marL="13465735" algn="l" defTabSz="3366440" rtl="0" eaLnBrk="1" latinLnBrk="0" hangingPunct="1">
        <a:defRPr sz="6916"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3903" tIns="202065" rIns="403903" bIns="20206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403903" tIns="202065" rIns="403903" bIns="20206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3903" tIns="202065" rIns="403903" bIns="20206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403903" tIns="202065" rIns="403903" bIns="20206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36541" tIns="168365" rIns="336541" bIns="168365"/>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541" tIns="168365" rIns="336541" bIns="168365"/>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1378924114"/>
      </p:ext>
    </p:extLst>
  </p:cSld>
  <p:clrMap bg1="lt1" tx1="dk1" bg2="lt2" tx2="dk2" accent1="accent1" accent2="accent2" accent3="accent3" accent4="accent4" accent5="accent5" accent6="accent6" hlink="hlink" folHlink="folHlink"/>
  <p:sldLayoutIdLst>
    <p:sldLayoutId id="2147485335" r:id="rId1"/>
    <p:sldLayoutId id="2147485336" r:id="rId2"/>
    <p:sldLayoutId id="2147485337" r:id="rId3"/>
    <p:sldLayoutId id="2147485338" r:id="rId4"/>
    <p:sldLayoutId id="2147485339" r:id="rId5"/>
    <p:sldLayoutId id="2147485340" r:id="rId6"/>
    <p:sldLayoutId id="2147485341" r:id="rId7"/>
    <p:sldLayoutId id="2147485342" r:id="rId8"/>
    <p:sldLayoutId id="2147485343" r:id="rId9"/>
    <p:sldLayoutId id="2147485344" r:id="rId10"/>
    <p:sldLayoutId id="214748534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2747" algn="l" rtl="0" eaLnBrk="1" fontAlgn="base" hangingPunct="1">
        <a:spcBef>
          <a:spcPct val="0"/>
        </a:spcBef>
        <a:spcAft>
          <a:spcPct val="0"/>
        </a:spcAft>
        <a:defRPr sz="14998">
          <a:solidFill>
            <a:schemeClr val="tx2"/>
          </a:solidFill>
          <a:latin typeface="Garamond" pitchFamily="18" charset="0"/>
        </a:defRPr>
      </a:lvl6pPr>
      <a:lvl7pPr marL="3365516" algn="l" rtl="0" eaLnBrk="1" fontAlgn="base" hangingPunct="1">
        <a:spcBef>
          <a:spcPct val="0"/>
        </a:spcBef>
        <a:spcAft>
          <a:spcPct val="0"/>
        </a:spcAft>
        <a:defRPr sz="14998">
          <a:solidFill>
            <a:schemeClr val="tx2"/>
          </a:solidFill>
          <a:latin typeface="Garamond" pitchFamily="18" charset="0"/>
        </a:defRPr>
      </a:lvl7pPr>
      <a:lvl8pPr marL="5048259" algn="l" rtl="0" eaLnBrk="1" fontAlgn="base" hangingPunct="1">
        <a:spcBef>
          <a:spcPct val="0"/>
        </a:spcBef>
        <a:spcAft>
          <a:spcPct val="0"/>
        </a:spcAft>
        <a:defRPr sz="14998">
          <a:solidFill>
            <a:schemeClr val="tx2"/>
          </a:solidFill>
          <a:latin typeface="Garamond" pitchFamily="18" charset="0"/>
        </a:defRPr>
      </a:lvl8pPr>
      <a:lvl9pPr marL="6731019" algn="l" rtl="0" eaLnBrk="1" fontAlgn="base" hangingPunct="1">
        <a:spcBef>
          <a:spcPct val="0"/>
        </a:spcBef>
        <a:spcAft>
          <a:spcPct val="0"/>
        </a:spcAft>
        <a:defRPr sz="14998">
          <a:solidFill>
            <a:schemeClr val="tx2"/>
          </a:solidFill>
          <a:latin typeface="Garamond" pitchFamily="18" charset="0"/>
        </a:defRPr>
      </a:lvl9pPr>
    </p:titleStyle>
    <p:bodyStyle>
      <a:lvl1pPr marL="1262063" indent="-1262063"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5708" indent="-119781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2827" indent="-1291285"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1409" indent="-116272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87631" indent="-125038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70376" indent="-125038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53142" indent="-125038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35894" indent="-125038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18649" indent="-125038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5516" rtl="0" eaLnBrk="1" latinLnBrk="0" hangingPunct="1">
        <a:defRPr sz="6916" kern="1200">
          <a:solidFill>
            <a:schemeClr val="tx1"/>
          </a:solidFill>
          <a:latin typeface="+mn-lt"/>
          <a:ea typeface="+mn-ea"/>
          <a:cs typeface="+mn-cs"/>
        </a:defRPr>
      </a:lvl1pPr>
      <a:lvl2pPr marL="1682747" algn="l" defTabSz="3365516" rtl="0" eaLnBrk="1" latinLnBrk="0" hangingPunct="1">
        <a:defRPr sz="6916" kern="1200">
          <a:solidFill>
            <a:schemeClr val="tx1"/>
          </a:solidFill>
          <a:latin typeface="+mn-lt"/>
          <a:ea typeface="+mn-ea"/>
          <a:cs typeface="+mn-cs"/>
        </a:defRPr>
      </a:lvl2pPr>
      <a:lvl3pPr marL="3365516" algn="l" defTabSz="3365516" rtl="0" eaLnBrk="1" latinLnBrk="0" hangingPunct="1">
        <a:defRPr sz="6916" kern="1200">
          <a:solidFill>
            <a:schemeClr val="tx1"/>
          </a:solidFill>
          <a:latin typeface="+mn-lt"/>
          <a:ea typeface="+mn-ea"/>
          <a:cs typeface="+mn-cs"/>
        </a:defRPr>
      </a:lvl3pPr>
      <a:lvl4pPr marL="5048259" algn="l" defTabSz="3365516" rtl="0" eaLnBrk="1" latinLnBrk="0" hangingPunct="1">
        <a:defRPr sz="6916" kern="1200">
          <a:solidFill>
            <a:schemeClr val="tx1"/>
          </a:solidFill>
          <a:latin typeface="+mn-lt"/>
          <a:ea typeface="+mn-ea"/>
          <a:cs typeface="+mn-cs"/>
        </a:defRPr>
      </a:lvl4pPr>
      <a:lvl5pPr marL="6731019" algn="l" defTabSz="3365516" rtl="0" eaLnBrk="1" latinLnBrk="0" hangingPunct="1">
        <a:defRPr sz="6916" kern="1200">
          <a:solidFill>
            <a:schemeClr val="tx1"/>
          </a:solidFill>
          <a:latin typeface="+mn-lt"/>
          <a:ea typeface="+mn-ea"/>
          <a:cs typeface="+mn-cs"/>
        </a:defRPr>
      </a:lvl5pPr>
      <a:lvl6pPr marL="8413756" algn="l" defTabSz="3365516" rtl="0" eaLnBrk="1" latinLnBrk="0" hangingPunct="1">
        <a:defRPr sz="6916" kern="1200">
          <a:solidFill>
            <a:schemeClr val="tx1"/>
          </a:solidFill>
          <a:latin typeface="+mn-lt"/>
          <a:ea typeface="+mn-ea"/>
          <a:cs typeface="+mn-cs"/>
        </a:defRPr>
      </a:lvl6pPr>
      <a:lvl7pPr marL="10096538" algn="l" defTabSz="3365516" rtl="0" eaLnBrk="1" latinLnBrk="0" hangingPunct="1">
        <a:defRPr sz="6916" kern="1200">
          <a:solidFill>
            <a:schemeClr val="tx1"/>
          </a:solidFill>
          <a:latin typeface="+mn-lt"/>
          <a:ea typeface="+mn-ea"/>
          <a:cs typeface="+mn-cs"/>
        </a:defRPr>
      </a:lvl7pPr>
      <a:lvl8pPr marL="11779273" algn="l" defTabSz="3365516" rtl="0" eaLnBrk="1" latinLnBrk="0" hangingPunct="1">
        <a:defRPr sz="6916" kern="1200">
          <a:solidFill>
            <a:schemeClr val="tx1"/>
          </a:solidFill>
          <a:latin typeface="+mn-lt"/>
          <a:ea typeface="+mn-ea"/>
          <a:cs typeface="+mn-cs"/>
        </a:defRPr>
      </a:lvl8pPr>
      <a:lvl9pPr marL="13462029" algn="l" defTabSz="3365516" rtl="0" eaLnBrk="1" latinLnBrk="0" hangingPunct="1">
        <a:defRPr sz="6916"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3790" tIns="202013" rIns="403790" bIns="202013"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403790" tIns="202013" rIns="403790" bIns="20201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3790" tIns="202013" rIns="403790" bIns="20201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403790" tIns="202013" rIns="403790" bIns="20201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36447" tIns="168322" rIns="336447" bIns="168322"/>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447" tIns="168322" rIns="336447" bIns="168322"/>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4172608798"/>
      </p:ext>
    </p:extLst>
  </p:cSld>
  <p:clrMap bg1="lt1" tx1="dk1" bg2="lt2" tx2="dk2" accent1="accent1" accent2="accent2" accent3="accent3" accent4="accent4" accent5="accent5" accent6="accent6" hlink="hlink" folHlink="folHlink"/>
  <p:sldLayoutIdLst>
    <p:sldLayoutId id="2147485347" r:id="rId1"/>
    <p:sldLayoutId id="2147485348" r:id="rId2"/>
    <p:sldLayoutId id="2147485349" r:id="rId3"/>
    <p:sldLayoutId id="2147485350" r:id="rId4"/>
    <p:sldLayoutId id="2147485351" r:id="rId5"/>
    <p:sldLayoutId id="2147485352" r:id="rId6"/>
    <p:sldLayoutId id="2147485353" r:id="rId7"/>
    <p:sldLayoutId id="2147485354" r:id="rId8"/>
    <p:sldLayoutId id="2147485355" r:id="rId9"/>
    <p:sldLayoutId id="2147485356" r:id="rId10"/>
    <p:sldLayoutId id="214748535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2283" algn="l" rtl="0" eaLnBrk="1" fontAlgn="base" hangingPunct="1">
        <a:spcBef>
          <a:spcPct val="0"/>
        </a:spcBef>
        <a:spcAft>
          <a:spcPct val="0"/>
        </a:spcAft>
        <a:defRPr sz="14998">
          <a:solidFill>
            <a:schemeClr val="tx2"/>
          </a:solidFill>
          <a:latin typeface="Garamond" pitchFamily="18" charset="0"/>
        </a:defRPr>
      </a:lvl6pPr>
      <a:lvl7pPr marL="3364591" algn="l" rtl="0" eaLnBrk="1" fontAlgn="base" hangingPunct="1">
        <a:spcBef>
          <a:spcPct val="0"/>
        </a:spcBef>
        <a:spcAft>
          <a:spcPct val="0"/>
        </a:spcAft>
        <a:defRPr sz="14998">
          <a:solidFill>
            <a:schemeClr val="tx2"/>
          </a:solidFill>
          <a:latin typeface="Garamond" pitchFamily="18" charset="0"/>
        </a:defRPr>
      </a:lvl7pPr>
      <a:lvl8pPr marL="5046872" algn="l" rtl="0" eaLnBrk="1" fontAlgn="base" hangingPunct="1">
        <a:spcBef>
          <a:spcPct val="0"/>
        </a:spcBef>
        <a:spcAft>
          <a:spcPct val="0"/>
        </a:spcAft>
        <a:defRPr sz="14998">
          <a:solidFill>
            <a:schemeClr val="tx2"/>
          </a:solidFill>
          <a:latin typeface="Garamond" pitchFamily="18" charset="0"/>
        </a:defRPr>
      </a:lvl8pPr>
      <a:lvl9pPr marL="6729167" algn="l" rtl="0" eaLnBrk="1" fontAlgn="base" hangingPunct="1">
        <a:spcBef>
          <a:spcPct val="0"/>
        </a:spcBef>
        <a:spcAft>
          <a:spcPct val="0"/>
        </a:spcAft>
        <a:defRPr sz="14998">
          <a:solidFill>
            <a:schemeClr val="tx2"/>
          </a:solidFill>
          <a:latin typeface="Garamond" pitchFamily="18" charset="0"/>
        </a:defRPr>
      </a:lvl9pPr>
    </p:titleStyle>
    <p:bodyStyle>
      <a:lvl1pPr marL="1261713" indent="-1261713"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5029" indent="-119748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1792" indent="-1290929"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30053" indent="-116240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85929" indent="-125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68212" indent="-125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50513" indent="-125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32805" indent="-125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15096" indent="-125004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4591" rtl="0" eaLnBrk="1" latinLnBrk="0" hangingPunct="1">
        <a:defRPr sz="6916" kern="1200">
          <a:solidFill>
            <a:schemeClr val="tx1"/>
          </a:solidFill>
          <a:latin typeface="+mn-lt"/>
          <a:ea typeface="+mn-ea"/>
          <a:cs typeface="+mn-cs"/>
        </a:defRPr>
      </a:lvl1pPr>
      <a:lvl2pPr marL="1682283" algn="l" defTabSz="3364591" rtl="0" eaLnBrk="1" latinLnBrk="0" hangingPunct="1">
        <a:defRPr sz="6916" kern="1200">
          <a:solidFill>
            <a:schemeClr val="tx1"/>
          </a:solidFill>
          <a:latin typeface="+mn-lt"/>
          <a:ea typeface="+mn-ea"/>
          <a:cs typeface="+mn-cs"/>
        </a:defRPr>
      </a:lvl2pPr>
      <a:lvl3pPr marL="3364591" algn="l" defTabSz="3364591" rtl="0" eaLnBrk="1" latinLnBrk="0" hangingPunct="1">
        <a:defRPr sz="6916" kern="1200">
          <a:solidFill>
            <a:schemeClr val="tx1"/>
          </a:solidFill>
          <a:latin typeface="+mn-lt"/>
          <a:ea typeface="+mn-ea"/>
          <a:cs typeface="+mn-cs"/>
        </a:defRPr>
      </a:lvl3pPr>
      <a:lvl4pPr marL="5046872" algn="l" defTabSz="3364591" rtl="0" eaLnBrk="1" latinLnBrk="0" hangingPunct="1">
        <a:defRPr sz="6916" kern="1200">
          <a:solidFill>
            <a:schemeClr val="tx1"/>
          </a:solidFill>
          <a:latin typeface="+mn-lt"/>
          <a:ea typeface="+mn-ea"/>
          <a:cs typeface="+mn-cs"/>
        </a:defRPr>
      </a:lvl4pPr>
      <a:lvl5pPr marL="6729167" algn="l" defTabSz="3364591" rtl="0" eaLnBrk="1" latinLnBrk="0" hangingPunct="1">
        <a:defRPr sz="6916" kern="1200">
          <a:solidFill>
            <a:schemeClr val="tx1"/>
          </a:solidFill>
          <a:latin typeface="+mn-lt"/>
          <a:ea typeface="+mn-ea"/>
          <a:cs typeface="+mn-cs"/>
        </a:defRPr>
      </a:lvl5pPr>
      <a:lvl6pPr marL="8411444" algn="l" defTabSz="3364591" rtl="0" eaLnBrk="1" latinLnBrk="0" hangingPunct="1">
        <a:defRPr sz="6916" kern="1200">
          <a:solidFill>
            <a:schemeClr val="tx1"/>
          </a:solidFill>
          <a:latin typeface="+mn-lt"/>
          <a:ea typeface="+mn-ea"/>
          <a:cs typeface="+mn-cs"/>
        </a:defRPr>
      </a:lvl6pPr>
      <a:lvl7pPr marL="10093760" algn="l" defTabSz="3364591" rtl="0" eaLnBrk="1" latinLnBrk="0" hangingPunct="1">
        <a:defRPr sz="6916" kern="1200">
          <a:solidFill>
            <a:schemeClr val="tx1"/>
          </a:solidFill>
          <a:latin typeface="+mn-lt"/>
          <a:ea typeface="+mn-ea"/>
          <a:cs typeface="+mn-cs"/>
        </a:defRPr>
      </a:lvl7pPr>
      <a:lvl8pPr marL="11776035" algn="l" defTabSz="3364591" rtl="0" eaLnBrk="1" latinLnBrk="0" hangingPunct="1">
        <a:defRPr sz="6916" kern="1200">
          <a:solidFill>
            <a:schemeClr val="tx1"/>
          </a:solidFill>
          <a:latin typeface="+mn-lt"/>
          <a:ea typeface="+mn-ea"/>
          <a:cs typeface="+mn-cs"/>
        </a:defRPr>
      </a:lvl8pPr>
      <a:lvl9pPr marL="13458325" algn="l" defTabSz="3364591" rtl="0" eaLnBrk="1" latinLnBrk="0" hangingPunct="1">
        <a:defRPr sz="6916"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3678" tIns="201958" rIns="403678" bIns="201958"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403678" tIns="201958" rIns="403678" bIns="20195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3678" tIns="201958" rIns="403678" bIns="20195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403678" tIns="201958" rIns="403678" bIns="20195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36354" tIns="168276" rIns="336354" bIns="16827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354" tIns="168276" rIns="336354" bIns="168276"/>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772435777"/>
      </p:ext>
    </p:extLst>
  </p:cSld>
  <p:clrMap bg1="lt1" tx1="dk1" bg2="lt2" tx2="dk2" accent1="accent1" accent2="accent2" accent3="accent3" accent4="accent4" accent5="accent5" accent6="accent6" hlink="hlink" folHlink="folHlink"/>
  <p:sldLayoutIdLst>
    <p:sldLayoutId id="2147485359" r:id="rId1"/>
    <p:sldLayoutId id="2147485360" r:id="rId2"/>
    <p:sldLayoutId id="2147485361" r:id="rId3"/>
    <p:sldLayoutId id="2147485362" r:id="rId4"/>
    <p:sldLayoutId id="2147485363" r:id="rId5"/>
    <p:sldLayoutId id="2147485364" r:id="rId6"/>
    <p:sldLayoutId id="2147485365" r:id="rId7"/>
    <p:sldLayoutId id="2147485366" r:id="rId8"/>
    <p:sldLayoutId id="2147485367" r:id="rId9"/>
    <p:sldLayoutId id="2147485368" r:id="rId10"/>
    <p:sldLayoutId id="214748536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1818" algn="l" rtl="0" eaLnBrk="1" fontAlgn="base" hangingPunct="1">
        <a:spcBef>
          <a:spcPct val="0"/>
        </a:spcBef>
        <a:spcAft>
          <a:spcPct val="0"/>
        </a:spcAft>
        <a:defRPr sz="14998">
          <a:solidFill>
            <a:schemeClr val="tx2"/>
          </a:solidFill>
          <a:latin typeface="Garamond" pitchFamily="18" charset="0"/>
        </a:defRPr>
      </a:lvl6pPr>
      <a:lvl7pPr marL="3363664" algn="l" rtl="0" eaLnBrk="1" fontAlgn="base" hangingPunct="1">
        <a:spcBef>
          <a:spcPct val="0"/>
        </a:spcBef>
        <a:spcAft>
          <a:spcPct val="0"/>
        </a:spcAft>
        <a:defRPr sz="14998">
          <a:solidFill>
            <a:schemeClr val="tx2"/>
          </a:solidFill>
          <a:latin typeface="Garamond" pitchFamily="18" charset="0"/>
        </a:defRPr>
      </a:lvl7pPr>
      <a:lvl8pPr marL="5045484" algn="l" rtl="0" eaLnBrk="1" fontAlgn="base" hangingPunct="1">
        <a:spcBef>
          <a:spcPct val="0"/>
        </a:spcBef>
        <a:spcAft>
          <a:spcPct val="0"/>
        </a:spcAft>
        <a:defRPr sz="14998">
          <a:solidFill>
            <a:schemeClr val="tx2"/>
          </a:solidFill>
          <a:latin typeface="Garamond" pitchFamily="18" charset="0"/>
        </a:defRPr>
      </a:lvl8pPr>
      <a:lvl9pPr marL="6727315" algn="l" rtl="0" eaLnBrk="1" fontAlgn="base" hangingPunct="1">
        <a:spcBef>
          <a:spcPct val="0"/>
        </a:spcBef>
        <a:spcAft>
          <a:spcPct val="0"/>
        </a:spcAft>
        <a:defRPr sz="14998">
          <a:solidFill>
            <a:schemeClr val="tx2"/>
          </a:solidFill>
          <a:latin typeface="Garamond" pitchFamily="18" charset="0"/>
        </a:defRPr>
      </a:lvl9pPr>
    </p:titleStyle>
    <p:bodyStyle>
      <a:lvl1pPr marL="1261365" indent="-1261365"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4350" indent="-1197157"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60757" indent="-129057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28695" indent="-116208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84227" indent="-124969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66050" indent="-124969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47885" indent="-124969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29715" indent="-124969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11540" indent="-124969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3664" rtl="0" eaLnBrk="1" latinLnBrk="0" hangingPunct="1">
        <a:defRPr sz="6916" kern="1200">
          <a:solidFill>
            <a:schemeClr val="tx1"/>
          </a:solidFill>
          <a:latin typeface="+mn-lt"/>
          <a:ea typeface="+mn-ea"/>
          <a:cs typeface="+mn-cs"/>
        </a:defRPr>
      </a:lvl1pPr>
      <a:lvl2pPr marL="1681818" algn="l" defTabSz="3363664" rtl="0" eaLnBrk="1" latinLnBrk="0" hangingPunct="1">
        <a:defRPr sz="6916" kern="1200">
          <a:solidFill>
            <a:schemeClr val="tx1"/>
          </a:solidFill>
          <a:latin typeface="+mn-lt"/>
          <a:ea typeface="+mn-ea"/>
          <a:cs typeface="+mn-cs"/>
        </a:defRPr>
      </a:lvl2pPr>
      <a:lvl3pPr marL="3363664" algn="l" defTabSz="3363664" rtl="0" eaLnBrk="1" latinLnBrk="0" hangingPunct="1">
        <a:defRPr sz="6916" kern="1200">
          <a:solidFill>
            <a:schemeClr val="tx1"/>
          </a:solidFill>
          <a:latin typeface="+mn-lt"/>
          <a:ea typeface="+mn-ea"/>
          <a:cs typeface="+mn-cs"/>
        </a:defRPr>
      </a:lvl3pPr>
      <a:lvl4pPr marL="5045484" algn="l" defTabSz="3363664" rtl="0" eaLnBrk="1" latinLnBrk="0" hangingPunct="1">
        <a:defRPr sz="6916" kern="1200">
          <a:solidFill>
            <a:schemeClr val="tx1"/>
          </a:solidFill>
          <a:latin typeface="+mn-lt"/>
          <a:ea typeface="+mn-ea"/>
          <a:cs typeface="+mn-cs"/>
        </a:defRPr>
      </a:lvl4pPr>
      <a:lvl5pPr marL="6727315" algn="l" defTabSz="3363664" rtl="0" eaLnBrk="1" latinLnBrk="0" hangingPunct="1">
        <a:defRPr sz="6916" kern="1200">
          <a:solidFill>
            <a:schemeClr val="tx1"/>
          </a:solidFill>
          <a:latin typeface="+mn-lt"/>
          <a:ea typeface="+mn-ea"/>
          <a:cs typeface="+mn-cs"/>
        </a:defRPr>
      </a:lvl5pPr>
      <a:lvl6pPr marL="8409129" algn="l" defTabSz="3363664" rtl="0" eaLnBrk="1" latinLnBrk="0" hangingPunct="1">
        <a:defRPr sz="6916" kern="1200">
          <a:solidFill>
            <a:schemeClr val="tx1"/>
          </a:solidFill>
          <a:latin typeface="+mn-lt"/>
          <a:ea typeface="+mn-ea"/>
          <a:cs typeface="+mn-cs"/>
        </a:defRPr>
      </a:lvl6pPr>
      <a:lvl7pPr marL="10090981" algn="l" defTabSz="3363664" rtl="0" eaLnBrk="1" latinLnBrk="0" hangingPunct="1">
        <a:defRPr sz="6916" kern="1200">
          <a:solidFill>
            <a:schemeClr val="tx1"/>
          </a:solidFill>
          <a:latin typeface="+mn-lt"/>
          <a:ea typeface="+mn-ea"/>
          <a:cs typeface="+mn-cs"/>
        </a:defRPr>
      </a:lvl7pPr>
      <a:lvl8pPr marL="11772795" algn="l" defTabSz="3363664" rtl="0" eaLnBrk="1" latinLnBrk="0" hangingPunct="1">
        <a:defRPr sz="6916" kern="1200">
          <a:solidFill>
            <a:schemeClr val="tx1"/>
          </a:solidFill>
          <a:latin typeface="+mn-lt"/>
          <a:ea typeface="+mn-ea"/>
          <a:cs typeface="+mn-cs"/>
        </a:defRPr>
      </a:lvl8pPr>
      <a:lvl9pPr marL="13454626" algn="l" defTabSz="3363664" rtl="0" eaLnBrk="1" latinLnBrk="0" hangingPunct="1">
        <a:defRPr sz="6916"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3565" tIns="201903" rIns="403565" bIns="201903"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403565" tIns="201903" rIns="403565" bIns="20190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3565" tIns="201903" rIns="403565" bIns="20190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403565" tIns="201903" rIns="403565" bIns="20190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36260" tIns="168230" rIns="336260" bIns="168230"/>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260" tIns="168230" rIns="336260" bIns="168230"/>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1881864993"/>
      </p:ext>
    </p:extLst>
  </p:cSld>
  <p:clrMap bg1="lt1" tx1="dk1" bg2="lt2" tx2="dk2" accent1="accent1" accent2="accent2" accent3="accent3" accent4="accent4" accent5="accent5" accent6="accent6" hlink="hlink" folHlink="folHlink"/>
  <p:sldLayoutIdLst>
    <p:sldLayoutId id="2147485371" r:id="rId1"/>
    <p:sldLayoutId id="2147485372" r:id="rId2"/>
    <p:sldLayoutId id="2147485373"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1356" algn="l" rtl="0" eaLnBrk="1" fontAlgn="base" hangingPunct="1">
        <a:spcBef>
          <a:spcPct val="0"/>
        </a:spcBef>
        <a:spcAft>
          <a:spcPct val="0"/>
        </a:spcAft>
        <a:defRPr sz="14998">
          <a:solidFill>
            <a:schemeClr val="tx2"/>
          </a:solidFill>
          <a:latin typeface="Garamond" pitchFamily="18" charset="0"/>
        </a:defRPr>
      </a:lvl6pPr>
      <a:lvl7pPr marL="3362737" algn="l" rtl="0" eaLnBrk="1" fontAlgn="base" hangingPunct="1">
        <a:spcBef>
          <a:spcPct val="0"/>
        </a:spcBef>
        <a:spcAft>
          <a:spcPct val="0"/>
        </a:spcAft>
        <a:defRPr sz="14998">
          <a:solidFill>
            <a:schemeClr val="tx2"/>
          </a:solidFill>
          <a:latin typeface="Garamond" pitchFamily="18" charset="0"/>
        </a:defRPr>
      </a:lvl7pPr>
      <a:lvl8pPr marL="5044099" algn="l" rtl="0" eaLnBrk="1" fontAlgn="base" hangingPunct="1">
        <a:spcBef>
          <a:spcPct val="0"/>
        </a:spcBef>
        <a:spcAft>
          <a:spcPct val="0"/>
        </a:spcAft>
        <a:defRPr sz="14998">
          <a:solidFill>
            <a:schemeClr val="tx2"/>
          </a:solidFill>
          <a:latin typeface="Garamond" pitchFamily="18" charset="0"/>
        </a:defRPr>
      </a:lvl8pPr>
      <a:lvl9pPr marL="6725464" algn="l" rtl="0" eaLnBrk="1" fontAlgn="base" hangingPunct="1">
        <a:spcBef>
          <a:spcPct val="0"/>
        </a:spcBef>
        <a:spcAft>
          <a:spcPct val="0"/>
        </a:spcAft>
        <a:defRPr sz="14998">
          <a:solidFill>
            <a:schemeClr val="tx2"/>
          </a:solidFill>
          <a:latin typeface="Garamond" pitchFamily="18" charset="0"/>
        </a:defRPr>
      </a:lvl9pPr>
    </p:titleStyle>
    <p:bodyStyle>
      <a:lvl1pPr marL="1261015" indent="-1261015"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3672" indent="-119682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59722" indent="-1290217"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27339" indent="-116176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82526" indent="-12493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63886" indent="-12493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45258" indent="-12493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26627" indent="-12493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07993" indent="-12493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2737" rtl="0" eaLnBrk="1" latinLnBrk="0" hangingPunct="1">
        <a:defRPr sz="6916" kern="1200">
          <a:solidFill>
            <a:schemeClr val="tx1"/>
          </a:solidFill>
          <a:latin typeface="+mn-lt"/>
          <a:ea typeface="+mn-ea"/>
          <a:cs typeface="+mn-cs"/>
        </a:defRPr>
      </a:lvl1pPr>
      <a:lvl2pPr marL="1681356" algn="l" defTabSz="3362737" rtl="0" eaLnBrk="1" latinLnBrk="0" hangingPunct="1">
        <a:defRPr sz="6916" kern="1200">
          <a:solidFill>
            <a:schemeClr val="tx1"/>
          </a:solidFill>
          <a:latin typeface="+mn-lt"/>
          <a:ea typeface="+mn-ea"/>
          <a:cs typeface="+mn-cs"/>
        </a:defRPr>
      </a:lvl2pPr>
      <a:lvl3pPr marL="3362737" algn="l" defTabSz="3362737" rtl="0" eaLnBrk="1" latinLnBrk="0" hangingPunct="1">
        <a:defRPr sz="6916" kern="1200">
          <a:solidFill>
            <a:schemeClr val="tx1"/>
          </a:solidFill>
          <a:latin typeface="+mn-lt"/>
          <a:ea typeface="+mn-ea"/>
          <a:cs typeface="+mn-cs"/>
        </a:defRPr>
      </a:lvl3pPr>
      <a:lvl4pPr marL="5044099" algn="l" defTabSz="3362737" rtl="0" eaLnBrk="1" latinLnBrk="0" hangingPunct="1">
        <a:defRPr sz="6916" kern="1200">
          <a:solidFill>
            <a:schemeClr val="tx1"/>
          </a:solidFill>
          <a:latin typeface="+mn-lt"/>
          <a:ea typeface="+mn-ea"/>
          <a:cs typeface="+mn-cs"/>
        </a:defRPr>
      </a:lvl4pPr>
      <a:lvl5pPr marL="6725464" algn="l" defTabSz="3362737" rtl="0" eaLnBrk="1" latinLnBrk="0" hangingPunct="1">
        <a:defRPr sz="6916" kern="1200">
          <a:solidFill>
            <a:schemeClr val="tx1"/>
          </a:solidFill>
          <a:latin typeface="+mn-lt"/>
          <a:ea typeface="+mn-ea"/>
          <a:cs typeface="+mn-cs"/>
        </a:defRPr>
      </a:lvl5pPr>
      <a:lvl6pPr marL="8406816" algn="l" defTabSz="3362737" rtl="0" eaLnBrk="1" latinLnBrk="0" hangingPunct="1">
        <a:defRPr sz="6916" kern="1200">
          <a:solidFill>
            <a:schemeClr val="tx1"/>
          </a:solidFill>
          <a:latin typeface="+mn-lt"/>
          <a:ea typeface="+mn-ea"/>
          <a:cs typeface="+mn-cs"/>
        </a:defRPr>
      </a:lvl6pPr>
      <a:lvl7pPr marL="10088206" algn="l" defTabSz="3362737" rtl="0" eaLnBrk="1" latinLnBrk="0" hangingPunct="1">
        <a:defRPr sz="6916" kern="1200">
          <a:solidFill>
            <a:schemeClr val="tx1"/>
          </a:solidFill>
          <a:latin typeface="+mn-lt"/>
          <a:ea typeface="+mn-ea"/>
          <a:cs typeface="+mn-cs"/>
        </a:defRPr>
      </a:lvl7pPr>
      <a:lvl8pPr marL="11769557" algn="l" defTabSz="3362737" rtl="0" eaLnBrk="1" latinLnBrk="0" hangingPunct="1">
        <a:defRPr sz="6916" kern="1200">
          <a:solidFill>
            <a:schemeClr val="tx1"/>
          </a:solidFill>
          <a:latin typeface="+mn-lt"/>
          <a:ea typeface="+mn-ea"/>
          <a:cs typeface="+mn-cs"/>
        </a:defRPr>
      </a:lvl8pPr>
      <a:lvl9pPr marL="13450925" algn="l" defTabSz="3362737" rtl="0" eaLnBrk="1" latinLnBrk="0" hangingPunct="1">
        <a:defRPr sz="6916"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03453" tIns="201850" rIns="403453" bIns="20185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403453" tIns="201850" rIns="403453" bIns="20185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3453" tIns="201850" rIns="403453" bIns="20185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403453" tIns="201850" rIns="403453" bIns="20185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36166" tIns="168186" rIns="336166" bIns="16818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166" tIns="168186" rIns="336166" bIns="168186"/>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2528296735"/>
      </p:ext>
    </p:extLst>
  </p:cSld>
  <p:clrMap bg1="lt1" tx1="dk1" bg2="lt2" tx2="dk2" accent1="accent1" accent2="accent2" accent3="accent3" accent4="accent4" accent5="accent5" accent6="accent6" hlink="hlink" folHlink="folHlink"/>
  <p:sldLayoutIdLst>
    <p:sldLayoutId id="2147485383" r:id="rId1"/>
    <p:sldLayoutId id="2147485384" r:id="rId2"/>
    <p:sldLayoutId id="2147485385" r:id="rId3"/>
    <p:sldLayoutId id="2147485386" r:id="rId4"/>
    <p:sldLayoutId id="2147485387" r:id="rId5"/>
    <p:sldLayoutId id="2147485388" r:id="rId6"/>
    <p:sldLayoutId id="2147485389" r:id="rId7"/>
    <p:sldLayoutId id="2147485390" r:id="rId8"/>
    <p:sldLayoutId id="2147485391" r:id="rId9"/>
    <p:sldLayoutId id="2147485392" r:id="rId10"/>
    <p:sldLayoutId id="214748539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0896" algn="l" rtl="0" eaLnBrk="1" fontAlgn="base" hangingPunct="1">
        <a:spcBef>
          <a:spcPct val="0"/>
        </a:spcBef>
        <a:spcAft>
          <a:spcPct val="0"/>
        </a:spcAft>
        <a:defRPr sz="14998">
          <a:solidFill>
            <a:schemeClr val="tx2"/>
          </a:solidFill>
          <a:latin typeface="Garamond" pitchFamily="18" charset="0"/>
        </a:defRPr>
      </a:lvl6pPr>
      <a:lvl7pPr marL="3361812" algn="l" rtl="0" eaLnBrk="1" fontAlgn="base" hangingPunct="1">
        <a:spcBef>
          <a:spcPct val="0"/>
        </a:spcBef>
        <a:spcAft>
          <a:spcPct val="0"/>
        </a:spcAft>
        <a:defRPr sz="14998">
          <a:solidFill>
            <a:schemeClr val="tx2"/>
          </a:solidFill>
          <a:latin typeface="Garamond" pitchFamily="18" charset="0"/>
        </a:defRPr>
      </a:lvl7pPr>
      <a:lvl8pPr marL="5042712" algn="l" rtl="0" eaLnBrk="1" fontAlgn="base" hangingPunct="1">
        <a:spcBef>
          <a:spcPct val="0"/>
        </a:spcBef>
        <a:spcAft>
          <a:spcPct val="0"/>
        </a:spcAft>
        <a:defRPr sz="14998">
          <a:solidFill>
            <a:schemeClr val="tx2"/>
          </a:solidFill>
          <a:latin typeface="Garamond" pitchFamily="18" charset="0"/>
        </a:defRPr>
      </a:lvl8pPr>
      <a:lvl9pPr marL="6723616" algn="l" rtl="0" eaLnBrk="1" fontAlgn="base" hangingPunct="1">
        <a:spcBef>
          <a:spcPct val="0"/>
        </a:spcBef>
        <a:spcAft>
          <a:spcPct val="0"/>
        </a:spcAft>
        <a:defRPr sz="14998">
          <a:solidFill>
            <a:schemeClr val="tx2"/>
          </a:solidFill>
          <a:latin typeface="Garamond" pitchFamily="18" charset="0"/>
        </a:defRPr>
      </a:lvl9pPr>
    </p:titleStyle>
    <p:bodyStyle>
      <a:lvl1pPr marL="1260667" indent="-1260667"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2993" indent="-119649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58686" indent="-1289860"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25981" indent="-116144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80826" indent="-12490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61724" indent="-12490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42634" indent="-12490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23537" indent="-12490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04442" indent="-12490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1812" rtl="0" eaLnBrk="1" latinLnBrk="0" hangingPunct="1">
        <a:defRPr sz="6916" kern="1200">
          <a:solidFill>
            <a:schemeClr val="tx1"/>
          </a:solidFill>
          <a:latin typeface="+mn-lt"/>
          <a:ea typeface="+mn-ea"/>
          <a:cs typeface="+mn-cs"/>
        </a:defRPr>
      </a:lvl1pPr>
      <a:lvl2pPr marL="1680896" algn="l" defTabSz="3361812" rtl="0" eaLnBrk="1" latinLnBrk="0" hangingPunct="1">
        <a:defRPr sz="6916" kern="1200">
          <a:solidFill>
            <a:schemeClr val="tx1"/>
          </a:solidFill>
          <a:latin typeface="+mn-lt"/>
          <a:ea typeface="+mn-ea"/>
          <a:cs typeface="+mn-cs"/>
        </a:defRPr>
      </a:lvl2pPr>
      <a:lvl3pPr marL="3361812" algn="l" defTabSz="3361812" rtl="0" eaLnBrk="1" latinLnBrk="0" hangingPunct="1">
        <a:defRPr sz="6916" kern="1200">
          <a:solidFill>
            <a:schemeClr val="tx1"/>
          </a:solidFill>
          <a:latin typeface="+mn-lt"/>
          <a:ea typeface="+mn-ea"/>
          <a:cs typeface="+mn-cs"/>
        </a:defRPr>
      </a:lvl3pPr>
      <a:lvl4pPr marL="5042712" algn="l" defTabSz="3361812" rtl="0" eaLnBrk="1" latinLnBrk="0" hangingPunct="1">
        <a:defRPr sz="6916" kern="1200">
          <a:solidFill>
            <a:schemeClr val="tx1"/>
          </a:solidFill>
          <a:latin typeface="+mn-lt"/>
          <a:ea typeface="+mn-ea"/>
          <a:cs typeface="+mn-cs"/>
        </a:defRPr>
      </a:lvl4pPr>
      <a:lvl5pPr marL="6723616" algn="l" defTabSz="3361812" rtl="0" eaLnBrk="1" latinLnBrk="0" hangingPunct="1">
        <a:defRPr sz="6916" kern="1200">
          <a:solidFill>
            <a:schemeClr val="tx1"/>
          </a:solidFill>
          <a:latin typeface="+mn-lt"/>
          <a:ea typeface="+mn-ea"/>
          <a:cs typeface="+mn-cs"/>
        </a:defRPr>
      </a:lvl5pPr>
      <a:lvl6pPr marL="8404503" algn="l" defTabSz="3361812" rtl="0" eaLnBrk="1" latinLnBrk="0" hangingPunct="1">
        <a:defRPr sz="6916" kern="1200">
          <a:solidFill>
            <a:schemeClr val="tx1"/>
          </a:solidFill>
          <a:latin typeface="+mn-lt"/>
          <a:ea typeface="+mn-ea"/>
          <a:cs typeface="+mn-cs"/>
        </a:defRPr>
      </a:lvl6pPr>
      <a:lvl7pPr marL="10085434" algn="l" defTabSz="3361812" rtl="0" eaLnBrk="1" latinLnBrk="0" hangingPunct="1">
        <a:defRPr sz="6916" kern="1200">
          <a:solidFill>
            <a:schemeClr val="tx1"/>
          </a:solidFill>
          <a:latin typeface="+mn-lt"/>
          <a:ea typeface="+mn-ea"/>
          <a:cs typeface="+mn-cs"/>
        </a:defRPr>
      </a:lvl7pPr>
      <a:lvl8pPr marL="11766321" algn="l" defTabSz="3361812" rtl="0" eaLnBrk="1" latinLnBrk="0" hangingPunct="1">
        <a:defRPr sz="6916" kern="1200">
          <a:solidFill>
            <a:schemeClr val="tx1"/>
          </a:solidFill>
          <a:latin typeface="+mn-lt"/>
          <a:ea typeface="+mn-ea"/>
          <a:cs typeface="+mn-cs"/>
        </a:defRPr>
      </a:lvl8pPr>
      <a:lvl9pPr marL="13447226" algn="l" defTabSz="3361812" rtl="0" eaLnBrk="1" latinLnBrk="0" hangingPunct="1">
        <a:defRPr sz="6916"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3340" tIns="201795" rIns="403340" bIns="20179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3340" tIns="201795" rIns="403340" bIns="20179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3340" tIns="201795" rIns="403340" bIns="20179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3340" tIns="201795" rIns="403340" bIns="20179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36072" tIns="168140" rIns="336072" bIns="168140"/>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36072" tIns="168140" rIns="336072" bIns="168140"/>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26726125"/>
      </p:ext>
    </p:extLst>
  </p:cSld>
  <p:clrMap bg1="lt1" tx1="dk1" bg2="lt2" tx2="dk2" accent1="accent1" accent2="accent2" accent3="accent3" accent4="accent4" accent5="accent5" accent6="accent6" hlink="hlink" folHlink="folHlink"/>
  <p:sldLayoutIdLst>
    <p:sldLayoutId id="2147485395" r:id="rId1"/>
    <p:sldLayoutId id="2147485396" r:id="rId2"/>
    <p:sldLayoutId id="2147485397" r:id="rId3"/>
    <p:sldLayoutId id="2147485398" r:id="rId4"/>
    <p:sldLayoutId id="2147485399" r:id="rId5"/>
    <p:sldLayoutId id="2147485400" r:id="rId6"/>
    <p:sldLayoutId id="2147485401" r:id="rId7"/>
    <p:sldLayoutId id="2147485402" r:id="rId8"/>
    <p:sldLayoutId id="2147485403" r:id="rId9"/>
    <p:sldLayoutId id="2147485404" r:id="rId10"/>
    <p:sldLayoutId id="214748540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680435" algn="l" rtl="0" eaLnBrk="1" fontAlgn="base" hangingPunct="1">
        <a:spcBef>
          <a:spcPct val="0"/>
        </a:spcBef>
        <a:spcAft>
          <a:spcPct val="0"/>
        </a:spcAft>
        <a:defRPr sz="14998">
          <a:solidFill>
            <a:schemeClr val="tx2"/>
          </a:solidFill>
          <a:latin typeface="Garamond" pitchFamily="18" charset="0"/>
        </a:defRPr>
      </a:lvl6pPr>
      <a:lvl7pPr marL="3360886" algn="l" rtl="0" eaLnBrk="1" fontAlgn="base" hangingPunct="1">
        <a:spcBef>
          <a:spcPct val="0"/>
        </a:spcBef>
        <a:spcAft>
          <a:spcPct val="0"/>
        </a:spcAft>
        <a:defRPr sz="14998">
          <a:solidFill>
            <a:schemeClr val="tx2"/>
          </a:solidFill>
          <a:latin typeface="Garamond" pitchFamily="18" charset="0"/>
        </a:defRPr>
      </a:lvl7pPr>
      <a:lvl8pPr marL="5041325" algn="l" rtl="0" eaLnBrk="1" fontAlgn="base" hangingPunct="1">
        <a:spcBef>
          <a:spcPct val="0"/>
        </a:spcBef>
        <a:spcAft>
          <a:spcPct val="0"/>
        </a:spcAft>
        <a:defRPr sz="14998">
          <a:solidFill>
            <a:schemeClr val="tx2"/>
          </a:solidFill>
          <a:latin typeface="Garamond" pitchFamily="18" charset="0"/>
        </a:defRPr>
      </a:lvl8pPr>
      <a:lvl9pPr marL="6721766" algn="l" rtl="0" eaLnBrk="1" fontAlgn="base" hangingPunct="1">
        <a:spcBef>
          <a:spcPct val="0"/>
        </a:spcBef>
        <a:spcAft>
          <a:spcPct val="0"/>
        </a:spcAft>
        <a:defRPr sz="14998">
          <a:solidFill>
            <a:schemeClr val="tx2"/>
          </a:solidFill>
          <a:latin typeface="Garamond" pitchFamily="18" charset="0"/>
        </a:defRPr>
      </a:lvl9pPr>
    </p:titleStyle>
    <p:bodyStyle>
      <a:lvl1pPr marL="1260319" indent="-1260319"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62313" indent="-119616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757651" indent="-1289506"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24627" indent="-116112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179124" indent="-124866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859559" indent="-124866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540009" indent="-124866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220453" indent="-124866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2900892" indent="-124866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360886" rtl="0" eaLnBrk="1" latinLnBrk="0" hangingPunct="1">
        <a:defRPr sz="6916" kern="1200">
          <a:solidFill>
            <a:schemeClr val="tx1"/>
          </a:solidFill>
          <a:latin typeface="+mn-lt"/>
          <a:ea typeface="+mn-ea"/>
          <a:cs typeface="+mn-cs"/>
        </a:defRPr>
      </a:lvl1pPr>
      <a:lvl2pPr marL="1680435" algn="l" defTabSz="3360886" rtl="0" eaLnBrk="1" latinLnBrk="0" hangingPunct="1">
        <a:defRPr sz="6916" kern="1200">
          <a:solidFill>
            <a:schemeClr val="tx1"/>
          </a:solidFill>
          <a:latin typeface="+mn-lt"/>
          <a:ea typeface="+mn-ea"/>
          <a:cs typeface="+mn-cs"/>
        </a:defRPr>
      </a:lvl2pPr>
      <a:lvl3pPr marL="3360886" algn="l" defTabSz="3360886" rtl="0" eaLnBrk="1" latinLnBrk="0" hangingPunct="1">
        <a:defRPr sz="6916" kern="1200">
          <a:solidFill>
            <a:schemeClr val="tx1"/>
          </a:solidFill>
          <a:latin typeface="+mn-lt"/>
          <a:ea typeface="+mn-ea"/>
          <a:cs typeface="+mn-cs"/>
        </a:defRPr>
      </a:lvl3pPr>
      <a:lvl4pPr marL="5041325" algn="l" defTabSz="3360886" rtl="0" eaLnBrk="1" latinLnBrk="0" hangingPunct="1">
        <a:defRPr sz="6916" kern="1200">
          <a:solidFill>
            <a:schemeClr val="tx1"/>
          </a:solidFill>
          <a:latin typeface="+mn-lt"/>
          <a:ea typeface="+mn-ea"/>
          <a:cs typeface="+mn-cs"/>
        </a:defRPr>
      </a:lvl4pPr>
      <a:lvl5pPr marL="6721766" algn="l" defTabSz="3360886" rtl="0" eaLnBrk="1" latinLnBrk="0" hangingPunct="1">
        <a:defRPr sz="6916" kern="1200">
          <a:solidFill>
            <a:schemeClr val="tx1"/>
          </a:solidFill>
          <a:latin typeface="+mn-lt"/>
          <a:ea typeface="+mn-ea"/>
          <a:cs typeface="+mn-cs"/>
        </a:defRPr>
      </a:lvl5pPr>
      <a:lvl6pPr marL="8402191" algn="l" defTabSz="3360886" rtl="0" eaLnBrk="1" latinLnBrk="0" hangingPunct="1">
        <a:defRPr sz="6916" kern="1200">
          <a:solidFill>
            <a:schemeClr val="tx1"/>
          </a:solidFill>
          <a:latin typeface="+mn-lt"/>
          <a:ea typeface="+mn-ea"/>
          <a:cs typeface="+mn-cs"/>
        </a:defRPr>
      </a:lvl6pPr>
      <a:lvl7pPr marL="10082660" algn="l" defTabSz="3360886" rtl="0" eaLnBrk="1" latinLnBrk="0" hangingPunct="1">
        <a:defRPr sz="6916" kern="1200">
          <a:solidFill>
            <a:schemeClr val="tx1"/>
          </a:solidFill>
          <a:latin typeface="+mn-lt"/>
          <a:ea typeface="+mn-ea"/>
          <a:cs typeface="+mn-cs"/>
        </a:defRPr>
      </a:lvl7pPr>
      <a:lvl8pPr marL="11763087" algn="l" defTabSz="3360886" rtl="0" eaLnBrk="1" latinLnBrk="0" hangingPunct="1">
        <a:defRPr sz="6916" kern="1200">
          <a:solidFill>
            <a:schemeClr val="tx1"/>
          </a:solidFill>
          <a:latin typeface="+mn-lt"/>
          <a:ea typeface="+mn-ea"/>
          <a:cs typeface="+mn-cs"/>
        </a:defRPr>
      </a:lvl8pPr>
      <a:lvl9pPr marL="13443526" algn="l" defTabSz="3360886" rtl="0" eaLnBrk="1" latinLnBrk="0" hangingPunct="1">
        <a:defRPr sz="6916"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2478" tIns="186215" rIns="372478" bIns="18621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2478" tIns="186215" rIns="372478" bIns="18621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478" tIns="186215" rIns="372478" bIns="18621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478" tIns="186215" rIns="372478" bIns="18621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0357" tIns="155159" rIns="310357" bIns="155159"/>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357" tIns="155159" rIns="310357" bIns="155159"/>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90318609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1675" algn="l" rtl="0" eaLnBrk="1" fontAlgn="base" hangingPunct="1">
        <a:spcBef>
          <a:spcPct val="0"/>
        </a:spcBef>
        <a:spcAft>
          <a:spcPct val="0"/>
        </a:spcAft>
        <a:defRPr sz="13581">
          <a:solidFill>
            <a:schemeClr val="tx2"/>
          </a:solidFill>
          <a:latin typeface="Garamond" pitchFamily="18" charset="0"/>
        </a:defRPr>
      </a:lvl6pPr>
      <a:lvl7pPr marL="3103331" algn="l" rtl="0" eaLnBrk="1" fontAlgn="base" hangingPunct="1">
        <a:spcBef>
          <a:spcPct val="0"/>
        </a:spcBef>
        <a:spcAft>
          <a:spcPct val="0"/>
        </a:spcAft>
        <a:defRPr sz="13581">
          <a:solidFill>
            <a:schemeClr val="tx2"/>
          </a:solidFill>
          <a:latin typeface="Garamond" pitchFamily="18" charset="0"/>
        </a:defRPr>
      </a:lvl7pPr>
      <a:lvl8pPr marL="4655001" algn="l" rtl="0" eaLnBrk="1" fontAlgn="base" hangingPunct="1">
        <a:spcBef>
          <a:spcPct val="0"/>
        </a:spcBef>
        <a:spcAft>
          <a:spcPct val="0"/>
        </a:spcAft>
        <a:defRPr sz="13581">
          <a:solidFill>
            <a:schemeClr val="tx2"/>
          </a:solidFill>
          <a:latin typeface="Garamond" pitchFamily="18" charset="0"/>
        </a:defRPr>
      </a:lvl8pPr>
      <a:lvl9pPr marL="6206673" algn="l" rtl="0" eaLnBrk="1" fontAlgn="base" hangingPunct="1">
        <a:spcBef>
          <a:spcPct val="0"/>
        </a:spcBef>
        <a:spcAft>
          <a:spcPct val="0"/>
        </a:spcAft>
        <a:defRPr sz="13581">
          <a:solidFill>
            <a:schemeClr val="tx2"/>
          </a:solidFill>
          <a:latin typeface="Garamond" pitchFamily="18" charset="0"/>
        </a:defRPr>
      </a:lvl9pPr>
    </p:titleStyle>
    <p:bodyStyle>
      <a:lvl1pPr marL="1163743" indent="-1163743"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3622" indent="-1104476"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9701" indent="-119068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7243" indent="-107215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05610" indent="-115298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57283" indent="-115298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08945" indent="-115298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60615" indent="-115298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12284" indent="-115298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3331" rtl="0" eaLnBrk="1" latinLnBrk="0" hangingPunct="1">
        <a:defRPr sz="6082" kern="1200">
          <a:solidFill>
            <a:schemeClr val="tx1"/>
          </a:solidFill>
          <a:latin typeface="+mn-lt"/>
          <a:ea typeface="+mn-ea"/>
          <a:cs typeface="+mn-cs"/>
        </a:defRPr>
      </a:lvl1pPr>
      <a:lvl2pPr marL="1551675" algn="l" defTabSz="3103331" rtl="0" eaLnBrk="1" latinLnBrk="0" hangingPunct="1">
        <a:defRPr sz="6082" kern="1200">
          <a:solidFill>
            <a:schemeClr val="tx1"/>
          </a:solidFill>
          <a:latin typeface="+mn-lt"/>
          <a:ea typeface="+mn-ea"/>
          <a:cs typeface="+mn-cs"/>
        </a:defRPr>
      </a:lvl2pPr>
      <a:lvl3pPr marL="3103331" algn="l" defTabSz="3103331" rtl="0" eaLnBrk="1" latinLnBrk="0" hangingPunct="1">
        <a:defRPr sz="6082" kern="1200">
          <a:solidFill>
            <a:schemeClr val="tx1"/>
          </a:solidFill>
          <a:latin typeface="+mn-lt"/>
          <a:ea typeface="+mn-ea"/>
          <a:cs typeface="+mn-cs"/>
        </a:defRPr>
      </a:lvl3pPr>
      <a:lvl4pPr marL="4655001" algn="l" defTabSz="3103331" rtl="0" eaLnBrk="1" latinLnBrk="0" hangingPunct="1">
        <a:defRPr sz="6082" kern="1200">
          <a:solidFill>
            <a:schemeClr val="tx1"/>
          </a:solidFill>
          <a:latin typeface="+mn-lt"/>
          <a:ea typeface="+mn-ea"/>
          <a:cs typeface="+mn-cs"/>
        </a:defRPr>
      </a:lvl4pPr>
      <a:lvl5pPr marL="6206673" algn="l" defTabSz="3103331" rtl="0" eaLnBrk="1" latinLnBrk="0" hangingPunct="1">
        <a:defRPr sz="6082" kern="1200">
          <a:solidFill>
            <a:schemeClr val="tx1"/>
          </a:solidFill>
          <a:latin typeface="+mn-lt"/>
          <a:ea typeface="+mn-ea"/>
          <a:cs typeface="+mn-cs"/>
        </a:defRPr>
      </a:lvl5pPr>
      <a:lvl6pPr marL="7758336" algn="l" defTabSz="3103331" rtl="0" eaLnBrk="1" latinLnBrk="0" hangingPunct="1">
        <a:defRPr sz="6082" kern="1200">
          <a:solidFill>
            <a:schemeClr val="tx1"/>
          </a:solidFill>
          <a:latin typeface="+mn-lt"/>
          <a:ea typeface="+mn-ea"/>
          <a:cs typeface="+mn-cs"/>
        </a:defRPr>
      </a:lvl6pPr>
      <a:lvl7pPr marL="9310002" algn="l" defTabSz="3103331" rtl="0" eaLnBrk="1" latinLnBrk="0" hangingPunct="1">
        <a:defRPr sz="6082" kern="1200">
          <a:solidFill>
            <a:schemeClr val="tx1"/>
          </a:solidFill>
          <a:latin typeface="+mn-lt"/>
          <a:ea typeface="+mn-ea"/>
          <a:cs typeface="+mn-cs"/>
        </a:defRPr>
      </a:lvl7pPr>
      <a:lvl8pPr marL="10861674" algn="l" defTabSz="3103331" rtl="0" eaLnBrk="1" latinLnBrk="0" hangingPunct="1">
        <a:defRPr sz="6082" kern="1200">
          <a:solidFill>
            <a:schemeClr val="tx1"/>
          </a:solidFill>
          <a:latin typeface="+mn-lt"/>
          <a:ea typeface="+mn-ea"/>
          <a:cs typeface="+mn-cs"/>
        </a:defRPr>
      </a:lvl8pPr>
      <a:lvl9pPr marL="12413333" algn="l" defTabSz="3103331" rtl="0" eaLnBrk="1" latinLnBrk="0" hangingPunct="1">
        <a:defRPr sz="608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2393" tIns="186170" rIns="372393" bIns="18617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2393" tIns="186170" rIns="372393" bIns="18617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393" tIns="186170" rIns="372393" bIns="18617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393" tIns="186170" rIns="372393" bIns="18617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0286" tIns="155121" rIns="310286" bIns="155121"/>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286" tIns="155121" rIns="310286" bIns="155121"/>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3454411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1314" algn="l" rtl="0" eaLnBrk="1" fontAlgn="base" hangingPunct="1">
        <a:spcBef>
          <a:spcPct val="0"/>
        </a:spcBef>
        <a:spcAft>
          <a:spcPct val="0"/>
        </a:spcAft>
        <a:defRPr sz="13581">
          <a:solidFill>
            <a:schemeClr val="tx2"/>
          </a:solidFill>
          <a:latin typeface="Garamond" pitchFamily="18" charset="0"/>
        </a:defRPr>
      </a:lvl6pPr>
      <a:lvl7pPr marL="3102608" algn="l" rtl="0" eaLnBrk="1" fontAlgn="base" hangingPunct="1">
        <a:spcBef>
          <a:spcPct val="0"/>
        </a:spcBef>
        <a:spcAft>
          <a:spcPct val="0"/>
        </a:spcAft>
        <a:defRPr sz="13581">
          <a:solidFill>
            <a:schemeClr val="tx2"/>
          </a:solidFill>
          <a:latin typeface="Garamond" pitchFamily="18" charset="0"/>
        </a:defRPr>
      </a:lvl7pPr>
      <a:lvl8pPr marL="4653918" algn="l" rtl="0" eaLnBrk="1" fontAlgn="base" hangingPunct="1">
        <a:spcBef>
          <a:spcPct val="0"/>
        </a:spcBef>
        <a:spcAft>
          <a:spcPct val="0"/>
        </a:spcAft>
        <a:defRPr sz="13581">
          <a:solidFill>
            <a:schemeClr val="tx2"/>
          </a:solidFill>
          <a:latin typeface="Garamond" pitchFamily="18" charset="0"/>
        </a:defRPr>
      </a:lvl8pPr>
      <a:lvl9pPr marL="6205226" algn="l" rtl="0" eaLnBrk="1" fontAlgn="base" hangingPunct="1">
        <a:spcBef>
          <a:spcPct val="0"/>
        </a:spcBef>
        <a:spcAft>
          <a:spcPct val="0"/>
        </a:spcAft>
        <a:defRPr sz="13581">
          <a:solidFill>
            <a:schemeClr val="tx2"/>
          </a:solidFill>
          <a:latin typeface="Garamond" pitchFamily="18" charset="0"/>
        </a:defRPr>
      </a:lvl9pPr>
    </p:titleStyle>
    <p:bodyStyle>
      <a:lvl1pPr marL="1163470" indent="-1163470"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3093" indent="-1104217"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8889" indent="-1190416"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6181" indent="-107189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04281" indent="-115271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55587" indent="-115271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06891" indent="-115271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58197" indent="-115271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09505" indent="-115271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2608" rtl="0" eaLnBrk="1" latinLnBrk="0" hangingPunct="1">
        <a:defRPr sz="6082" kern="1200">
          <a:solidFill>
            <a:schemeClr val="tx1"/>
          </a:solidFill>
          <a:latin typeface="+mn-lt"/>
          <a:ea typeface="+mn-ea"/>
          <a:cs typeface="+mn-cs"/>
        </a:defRPr>
      </a:lvl1pPr>
      <a:lvl2pPr marL="1551314" algn="l" defTabSz="3102608" rtl="0" eaLnBrk="1" latinLnBrk="0" hangingPunct="1">
        <a:defRPr sz="6082" kern="1200">
          <a:solidFill>
            <a:schemeClr val="tx1"/>
          </a:solidFill>
          <a:latin typeface="+mn-lt"/>
          <a:ea typeface="+mn-ea"/>
          <a:cs typeface="+mn-cs"/>
        </a:defRPr>
      </a:lvl2pPr>
      <a:lvl3pPr marL="3102608" algn="l" defTabSz="3102608" rtl="0" eaLnBrk="1" latinLnBrk="0" hangingPunct="1">
        <a:defRPr sz="6082" kern="1200">
          <a:solidFill>
            <a:schemeClr val="tx1"/>
          </a:solidFill>
          <a:latin typeface="+mn-lt"/>
          <a:ea typeface="+mn-ea"/>
          <a:cs typeface="+mn-cs"/>
        </a:defRPr>
      </a:lvl3pPr>
      <a:lvl4pPr marL="4653918" algn="l" defTabSz="3102608" rtl="0" eaLnBrk="1" latinLnBrk="0" hangingPunct="1">
        <a:defRPr sz="6082" kern="1200">
          <a:solidFill>
            <a:schemeClr val="tx1"/>
          </a:solidFill>
          <a:latin typeface="+mn-lt"/>
          <a:ea typeface="+mn-ea"/>
          <a:cs typeface="+mn-cs"/>
        </a:defRPr>
      </a:lvl4pPr>
      <a:lvl5pPr marL="6205226" algn="l" defTabSz="3102608" rtl="0" eaLnBrk="1" latinLnBrk="0" hangingPunct="1">
        <a:defRPr sz="6082" kern="1200">
          <a:solidFill>
            <a:schemeClr val="tx1"/>
          </a:solidFill>
          <a:latin typeface="+mn-lt"/>
          <a:ea typeface="+mn-ea"/>
          <a:cs typeface="+mn-cs"/>
        </a:defRPr>
      </a:lvl5pPr>
      <a:lvl6pPr marL="7756528" algn="l" defTabSz="3102608" rtl="0" eaLnBrk="1" latinLnBrk="0" hangingPunct="1">
        <a:defRPr sz="6082" kern="1200">
          <a:solidFill>
            <a:schemeClr val="tx1"/>
          </a:solidFill>
          <a:latin typeface="+mn-lt"/>
          <a:ea typeface="+mn-ea"/>
          <a:cs typeface="+mn-cs"/>
        </a:defRPr>
      </a:lvl6pPr>
      <a:lvl7pPr marL="9307827" algn="l" defTabSz="3102608" rtl="0" eaLnBrk="1" latinLnBrk="0" hangingPunct="1">
        <a:defRPr sz="6082" kern="1200">
          <a:solidFill>
            <a:schemeClr val="tx1"/>
          </a:solidFill>
          <a:latin typeface="+mn-lt"/>
          <a:ea typeface="+mn-ea"/>
          <a:cs typeface="+mn-cs"/>
        </a:defRPr>
      </a:lvl7pPr>
      <a:lvl8pPr marL="10859141" algn="l" defTabSz="3102608" rtl="0" eaLnBrk="1" latinLnBrk="0" hangingPunct="1">
        <a:defRPr sz="6082" kern="1200">
          <a:solidFill>
            <a:schemeClr val="tx1"/>
          </a:solidFill>
          <a:latin typeface="+mn-lt"/>
          <a:ea typeface="+mn-ea"/>
          <a:cs typeface="+mn-cs"/>
        </a:defRPr>
      </a:lvl8pPr>
      <a:lvl9pPr marL="12410439" algn="l" defTabSz="3102608" rtl="0" eaLnBrk="1" latinLnBrk="0" hangingPunct="1">
        <a:defRPr sz="6082"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2305" tIns="186123" rIns="372305" bIns="186123"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2305" tIns="186123" rIns="372305" bIns="18612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305" tIns="186123" rIns="372305" bIns="186123" numCol="1" anchor="b" anchorCtr="0" compatLnSpc="1">
            <a:prstTxWarp prst="textNoShape">
              <a:avLst/>
            </a:prstTxWarp>
          </a:bodyPr>
          <a:lstStyle>
            <a:lvl1pPr algn="ctr">
              <a:defRPr sz="4166">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372305" tIns="186123" rIns="372305" bIns="186123" numCol="1" anchor="b" anchorCtr="0" compatLnSpc="1">
            <a:prstTxWarp prst="textNoShape">
              <a:avLst/>
            </a:prstTxWarp>
          </a:bodyPr>
          <a:lstStyle>
            <a:lvl1pPr algn="r">
              <a:defRPr sz="5249">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10213" tIns="155082" rIns="310213" bIns="155082"/>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10213" tIns="155082" rIns="310213" bIns="155082"/>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565470" y="34253523"/>
            <a:ext cx="3402377" cy="1640525"/>
          </a:xfrm>
          <a:prstGeom prst="rect">
            <a:avLst/>
          </a:prstGeom>
        </p:spPr>
      </p:pic>
    </p:spTree>
    <p:extLst>
      <p:ext uri="{BB962C8B-B14F-4D97-AF65-F5344CB8AC3E}">
        <p14:creationId xmlns:p14="http://schemas.microsoft.com/office/powerpoint/2010/main" val="317668357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5pPr>
      <a:lvl6pPr marL="1550950" algn="l" rtl="0" eaLnBrk="1" fontAlgn="base" hangingPunct="1">
        <a:spcBef>
          <a:spcPct val="0"/>
        </a:spcBef>
        <a:spcAft>
          <a:spcPct val="0"/>
        </a:spcAft>
        <a:defRPr sz="13581">
          <a:solidFill>
            <a:schemeClr val="tx2"/>
          </a:solidFill>
          <a:latin typeface="Garamond" pitchFamily="18" charset="0"/>
        </a:defRPr>
      </a:lvl6pPr>
      <a:lvl7pPr marL="3101883" algn="l" rtl="0" eaLnBrk="1" fontAlgn="base" hangingPunct="1">
        <a:spcBef>
          <a:spcPct val="0"/>
        </a:spcBef>
        <a:spcAft>
          <a:spcPct val="0"/>
        </a:spcAft>
        <a:defRPr sz="13581">
          <a:solidFill>
            <a:schemeClr val="tx2"/>
          </a:solidFill>
          <a:latin typeface="Garamond" pitchFamily="18" charset="0"/>
        </a:defRPr>
      </a:lvl7pPr>
      <a:lvl8pPr marL="4652830" algn="l" rtl="0" eaLnBrk="1" fontAlgn="base" hangingPunct="1">
        <a:spcBef>
          <a:spcPct val="0"/>
        </a:spcBef>
        <a:spcAft>
          <a:spcPct val="0"/>
        </a:spcAft>
        <a:defRPr sz="13581">
          <a:solidFill>
            <a:schemeClr val="tx2"/>
          </a:solidFill>
          <a:latin typeface="Garamond" pitchFamily="18" charset="0"/>
        </a:defRPr>
      </a:lvl8pPr>
      <a:lvl9pPr marL="6203774" algn="l" rtl="0" eaLnBrk="1" fontAlgn="base" hangingPunct="1">
        <a:spcBef>
          <a:spcPct val="0"/>
        </a:spcBef>
        <a:spcAft>
          <a:spcPct val="0"/>
        </a:spcAft>
        <a:defRPr sz="13581">
          <a:solidFill>
            <a:schemeClr val="tx2"/>
          </a:solidFill>
          <a:latin typeface="Garamond" pitchFamily="18" charset="0"/>
        </a:defRPr>
      </a:lvl9pPr>
    </p:titleStyle>
    <p:bodyStyle>
      <a:lvl1pPr marL="1163200" indent="-1163200" algn="l" rtl="0" eaLnBrk="1" fontAlgn="base" hangingPunct="1">
        <a:spcBef>
          <a:spcPct val="20000"/>
        </a:spcBef>
        <a:spcAft>
          <a:spcPct val="0"/>
        </a:spcAft>
        <a:buClr>
          <a:schemeClr val="accent1"/>
        </a:buClr>
        <a:buSzPct val="65000"/>
        <a:buFont typeface="Wingdings" charset="0"/>
        <a:buChar char="n"/>
        <a:defRPr sz="8332">
          <a:solidFill>
            <a:schemeClr val="tx1"/>
          </a:solidFill>
          <a:latin typeface="+mn-lt"/>
          <a:ea typeface="ＭＳ Ｐゴシック" pitchFamily="-105" charset="-128"/>
          <a:cs typeface="ＭＳ Ｐゴシック" pitchFamily="-105" charset="-128"/>
        </a:defRPr>
      </a:lvl1pPr>
      <a:lvl2pPr marL="2272561" indent="-1103959" algn="l" rtl="0" eaLnBrk="1" fontAlgn="base" hangingPunct="1">
        <a:spcBef>
          <a:spcPct val="20000"/>
        </a:spcBef>
        <a:spcAft>
          <a:spcPct val="0"/>
        </a:spcAft>
        <a:buClr>
          <a:schemeClr val="accent2"/>
        </a:buClr>
        <a:buSzPct val="60000"/>
        <a:buFont typeface="Wingdings" charset="0"/>
        <a:buChar char="q"/>
        <a:defRPr sz="7499">
          <a:solidFill>
            <a:schemeClr val="tx1"/>
          </a:solidFill>
          <a:latin typeface="+mn-lt"/>
          <a:ea typeface="ＭＳ Ｐゴシック" pitchFamily="-105" charset="-128"/>
        </a:defRPr>
      </a:lvl2pPr>
      <a:lvl3pPr marL="3468078" indent="-1190139" algn="l" rtl="0" eaLnBrk="1" fontAlgn="base" hangingPunct="1">
        <a:spcBef>
          <a:spcPct val="20000"/>
        </a:spcBef>
        <a:spcAft>
          <a:spcPct val="0"/>
        </a:spcAft>
        <a:buClr>
          <a:schemeClr val="accent1"/>
        </a:buClr>
        <a:buSzPct val="65000"/>
        <a:buFont typeface="Wingdings" charset="0"/>
        <a:buChar char="n"/>
        <a:defRPr sz="6916">
          <a:solidFill>
            <a:schemeClr val="tx1"/>
          </a:solidFill>
          <a:latin typeface="+mn-lt"/>
          <a:ea typeface="ＭＳ Ｐゴシック" pitchFamily="-105" charset="-128"/>
        </a:defRPr>
      </a:lvl3pPr>
      <a:lvl4pPr marL="4545125" indent="-1071654"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5702948" indent="-1152441" algn="l" rtl="0" eaLnBrk="1" fontAlgn="base" hangingPunct="1">
        <a:spcBef>
          <a:spcPct val="20000"/>
        </a:spcBef>
        <a:spcAft>
          <a:spcPct val="0"/>
        </a:spcAft>
        <a:buClr>
          <a:schemeClr val="accent1"/>
        </a:buClr>
        <a:buSzPct val="75000"/>
        <a:buFont typeface="Wingdings" charset="0"/>
        <a:buChar char="§"/>
        <a:defRPr sz="5249">
          <a:solidFill>
            <a:schemeClr val="tx1"/>
          </a:solidFill>
          <a:latin typeface="+mn-lt"/>
          <a:ea typeface="ＭＳ Ｐゴシック" pitchFamily="-105" charset="-128"/>
        </a:defRPr>
      </a:lvl5pPr>
      <a:lvl6pPr marL="7253896" indent="-115244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04839" indent="-115244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55783" indent="-115244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06726" indent="-115244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1883" rtl="0" eaLnBrk="1" latinLnBrk="0" hangingPunct="1">
        <a:defRPr sz="6082" kern="1200">
          <a:solidFill>
            <a:schemeClr val="tx1"/>
          </a:solidFill>
          <a:latin typeface="+mn-lt"/>
          <a:ea typeface="+mn-ea"/>
          <a:cs typeface="+mn-cs"/>
        </a:defRPr>
      </a:lvl1pPr>
      <a:lvl2pPr marL="1550950" algn="l" defTabSz="3101883" rtl="0" eaLnBrk="1" latinLnBrk="0" hangingPunct="1">
        <a:defRPr sz="6082" kern="1200">
          <a:solidFill>
            <a:schemeClr val="tx1"/>
          </a:solidFill>
          <a:latin typeface="+mn-lt"/>
          <a:ea typeface="+mn-ea"/>
          <a:cs typeface="+mn-cs"/>
        </a:defRPr>
      </a:lvl2pPr>
      <a:lvl3pPr marL="3101883" algn="l" defTabSz="3101883" rtl="0" eaLnBrk="1" latinLnBrk="0" hangingPunct="1">
        <a:defRPr sz="6082" kern="1200">
          <a:solidFill>
            <a:schemeClr val="tx1"/>
          </a:solidFill>
          <a:latin typeface="+mn-lt"/>
          <a:ea typeface="+mn-ea"/>
          <a:cs typeface="+mn-cs"/>
        </a:defRPr>
      </a:lvl3pPr>
      <a:lvl4pPr marL="4652830" algn="l" defTabSz="3101883" rtl="0" eaLnBrk="1" latinLnBrk="0" hangingPunct="1">
        <a:defRPr sz="6082" kern="1200">
          <a:solidFill>
            <a:schemeClr val="tx1"/>
          </a:solidFill>
          <a:latin typeface="+mn-lt"/>
          <a:ea typeface="+mn-ea"/>
          <a:cs typeface="+mn-cs"/>
        </a:defRPr>
      </a:lvl4pPr>
      <a:lvl5pPr marL="6203774" algn="l" defTabSz="3101883" rtl="0" eaLnBrk="1" latinLnBrk="0" hangingPunct="1">
        <a:defRPr sz="6082" kern="1200">
          <a:solidFill>
            <a:schemeClr val="tx1"/>
          </a:solidFill>
          <a:latin typeface="+mn-lt"/>
          <a:ea typeface="+mn-ea"/>
          <a:cs typeface="+mn-cs"/>
        </a:defRPr>
      </a:lvl5pPr>
      <a:lvl6pPr marL="7754722" algn="l" defTabSz="3101883" rtl="0" eaLnBrk="1" latinLnBrk="0" hangingPunct="1">
        <a:defRPr sz="6082" kern="1200">
          <a:solidFill>
            <a:schemeClr val="tx1"/>
          </a:solidFill>
          <a:latin typeface="+mn-lt"/>
          <a:ea typeface="+mn-ea"/>
          <a:cs typeface="+mn-cs"/>
        </a:defRPr>
      </a:lvl6pPr>
      <a:lvl7pPr marL="9305653" algn="l" defTabSz="3101883" rtl="0" eaLnBrk="1" latinLnBrk="0" hangingPunct="1">
        <a:defRPr sz="6082" kern="1200">
          <a:solidFill>
            <a:schemeClr val="tx1"/>
          </a:solidFill>
          <a:latin typeface="+mn-lt"/>
          <a:ea typeface="+mn-ea"/>
          <a:cs typeface="+mn-cs"/>
        </a:defRPr>
      </a:lvl7pPr>
      <a:lvl8pPr marL="10856608" algn="l" defTabSz="3101883" rtl="0" eaLnBrk="1" latinLnBrk="0" hangingPunct="1">
        <a:defRPr sz="6082" kern="1200">
          <a:solidFill>
            <a:schemeClr val="tx1"/>
          </a:solidFill>
          <a:latin typeface="+mn-lt"/>
          <a:ea typeface="+mn-ea"/>
          <a:cs typeface="+mn-cs"/>
        </a:defRPr>
      </a:lvl8pPr>
      <a:lvl9pPr marL="12407544" algn="l" defTabSz="3101883" rtl="0" eaLnBrk="1" latinLnBrk="0" hangingPunct="1">
        <a:defRPr sz="6082"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2220" tIns="186080" rIns="372220" bIns="18608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2220" tIns="186080" rIns="372220" bIns="18608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220" tIns="186080" rIns="372220" bIns="18608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220" tIns="186080" rIns="372220" bIns="18608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0142" tIns="155046" rIns="310142" bIns="155046"/>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142" tIns="155046" rIns="310142" bIns="155046"/>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4124971"/>
            <a:ext cx="3402377" cy="1640525"/>
          </a:xfrm>
          <a:prstGeom prst="rect">
            <a:avLst/>
          </a:prstGeom>
        </p:spPr>
      </p:pic>
    </p:spTree>
    <p:extLst>
      <p:ext uri="{BB962C8B-B14F-4D97-AF65-F5344CB8AC3E}">
        <p14:creationId xmlns:p14="http://schemas.microsoft.com/office/powerpoint/2010/main" val="175855080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0592" algn="l" rtl="0" eaLnBrk="1" fontAlgn="base" hangingPunct="1">
        <a:spcBef>
          <a:spcPct val="0"/>
        </a:spcBef>
        <a:spcAft>
          <a:spcPct val="0"/>
        </a:spcAft>
        <a:defRPr sz="13581">
          <a:solidFill>
            <a:schemeClr val="tx2"/>
          </a:solidFill>
          <a:latin typeface="Garamond" pitchFamily="18" charset="0"/>
        </a:defRPr>
      </a:lvl6pPr>
      <a:lvl7pPr marL="3101160" algn="l" rtl="0" eaLnBrk="1" fontAlgn="base" hangingPunct="1">
        <a:spcBef>
          <a:spcPct val="0"/>
        </a:spcBef>
        <a:spcAft>
          <a:spcPct val="0"/>
        </a:spcAft>
        <a:defRPr sz="13581">
          <a:solidFill>
            <a:schemeClr val="tx2"/>
          </a:solidFill>
          <a:latin typeface="Garamond" pitchFamily="18" charset="0"/>
        </a:defRPr>
      </a:lvl7pPr>
      <a:lvl8pPr marL="4651743" algn="l" rtl="0" eaLnBrk="1" fontAlgn="base" hangingPunct="1">
        <a:spcBef>
          <a:spcPct val="0"/>
        </a:spcBef>
        <a:spcAft>
          <a:spcPct val="0"/>
        </a:spcAft>
        <a:defRPr sz="13581">
          <a:solidFill>
            <a:schemeClr val="tx2"/>
          </a:solidFill>
          <a:latin typeface="Garamond" pitchFamily="18" charset="0"/>
        </a:defRPr>
      </a:lvl8pPr>
      <a:lvl9pPr marL="6202327" algn="l" rtl="0" eaLnBrk="1" fontAlgn="base" hangingPunct="1">
        <a:spcBef>
          <a:spcPct val="0"/>
        </a:spcBef>
        <a:spcAft>
          <a:spcPct val="0"/>
        </a:spcAft>
        <a:defRPr sz="13581">
          <a:solidFill>
            <a:schemeClr val="tx2"/>
          </a:solidFill>
          <a:latin typeface="Garamond" pitchFamily="18" charset="0"/>
        </a:defRPr>
      </a:lvl9pPr>
    </p:titleStyle>
    <p:bodyStyle>
      <a:lvl1pPr marL="1162926" indent="-1162926"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2028" indent="-1103698"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7266" indent="-1189864"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4063" indent="-107140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01617" indent="-115217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52206" indent="-115217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02785" indent="-115217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53368" indent="-115217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03949" indent="-115217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1160" rtl="0" eaLnBrk="1" latinLnBrk="0" hangingPunct="1">
        <a:defRPr sz="6082" kern="1200">
          <a:solidFill>
            <a:schemeClr val="tx1"/>
          </a:solidFill>
          <a:latin typeface="+mn-lt"/>
          <a:ea typeface="+mn-ea"/>
          <a:cs typeface="+mn-cs"/>
        </a:defRPr>
      </a:lvl1pPr>
      <a:lvl2pPr marL="1550592" algn="l" defTabSz="3101160" rtl="0" eaLnBrk="1" latinLnBrk="0" hangingPunct="1">
        <a:defRPr sz="6082" kern="1200">
          <a:solidFill>
            <a:schemeClr val="tx1"/>
          </a:solidFill>
          <a:latin typeface="+mn-lt"/>
          <a:ea typeface="+mn-ea"/>
          <a:cs typeface="+mn-cs"/>
        </a:defRPr>
      </a:lvl2pPr>
      <a:lvl3pPr marL="3101160" algn="l" defTabSz="3101160" rtl="0" eaLnBrk="1" latinLnBrk="0" hangingPunct="1">
        <a:defRPr sz="6082" kern="1200">
          <a:solidFill>
            <a:schemeClr val="tx1"/>
          </a:solidFill>
          <a:latin typeface="+mn-lt"/>
          <a:ea typeface="+mn-ea"/>
          <a:cs typeface="+mn-cs"/>
        </a:defRPr>
      </a:lvl3pPr>
      <a:lvl4pPr marL="4651743" algn="l" defTabSz="3101160" rtl="0" eaLnBrk="1" latinLnBrk="0" hangingPunct="1">
        <a:defRPr sz="6082" kern="1200">
          <a:solidFill>
            <a:schemeClr val="tx1"/>
          </a:solidFill>
          <a:latin typeface="+mn-lt"/>
          <a:ea typeface="+mn-ea"/>
          <a:cs typeface="+mn-cs"/>
        </a:defRPr>
      </a:lvl4pPr>
      <a:lvl5pPr marL="6202327" algn="l" defTabSz="3101160" rtl="0" eaLnBrk="1" latinLnBrk="0" hangingPunct="1">
        <a:defRPr sz="6082" kern="1200">
          <a:solidFill>
            <a:schemeClr val="tx1"/>
          </a:solidFill>
          <a:latin typeface="+mn-lt"/>
          <a:ea typeface="+mn-ea"/>
          <a:cs typeface="+mn-cs"/>
        </a:defRPr>
      </a:lvl5pPr>
      <a:lvl6pPr marL="7752909" algn="l" defTabSz="3101160" rtl="0" eaLnBrk="1" latinLnBrk="0" hangingPunct="1">
        <a:defRPr sz="6082" kern="1200">
          <a:solidFill>
            <a:schemeClr val="tx1"/>
          </a:solidFill>
          <a:latin typeface="+mn-lt"/>
          <a:ea typeface="+mn-ea"/>
          <a:cs typeface="+mn-cs"/>
        </a:defRPr>
      </a:lvl6pPr>
      <a:lvl7pPr marL="9303486" algn="l" defTabSz="3101160" rtl="0" eaLnBrk="1" latinLnBrk="0" hangingPunct="1">
        <a:defRPr sz="6082" kern="1200">
          <a:solidFill>
            <a:schemeClr val="tx1"/>
          </a:solidFill>
          <a:latin typeface="+mn-lt"/>
          <a:ea typeface="+mn-ea"/>
          <a:cs typeface="+mn-cs"/>
        </a:defRPr>
      </a:lvl7pPr>
      <a:lvl8pPr marL="10854078" algn="l" defTabSz="3101160" rtl="0" eaLnBrk="1" latinLnBrk="0" hangingPunct="1">
        <a:defRPr sz="6082" kern="1200">
          <a:solidFill>
            <a:schemeClr val="tx1"/>
          </a:solidFill>
          <a:latin typeface="+mn-lt"/>
          <a:ea typeface="+mn-ea"/>
          <a:cs typeface="+mn-cs"/>
        </a:defRPr>
      </a:lvl8pPr>
      <a:lvl9pPr marL="12404648" algn="l" defTabSz="3101160" rtl="0" eaLnBrk="1" latinLnBrk="0" hangingPunct="1">
        <a:defRPr sz="6082"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372073" tIns="186008" rIns="372073" bIns="18600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2073" tIns="186008" rIns="372073" bIns="18600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372073" tIns="186008" rIns="372073" bIns="186008" numCol="1" anchor="b" anchorCtr="0" compatLnSpc="1">
            <a:prstTxWarp prst="textNoShape">
              <a:avLst/>
            </a:prstTxWarp>
          </a:bodyPr>
          <a:lstStyle>
            <a:lvl1pPr algn="ctr">
              <a:defRPr sz="4166">
                <a:latin typeface="Garamond" pitchFamily="18" charset="0"/>
              </a:defRPr>
            </a:lvl1pPr>
          </a:lstStyle>
          <a:p>
            <a:pPr defTabSz="30999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073" tIns="186008" rIns="372073" bIns="186008" numCol="1" anchor="b" anchorCtr="0" compatLnSpc="1">
            <a:prstTxWarp prst="textNoShape">
              <a:avLst/>
            </a:prstTxWarp>
          </a:bodyPr>
          <a:lstStyle>
            <a:lvl1pPr algn="r">
              <a:defRPr sz="5249">
                <a:latin typeface="Garamond" pitchFamily="18" charset="0"/>
              </a:defRPr>
            </a:lvl1pPr>
          </a:lstStyle>
          <a:p>
            <a:pPr defTabSz="3099965"/>
            <a:fld id="{6F400BD0-49BF-48FC-8114-37C1D4F5AB3D}" type="slidenum">
              <a:rPr lang="en-US" altLang="en-US" smtClean="0">
                <a:solidFill>
                  <a:srgbClr val="000000"/>
                </a:solidFill>
              </a:rPr>
              <a:pPr defTabSz="3099965"/>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0020" tIns="154986" rIns="310020" bIns="154986"/>
          <a:lstStyle/>
          <a:p>
            <a:pPr defTabSz="3099965">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020" tIns="154986" rIns="310020" bIns="154986"/>
          <a:lstStyle/>
          <a:p>
            <a:pPr defTabSz="3099965">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297616071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9996" algn="l" rtl="0" eaLnBrk="1" fontAlgn="base" hangingPunct="1">
        <a:spcBef>
          <a:spcPct val="0"/>
        </a:spcBef>
        <a:spcAft>
          <a:spcPct val="0"/>
        </a:spcAft>
        <a:defRPr sz="13581">
          <a:solidFill>
            <a:schemeClr val="tx2"/>
          </a:solidFill>
          <a:latin typeface="Garamond" pitchFamily="18" charset="0"/>
        </a:defRPr>
      </a:lvl6pPr>
      <a:lvl7pPr marL="3099965" algn="l" rtl="0" eaLnBrk="1" fontAlgn="base" hangingPunct="1">
        <a:spcBef>
          <a:spcPct val="0"/>
        </a:spcBef>
        <a:spcAft>
          <a:spcPct val="0"/>
        </a:spcAft>
        <a:defRPr sz="13581">
          <a:solidFill>
            <a:schemeClr val="tx2"/>
          </a:solidFill>
          <a:latin typeface="Garamond" pitchFamily="18" charset="0"/>
        </a:defRPr>
      </a:lvl7pPr>
      <a:lvl8pPr marL="4649943" algn="l" rtl="0" eaLnBrk="1" fontAlgn="base" hangingPunct="1">
        <a:spcBef>
          <a:spcPct val="0"/>
        </a:spcBef>
        <a:spcAft>
          <a:spcPct val="0"/>
        </a:spcAft>
        <a:defRPr sz="13581">
          <a:solidFill>
            <a:schemeClr val="tx2"/>
          </a:solidFill>
          <a:latin typeface="Garamond" pitchFamily="18" charset="0"/>
        </a:defRPr>
      </a:lvl8pPr>
      <a:lvl9pPr marL="6199931" algn="l" rtl="0" eaLnBrk="1" fontAlgn="base" hangingPunct="1">
        <a:spcBef>
          <a:spcPct val="0"/>
        </a:spcBef>
        <a:spcAft>
          <a:spcPct val="0"/>
        </a:spcAft>
        <a:defRPr sz="13581">
          <a:solidFill>
            <a:schemeClr val="tx2"/>
          </a:solidFill>
          <a:latin typeface="Garamond" pitchFamily="18" charset="0"/>
        </a:defRPr>
      </a:lvl9pPr>
    </p:titleStyle>
    <p:bodyStyle>
      <a:lvl1pPr marL="1162481" indent="-1162481"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1147" indent="-1103280"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5929" indent="-118939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2317" indent="-107099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99409" indent="-11517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49409" indent="-11517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99378" indent="-11517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49369" indent="-11517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99344" indent="-11517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9965" rtl="0" eaLnBrk="1" latinLnBrk="0" hangingPunct="1">
        <a:defRPr sz="6082" kern="1200">
          <a:solidFill>
            <a:schemeClr val="tx1"/>
          </a:solidFill>
          <a:latin typeface="+mn-lt"/>
          <a:ea typeface="+mn-ea"/>
          <a:cs typeface="+mn-cs"/>
        </a:defRPr>
      </a:lvl1pPr>
      <a:lvl2pPr marL="1549996" algn="l" defTabSz="3099965" rtl="0" eaLnBrk="1" latinLnBrk="0" hangingPunct="1">
        <a:defRPr sz="6082" kern="1200">
          <a:solidFill>
            <a:schemeClr val="tx1"/>
          </a:solidFill>
          <a:latin typeface="+mn-lt"/>
          <a:ea typeface="+mn-ea"/>
          <a:cs typeface="+mn-cs"/>
        </a:defRPr>
      </a:lvl2pPr>
      <a:lvl3pPr marL="3099965" algn="l" defTabSz="3099965" rtl="0" eaLnBrk="1" latinLnBrk="0" hangingPunct="1">
        <a:defRPr sz="6082" kern="1200">
          <a:solidFill>
            <a:schemeClr val="tx1"/>
          </a:solidFill>
          <a:latin typeface="+mn-lt"/>
          <a:ea typeface="+mn-ea"/>
          <a:cs typeface="+mn-cs"/>
        </a:defRPr>
      </a:lvl3pPr>
      <a:lvl4pPr marL="4649943" algn="l" defTabSz="3099965" rtl="0" eaLnBrk="1" latinLnBrk="0" hangingPunct="1">
        <a:defRPr sz="6082" kern="1200">
          <a:solidFill>
            <a:schemeClr val="tx1"/>
          </a:solidFill>
          <a:latin typeface="+mn-lt"/>
          <a:ea typeface="+mn-ea"/>
          <a:cs typeface="+mn-cs"/>
        </a:defRPr>
      </a:lvl4pPr>
      <a:lvl5pPr marL="6199931" algn="l" defTabSz="3099965" rtl="0" eaLnBrk="1" latinLnBrk="0" hangingPunct="1">
        <a:defRPr sz="6082" kern="1200">
          <a:solidFill>
            <a:schemeClr val="tx1"/>
          </a:solidFill>
          <a:latin typeface="+mn-lt"/>
          <a:ea typeface="+mn-ea"/>
          <a:cs typeface="+mn-cs"/>
        </a:defRPr>
      </a:lvl5pPr>
      <a:lvl6pPr marL="7749912" algn="l" defTabSz="3099965" rtl="0" eaLnBrk="1" latinLnBrk="0" hangingPunct="1">
        <a:defRPr sz="6082" kern="1200">
          <a:solidFill>
            <a:schemeClr val="tx1"/>
          </a:solidFill>
          <a:latin typeface="+mn-lt"/>
          <a:ea typeface="+mn-ea"/>
          <a:cs typeface="+mn-cs"/>
        </a:defRPr>
      </a:lvl6pPr>
      <a:lvl7pPr marL="9299899" algn="l" defTabSz="3099965" rtl="0" eaLnBrk="1" latinLnBrk="0" hangingPunct="1">
        <a:defRPr sz="6082" kern="1200">
          <a:solidFill>
            <a:schemeClr val="tx1"/>
          </a:solidFill>
          <a:latin typeface="+mn-lt"/>
          <a:ea typeface="+mn-ea"/>
          <a:cs typeface="+mn-cs"/>
        </a:defRPr>
      </a:lvl7pPr>
      <a:lvl8pPr marL="10849872" algn="l" defTabSz="3099965" rtl="0" eaLnBrk="1" latinLnBrk="0" hangingPunct="1">
        <a:defRPr sz="6082" kern="1200">
          <a:solidFill>
            <a:schemeClr val="tx1"/>
          </a:solidFill>
          <a:latin typeface="+mn-lt"/>
          <a:ea typeface="+mn-ea"/>
          <a:cs typeface="+mn-cs"/>
        </a:defRPr>
      </a:lvl8pPr>
      <a:lvl9pPr marL="12399856" algn="l" defTabSz="3099965" rtl="0" eaLnBrk="1" latinLnBrk="0" hangingPunct="1">
        <a:defRPr sz="608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3593" tIns="186795" rIns="373593" bIns="18679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3593" tIns="186795" rIns="373593" bIns="18679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593" tIns="186795" rIns="373593" bIns="18679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3593" tIns="186795" rIns="373593" bIns="18679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11286" tIns="155642" rIns="311286" bIns="155642"/>
          <a:lstStyle/>
          <a:p>
            <a:pPr>
              <a:defRPr/>
            </a:pPr>
            <a:endParaRPr lang="en-US" sz="6082">
              <a:solidFill>
                <a:srgbClr val="000000"/>
              </a:solidFill>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1286" tIns="155642" rIns="311286" bIns="155642"/>
          <a:lstStyle/>
          <a:p>
            <a:pPr>
              <a:defRPr/>
            </a:pPr>
            <a:endParaRPr lang="en-US" sz="6082">
              <a:solidFill>
                <a:srgbClr val="000000"/>
              </a:solidFill>
            </a:endParaRPr>
          </a:p>
        </p:txBody>
      </p:sp>
      <p:pic>
        <p:nvPicPr>
          <p:cNvPr id="8" name="Picture 7" descr="safari.png"/>
          <p:cNvPicPr>
            <a:picLocks noChangeAspect="1"/>
          </p:cNvPicPr>
          <p:nvPr/>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78499675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6376" algn="l" rtl="0" eaLnBrk="1" fontAlgn="base" hangingPunct="1">
        <a:spcBef>
          <a:spcPct val="0"/>
        </a:spcBef>
        <a:spcAft>
          <a:spcPct val="0"/>
        </a:spcAft>
        <a:defRPr sz="13581">
          <a:solidFill>
            <a:schemeClr val="tx2"/>
          </a:solidFill>
          <a:latin typeface="Garamond" pitchFamily="18" charset="0"/>
        </a:defRPr>
      </a:lvl6pPr>
      <a:lvl7pPr marL="3112759" algn="l" rtl="0" eaLnBrk="1" fontAlgn="base" hangingPunct="1">
        <a:spcBef>
          <a:spcPct val="0"/>
        </a:spcBef>
        <a:spcAft>
          <a:spcPct val="0"/>
        </a:spcAft>
        <a:defRPr sz="13581">
          <a:solidFill>
            <a:schemeClr val="tx2"/>
          </a:solidFill>
          <a:latin typeface="Garamond" pitchFamily="18" charset="0"/>
        </a:defRPr>
      </a:lvl7pPr>
      <a:lvl8pPr marL="4669136" algn="l" rtl="0" eaLnBrk="1" fontAlgn="base" hangingPunct="1">
        <a:spcBef>
          <a:spcPct val="0"/>
        </a:spcBef>
        <a:spcAft>
          <a:spcPct val="0"/>
        </a:spcAft>
        <a:defRPr sz="13581">
          <a:solidFill>
            <a:schemeClr val="tx2"/>
          </a:solidFill>
          <a:latin typeface="Garamond" pitchFamily="18" charset="0"/>
        </a:defRPr>
      </a:lvl8pPr>
      <a:lvl9pPr marL="6225515" algn="l" rtl="0" eaLnBrk="1" fontAlgn="base" hangingPunct="1">
        <a:spcBef>
          <a:spcPct val="0"/>
        </a:spcBef>
        <a:spcAft>
          <a:spcPct val="0"/>
        </a:spcAft>
        <a:defRPr sz="13581">
          <a:solidFill>
            <a:schemeClr val="tx2"/>
          </a:solidFill>
          <a:latin typeface="Garamond" pitchFamily="18" charset="0"/>
        </a:defRPr>
      </a:lvl9pPr>
    </p:titleStyle>
    <p:bodyStyle>
      <a:lvl1pPr marL="1167284" indent="-1167284"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80527" indent="-110784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80235" indent="-1194305"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61053" indent="-107541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22934" indent="-11564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79314" indent="-11564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35694" indent="-11564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92073" indent="-11564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48455" indent="-11564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12759" rtl="0" eaLnBrk="1" latinLnBrk="0" hangingPunct="1">
        <a:defRPr sz="6082" kern="1200">
          <a:solidFill>
            <a:schemeClr val="tx1"/>
          </a:solidFill>
          <a:latin typeface="+mn-lt"/>
          <a:ea typeface="+mn-ea"/>
          <a:cs typeface="+mn-cs"/>
        </a:defRPr>
      </a:lvl1pPr>
      <a:lvl2pPr marL="1556376" algn="l" defTabSz="3112759" rtl="0" eaLnBrk="1" latinLnBrk="0" hangingPunct="1">
        <a:defRPr sz="6082" kern="1200">
          <a:solidFill>
            <a:schemeClr val="tx1"/>
          </a:solidFill>
          <a:latin typeface="+mn-lt"/>
          <a:ea typeface="+mn-ea"/>
          <a:cs typeface="+mn-cs"/>
        </a:defRPr>
      </a:lvl2pPr>
      <a:lvl3pPr marL="3112759" algn="l" defTabSz="3112759" rtl="0" eaLnBrk="1" latinLnBrk="0" hangingPunct="1">
        <a:defRPr sz="6082" kern="1200">
          <a:solidFill>
            <a:schemeClr val="tx1"/>
          </a:solidFill>
          <a:latin typeface="+mn-lt"/>
          <a:ea typeface="+mn-ea"/>
          <a:cs typeface="+mn-cs"/>
        </a:defRPr>
      </a:lvl3pPr>
      <a:lvl4pPr marL="4669136" algn="l" defTabSz="3112759" rtl="0" eaLnBrk="1" latinLnBrk="0" hangingPunct="1">
        <a:defRPr sz="6082" kern="1200">
          <a:solidFill>
            <a:schemeClr val="tx1"/>
          </a:solidFill>
          <a:latin typeface="+mn-lt"/>
          <a:ea typeface="+mn-ea"/>
          <a:cs typeface="+mn-cs"/>
        </a:defRPr>
      </a:lvl4pPr>
      <a:lvl5pPr marL="6225515" algn="l" defTabSz="3112759" rtl="0" eaLnBrk="1" latinLnBrk="0" hangingPunct="1">
        <a:defRPr sz="6082" kern="1200">
          <a:solidFill>
            <a:schemeClr val="tx1"/>
          </a:solidFill>
          <a:latin typeface="+mn-lt"/>
          <a:ea typeface="+mn-ea"/>
          <a:cs typeface="+mn-cs"/>
        </a:defRPr>
      </a:lvl5pPr>
      <a:lvl6pPr marL="7781895" algn="l" defTabSz="3112759" rtl="0" eaLnBrk="1" latinLnBrk="0" hangingPunct="1">
        <a:defRPr sz="6082" kern="1200">
          <a:solidFill>
            <a:schemeClr val="tx1"/>
          </a:solidFill>
          <a:latin typeface="+mn-lt"/>
          <a:ea typeface="+mn-ea"/>
          <a:cs typeface="+mn-cs"/>
        </a:defRPr>
      </a:lvl6pPr>
      <a:lvl7pPr marL="9338271" algn="l" defTabSz="3112759" rtl="0" eaLnBrk="1" latinLnBrk="0" hangingPunct="1">
        <a:defRPr sz="6082" kern="1200">
          <a:solidFill>
            <a:schemeClr val="tx1"/>
          </a:solidFill>
          <a:latin typeface="+mn-lt"/>
          <a:ea typeface="+mn-ea"/>
          <a:cs typeface="+mn-cs"/>
        </a:defRPr>
      </a:lvl7pPr>
      <a:lvl8pPr marL="10894652" algn="l" defTabSz="3112759" rtl="0" eaLnBrk="1" latinLnBrk="0" hangingPunct="1">
        <a:defRPr sz="6082" kern="1200">
          <a:solidFill>
            <a:schemeClr val="tx1"/>
          </a:solidFill>
          <a:latin typeface="+mn-lt"/>
          <a:ea typeface="+mn-ea"/>
          <a:cs typeface="+mn-cs"/>
        </a:defRPr>
      </a:lvl8pPr>
      <a:lvl9pPr marL="12451031" algn="l" defTabSz="3112759" rtl="0" eaLnBrk="1" latinLnBrk="0" hangingPunct="1">
        <a:defRPr sz="6082"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2045" tIns="185990" rIns="372045" bIns="18599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2045" tIns="185990" rIns="372045" bIns="1859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045" tIns="185990" rIns="372045" bIns="18599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045" tIns="185990" rIns="372045" bIns="18599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996" tIns="154971" rIns="309996" bIns="154971"/>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996" tIns="154971" rIns="309996" bIns="154971"/>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72427294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9871" algn="l" rtl="0" eaLnBrk="1" fontAlgn="base" hangingPunct="1">
        <a:spcBef>
          <a:spcPct val="0"/>
        </a:spcBef>
        <a:spcAft>
          <a:spcPct val="0"/>
        </a:spcAft>
        <a:defRPr sz="13581">
          <a:solidFill>
            <a:schemeClr val="tx2"/>
          </a:solidFill>
          <a:latin typeface="Garamond" pitchFamily="18" charset="0"/>
        </a:defRPr>
      </a:lvl6pPr>
      <a:lvl7pPr marL="3099716" algn="l" rtl="0" eaLnBrk="1" fontAlgn="base" hangingPunct="1">
        <a:spcBef>
          <a:spcPct val="0"/>
        </a:spcBef>
        <a:spcAft>
          <a:spcPct val="0"/>
        </a:spcAft>
        <a:defRPr sz="13581">
          <a:solidFill>
            <a:schemeClr val="tx2"/>
          </a:solidFill>
          <a:latin typeface="Garamond" pitchFamily="18" charset="0"/>
        </a:defRPr>
      </a:lvl7pPr>
      <a:lvl8pPr marL="4649573" algn="l" rtl="0" eaLnBrk="1" fontAlgn="base" hangingPunct="1">
        <a:spcBef>
          <a:spcPct val="0"/>
        </a:spcBef>
        <a:spcAft>
          <a:spcPct val="0"/>
        </a:spcAft>
        <a:defRPr sz="13581">
          <a:solidFill>
            <a:schemeClr val="tx2"/>
          </a:solidFill>
          <a:latin typeface="Garamond" pitchFamily="18" charset="0"/>
        </a:defRPr>
      </a:lvl8pPr>
      <a:lvl9pPr marL="6199437" algn="l" rtl="0" eaLnBrk="1" fontAlgn="base" hangingPunct="1">
        <a:spcBef>
          <a:spcPct val="0"/>
        </a:spcBef>
        <a:spcAft>
          <a:spcPct val="0"/>
        </a:spcAft>
        <a:defRPr sz="13581">
          <a:solidFill>
            <a:schemeClr val="tx2"/>
          </a:solidFill>
          <a:latin typeface="Garamond" pitchFamily="18" charset="0"/>
        </a:defRPr>
      </a:lvl9pPr>
    </p:titleStyle>
    <p:bodyStyle>
      <a:lvl1pPr marL="1162379" indent="-116237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0966" indent="-110318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5654" indent="-1189312"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1947" indent="-107090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98963" indent="-11516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48822" indent="-11516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98679" indent="-11516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48540" indent="-11516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98396" indent="-11516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9716" rtl="0" eaLnBrk="1" latinLnBrk="0" hangingPunct="1">
        <a:defRPr sz="6082" kern="1200">
          <a:solidFill>
            <a:schemeClr val="tx1"/>
          </a:solidFill>
          <a:latin typeface="+mn-lt"/>
          <a:ea typeface="+mn-ea"/>
          <a:cs typeface="+mn-cs"/>
        </a:defRPr>
      </a:lvl1pPr>
      <a:lvl2pPr marL="1549871" algn="l" defTabSz="3099716" rtl="0" eaLnBrk="1" latinLnBrk="0" hangingPunct="1">
        <a:defRPr sz="6082" kern="1200">
          <a:solidFill>
            <a:schemeClr val="tx1"/>
          </a:solidFill>
          <a:latin typeface="+mn-lt"/>
          <a:ea typeface="+mn-ea"/>
          <a:cs typeface="+mn-cs"/>
        </a:defRPr>
      </a:lvl2pPr>
      <a:lvl3pPr marL="3099716" algn="l" defTabSz="3099716" rtl="0" eaLnBrk="1" latinLnBrk="0" hangingPunct="1">
        <a:defRPr sz="6082" kern="1200">
          <a:solidFill>
            <a:schemeClr val="tx1"/>
          </a:solidFill>
          <a:latin typeface="+mn-lt"/>
          <a:ea typeface="+mn-ea"/>
          <a:cs typeface="+mn-cs"/>
        </a:defRPr>
      </a:lvl3pPr>
      <a:lvl4pPr marL="4649573" algn="l" defTabSz="3099716" rtl="0" eaLnBrk="1" latinLnBrk="0" hangingPunct="1">
        <a:defRPr sz="6082" kern="1200">
          <a:solidFill>
            <a:schemeClr val="tx1"/>
          </a:solidFill>
          <a:latin typeface="+mn-lt"/>
          <a:ea typeface="+mn-ea"/>
          <a:cs typeface="+mn-cs"/>
        </a:defRPr>
      </a:lvl4pPr>
      <a:lvl5pPr marL="6199437" algn="l" defTabSz="3099716" rtl="0" eaLnBrk="1" latinLnBrk="0" hangingPunct="1">
        <a:defRPr sz="6082" kern="1200">
          <a:solidFill>
            <a:schemeClr val="tx1"/>
          </a:solidFill>
          <a:latin typeface="+mn-lt"/>
          <a:ea typeface="+mn-ea"/>
          <a:cs typeface="+mn-cs"/>
        </a:defRPr>
      </a:lvl5pPr>
      <a:lvl6pPr marL="7749297" algn="l" defTabSz="3099716" rtl="0" eaLnBrk="1" latinLnBrk="0" hangingPunct="1">
        <a:defRPr sz="6082" kern="1200">
          <a:solidFill>
            <a:schemeClr val="tx1"/>
          </a:solidFill>
          <a:latin typeface="+mn-lt"/>
          <a:ea typeface="+mn-ea"/>
          <a:cs typeface="+mn-cs"/>
        </a:defRPr>
      </a:lvl6pPr>
      <a:lvl7pPr marL="9299149" algn="l" defTabSz="3099716" rtl="0" eaLnBrk="1" latinLnBrk="0" hangingPunct="1">
        <a:defRPr sz="6082" kern="1200">
          <a:solidFill>
            <a:schemeClr val="tx1"/>
          </a:solidFill>
          <a:latin typeface="+mn-lt"/>
          <a:ea typeface="+mn-ea"/>
          <a:cs typeface="+mn-cs"/>
        </a:defRPr>
      </a:lvl7pPr>
      <a:lvl8pPr marL="10849021" algn="l" defTabSz="3099716" rtl="0" eaLnBrk="1" latinLnBrk="0" hangingPunct="1">
        <a:defRPr sz="6082" kern="1200">
          <a:solidFill>
            <a:schemeClr val="tx1"/>
          </a:solidFill>
          <a:latin typeface="+mn-lt"/>
          <a:ea typeface="+mn-ea"/>
          <a:cs typeface="+mn-cs"/>
        </a:defRPr>
      </a:lvl8pPr>
      <a:lvl9pPr marL="12398866" algn="l" defTabSz="3099716" rtl="0" eaLnBrk="1" latinLnBrk="0" hangingPunct="1">
        <a:defRPr sz="6082"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960" tIns="185945" rIns="371960" bIns="18594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960" tIns="185945" rIns="371960" bIns="18594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960" tIns="185945" rIns="371960" bIns="18594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960" tIns="185945" rIns="371960" bIns="18594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926" tIns="154934" rIns="309926" bIns="154934"/>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926" tIns="154934" rIns="309926" bIns="154934"/>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1805898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9513" algn="l" rtl="0" eaLnBrk="1" fontAlgn="base" hangingPunct="1">
        <a:spcBef>
          <a:spcPct val="0"/>
        </a:spcBef>
        <a:spcAft>
          <a:spcPct val="0"/>
        </a:spcAft>
        <a:defRPr sz="13581">
          <a:solidFill>
            <a:schemeClr val="tx2"/>
          </a:solidFill>
          <a:latin typeface="Garamond" pitchFamily="18" charset="0"/>
        </a:defRPr>
      </a:lvl6pPr>
      <a:lvl7pPr marL="3098996" algn="l" rtl="0" eaLnBrk="1" fontAlgn="base" hangingPunct="1">
        <a:spcBef>
          <a:spcPct val="0"/>
        </a:spcBef>
        <a:spcAft>
          <a:spcPct val="0"/>
        </a:spcAft>
        <a:defRPr sz="13581">
          <a:solidFill>
            <a:schemeClr val="tx2"/>
          </a:solidFill>
          <a:latin typeface="Garamond" pitchFamily="18" charset="0"/>
        </a:defRPr>
      </a:lvl7pPr>
      <a:lvl8pPr marL="4648489" algn="l" rtl="0" eaLnBrk="1" fontAlgn="base" hangingPunct="1">
        <a:spcBef>
          <a:spcPct val="0"/>
        </a:spcBef>
        <a:spcAft>
          <a:spcPct val="0"/>
        </a:spcAft>
        <a:defRPr sz="13581">
          <a:solidFill>
            <a:schemeClr val="tx2"/>
          </a:solidFill>
          <a:latin typeface="Garamond" pitchFamily="18" charset="0"/>
        </a:defRPr>
      </a:lvl8pPr>
      <a:lvl9pPr marL="6197990" algn="l" rtl="0" eaLnBrk="1" fontAlgn="base" hangingPunct="1">
        <a:spcBef>
          <a:spcPct val="0"/>
        </a:spcBef>
        <a:spcAft>
          <a:spcPct val="0"/>
        </a:spcAft>
        <a:defRPr sz="13581">
          <a:solidFill>
            <a:schemeClr val="tx2"/>
          </a:solidFill>
          <a:latin typeface="Garamond" pitchFamily="18" charset="0"/>
        </a:defRPr>
      </a:lvl9pPr>
    </p:titleStyle>
    <p:bodyStyle>
      <a:lvl1pPr marL="1162110" indent="-1162110"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0439" indent="-1102924"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4846" indent="-1189035"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40888" indent="-107065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97632" indent="-115136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47126" indent="-115136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96626" indent="-115136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46126" indent="-115136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95621" indent="-115136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8996" rtl="0" eaLnBrk="1" latinLnBrk="0" hangingPunct="1">
        <a:defRPr sz="6082" kern="1200">
          <a:solidFill>
            <a:schemeClr val="tx1"/>
          </a:solidFill>
          <a:latin typeface="+mn-lt"/>
          <a:ea typeface="+mn-ea"/>
          <a:cs typeface="+mn-cs"/>
        </a:defRPr>
      </a:lvl1pPr>
      <a:lvl2pPr marL="1549513" algn="l" defTabSz="3098996" rtl="0" eaLnBrk="1" latinLnBrk="0" hangingPunct="1">
        <a:defRPr sz="6082" kern="1200">
          <a:solidFill>
            <a:schemeClr val="tx1"/>
          </a:solidFill>
          <a:latin typeface="+mn-lt"/>
          <a:ea typeface="+mn-ea"/>
          <a:cs typeface="+mn-cs"/>
        </a:defRPr>
      </a:lvl2pPr>
      <a:lvl3pPr marL="3098996" algn="l" defTabSz="3098996" rtl="0" eaLnBrk="1" latinLnBrk="0" hangingPunct="1">
        <a:defRPr sz="6082" kern="1200">
          <a:solidFill>
            <a:schemeClr val="tx1"/>
          </a:solidFill>
          <a:latin typeface="+mn-lt"/>
          <a:ea typeface="+mn-ea"/>
          <a:cs typeface="+mn-cs"/>
        </a:defRPr>
      </a:lvl3pPr>
      <a:lvl4pPr marL="4648489" algn="l" defTabSz="3098996" rtl="0" eaLnBrk="1" latinLnBrk="0" hangingPunct="1">
        <a:defRPr sz="6082" kern="1200">
          <a:solidFill>
            <a:schemeClr val="tx1"/>
          </a:solidFill>
          <a:latin typeface="+mn-lt"/>
          <a:ea typeface="+mn-ea"/>
          <a:cs typeface="+mn-cs"/>
        </a:defRPr>
      </a:lvl4pPr>
      <a:lvl5pPr marL="6197990" algn="l" defTabSz="3098996" rtl="0" eaLnBrk="1" latinLnBrk="0" hangingPunct="1">
        <a:defRPr sz="6082" kern="1200">
          <a:solidFill>
            <a:schemeClr val="tx1"/>
          </a:solidFill>
          <a:latin typeface="+mn-lt"/>
          <a:ea typeface="+mn-ea"/>
          <a:cs typeface="+mn-cs"/>
        </a:defRPr>
      </a:lvl5pPr>
      <a:lvl6pPr marL="7747489" algn="l" defTabSz="3098996" rtl="0" eaLnBrk="1" latinLnBrk="0" hangingPunct="1">
        <a:defRPr sz="6082" kern="1200">
          <a:solidFill>
            <a:schemeClr val="tx1"/>
          </a:solidFill>
          <a:latin typeface="+mn-lt"/>
          <a:ea typeface="+mn-ea"/>
          <a:cs typeface="+mn-cs"/>
        </a:defRPr>
      </a:lvl6pPr>
      <a:lvl7pPr marL="9296977" algn="l" defTabSz="3098996" rtl="0" eaLnBrk="1" latinLnBrk="0" hangingPunct="1">
        <a:defRPr sz="6082" kern="1200">
          <a:solidFill>
            <a:schemeClr val="tx1"/>
          </a:solidFill>
          <a:latin typeface="+mn-lt"/>
          <a:ea typeface="+mn-ea"/>
          <a:cs typeface="+mn-cs"/>
        </a:defRPr>
      </a:lvl7pPr>
      <a:lvl8pPr marL="10846489" algn="l" defTabSz="3098996" rtl="0" eaLnBrk="1" latinLnBrk="0" hangingPunct="1">
        <a:defRPr sz="6082" kern="1200">
          <a:solidFill>
            <a:schemeClr val="tx1"/>
          </a:solidFill>
          <a:latin typeface="+mn-lt"/>
          <a:ea typeface="+mn-ea"/>
          <a:cs typeface="+mn-cs"/>
        </a:defRPr>
      </a:lvl8pPr>
      <a:lvl9pPr marL="12395975" algn="l" defTabSz="3098996" rtl="0" eaLnBrk="1" latinLnBrk="0" hangingPunct="1">
        <a:defRPr sz="6082"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1875" tIns="185900" rIns="371875" bIns="18590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1875" tIns="185900" rIns="371875" bIns="18590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875" tIns="185900" rIns="371875" bIns="185900" numCol="1" anchor="b" anchorCtr="0" compatLnSpc="1">
            <a:prstTxWarp prst="textNoShape">
              <a:avLst/>
            </a:prstTxWarp>
          </a:bodyPr>
          <a:lstStyle>
            <a:lvl1pPr algn="ctr">
              <a:defRPr sz="4166">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371875" tIns="185900" rIns="371875" bIns="185900" numCol="1" anchor="b" anchorCtr="0" compatLnSpc="1">
            <a:prstTxWarp prst="textNoShape">
              <a:avLst/>
            </a:prstTxWarp>
          </a:bodyPr>
          <a:lstStyle>
            <a:lvl1pPr algn="r">
              <a:defRPr sz="5249">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09855" tIns="154896" rIns="309855" bIns="154896"/>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09855" tIns="154896" rIns="309855" bIns="154896"/>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00673742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5pPr>
      <a:lvl6pPr marL="1549148" algn="l" rtl="0" eaLnBrk="1" fontAlgn="base" hangingPunct="1">
        <a:spcBef>
          <a:spcPct val="0"/>
        </a:spcBef>
        <a:spcAft>
          <a:spcPct val="0"/>
        </a:spcAft>
        <a:defRPr sz="13581">
          <a:solidFill>
            <a:schemeClr val="tx2"/>
          </a:solidFill>
          <a:latin typeface="Garamond" pitchFamily="18" charset="0"/>
        </a:defRPr>
      </a:lvl6pPr>
      <a:lvl7pPr marL="3098273" algn="l" rtl="0" eaLnBrk="1" fontAlgn="base" hangingPunct="1">
        <a:spcBef>
          <a:spcPct val="0"/>
        </a:spcBef>
        <a:spcAft>
          <a:spcPct val="0"/>
        </a:spcAft>
        <a:defRPr sz="13581">
          <a:solidFill>
            <a:schemeClr val="tx2"/>
          </a:solidFill>
          <a:latin typeface="Garamond" pitchFamily="18" charset="0"/>
        </a:defRPr>
      </a:lvl7pPr>
      <a:lvl8pPr marL="4647406" algn="l" rtl="0" eaLnBrk="1" fontAlgn="base" hangingPunct="1">
        <a:spcBef>
          <a:spcPct val="0"/>
        </a:spcBef>
        <a:spcAft>
          <a:spcPct val="0"/>
        </a:spcAft>
        <a:defRPr sz="13581">
          <a:solidFill>
            <a:schemeClr val="tx2"/>
          </a:solidFill>
          <a:latin typeface="Garamond" pitchFamily="18" charset="0"/>
        </a:defRPr>
      </a:lvl8pPr>
      <a:lvl9pPr marL="6196542" algn="l" rtl="0" eaLnBrk="1" fontAlgn="base" hangingPunct="1">
        <a:spcBef>
          <a:spcPct val="0"/>
        </a:spcBef>
        <a:spcAft>
          <a:spcPct val="0"/>
        </a:spcAft>
        <a:defRPr sz="13581">
          <a:solidFill>
            <a:schemeClr val="tx2"/>
          </a:solidFill>
          <a:latin typeface="Garamond" pitchFamily="18" charset="0"/>
        </a:defRPr>
      </a:lvl9pPr>
    </p:titleStyle>
    <p:bodyStyle>
      <a:lvl1pPr marL="1161835" indent="-1161835" algn="l" rtl="0" eaLnBrk="1" fontAlgn="base" hangingPunct="1">
        <a:spcBef>
          <a:spcPct val="20000"/>
        </a:spcBef>
        <a:spcAft>
          <a:spcPct val="0"/>
        </a:spcAft>
        <a:buClr>
          <a:schemeClr val="accent1"/>
        </a:buClr>
        <a:buSzPct val="65000"/>
        <a:buFont typeface="Wingdings" charset="0"/>
        <a:buChar char="n"/>
        <a:defRPr sz="8332">
          <a:solidFill>
            <a:schemeClr val="tx1"/>
          </a:solidFill>
          <a:latin typeface="+mn-lt"/>
          <a:ea typeface="ＭＳ Ｐゴシック" pitchFamily="-105" charset="-128"/>
          <a:cs typeface="ＭＳ Ｐゴシック" pitchFamily="-105" charset="-128"/>
        </a:defRPr>
      </a:lvl1pPr>
      <a:lvl2pPr marL="2269906" indent="-1102668" algn="l" rtl="0" eaLnBrk="1" fontAlgn="base" hangingPunct="1">
        <a:spcBef>
          <a:spcPct val="20000"/>
        </a:spcBef>
        <a:spcAft>
          <a:spcPct val="0"/>
        </a:spcAft>
        <a:buClr>
          <a:schemeClr val="accent2"/>
        </a:buClr>
        <a:buSzPct val="60000"/>
        <a:buFont typeface="Wingdings" charset="0"/>
        <a:buChar char="q"/>
        <a:defRPr sz="7499">
          <a:solidFill>
            <a:schemeClr val="tx1"/>
          </a:solidFill>
          <a:latin typeface="+mn-lt"/>
          <a:ea typeface="ＭＳ Ｐゴシック" pitchFamily="-105" charset="-128"/>
        </a:defRPr>
      </a:lvl2pPr>
      <a:lvl3pPr marL="3464040" indent="-1188758" algn="l" rtl="0" eaLnBrk="1" fontAlgn="base" hangingPunct="1">
        <a:spcBef>
          <a:spcPct val="20000"/>
        </a:spcBef>
        <a:spcAft>
          <a:spcPct val="0"/>
        </a:spcAft>
        <a:buClr>
          <a:schemeClr val="accent1"/>
        </a:buClr>
        <a:buSzPct val="65000"/>
        <a:buFont typeface="Wingdings" charset="0"/>
        <a:buChar char="n"/>
        <a:defRPr sz="6916">
          <a:solidFill>
            <a:schemeClr val="tx1"/>
          </a:solidFill>
          <a:latin typeface="+mn-lt"/>
          <a:ea typeface="ＭＳ Ｐゴシック" pitchFamily="-105" charset="-128"/>
        </a:defRPr>
      </a:lvl3pPr>
      <a:lvl4pPr marL="4539826" indent="-1070404"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5696305" indent="-1151099" algn="l" rtl="0" eaLnBrk="1" fontAlgn="base" hangingPunct="1">
        <a:spcBef>
          <a:spcPct val="20000"/>
        </a:spcBef>
        <a:spcAft>
          <a:spcPct val="0"/>
        </a:spcAft>
        <a:buClr>
          <a:schemeClr val="accent1"/>
        </a:buClr>
        <a:buSzPct val="75000"/>
        <a:buFont typeface="Wingdings" charset="0"/>
        <a:buChar char="§"/>
        <a:defRPr sz="5249">
          <a:solidFill>
            <a:schemeClr val="tx1"/>
          </a:solidFill>
          <a:latin typeface="+mn-lt"/>
          <a:ea typeface="ＭＳ Ｐゴシック" pitchFamily="-105" charset="-128"/>
        </a:defRPr>
      </a:lvl5pPr>
      <a:lvl6pPr marL="7245439" indent="-115109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94578" indent="-115109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43711" indent="-115109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92847" indent="-115109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8273" rtl="0" eaLnBrk="1" latinLnBrk="0" hangingPunct="1">
        <a:defRPr sz="6082" kern="1200">
          <a:solidFill>
            <a:schemeClr val="tx1"/>
          </a:solidFill>
          <a:latin typeface="+mn-lt"/>
          <a:ea typeface="+mn-ea"/>
          <a:cs typeface="+mn-cs"/>
        </a:defRPr>
      </a:lvl1pPr>
      <a:lvl2pPr marL="1549148" algn="l" defTabSz="3098273" rtl="0" eaLnBrk="1" latinLnBrk="0" hangingPunct="1">
        <a:defRPr sz="6082" kern="1200">
          <a:solidFill>
            <a:schemeClr val="tx1"/>
          </a:solidFill>
          <a:latin typeface="+mn-lt"/>
          <a:ea typeface="+mn-ea"/>
          <a:cs typeface="+mn-cs"/>
        </a:defRPr>
      </a:lvl2pPr>
      <a:lvl3pPr marL="3098273" algn="l" defTabSz="3098273" rtl="0" eaLnBrk="1" latinLnBrk="0" hangingPunct="1">
        <a:defRPr sz="6082" kern="1200">
          <a:solidFill>
            <a:schemeClr val="tx1"/>
          </a:solidFill>
          <a:latin typeface="+mn-lt"/>
          <a:ea typeface="+mn-ea"/>
          <a:cs typeface="+mn-cs"/>
        </a:defRPr>
      </a:lvl3pPr>
      <a:lvl4pPr marL="4647406" algn="l" defTabSz="3098273" rtl="0" eaLnBrk="1" latinLnBrk="0" hangingPunct="1">
        <a:defRPr sz="6082" kern="1200">
          <a:solidFill>
            <a:schemeClr val="tx1"/>
          </a:solidFill>
          <a:latin typeface="+mn-lt"/>
          <a:ea typeface="+mn-ea"/>
          <a:cs typeface="+mn-cs"/>
        </a:defRPr>
      </a:lvl4pPr>
      <a:lvl5pPr marL="6196542" algn="l" defTabSz="3098273" rtl="0" eaLnBrk="1" latinLnBrk="0" hangingPunct="1">
        <a:defRPr sz="6082" kern="1200">
          <a:solidFill>
            <a:schemeClr val="tx1"/>
          </a:solidFill>
          <a:latin typeface="+mn-lt"/>
          <a:ea typeface="+mn-ea"/>
          <a:cs typeface="+mn-cs"/>
        </a:defRPr>
      </a:lvl5pPr>
      <a:lvl6pPr marL="7745681" algn="l" defTabSz="3098273" rtl="0" eaLnBrk="1" latinLnBrk="0" hangingPunct="1">
        <a:defRPr sz="6082" kern="1200">
          <a:solidFill>
            <a:schemeClr val="tx1"/>
          </a:solidFill>
          <a:latin typeface="+mn-lt"/>
          <a:ea typeface="+mn-ea"/>
          <a:cs typeface="+mn-cs"/>
        </a:defRPr>
      </a:lvl6pPr>
      <a:lvl7pPr marL="9294811" algn="l" defTabSz="3098273" rtl="0" eaLnBrk="1" latinLnBrk="0" hangingPunct="1">
        <a:defRPr sz="6082" kern="1200">
          <a:solidFill>
            <a:schemeClr val="tx1"/>
          </a:solidFill>
          <a:latin typeface="+mn-lt"/>
          <a:ea typeface="+mn-ea"/>
          <a:cs typeface="+mn-cs"/>
        </a:defRPr>
      </a:lvl7pPr>
      <a:lvl8pPr marL="10843959" algn="l" defTabSz="3098273" rtl="0" eaLnBrk="1" latinLnBrk="0" hangingPunct="1">
        <a:defRPr sz="6082" kern="1200">
          <a:solidFill>
            <a:schemeClr val="tx1"/>
          </a:solidFill>
          <a:latin typeface="+mn-lt"/>
          <a:ea typeface="+mn-ea"/>
          <a:cs typeface="+mn-cs"/>
        </a:defRPr>
      </a:lvl8pPr>
      <a:lvl9pPr marL="12393086" algn="l" defTabSz="3098273" rtl="0" eaLnBrk="1" latinLnBrk="0" hangingPunct="1">
        <a:defRPr sz="6082"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371730" tIns="185828" rIns="371730" bIns="18582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730" tIns="185828" rIns="371730" bIns="18582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371730" tIns="185828" rIns="371730" bIns="185828" numCol="1" anchor="b" anchorCtr="0" compatLnSpc="1">
            <a:prstTxWarp prst="textNoShape">
              <a:avLst/>
            </a:prstTxWarp>
          </a:bodyPr>
          <a:lstStyle>
            <a:lvl1pPr algn="ctr">
              <a:defRPr sz="4166">
                <a:latin typeface="Garamond" pitchFamily="18" charset="0"/>
              </a:defRPr>
            </a:lvl1pPr>
          </a:lstStyle>
          <a:p>
            <a:pPr defTabSz="309707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730" tIns="185828" rIns="371730" bIns="185828" numCol="1" anchor="b" anchorCtr="0" compatLnSpc="1">
            <a:prstTxWarp prst="textNoShape">
              <a:avLst/>
            </a:prstTxWarp>
          </a:bodyPr>
          <a:lstStyle>
            <a:lvl1pPr algn="r">
              <a:defRPr sz="5249">
                <a:latin typeface="Garamond" pitchFamily="18" charset="0"/>
              </a:defRPr>
            </a:lvl1pPr>
          </a:lstStyle>
          <a:p>
            <a:pPr defTabSz="3097074"/>
            <a:fld id="{6F400BD0-49BF-48FC-8114-37C1D4F5AB3D}" type="slidenum">
              <a:rPr lang="en-US" altLang="en-US" smtClean="0">
                <a:solidFill>
                  <a:srgbClr val="000000"/>
                </a:solidFill>
              </a:rPr>
              <a:pPr defTabSz="3097074"/>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734" tIns="154836" rIns="309734" bIns="154836"/>
          <a:lstStyle/>
          <a:p>
            <a:pPr defTabSz="3097074">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734" tIns="154836" rIns="309734" bIns="154836"/>
          <a:lstStyle/>
          <a:p>
            <a:pPr defTabSz="3097074">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408864077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8548" algn="l" rtl="0" eaLnBrk="1" fontAlgn="base" hangingPunct="1">
        <a:spcBef>
          <a:spcPct val="0"/>
        </a:spcBef>
        <a:spcAft>
          <a:spcPct val="0"/>
        </a:spcAft>
        <a:defRPr sz="13581">
          <a:solidFill>
            <a:schemeClr val="tx2"/>
          </a:solidFill>
          <a:latin typeface="Garamond" pitchFamily="18" charset="0"/>
        </a:defRPr>
      </a:lvl6pPr>
      <a:lvl7pPr marL="3097074" algn="l" rtl="0" eaLnBrk="1" fontAlgn="base" hangingPunct="1">
        <a:spcBef>
          <a:spcPct val="0"/>
        </a:spcBef>
        <a:spcAft>
          <a:spcPct val="0"/>
        </a:spcAft>
        <a:defRPr sz="13581">
          <a:solidFill>
            <a:schemeClr val="tx2"/>
          </a:solidFill>
          <a:latin typeface="Garamond" pitchFamily="18" charset="0"/>
        </a:defRPr>
      </a:lvl7pPr>
      <a:lvl8pPr marL="4645611" algn="l" rtl="0" eaLnBrk="1" fontAlgn="base" hangingPunct="1">
        <a:spcBef>
          <a:spcPct val="0"/>
        </a:spcBef>
        <a:spcAft>
          <a:spcPct val="0"/>
        </a:spcAft>
        <a:defRPr sz="13581">
          <a:solidFill>
            <a:schemeClr val="tx2"/>
          </a:solidFill>
          <a:latin typeface="Garamond" pitchFamily="18" charset="0"/>
        </a:defRPr>
      </a:lvl8pPr>
      <a:lvl9pPr marL="6194150" algn="l" rtl="0" eaLnBrk="1" fontAlgn="base" hangingPunct="1">
        <a:spcBef>
          <a:spcPct val="0"/>
        </a:spcBef>
        <a:spcAft>
          <a:spcPct val="0"/>
        </a:spcAft>
        <a:defRPr sz="13581">
          <a:solidFill>
            <a:schemeClr val="tx2"/>
          </a:solidFill>
          <a:latin typeface="Garamond" pitchFamily="18" charset="0"/>
        </a:defRPr>
      </a:lvl9pPr>
    </p:titleStyle>
    <p:bodyStyle>
      <a:lvl1pPr marL="1161389" indent="-116138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9029" indent="-1102249"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2700" indent="-118828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8080" indent="-1070000"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94097" indent="-11506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42649" indent="-11506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91167" indent="-11506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39715" indent="-11506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88248" indent="-11506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7074" rtl="0" eaLnBrk="1" latinLnBrk="0" hangingPunct="1">
        <a:defRPr sz="6082" kern="1200">
          <a:solidFill>
            <a:schemeClr val="tx1"/>
          </a:solidFill>
          <a:latin typeface="+mn-lt"/>
          <a:ea typeface="+mn-ea"/>
          <a:cs typeface="+mn-cs"/>
        </a:defRPr>
      </a:lvl1pPr>
      <a:lvl2pPr marL="1548548" algn="l" defTabSz="3097074" rtl="0" eaLnBrk="1" latinLnBrk="0" hangingPunct="1">
        <a:defRPr sz="6082" kern="1200">
          <a:solidFill>
            <a:schemeClr val="tx1"/>
          </a:solidFill>
          <a:latin typeface="+mn-lt"/>
          <a:ea typeface="+mn-ea"/>
          <a:cs typeface="+mn-cs"/>
        </a:defRPr>
      </a:lvl2pPr>
      <a:lvl3pPr marL="3097074" algn="l" defTabSz="3097074" rtl="0" eaLnBrk="1" latinLnBrk="0" hangingPunct="1">
        <a:defRPr sz="6082" kern="1200">
          <a:solidFill>
            <a:schemeClr val="tx1"/>
          </a:solidFill>
          <a:latin typeface="+mn-lt"/>
          <a:ea typeface="+mn-ea"/>
          <a:cs typeface="+mn-cs"/>
        </a:defRPr>
      </a:lvl3pPr>
      <a:lvl4pPr marL="4645611" algn="l" defTabSz="3097074" rtl="0" eaLnBrk="1" latinLnBrk="0" hangingPunct="1">
        <a:defRPr sz="6082" kern="1200">
          <a:solidFill>
            <a:schemeClr val="tx1"/>
          </a:solidFill>
          <a:latin typeface="+mn-lt"/>
          <a:ea typeface="+mn-ea"/>
          <a:cs typeface="+mn-cs"/>
        </a:defRPr>
      </a:lvl4pPr>
      <a:lvl5pPr marL="6194150" algn="l" defTabSz="3097074" rtl="0" eaLnBrk="1" latinLnBrk="0" hangingPunct="1">
        <a:defRPr sz="6082" kern="1200">
          <a:solidFill>
            <a:schemeClr val="tx1"/>
          </a:solidFill>
          <a:latin typeface="+mn-lt"/>
          <a:ea typeface="+mn-ea"/>
          <a:cs typeface="+mn-cs"/>
        </a:defRPr>
      </a:lvl5pPr>
      <a:lvl6pPr marL="7742686" algn="l" defTabSz="3097074" rtl="0" eaLnBrk="1" latinLnBrk="0" hangingPunct="1">
        <a:defRPr sz="6082" kern="1200">
          <a:solidFill>
            <a:schemeClr val="tx1"/>
          </a:solidFill>
          <a:latin typeface="+mn-lt"/>
          <a:ea typeface="+mn-ea"/>
          <a:cs typeface="+mn-cs"/>
        </a:defRPr>
      </a:lvl6pPr>
      <a:lvl7pPr marL="9291228" algn="l" defTabSz="3097074" rtl="0" eaLnBrk="1" latinLnBrk="0" hangingPunct="1">
        <a:defRPr sz="6082" kern="1200">
          <a:solidFill>
            <a:schemeClr val="tx1"/>
          </a:solidFill>
          <a:latin typeface="+mn-lt"/>
          <a:ea typeface="+mn-ea"/>
          <a:cs typeface="+mn-cs"/>
        </a:defRPr>
      </a:lvl7pPr>
      <a:lvl8pPr marL="10839753" algn="l" defTabSz="3097074" rtl="0" eaLnBrk="1" latinLnBrk="0" hangingPunct="1">
        <a:defRPr sz="6082" kern="1200">
          <a:solidFill>
            <a:schemeClr val="tx1"/>
          </a:solidFill>
          <a:latin typeface="+mn-lt"/>
          <a:ea typeface="+mn-ea"/>
          <a:cs typeface="+mn-cs"/>
        </a:defRPr>
      </a:lvl8pPr>
      <a:lvl9pPr marL="12388293" algn="l" defTabSz="3097074" rtl="0" eaLnBrk="1" latinLnBrk="0" hangingPunct="1">
        <a:defRPr sz="6082"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371640" tIns="185783" rIns="371640" bIns="18578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640" tIns="185783" rIns="371640" bIns="18578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371640" tIns="185783" rIns="371640" bIns="185783" numCol="1" anchor="b" anchorCtr="0" compatLnSpc="1">
            <a:prstTxWarp prst="textNoShape">
              <a:avLst/>
            </a:prstTxWarp>
          </a:bodyPr>
          <a:lstStyle>
            <a:lvl1pPr algn="ctr">
              <a:defRPr sz="4166">
                <a:latin typeface="Garamond" pitchFamily="18" charset="0"/>
              </a:defRPr>
            </a:lvl1pPr>
          </a:lstStyle>
          <a:p>
            <a:pPr defTabSz="309635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640" tIns="185783" rIns="371640" bIns="185783" numCol="1" anchor="b" anchorCtr="0" compatLnSpc="1">
            <a:prstTxWarp prst="textNoShape">
              <a:avLst/>
            </a:prstTxWarp>
          </a:bodyPr>
          <a:lstStyle>
            <a:lvl1pPr algn="r">
              <a:defRPr sz="5249">
                <a:latin typeface="Garamond" pitchFamily="18" charset="0"/>
              </a:defRPr>
            </a:lvl1pPr>
          </a:lstStyle>
          <a:p>
            <a:pPr defTabSz="3096355"/>
            <a:fld id="{6F400BD0-49BF-48FC-8114-37C1D4F5AB3D}" type="slidenum">
              <a:rPr lang="en-US" altLang="en-US" smtClean="0">
                <a:solidFill>
                  <a:srgbClr val="000000"/>
                </a:solidFill>
              </a:rPr>
              <a:pPr defTabSz="3096355"/>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09659" tIns="154799" rIns="309659" bIns="154799"/>
          <a:lstStyle/>
          <a:p>
            <a:pPr defTabSz="3096355">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659" tIns="154799" rIns="309659" bIns="154799"/>
          <a:lstStyle/>
          <a:p>
            <a:pPr defTabSz="3096355">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315052490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8188" algn="l" rtl="0" eaLnBrk="1" fontAlgn="base" hangingPunct="1">
        <a:spcBef>
          <a:spcPct val="0"/>
        </a:spcBef>
        <a:spcAft>
          <a:spcPct val="0"/>
        </a:spcAft>
        <a:defRPr sz="13581">
          <a:solidFill>
            <a:schemeClr val="tx2"/>
          </a:solidFill>
          <a:latin typeface="Garamond" pitchFamily="18" charset="0"/>
        </a:defRPr>
      </a:lvl6pPr>
      <a:lvl7pPr marL="3096355" algn="l" rtl="0" eaLnBrk="1" fontAlgn="base" hangingPunct="1">
        <a:spcBef>
          <a:spcPct val="0"/>
        </a:spcBef>
        <a:spcAft>
          <a:spcPct val="0"/>
        </a:spcAft>
        <a:defRPr sz="13581">
          <a:solidFill>
            <a:schemeClr val="tx2"/>
          </a:solidFill>
          <a:latin typeface="Garamond" pitchFamily="18" charset="0"/>
        </a:defRPr>
      </a:lvl7pPr>
      <a:lvl8pPr marL="4644526" algn="l" rtl="0" eaLnBrk="1" fontAlgn="base" hangingPunct="1">
        <a:spcBef>
          <a:spcPct val="0"/>
        </a:spcBef>
        <a:spcAft>
          <a:spcPct val="0"/>
        </a:spcAft>
        <a:defRPr sz="13581">
          <a:solidFill>
            <a:schemeClr val="tx2"/>
          </a:solidFill>
          <a:latin typeface="Garamond" pitchFamily="18" charset="0"/>
        </a:defRPr>
      </a:lvl8pPr>
      <a:lvl9pPr marL="6192707" algn="l" rtl="0" eaLnBrk="1" fontAlgn="base" hangingPunct="1">
        <a:spcBef>
          <a:spcPct val="0"/>
        </a:spcBef>
        <a:spcAft>
          <a:spcPct val="0"/>
        </a:spcAft>
        <a:defRPr sz="13581">
          <a:solidFill>
            <a:schemeClr val="tx2"/>
          </a:solidFill>
          <a:latin typeface="Garamond" pitchFamily="18" charset="0"/>
        </a:defRPr>
      </a:lvl9pPr>
    </p:titleStyle>
    <p:bodyStyle>
      <a:lvl1pPr marL="1161117" indent="-116111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8504" indent="-1101993"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1896" indent="-118801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7018" indent="-106974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92775" indent="-11503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40962" indent="-11503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89119" indent="-11503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37304" indent="-11503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85477" indent="-11503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6355" rtl="0" eaLnBrk="1" latinLnBrk="0" hangingPunct="1">
        <a:defRPr sz="6082" kern="1200">
          <a:solidFill>
            <a:schemeClr val="tx1"/>
          </a:solidFill>
          <a:latin typeface="+mn-lt"/>
          <a:ea typeface="+mn-ea"/>
          <a:cs typeface="+mn-cs"/>
        </a:defRPr>
      </a:lvl1pPr>
      <a:lvl2pPr marL="1548188" algn="l" defTabSz="3096355" rtl="0" eaLnBrk="1" latinLnBrk="0" hangingPunct="1">
        <a:defRPr sz="6082" kern="1200">
          <a:solidFill>
            <a:schemeClr val="tx1"/>
          </a:solidFill>
          <a:latin typeface="+mn-lt"/>
          <a:ea typeface="+mn-ea"/>
          <a:cs typeface="+mn-cs"/>
        </a:defRPr>
      </a:lvl2pPr>
      <a:lvl3pPr marL="3096355" algn="l" defTabSz="3096355" rtl="0" eaLnBrk="1" latinLnBrk="0" hangingPunct="1">
        <a:defRPr sz="6082" kern="1200">
          <a:solidFill>
            <a:schemeClr val="tx1"/>
          </a:solidFill>
          <a:latin typeface="+mn-lt"/>
          <a:ea typeface="+mn-ea"/>
          <a:cs typeface="+mn-cs"/>
        </a:defRPr>
      </a:lvl3pPr>
      <a:lvl4pPr marL="4644526" algn="l" defTabSz="3096355" rtl="0" eaLnBrk="1" latinLnBrk="0" hangingPunct="1">
        <a:defRPr sz="6082" kern="1200">
          <a:solidFill>
            <a:schemeClr val="tx1"/>
          </a:solidFill>
          <a:latin typeface="+mn-lt"/>
          <a:ea typeface="+mn-ea"/>
          <a:cs typeface="+mn-cs"/>
        </a:defRPr>
      </a:lvl4pPr>
      <a:lvl5pPr marL="6192707" algn="l" defTabSz="3096355" rtl="0" eaLnBrk="1" latinLnBrk="0" hangingPunct="1">
        <a:defRPr sz="6082" kern="1200">
          <a:solidFill>
            <a:schemeClr val="tx1"/>
          </a:solidFill>
          <a:latin typeface="+mn-lt"/>
          <a:ea typeface="+mn-ea"/>
          <a:cs typeface="+mn-cs"/>
        </a:defRPr>
      </a:lvl5pPr>
      <a:lvl6pPr marL="7740880" algn="l" defTabSz="3096355" rtl="0" eaLnBrk="1" latinLnBrk="0" hangingPunct="1">
        <a:defRPr sz="6082" kern="1200">
          <a:solidFill>
            <a:schemeClr val="tx1"/>
          </a:solidFill>
          <a:latin typeface="+mn-lt"/>
          <a:ea typeface="+mn-ea"/>
          <a:cs typeface="+mn-cs"/>
        </a:defRPr>
      </a:lvl6pPr>
      <a:lvl7pPr marL="9289062" algn="l" defTabSz="3096355" rtl="0" eaLnBrk="1" latinLnBrk="0" hangingPunct="1">
        <a:defRPr sz="6082" kern="1200">
          <a:solidFill>
            <a:schemeClr val="tx1"/>
          </a:solidFill>
          <a:latin typeface="+mn-lt"/>
          <a:ea typeface="+mn-ea"/>
          <a:cs typeface="+mn-cs"/>
        </a:defRPr>
      </a:lvl7pPr>
      <a:lvl8pPr marL="10837227" algn="l" defTabSz="3096355" rtl="0" eaLnBrk="1" latinLnBrk="0" hangingPunct="1">
        <a:defRPr sz="6082" kern="1200">
          <a:solidFill>
            <a:schemeClr val="tx1"/>
          </a:solidFill>
          <a:latin typeface="+mn-lt"/>
          <a:ea typeface="+mn-ea"/>
          <a:cs typeface="+mn-cs"/>
        </a:defRPr>
      </a:lvl8pPr>
      <a:lvl9pPr marL="12385401" algn="l" defTabSz="3096355" rtl="0" eaLnBrk="1" latinLnBrk="0" hangingPunct="1">
        <a:defRPr sz="6082"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618" tIns="185770" rIns="371618" bIns="18577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618" tIns="185770" rIns="371618" bIns="18577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618" tIns="185770" rIns="371618" bIns="18577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618" tIns="185770" rIns="371618" bIns="18577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641" tIns="154788" rIns="309641" bIns="154788"/>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641" tIns="154788" rIns="309641" bIns="154788"/>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9845184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8067" algn="l" rtl="0" eaLnBrk="1" fontAlgn="base" hangingPunct="1">
        <a:spcBef>
          <a:spcPct val="0"/>
        </a:spcBef>
        <a:spcAft>
          <a:spcPct val="0"/>
        </a:spcAft>
        <a:defRPr sz="13581">
          <a:solidFill>
            <a:schemeClr val="tx2"/>
          </a:solidFill>
          <a:latin typeface="Garamond" pitchFamily="18" charset="0"/>
        </a:defRPr>
      </a:lvl6pPr>
      <a:lvl7pPr marL="3096109" algn="l" rtl="0" eaLnBrk="1" fontAlgn="base" hangingPunct="1">
        <a:spcBef>
          <a:spcPct val="0"/>
        </a:spcBef>
        <a:spcAft>
          <a:spcPct val="0"/>
        </a:spcAft>
        <a:defRPr sz="13581">
          <a:solidFill>
            <a:schemeClr val="tx2"/>
          </a:solidFill>
          <a:latin typeface="Garamond" pitchFamily="18" charset="0"/>
        </a:defRPr>
      </a:lvl7pPr>
      <a:lvl8pPr marL="4644159" algn="l" rtl="0" eaLnBrk="1" fontAlgn="base" hangingPunct="1">
        <a:spcBef>
          <a:spcPct val="0"/>
        </a:spcBef>
        <a:spcAft>
          <a:spcPct val="0"/>
        </a:spcAft>
        <a:defRPr sz="13581">
          <a:solidFill>
            <a:schemeClr val="tx2"/>
          </a:solidFill>
          <a:latin typeface="Garamond" pitchFamily="18" charset="0"/>
        </a:defRPr>
      </a:lvl8pPr>
      <a:lvl9pPr marL="6192207" algn="l" rtl="0" eaLnBrk="1" fontAlgn="base" hangingPunct="1">
        <a:spcBef>
          <a:spcPct val="0"/>
        </a:spcBef>
        <a:spcAft>
          <a:spcPct val="0"/>
        </a:spcAft>
        <a:defRPr sz="13581">
          <a:solidFill>
            <a:schemeClr val="tx2"/>
          </a:solidFill>
          <a:latin typeface="Garamond" pitchFamily="18" charset="0"/>
        </a:defRPr>
      </a:lvl9pPr>
    </p:titleStyle>
    <p:bodyStyle>
      <a:lvl1pPr marL="1161027" indent="-116102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8325" indent="-1101897"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1619" indent="-1187933"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6652" indent="-106966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92322" indent="-11502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40373" indent="-11502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88427" indent="-11502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36479" indent="-11502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84530" indent="-115028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6109" rtl="0" eaLnBrk="1" latinLnBrk="0" hangingPunct="1">
        <a:defRPr sz="6082" kern="1200">
          <a:solidFill>
            <a:schemeClr val="tx1"/>
          </a:solidFill>
          <a:latin typeface="+mn-lt"/>
          <a:ea typeface="+mn-ea"/>
          <a:cs typeface="+mn-cs"/>
        </a:defRPr>
      </a:lvl1pPr>
      <a:lvl2pPr marL="1548067" algn="l" defTabSz="3096109" rtl="0" eaLnBrk="1" latinLnBrk="0" hangingPunct="1">
        <a:defRPr sz="6082" kern="1200">
          <a:solidFill>
            <a:schemeClr val="tx1"/>
          </a:solidFill>
          <a:latin typeface="+mn-lt"/>
          <a:ea typeface="+mn-ea"/>
          <a:cs typeface="+mn-cs"/>
        </a:defRPr>
      </a:lvl2pPr>
      <a:lvl3pPr marL="3096109" algn="l" defTabSz="3096109" rtl="0" eaLnBrk="1" latinLnBrk="0" hangingPunct="1">
        <a:defRPr sz="6082" kern="1200">
          <a:solidFill>
            <a:schemeClr val="tx1"/>
          </a:solidFill>
          <a:latin typeface="+mn-lt"/>
          <a:ea typeface="+mn-ea"/>
          <a:cs typeface="+mn-cs"/>
        </a:defRPr>
      </a:lvl3pPr>
      <a:lvl4pPr marL="4644159" algn="l" defTabSz="3096109" rtl="0" eaLnBrk="1" latinLnBrk="0" hangingPunct="1">
        <a:defRPr sz="6082" kern="1200">
          <a:solidFill>
            <a:schemeClr val="tx1"/>
          </a:solidFill>
          <a:latin typeface="+mn-lt"/>
          <a:ea typeface="+mn-ea"/>
          <a:cs typeface="+mn-cs"/>
        </a:defRPr>
      </a:lvl4pPr>
      <a:lvl5pPr marL="6192207" algn="l" defTabSz="3096109" rtl="0" eaLnBrk="1" latinLnBrk="0" hangingPunct="1">
        <a:defRPr sz="6082" kern="1200">
          <a:solidFill>
            <a:schemeClr val="tx1"/>
          </a:solidFill>
          <a:latin typeface="+mn-lt"/>
          <a:ea typeface="+mn-ea"/>
          <a:cs typeface="+mn-cs"/>
        </a:defRPr>
      </a:lvl5pPr>
      <a:lvl6pPr marL="7740264" algn="l" defTabSz="3096109" rtl="0" eaLnBrk="1" latinLnBrk="0" hangingPunct="1">
        <a:defRPr sz="6082" kern="1200">
          <a:solidFill>
            <a:schemeClr val="tx1"/>
          </a:solidFill>
          <a:latin typeface="+mn-lt"/>
          <a:ea typeface="+mn-ea"/>
          <a:cs typeface="+mn-cs"/>
        </a:defRPr>
      </a:lvl6pPr>
      <a:lvl7pPr marL="9288316" algn="l" defTabSz="3096109" rtl="0" eaLnBrk="1" latinLnBrk="0" hangingPunct="1">
        <a:defRPr sz="6082" kern="1200">
          <a:solidFill>
            <a:schemeClr val="tx1"/>
          </a:solidFill>
          <a:latin typeface="+mn-lt"/>
          <a:ea typeface="+mn-ea"/>
          <a:cs typeface="+mn-cs"/>
        </a:defRPr>
      </a:lvl7pPr>
      <a:lvl8pPr marL="10836378" algn="l" defTabSz="3096109" rtl="0" eaLnBrk="1" latinLnBrk="0" hangingPunct="1">
        <a:defRPr sz="6082" kern="1200">
          <a:solidFill>
            <a:schemeClr val="tx1"/>
          </a:solidFill>
          <a:latin typeface="+mn-lt"/>
          <a:ea typeface="+mn-ea"/>
          <a:cs typeface="+mn-cs"/>
        </a:defRPr>
      </a:lvl8pPr>
      <a:lvl9pPr marL="12384417" algn="l" defTabSz="3096109" rtl="0" eaLnBrk="1" latinLnBrk="0" hangingPunct="1">
        <a:defRPr sz="6082"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533" tIns="185725" rIns="371533" bIns="18572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533" tIns="185725" rIns="371533" bIns="18572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533" tIns="185725" rIns="371533" bIns="18572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533" tIns="185725" rIns="371533" bIns="18572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570" tIns="154750" rIns="309570" bIns="154750"/>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570" tIns="154750" rIns="309570" bIns="154750"/>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977435121"/>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7705" algn="l" rtl="0" eaLnBrk="1" fontAlgn="base" hangingPunct="1">
        <a:spcBef>
          <a:spcPct val="0"/>
        </a:spcBef>
        <a:spcAft>
          <a:spcPct val="0"/>
        </a:spcAft>
        <a:defRPr sz="13581">
          <a:solidFill>
            <a:schemeClr val="tx2"/>
          </a:solidFill>
          <a:latin typeface="Garamond" pitchFamily="18" charset="0"/>
        </a:defRPr>
      </a:lvl6pPr>
      <a:lvl7pPr marL="3095386" algn="l" rtl="0" eaLnBrk="1" fontAlgn="base" hangingPunct="1">
        <a:spcBef>
          <a:spcPct val="0"/>
        </a:spcBef>
        <a:spcAft>
          <a:spcPct val="0"/>
        </a:spcAft>
        <a:defRPr sz="13581">
          <a:solidFill>
            <a:schemeClr val="tx2"/>
          </a:solidFill>
          <a:latin typeface="Garamond" pitchFamily="18" charset="0"/>
        </a:defRPr>
      </a:lvl7pPr>
      <a:lvl8pPr marL="4643076" algn="l" rtl="0" eaLnBrk="1" fontAlgn="base" hangingPunct="1">
        <a:spcBef>
          <a:spcPct val="0"/>
        </a:spcBef>
        <a:spcAft>
          <a:spcPct val="0"/>
        </a:spcAft>
        <a:defRPr sz="13581">
          <a:solidFill>
            <a:schemeClr val="tx2"/>
          </a:solidFill>
          <a:latin typeface="Garamond" pitchFamily="18" charset="0"/>
        </a:defRPr>
      </a:lvl8pPr>
      <a:lvl9pPr marL="6190766" algn="l" rtl="0" eaLnBrk="1" fontAlgn="base" hangingPunct="1">
        <a:spcBef>
          <a:spcPct val="0"/>
        </a:spcBef>
        <a:spcAft>
          <a:spcPct val="0"/>
        </a:spcAft>
        <a:defRPr sz="13581">
          <a:solidFill>
            <a:schemeClr val="tx2"/>
          </a:solidFill>
          <a:latin typeface="Garamond" pitchFamily="18" charset="0"/>
        </a:defRPr>
      </a:lvl9pPr>
    </p:titleStyle>
    <p:bodyStyle>
      <a:lvl1pPr marL="1160752" indent="-1160752"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7795" indent="-1101640"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0811" indent="-1187654"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5595" indent="-106941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90993" indent="-11500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38682" indent="-11500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86380" indent="-11500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34070" indent="-11500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81759" indent="-11500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5386" rtl="0" eaLnBrk="1" latinLnBrk="0" hangingPunct="1">
        <a:defRPr sz="6082" kern="1200">
          <a:solidFill>
            <a:schemeClr val="tx1"/>
          </a:solidFill>
          <a:latin typeface="+mn-lt"/>
          <a:ea typeface="+mn-ea"/>
          <a:cs typeface="+mn-cs"/>
        </a:defRPr>
      </a:lvl1pPr>
      <a:lvl2pPr marL="1547705" algn="l" defTabSz="3095386" rtl="0" eaLnBrk="1" latinLnBrk="0" hangingPunct="1">
        <a:defRPr sz="6082" kern="1200">
          <a:solidFill>
            <a:schemeClr val="tx1"/>
          </a:solidFill>
          <a:latin typeface="+mn-lt"/>
          <a:ea typeface="+mn-ea"/>
          <a:cs typeface="+mn-cs"/>
        </a:defRPr>
      </a:lvl2pPr>
      <a:lvl3pPr marL="3095386" algn="l" defTabSz="3095386" rtl="0" eaLnBrk="1" latinLnBrk="0" hangingPunct="1">
        <a:defRPr sz="6082" kern="1200">
          <a:solidFill>
            <a:schemeClr val="tx1"/>
          </a:solidFill>
          <a:latin typeface="+mn-lt"/>
          <a:ea typeface="+mn-ea"/>
          <a:cs typeface="+mn-cs"/>
        </a:defRPr>
      </a:lvl3pPr>
      <a:lvl4pPr marL="4643076" algn="l" defTabSz="3095386" rtl="0" eaLnBrk="1" latinLnBrk="0" hangingPunct="1">
        <a:defRPr sz="6082" kern="1200">
          <a:solidFill>
            <a:schemeClr val="tx1"/>
          </a:solidFill>
          <a:latin typeface="+mn-lt"/>
          <a:ea typeface="+mn-ea"/>
          <a:cs typeface="+mn-cs"/>
        </a:defRPr>
      </a:lvl4pPr>
      <a:lvl5pPr marL="6190766" algn="l" defTabSz="3095386" rtl="0" eaLnBrk="1" latinLnBrk="0" hangingPunct="1">
        <a:defRPr sz="6082" kern="1200">
          <a:solidFill>
            <a:schemeClr val="tx1"/>
          </a:solidFill>
          <a:latin typeface="+mn-lt"/>
          <a:ea typeface="+mn-ea"/>
          <a:cs typeface="+mn-cs"/>
        </a:defRPr>
      </a:lvl5pPr>
      <a:lvl6pPr marL="7738462" algn="l" defTabSz="3095386" rtl="0" eaLnBrk="1" latinLnBrk="0" hangingPunct="1">
        <a:defRPr sz="6082" kern="1200">
          <a:solidFill>
            <a:schemeClr val="tx1"/>
          </a:solidFill>
          <a:latin typeface="+mn-lt"/>
          <a:ea typeface="+mn-ea"/>
          <a:cs typeface="+mn-cs"/>
        </a:defRPr>
      </a:lvl6pPr>
      <a:lvl7pPr marL="9286147" algn="l" defTabSz="3095386" rtl="0" eaLnBrk="1" latinLnBrk="0" hangingPunct="1">
        <a:defRPr sz="6082" kern="1200">
          <a:solidFill>
            <a:schemeClr val="tx1"/>
          </a:solidFill>
          <a:latin typeface="+mn-lt"/>
          <a:ea typeface="+mn-ea"/>
          <a:cs typeface="+mn-cs"/>
        </a:defRPr>
      </a:lvl7pPr>
      <a:lvl8pPr marL="10833852" algn="l" defTabSz="3095386" rtl="0" eaLnBrk="1" latinLnBrk="0" hangingPunct="1">
        <a:defRPr sz="6082" kern="1200">
          <a:solidFill>
            <a:schemeClr val="tx1"/>
          </a:solidFill>
          <a:latin typeface="+mn-lt"/>
          <a:ea typeface="+mn-ea"/>
          <a:cs typeface="+mn-cs"/>
        </a:defRPr>
      </a:lvl8pPr>
      <a:lvl9pPr marL="12381529" algn="l" defTabSz="3095386" rtl="0" eaLnBrk="1" latinLnBrk="0" hangingPunct="1">
        <a:defRPr sz="6082"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448" tIns="185680" rIns="371448" bIns="18568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448" tIns="185680" rIns="371448" bIns="18568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448" tIns="185680" rIns="371448" bIns="18568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448" tIns="185680" rIns="371448" bIns="18568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499" tIns="154713" rIns="309499" bIns="154713"/>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499" tIns="154713" rIns="309499" bIns="154713"/>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11960442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7344" algn="l" rtl="0" eaLnBrk="1" fontAlgn="base" hangingPunct="1">
        <a:spcBef>
          <a:spcPct val="0"/>
        </a:spcBef>
        <a:spcAft>
          <a:spcPct val="0"/>
        </a:spcAft>
        <a:defRPr sz="13581">
          <a:solidFill>
            <a:schemeClr val="tx2"/>
          </a:solidFill>
          <a:latin typeface="Garamond" pitchFamily="18" charset="0"/>
        </a:defRPr>
      </a:lvl6pPr>
      <a:lvl7pPr marL="3094663" algn="l" rtl="0" eaLnBrk="1" fontAlgn="base" hangingPunct="1">
        <a:spcBef>
          <a:spcPct val="0"/>
        </a:spcBef>
        <a:spcAft>
          <a:spcPct val="0"/>
        </a:spcAft>
        <a:defRPr sz="13581">
          <a:solidFill>
            <a:schemeClr val="tx2"/>
          </a:solidFill>
          <a:latin typeface="Garamond" pitchFamily="18" charset="0"/>
        </a:defRPr>
      </a:lvl7pPr>
      <a:lvl8pPr marL="4641993" algn="l" rtl="0" eaLnBrk="1" fontAlgn="base" hangingPunct="1">
        <a:spcBef>
          <a:spcPct val="0"/>
        </a:spcBef>
        <a:spcAft>
          <a:spcPct val="0"/>
        </a:spcAft>
        <a:defRPr sz="13581">
          <a:solidFill>
            <a:schemeClr val="tx2"/>
          </a:solidFill>
          <a:latin typeface="Garamond" pitchFamily="18" charset="0"/>
        </a:defRPr>
      </a:lvl8pPr>
      <a:lvl9pPr marL="6189320" algn="l" rtl="0" eaLnBrk="1" fontAlgn="base" hangingPunct="1">
        <a:spcBef>
          <a:spcPct val="0"/>
        </a:spcBef>
        <a:spcAft>
          <a:spcPct val="0"/>
        </a:spcAft>
        <a:defRPr sz="13581">
          <a:solidFill>
            <a:schemeClr val="tx2"/>
          </a:solidFill>
          <a:latin typeface="Garamond" pitchFamily="18" charset="0"/>
        </a:defRPr>
      </a:lvl9pPr>
    </p:titleStyle>
    <p:bodyStyle>
      <a:lvl1pPr marL="1160483" indent="-1160483"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7266" indent="-110138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60005" indent="-118738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4537" indent="-106916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89667" indent="-11497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36994" indent="-11497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84330" indent="-11497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31658" indent="-11497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78982" indent="-114975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4663" rtl="0" eaLnBrk="1" latinLnBrk="0" hangingPunct="1">
        <a:defRPr sz="6082" kern="1200">
          <a:solidFill>
            <a:schemeClr val="tx1"/>
          </a:solidFill>
          <a:latin typeface="+mn-lt"/>
          <a:ea typeface="+mn-ea"/>
          <a:cs typeface="+mn-cs"/>
        </a:defRPr>
      </a:lvl1pPr>
      <a:lvl2pPr marL="1547344" algn="l" defTabSz="3094663" rtl="0" eaLnBrk="1" latinLnBrk="0" hangingPunct="1">
        <a:defRPr sz="6082" kern="1200">
          <a:solidFill>
            <a:schemeClr val="tx1"/>
          </a:solidFill>
          <a:latin typeface="+mn-lt"/>
          <a:ea typeface="+mn-ea"/>
          <a:cs typeface="+mn-cs"/>
        </a:defRPr>
      </a:lvl2pPr>
      <a:lvl3pPr marL="3094663" algn="l" defTabSz="3094663" rtl="0" eaLnBrk="1" latinLnBrk="0" hangingPunct="1">
        <a:defRPr sz="6082" kern="1200">
          <a:solidFill>
            <a:schemeClr val="tx1"/>
          </a:solidFill>
          <a:latin typeface="+mn-lt"/>
          <a:ea typeface="+mn-ea"/>
          <a:cs typeface="+mn-cs"/>
        </a:defRPr>
      </a:lvl3pPr>
      <a:lvl4pPr marL="4641993" algn="l" defTabSz="3094663" rtl="0" eaLnBrk="1" latinLnBrk="0" hangingPunct="1">
        <a:defRPr sz="6082" kern="1200">
          <a:solidFill>
            <a:schemeClr val="tx1"/>
          </a:solidFill>
          <a:latin typeface="+mn-lt"/>
          <a:ea typeface="+mn-ea"/>
          <a:cs typeface="+mn-cs"/>
        </a:defRPr>
      </a:lvl4pPr>
      <a:lvl5pPr marL="6189320" algn="l" defTabSz="3094663" rtl="0" eaLnBrk="1" latinLnBrk="0" hangingPunct="1">
        <a:defRPr sz="6082" kern="1200">
          <a:solidFill>
            <a:schemeClr val="tx1"/>
          </a:solidFill>
          <a:latin typeface="+mn-lt"/>
          <a:ea typeface="+mn-ea"/>
          <a:cs typeface="+mn-cs"/>
        </a:defRPr>
      </a:lvl5pPr>
      <a:lvl6pPr marL="7736654" algn="l" defTabSz="3094663" rtl="0" eaLnBrk="1" latinLnBrk="0" hangingPunct="1">
        <a:defRPr sz="6082" kern="1200">
          <a:solidFill>
            <a:schemeClr val="tx1"/>
          </a:solidFill>
          <a:latin typeface="+mn-lt"/>
          <a:ea typeface="+mn-ea"/>
          <a:cs typeface="+mn-cs"/>
        </a:defRPr>
      </a:lvl6pPr>
      <a:lvl7pPr marL="9283985" algn="l" defTabSz="3094663" rtl="0" eaLnBrk="1" latinLnBrk="0" hangingPunct="1">
        <a:defRPr sz="6082" kern="1200">
          <a:solidFill>
            <a:schemeClr val="tx1"/>
          </a:solidFill>
          <a:latin typeface="+mn-lt"/>
          <a:ea typeface="+mn-ea"/>
          <a:cs typeface="+mn-cs"/>
        </a:defRPr>
      </a:lvl7pPr>
      <a:lvl8pPr marL="10831325" algn="l" defTabSz="3094663" rtl="0" eaLnBrk="1" latinLnBrk="0" hangingPunct="1">
        <a:defRPr sz="6082" kern="1200">
          <a:solidFill>
            <a:schemeClr val="tx1"/>
          </a:solidFill>
          <a:latin typeface="+mn-lt"/>
          <a:ea typeface="+mn-ea"/>
          <a:cs typeface="+mn-cs"/>
        </a:defRPr>
      </a:lvl8pPr>
      <a:lvl9pPr marL="12378640" algn="l" defTabSz="3094663" rtl="0" eaLnBrk="1" latinLnBrk="0" hangingPunct="1">
        <a:defRPr sz="6082"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360" tIns="185635" rIns="371360" bIns="18563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360" tIns="185635" rIns="371360" bIns="18563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360" tIns="185635" rIns="371360" bIns="18563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360" tIns="185635" rIns="371360" bIns="18563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426" tIns="154675" rIns="309426" bIns="15467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426" tIns="154675" rIns="309426" bIns="154675"/>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1003139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6984" algn="l" rtl="0" eaLnBrk="1" fontAlgn="base" hangingPunct="1">
        <a:spcBef>
          <a:spcPct val="0"/>
        </a:spcBef>
        <a:spcAft>
          <a:spcPct val="0"/>
        </a:spcAft>
        <a:defRPr sz="13581">
          <a:solidFill>
            <a:schemeClr val="tx2"/>
          </a:solidFill>
          <a:latin typeface="Garamond" pitchFamily="18" charset="0"/>
        </a:defRPr>
      </a:lvl6pPr>
      <a:lvl7pPr marL="3093942" algn="l" rtl="0" eaLnBrk="1" fontAlgn="base" hangingPunct="1">
        <a:spcBef>
          <a:spcPct val="0"/>
        </a:spcBef>
        <a:spcAft>
          <a:spcPct val="0"/>
        </a:spcAft>
        <a:defRPr sz="13581">
          <a:solidFill>
            <a:schemeClr val="tx2"/>
          </a:solidFill>
          <a:latin typeface="Garamond" pitchFamily="18" charset="0"/>
        </a:defRPr>
      </a:lvl7pPr>
      <a:lvl8pPr marL="4640910" algn="l" rtl="0" eaLnBrk="1" fontAlgn="base" hangingPunct="1">
        <a:spcBef>
          <a:spcPct val="0"/>
        </a:spcBef>
        <a:spcAft>
          <a:spcPct val="0"/>
        </a:spcAft>
        <a:defRPr sz="13581">
          <a:solidFill>
            <a:schemeClr val="tx2"/>
          </a:solidFill>
          <a:latin typeface="Garamond" pitchFamily="18" charset="0"/>
        </a:defRPr>
      </a:lvl8pPr>
      <a:lvl9pPr marL="6187876" algn="l" rtl="0" eaLnBrk="1" fontAlgn="base" hangingPunct="1">
        <a:spcBef>
          <a:spcPct val="0"/>
        </a:spcBef>
        <a:spcAft>
          <a:spcPct val="0"/>
        </a:spcAft>
        <a:defRPr sz="13581">
          <a:solidFill>
            <a:schemeClr val="tx2"/>
          </a:solidFill>
          <a:latin typeface="Garamond" pitchFamily="18" charset="0"/>
        </a:defRPr>
      </a:lvl9pPr>
    </p:titleStyle>
    <p:bodyStyle>
      <a:lvl1pPr marL="1160209" indent="-116020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6741" indent="-1101128"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9199" indent="-1187104"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3481" indent="-106891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88340" indent="-11494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35305" indent="-11494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82278" indent="-11494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29247" indent="-11494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76212" indent="-11494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3942" rtl="0" eaLnBrk="1" latinLnBrk="0" hangingPunct="1">
        <a:defRPr sz="6082" kern="1200">
          <a:solidFill>
            <a:schemeClr val="tx1"/>
          </a:solidFill>
          <a:latin typeface="+mn-lt"/>
          <a:ea typeface="+mn-ea"/>
          <a:cs typeface="+mn-cs"/>
        </a:defRPr>
      </a:lvl1pPr>
      <a:lvl2pPr marL="1546984" algn="l" defTabSz="3093942" rtl="0" eaLnBrk="1" latinLnBrk="0" hangingPunct="1">
        <a:defRPr sz="6082" kern="1200">
          <a:solidFill>
            <a:schemeClr val="tx1"/>
          </a:solidFill>
          <a:latin typeface="+mn-lt"/>
          <a:ea typeface="+mn-ea"/>
          <a:cs typeface="+mn-cs"/>
        </a:defRPr>
      </a:lvl2pPr>
      <a:lvl3pPr marL="3093942" algn="l" defTabSz="3093942" rtl="0" eaLnBrk="1" latinLnBrk="0" hangingPunct="1">
        <a:defRPr sz="6082" kern="1200">
          <a:solidFill>
            <a:schemeClr val="tx1"/>
          </a:solidFill>
          <a:latin typeface="+mn-lt"/>
          <a:ea typeface="+mn-ea"/>
          <a:cs typeface="+mn-cs"/>
        </a:defRPr>
      </a:lvl3pPr>
      <a:lvl4pPr marL="4640910" algn="l" defTabSz="3093942" rtl="0" eaLnBrk="1" latinLnBrk="0" hangingPunct="1">
        <a:defRPr sz="6082" kern="1200">
          <a:solidFill>
            <a:schemeClr val="tx1"/>
          </a:solidFill>
          <a:latin typeface="+mn-lt"/>
          <a:ea typeface="+mn-ea"/>
          <a:cs typeface="+mn-cs"/>
        </a:defRPr>
      </a:lvl4pPr>
      <a:lvl5pPr marL="6187876" algn="l" defTabSz="3093942" rtl="0" eaLnBrk="1" latinLnBrk="0" hangingPunct="1">
        <a:defRPr sz="6082" kern="1200">
          <a:solidFill>
            <a:schemeClr val="tx1"/>
          </a:solidFill>
          <a:latin typeface="+mn-lt"/>
          <a:ea typeface="+mn-ea"/>
          <a:cs typeface="+mn-cs"/>
        </a:defRPr>
      </a:lvl5pPr>
      <a:lvl6pPr marL="7734852" algn="l" defTabSz="3093942" rtl="0" eaLnBrk="1" latinLnBrk="0" hangingPunct="1">
        <a:defRPr sz="6082" kern="1200">
          <a:solidFill>
            <a:schemeClr val="tx1"/>
          </a:solidFill>
          <a:latin typeface="+mn-lt"/>
          <a:ea typeface="+mn-ea"/>
          <a:cs typeface="+mn-cs"/>
        </a:defRPr>
      </a:lvl6pPr>
      <a:lvl7pPr marL="9281817" algn="l" defTabSz="3093942" rtl="0" eaLnBrk="1" latinLnBrk="0" hangingPunct="1">
        <a:defRPr sz="6082" kern="1200">
          <a:solidFill>
            <a:schemeClr val="tx1"/>
          </a:solidFill>
          <a:latin typeface="+mn-lt"/>
          <a:ea typeface="+mn-ea"/>
          <a:cs typeface="+mn-cs"/>
        </a:defRPr>
      </a:lvl7pPr>
      <a:lvl8pPr marL="10828799" algn="l" defTabSz="3093942" rtl="0" eaLnBrk="1" latinLnBrk="0" hangingPunct="1">
        <a:defRPr sz="6082" kern="1200">
          <a:solidFill>
            <a:schemeClr val="tx1"/>
          </a:solidFill>
          <a:latin typeface="+mn-lt"/>
          <a:ea typeface="+mn-ea"/>
          <a:cs typeface="+mn-cs"/>
        </a:defRPr>
      </a:lvl8pPr>
      <a:lvl9pPr marL="12375753" algn="l" defTabSz="3093942" rtl="0" eaLnBrk="1" latinLnBrk="0" hangingPunct="1">
        <a:defRPr sz="6082"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5" y="1441662"/>
            <a:ext cx="25923241" cy="4158302"/>
          </a:xfrm>
          <a:prstGeom prst="rect">
            <a:avLst/>
          </a:prstGeom>
        </p:spPr>
        <p:txBody>
          <a:bodyPr vert="horz" lIns="0" tIns="185553" rIns="0" bIns="185553"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1440185" y="6799973"/>
            <a:ext cx="25923241" cy="25358151"/>
          </a:xfrm>
          <a:prstGeom prst="rect">
            <a:avLst/>
          </a:prstGeom>
        </p:spPr>
        <p:txBody>
          <a:bodyPr vert="horz" lIns="371213" tIns="185553" rIns="371213" bIns="1855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6977"/>
            <a:ext cx="6720840" cy="1916651"/>
          </a:xfrm>
          <a:prstGeom prst="rect">
            <a:avLst/>
          </a:prstGeom>
        </p:spPr>
        <p:txBody>
          <a:bodyPr vert="horz" lIns="371213" tIns="185553" rIns="371213" bIns="185553" rtlCol="0" anchor="ctr"/>
          <a:lstStyle>
            <a:lvl1pPr algn="l">
              <a:defRPr sz="4166">
                <a:solidFill>
                  <a:schemeClr val="tx1">
                    <a:tint val="75000"/>
                  </a:schemeClr>
                </a:solidFill>
              </a:defRPr>
            </a:lvl1pPr>
          </a:lstStyle>
          <a:p>
            <a:pPr defTabSz="3092743"/>
            <a:endParaRPr lang="en-US" dirty="0">
              <a:solidFill>
                <a:prstClr val="black">
                  <a:tint val="75000"/>
                </a:prstClr>
              </a:solidFill>
            </a:endParaRPr>
          </a:p>
        </p:txBody>
      </p:sp>
      <p:sp>
        <p:nvSpPr>
          <p:cNvPr id="5" name="Footer Placeholder 4"/>
          <p:cNvSpPr>
            <a:spLocks noGrp="1"/>
          </p:cNvSpPr>
          <p:nvPr>
            <p:ph type="ftr" sz="quarter" idx="3"/>
          </p:nvPr>
        </p:nvSpPr>
        <p:spPr>
          <a:xfrm>
            <a:off x="9841234" y="33366977"/>
            <a:ext cx="9121140" cy="1916651"/>
          </a:xfrm>
          <a:prstGeom prst="rect">
            <a:avLst/>
          </a:prstGeom>
        </p:spPr>
        <p:txBody>
          <a:bodyPr vert="horz" lIns="371213" tIns="185553" rIns="371213" bIns="185553" rtlCol="0" anchor="ctr"/>
          <a:lstStyle>
            <a:lvl1pPr algn="ctr">
              <a:defRPr sz="4166">
                <a:solidFill>
                  <a:schemeClr val="tx1">
                    <a:tint val="75000"/>
                  </a:schemeClr>
                </a:solidFill>
              </a:defRPr>
            </a:lvl1pPr>
          </a:lstStyle>
          <a:p>
            <a:pPr defTabSz="3092743"/>
            <a:endParaRPr lang="en-US" dirty="0">
              <a:solidFill>
                <a:prstClr val="black">
                  <a:tint val="75000"/>
                </a:prstClr>
              </a:solidFill>
            </a:endParaRPr>
          </a:p>
        </p:txBody>
      </p:sp>
      <p:sp>
        <p:nvSpPr>
          <p:cNvPr id="6" name="Slide Number Placeholder 5"/>
          <p:cNvSpPr>
            <a:spLocks noGrp="1"/>
          </p:cNvSpPr>
          <p:nvPr>
            <p:ph type="sldNum" sz="quarter" idx="4"/>
          </p:nvPr>
        </p:nvSpPr>
        <p:spPr>
          <a:xfrm>
            <a:off x="20642580" y="33366977"/>
            <a:ext cx="6720840" cy="1916651"/>
          </a:xfrm>
          <a:prstGeom prst="rect">
            <a:avLst/>
          </a:prstGeom>
        </p:spPr>
        <p:txBody>
          <a:bodyPr vert="horz" lIns="371213" tIns="185553" rIns="371213" bIns="185553" rtlCol="0" anchor="ctr"/>
          <a:lstStyle>
            <a:lvl1pPr algn="r">
              <a:defRPr sz="4166">
                <a:solidFill>
                  <a:schemeClr val="tx1">
                    <a:tint val="75000"/>
                  </a:schemeClr>
                </a:solidFill>
              </a:defRPr>
            </a:lvl1pPr>
          </a:lstStyle>
          <a:p>
            <a:pPr defTabSz="3092743"/>
            <a:fld id="{58161B50-6D0B-48B4-A1D4-BAD8C599CC84}" type="slidenum">
              <a:rPr lang="en-US" smtClean="0">
                <a:solidFill>
                  <a:prstClr val="black">
                    <a:tint val="75000"/>
                  </a:prstClr>
                </a:solidFill>
              </a:rPr>
              <a:pPr defTabSz="3092743"/>
              <a:t>‹#›</a:t>
            </a:fld>
            <a:endParaRPr lang="en-US" dirty="0">
              <a:solidFill>
                <a:prstClr val="black">
                  <a:tint val="75000"/>
                </a:prstClr>
              </a:solidFill>
            </a:endParaRPr>
          </a:p>
        </p:txBody>
      </p:sp>
      <p:pic>
        <p:nvPicPr>
          <p:cNvPr id="7" name="Picture 6"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282002899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iming>
    <p:tnLst>
      <p:par>
        <p:cTn id="1" dur="indefinite" restart="never" nodeType="tmRoot"/>
      </p:par>
    </p:tnLst>
  </p:timing>
  <p:hf hdr="0" ftr="0" dt="0"/>
  <p:txStyles>
    <p:titleStyle>
      <a:lvl1pPr algn="ctr" defTabSz="3092743" rtl="0" eaLnBrk="1" latinLnBrk="0" hangingPunct="1">
        <a:spcBef>
          <a:spcPct val="0"/>
        </a:spcBef>
        <a:buNone/>
        <a:defRPr sz="14998" kern="1200">
          <a:solidFill>
            <a:schemeClr val="tx1"/>
          </a:solidFill>
          <a:latin typeface="Times New Roman" pitchFamily="18" charset="0"/>
          <a:ea typeface="+mj-ea"/>
          <a:cs typeface="Times New Roman" pitchFamily="18" charset="0"/>
        </a:defRPr>
      </a:lvl1pPr>
    </p:titleStyle>
    <p:bodyStyle>
      <a:lvl1pPr marL="1159767" indent="-1159767" algn="l" defTabSz="3092743" rtl="0" eaLnBrk="1" latinLnBrk="0" hangingPunct="1">
        <a:spcBef>
          <a:spcPct val="20000"/>
        </a:spcBef>
        <a:buFont typeface="Arial" pitchFamily="34" charset="0"/>
        <a:buChar char="•"/>
        <a:defRPr sz="10832" kern="1200">
          <a:solidFill>
            <a:schemeClr val="tx1"/>
          </a:solidFill>
          <a:latin typeface="+mn-lt"/>
          <a:ea typeface="+mn-ea"/>
          <a:cs typeface="+mn-cs"/>
        </a:defRPr>
      </a:lvl1pPr>
      <a:lvl2pPr marL="2512850" indent="-966495" algn="l" defTabSz="3092743" rtl="0" eaLnBrk="1" latinLnBrk="0" hangingPunct="1">
        <a:spcBef>
          <a:spcPct val="20000"/>
        </a:spcBef>
        <a:buFont typeface="Arial" pitchFamily="34" charset="0"/>
        <a:buChar char="–"/>
        <a:defRPr sz="9415" kern="1200">
          <a:solidFill>
            <a:schemeClr val="tx1"/>
          </a:solidFill>
          <a:latin typeface="+mn-lt"/>
          <a:ea typeface="+mn-ea"/>
          <a:cs typeface="+mn-cs"/>
        </a:defRPr>
      </a:lvl2pPr>
      <a:lvl3pPr marL="3865926" indent="-773195" algn="l" defTabSz="3092743" rtl="0" eaLnBrk="1" latinLnBrk="0" hangingPunct="1">
        <a:spcBef>
          <a:spcPct val="20000"/>
        </a:spcBef>
        <a:buFont typeface="Arial" pitchFamily="34" charset="0"/>
        <a:buChar char="•"/>
        <a:defRPr sz="8332" kern="1200">
          <a:solidFill>
            <a:schemeClr val="tx1"/>
          </a:solidFill>
          <a:latin typeface="+mn-lt"/>
          <a:ea typeface="+mn-ea"/>
          <a:cs typeface="+mn-cs"/>
        </a:defRPr>
      </a:lvl3pPr>
      <a:lvl4pPr marL="5412295" indent="-773195" algn="l" defTabSz="3092743" rtl="0" eaLnBrk="1" latinLnBrk="0" hangingPunct="1">
        <a:spcBef>
          <a:spcPct val="20000"/>
        </a:spcBef>
        <a:buFont typeface="Arial" pitchFamily="34" charset="0"/>
        <a:buChar char="–"/>
        <a:defRPr sz="6916" kern="1200">
          <a:solidFill>
            <a:schemeClr val="tx1"/>
          </a:solidFill>
          <a:latin typeface="+mn-lt"/>
          <a:ea typeface="+mn-ea"/>
          <a:cs typeface="+mn-cs"/>
        </a:defRPr>
      </a:lvl4pPr>
      <a:lvl5pPr marL="6958682" indent="-773195" algn="l" defTabSz="3092743" rtl="0" eaLnBrk="1" latinLnBrk="0" hangingPunct="1">
        <a:spcBef>
          <a:spcPct val="20000"/>
        </a:spcBef>
        <a:buFont typeface="Arial" pitchFamily="34" charset="0"/>
        <a:buChar char="»"/>
        <a:defRPr sz="6916" kern="1200">
          <a:solidFill>
            <a:schemeClr val="tx1"/>
          </a:solidFill>
          <a:latin typeface="+mn-lt"/>
          <a:ea typeface="+mn-ea"/>
          <a:cs typeface="+mn-cs"/>
        </a:defRPr>
      </a:lvl5pPr>
      <a:lvl6pPr marL="8505051" indent="-773195" algn="l" defTabSz="3092743" rtl="0" eaLnBrk="1" latinLnBrk="0" hangingPunct="1">
        <a:spcBef>
          <a:spcPct val="20000"/>
        </a:spcBef>
        <a:buFont typeface="Arial" pitchFamily="34" charset="0"/>
        <a:buChar char="•"/>
        <a:defRPr sz="6916" kern="1200">
          <a:solidFill>
            <a:schemeClr val="tx1"/>
          </a:solidFill>
          <a:latin typeface="+mn-lt"/>
          <a:ea typeface="+mn-ea"/>
          <a:cs typeface="+mn-cs"/>
        </a:defRPr>
      </a:lvl6pPr>
      <a:lvl7pPr marL="10051415" indent="-773195" algn="l" defTabSz="3092743" rtl="0" eaLnBrk="1" latinLnBrk="0" hangingPunct="1">
        <a:spcBef>
          <a:spcPct val="20000"/>
        </a:spcBef>
        <a:buFont typeface="Arial" pitchFamily="34" charset="0"/>
        <a:buChar char="•"/>
        <a:defRPr sz="6916" kern="1200">
          <a:solidFill>
            <a:schemeClr val="tx1"/>
          </a:solidFill>
          <a:latin typeface="+mn-lt"/>
          <a:ea typeface="+mn-ea"/>
          <a:cs typeface="+mn-cs"/>
        </a:defRPr>
      </a:lvl7pPr>
      <a:lvl8pPr marL="11597784" indent="-773195" algn="l" defTabSz="3092743" rtl="0" eaLnBrk="1" latinLnBrk="0" hangingPunct="1">
        <a:spcBef>
          <a:spcPct val="20000"/>
        </a:spcBef>
        <a:buFont typeface="Arial" pitchFamily="34" charset="0"/>
        <a:buChar char="•"/>
        <a:defRPr sz="6916" kern="1200">
          <a:solidFill>
            <a:schemeClr val="tx1"/>
          </a:solidFill>
          <a:latin typeface="+mn-lt"/>
          <a:ea typeface="+mn-ea"/>
          <a:cs typeface="+mn-cs"/>
        </a:defRPr>
      </a:lvl8pPr>
      <a:lvl9pPr marL="13144155" indent="-773195" algn="l" defTabSz="3092743" rtl="0" eaLnBrk="1" latinLnBrk="0" hangingPunct="1">
        <a:spcBef>
          <a:spcPct val="20000"/>
        </a:spcBef>
        <a:buFont typeface="Arial" pitchFamily="34" charset="0"/>
        <a:buChar char="•"/>
        <a:defRPr sz="6916" kern="1200">
          <a:solidFill>
            <a:schemeClr val="tx1"/>
          </a:solidFill>
          <a:latin typeface="+mn-lt"/>
          <a:ea typeface="+mn-ea"/>
          <a:cs typeface="+mn-cs"/>
        </a:defRPr>
      </a:lvl9pPr>
    </p:bodyStyle>
    <p:otherStyle>
      <a:defPPr>
        <a:defRPr lang="en-US"/>
      </a:defPPr>
      <a:lvl1pPr marL="0" algn="l" defTabSz="3092743" rtl="0" eaLnBrk="1" latinLnBrk="0" hangingPunct="1">
        <a:defRPr sz="6082" kern="1200">
          <a:solidFill>
            <a:schemeClr val="tx1"/>
          </a:solidFill>
          <a:latin typeface="+mn-lt"/>
          <a:ea typeface="+mn-ea"/>
          <a:cs typeface="+mn-cs"/>
        </a:defRPr>
      </a:lvl1pPr>
      <a:lvl2pPr marL="1546384" algn="l" defTabSz="3092743" rtl="0" eaLnBrk="1" latinLnBrk="0" hangingPunct="1">
        <a:defRPr sz="6082" kern="1200">
          <a:solidFill>
            <a:schemeClr val="tx1"/>
          </a:solidFill>
          <a:latin typeface="+mn-lt"/>
          <a:ea typeface="+mn-ea"/>
          <a:cs typeface="+mn-cs"/>
        </a:defRPr>
      </a:lvl2pPr>
      <a:lvl3pPr marL="3092743" algn="l" defTabSz="3092743" rtl="0" eaLnBrk="1" latinLnBrk="0" hangingPunct="1">
        <a:defRPr sz="6082" kern="1200">
          <a:solidFill>
            <a:schemeClr val="tx1"/>
          </a:solidFill>
          <a:latin typeface="+mn-lt"/>
          <a:ea typeface="+mn-ea"/>
          <a:cs typeface="+mn-cs"/>
        </a:defRPr>
      </a:lvl3pPr>
      <a:lvl4pPr marL="4639112" algn="l" defTabSz="3092743" rtl="0" eaLnBrk="1" latinLnBrk="0" hangingPunct="1">
        <a:defRPr sz="6082" kern="1200">
          <a:solidFill>
            <a:schemeClr val="tx1"/>
          </a:solidFill>
          <a:latin typeface="+mn-lt"/>
          <a:ea typeface="+mn-ea"/>
          <a:cs typeface="+mn-cs"/>
        </a:defRPr>
      </a:lvl4pPr>
      <a:lvl5pPr marL="6185489" algn="l" defTabSz="3092743" rtl="0" eaLnBrk="1" latinLnBrk="0" hangingPunct="1">
        <a:defRPr sz="6082" kern="1200">
          <a:solidFill>
            <a:schemeClr val="tx1"/>
          </a:solidFill>
          <a:latin typeface="+mn-lt"/>
          <a:ea typeface="+mn-ea"/>
          <a:cs typeface="+mn-cs"/>
        </a:defRPr>
      </a:lvl5pPr>
      <a:lvl6pPr marL="7731861" algn="l" defTabSz="3092743" rtl="0" eaLnBrk="1" latinLnBrk="0" hangingPunct="1">
        <a:defRPr sz="6082" kern="1200">
          <a:solidFill>
            <a:schemeClr val="tx1"/>
          </a:solidFill>
          <a:latin typeface="+mn-lt"/>
          <a:ea typeface="+mn-ea"/>
          <a:cs typeface="+mn-cs"/>
        </a:defRPr>
      </a:lvl6pPr>
      <a:lvl7pPr marL="9278232" algn="l" defTabSz="3092743" rtl="0" eaLnBrk="1" latinLnBrk="0" hangingPunct="1">
        <a:defRPr sz="6082" kern="1200">
          <a:solidFill>
            <a:schemeClr val="tx1"/>
          </a:solidFill>
          <a:latin typeface="+mn-lt"/>
          <a:ea typeface="+mn-ea"/>
          <a:cs typeface="+mn-cs"/>
        </a:defRPr>
      </a:lvl7pPr>
      <a:lvl8pPr marL="10824595" algn="l" defTabSz="3092743" rtl="0" eaLnBrk="1" latinLnBrk="0" hangingPunct="1">
        <a:defRPr sz="6082" kern="1200">
          <a:solidFill>
            <a:schemeClr val="tx1"/>
          </a:solidFill>
          <a:latin typeface="+mn-lt"/>
          <a:ea typeface="+mn-ea"/>
          <a:cs typeface="+mn-cs"/>
        </a:defRPr>
      </a:lvl8pPr>
      <a:lvl9pPr marL="12370969" algn="l" defTabSz="3092743" rtl="0" eaLnBrk="1" latinLnBrk="0" hangingPunct="1">
        <a:defRPr sz="608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3510" tIns="186750" rIns="373510" bIns="18675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3510" tIns="186750" rIns="373510" bIns="18675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510" tIns="186750" rIns="373510" bIns="186750" numCol="1" anchor="b" anchorCtr="0" compatLnSpc="1">
            <a:prstTxWarp prst="textNoShape">
              <a:avLst/>
            </a:prstTxWarp>
          </a:bodyPr>
          <a:lstStyle>
            <a:lvl1pPr algn="ctr">
              <a:defRPr sz="4166">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373510" tIns="186750" rIns="373510" bIns="186750" numCol="1" anchor="b" anchorCtr="0" compatLnSpc="1">
            <a:prstTxWarp prst="textNoShape">
              <a:avLst/>
            </a:prstTxWarp>
          </a:bodyPr>
          <a:lstStyle>
            <a:lvl1pPr algn="r">
              <a:defRPr sz="5249">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11217" tIns="155604" rIns="311217" bIns="155604"/>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11217" tIns="155604" rIns="311217" bIns="155604"/>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565470" y="34124971"/>
            <a:ext cx="3402377" cy="1640525"/>
          </a:xfrm>
          <a:prstGeom prst="rect">
            <a:avLst/>
          </a:prstGeom>
        </p:spPr>
      </p:pic>
    </p:spTree>
    <p:extLst>
      <p:ext uri="{BB962C8B-B14F-4D97-AF65-F5344CB8AC3E}">
        <p14:creationId xmlns:p14="http://schemas.microsoft.com/office/powerpoint/2010/main" val="16655732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5pPr>
      <a:lvl6pPr marL="1556012" algn="l" rtl="0" eaLnBrk="1" fontAlgn="base" hangingPunct="1">
        <a:spcBef>
          <a:spcPct val="0"/>
        </a:spcBef>
        <a:spcAft>
          <a:spcPct val="0"/>
        </a:spcAft>
        <a:defRPr sz="13581">
          <a:solidFill>
            <a:schemeClr val="tx2"/>
          </a:solidFill>
          <a:latin typeface="Garamond" pitchFamily="18" charset="0"/>
        </a:defRPr>
      </a:lvl6pPr>
      <a:lvl7pPr marL="3112031" algn="l" rtl="0" eaLnBrk="1" fontAlgn="base" hangingPunct="1">
        <a:spcBef>
          <a:spcPct val="0"/>
        </a:spcBef>
        <a:spcAft>
          <a:spcPct val="0"/>
        </a:spcAft>
        <a:defRPr sz="13581">
          <a:solidFill>
            <a:schemeClr val="tx2"/>
          </a:solidFill>
          <a:latin typeface="Garamond" pitchFamily="18" charset="0"/>
        </a:defRPr>
      </a:lvl7pPr>
      <a:lvl8pPr marL="4668045" algn="l" rtl="0" eaLnBrk="1" fontAlgn="base" hangingPunct="1">
        <a:spcBef>
          <a:spcPct val="0"/>
        </a:spcBef>
        <a:spcAft>
          <a:spcPct val="0"/>
        </a:spcAft>
        <a:defRPr sz="13581">
          <a:solidFill>
            <a:schemeClr val="tx2"/>
          </a:solidFill>
          <a:latin typeface="Garamond" pitchFamily="18" charset="0"/>
        </a:defRPr>
      </a:lvl8pPr>
      <a:lvl9pPr marL="6224065" algn="l" rtl="0" eaLnBrk="1" fontAlgn="base" hangingPunct="1">
        <a:spcBef>
          <a:spcPct val="0"/>
        </a:spcBef>
        <a:spcAft>
          <a:spcPct val="0"/>
        </a:spcAft>
        <a:defRPr sz="13581">
          <a:solidFill>
            <a:schemeClr val="tx2"/>
          </a:solidFill>
          <a:latin typeface="Garamond" pitchFamily="18" charset="0"/>
        </a:defRPr>
      </a:lvl9pPr>
    </p:titleStyle>
    <p:bodyStyle>
      <a:lvl1pPr marL="1167013" indent="-1167013" algn="l" rtl="0" eaLnBrk="1" fontAlgn="base" hangingPunct="1">
        <a:spcBef>
          <a:spcPct val="20000"/>
        </a:spcBef>
        <a:spcAft>
          <a:spcPct val="0"/>
        </a:spcAft>
        <a:buClr>
          <a:schemeClr val="accent1"/>
        </a:buClr>
        <a:buSzPct val="65000"/>
        <a:buFont typeface="Wingdings" charset="0"/>
        <a:buChar char="n"/>
        <a:defRPr sz="8332">
          <a:solidFill>
            <a:schemeClr val="tx1"/>
          </a:solidFill>
          <a:latin typeface="+mn-lt"/>
          <a:ea typeface="ＭＳ Ｐゴシック" pitchFamily="-105" charset="-128"/>
          <a:cs typeface="ＭＳ Ｐゴシック" pitchFamily="-105" charset="-128"/>
        </a:defRPr>
      </a:lvl1pPr>
      <a:lvl2pPr marL="2279998" indent="-1107584" algn="l" rtl="0" eaLnBrk="1" fontAlgn="base" hangingPunct="1">
        <a:spcBef>
          <a:spcPct val="20000"/>
        </a:spcBef>
        <a:spcAft>
          <a:spcPct val="0"/>
        </a:spcAft>
        <a:buClr>
          <a:schemeClr val="accent2"/>
        </a:buClr>
        <a:buSzPct val="60000"/>
        <a:buFont typeface="Wingdings" charset="0"/>
        <a:buChar char="q"/>
        <a:defRPr sz="7499">
          <a:solidFill>
            <a:schemeClr val="tx1"/>
          </a:solidFill>
          <a:latin typeface="+mn-lt"/>
          <a:ea typeface="ＭＳ Ｐゴシック" pitchFamily="-105" charset="-128"/>
        </a:defRPr>
      </a:lvl2pPr>
      <a:lvl3pPr marL="3479427" indent="-1194028" algn="l" rtl="0" eaLnBrk="1" fontAlgn="base" hangingPunct="1">
        <a:spcBef>
          <a:spcPct val="20000"/>
        </a:spcBef>
        <a:spcAft>
          <a:spcPct val="0"/>
        </a:spcAft>
        <a:buClr>
          <a:schemeClr val="accent1"/>
        </a:buClr>
        <a:buSzPct val="65000"/>
        <a:buFont typeface="Wingdings" charset="0"/>
        <a:buChar char="n"/>
        <a:defRPr sz="6916">
          <a:solidFill>
            <a:schemeClr val="tx1"/>
          </a:solidFill>
          <a:latin typeface="+mn-lt"/>
          <a:ea typeface="ＭＳ Ｐゴシック" pitchFamily="-105" charset="-128"/>
        </a:defRPr>
      </a:lvl3pPr>
      <a:lvl4pPr marL="4559989" indent="-1075161"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5721601" indent="-1156209" algn="l" rtl="0" eaLnBrk="1" fontAlgn="base" hangingPunct="1">
        <a:spcBef>
          <a:spcPct val="20000"/>
        </a:spcBef>
        <a:spcAft>
          <a:spcPct val="0"/>
        </a:spcAft>
        <a:buClr>
          <a:schemeClr val="accent1"/>
        </a:buClr>
        <a:buSzPct val="75000"/>
        <a:buFont typeface="Wingdings" charset="0"/>
        <a:buChar char="§"/>
        <a:defRPr sz="5249">
          <a:solidFill>
            <a:schemeClr val="tx1"/>
          </a:solidFill>
          <a:latin typeface="+mn-lt"/>
          <a:ea typeface="ＭＳ Ｐゴシック" pitchFamily="-105" charset="-128"/>
        </a:defRPr>
      </a:lvl5pPr>
      <a:lvl6pPr marL="7277613" indent="-11562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33636" indent="-11562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89648" indent="-11562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45668" indent="-11562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12031" rtl="0" eaLnBrk="1" latinLnBrk="0" hangingPunct="1">
        <a:defRPr sz="6082" kern="1200">
          <a:solidFill>
            <a:schemeClr val="tx1"/>
          </a:solidFill>
          <a:latin typeface="+mn-lt"/>
          <a:ea typeface="+mn-ea"/>
          <a:cs typeface="+mn-cs"/>
        </a:defRPr>
      </a:lvl1pPr>
      <a:lvl2pPr marL="1556012" algn="l" defTabSz="3112031" rtl="0" eaLnBrk="1" latinLnBrk="0" hangingPunct="1">
        <a:defRPr sz="6082" kern="1200">
          <a:solidFill>
            <a:schemeClr val="tx1"/>
          </a:solidFill>
          <a:latin typeface="+mn-lt"/>
          <a:ea typeface="+mn-ea"/>
          <a:cs typeface="+mn-cs"/>
        </a:defRPr>
      </a:lvl2pPr>
      <a:lvl3pPr marL="3112031" algn="l" defTabSz="3112031" rtl="0" eaLnBrk="1" latinLnBrk="0" hangingPunct="1">
        <a:defRPr sz="6082" kern="1200">
          <a:solidFill>
            <a:schemeClr val="tx1"/>
          </a:solidFill>
          <a:latin typeface="+mn-lt"/>
          <a:ea typeface="+mn-ea"/>
          <a:cs typeface="+mn-cs"/>
        </a:defRPr>
      </a:lvl3pPr>
      <a:lvl4pPr marL="4668045" algn="l" defTabSz="3112031" rtl="0" eaLnBrk="1" latinLnBrk="0" hangingPunct="1">
        <a:defRPr sz="6082" kern="1200">
          <a:solidFill>
            <a:schemeClr val="tx1"/>
          </a:solidFill>
          <a:latin typeface="+mn-lt"/>
          <a:ea typeface="+mn-ea"/>
          <a:cs typeface="+mn-cs"/>
        </a:defRPr>
      </a:lvl4pPr>
      <a:lvl5pPr marL="6224065" algn="l" defTabSz="3112031" rtl="0" eaLnBrk="1" latinLnBrk="0" hangingPunct="1">
        <a:defRPr sz="6082" kern="1200">
          <a:solidFill>
            <a:schemeClr val="tx1"/>
          </a:solidFill>
          <a:latin typeface="+mn-lt"/>
          <a:ea typeface="+mn-ea"/>
          <a:cs typeface="+mn-cs"/>
        </a:defRPr>
      </a:lvl5pPr>
      <a:lvl6pPr marL="7780080" algn="l" defTabSz="3112031" rtl="0" eaLnBrk="1" latinLnBrk="0" hangingPunct="1">
        <a:defRPr sz="6082" kern="1200">
          <a:solidFill>
            <a:schemeClr val="tx1"/>
          </a:solidFill>
          <a:latin typeface="+mn-lt"/>
          <a:ea typeface="+mn-ea"/>
          <a:cs typeface="+mn-cs"/>
        </a:defRPr>
      </a:lvl6pPr>
      <a:lvl7pPr marL="9336092" algn="l" defTabSz="3112031" rtl="0" eaLnBrk="1" latinLnBrk="0" hangingPunct="1">
        <a:defRPr sz="6082" kern="1200">
          <a:solidFill>
            <a:schemeClr val="tx1"/>
          </a:solidFill>
          <a:latin typeface="+mn-lt"/>
          <a:ea typeface="+mn-ea"/>
          <a:cs typeface="+mn-cs"/>
        </a:defRPr>
      </a:lvl7pPr>
      <a:lvl8pPr marL="10892114" algn="l" defTabSz="3112031" rtl="0" eaLnBrk="1" latinLnBrk="0" hangingPunct="1">
        <a:defRPr sz="6082" kern="1200">
          <a:solidFill>
            <a:schemeClr val="tx1"/>
          </a:solidFill>
          <a:latin typeface="+mn-lt"/>
          <a:ea typeface="+mn-ea"/>
          <a:cs typeface="+mn-cs"/>
        </a:defRPr>
      </a:lvl8pPr>
      <a:lvl9pPr marL="12448123" algn="l" defTabSz="3112031" rtl="0" eaLnBrk="1" latinLnBrk="0" hangingPunct="1">
        <a:defRPr sz="6082"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185" tIns="185545" rIns="371185" bIns="18554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185" tIns="185545" rIns="371185" bIns="18554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185" tIns="185545" rIns="371185" bIns="18554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185" tIns="185545" rIns="371185" bIns="18554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280" tIns="154600" rIns="309280" bIns="154600"/>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280" tIns="154600" rIns="309280" bIns="154600"/>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29529726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6261" algn="l" rtl="0" eaLnBrk="1" fontAlgn="base" hangingPunct="1">
        <a:spcBef>
          <a:spcPct val="0"/>
        </a:spcBef>
        <a:spcAft>
          <a:spcPct val="0"/>
        </a:spcAft>
        <a:defRPr sz="13581">
          <a:solidFill>
            <a:schemeClr val="tx2"/>
          </a:solidFill>
          <a:latin typeface="Garamond" pitchFamily="18" charset="0"/>
        </a:defRPr>
      </a:lvl6pPr>
      <a:lvl7pPr marL="3092499" algn="l" rtl="0" eaLnBrk="1" fontAlgn="base" hangingPunct="1">
        <a:spcBef>
          <a:spcPct val="0"/>
        </a:spcBef>
        <a:spcAft>
          <a:spcPct val="0"/>
        </a:spcAft>
        <a:defRPr sz="13581">
          <a:solidFill>
            <a:schemeClr val="tx2"/>
          </a:solidFill>
          <a:latin typeface="Garamond" pitchFamily="18" charset="0"/>
        </a:defRPr>
      </a:lvl7pPr>
      <a:lvl8pPr marL="4638741" algn="l" rtl="0" eaLnBrk="1" fontAlgn="base" hangingPunct="1">
        <a:spcBef>
          <a:spcPct val="0"/>
        </a:spcBef>
        <a:spcAft>
          <a:spcPct val="0"/>
        </a:spcAft>
        <a:defRPr sz="13581">
          <a:solidFill>
            <a:schemeClr val="tx2"/>
          </a:solidFill>
          <a:latin typeface="Garamond" pitchFamily="18" charset="0"/>
        </a:defRPr>
      </a:lvl8pPr>
      <a:lvl9pPr marL="6184992" algn="l" rtl="0" eaLnBrk="1" fontAlgn="base" hangingPunct="1">
        <a:spcBef>
          <a:spcPct val="0"/>
        </a:spcBef>
        <a:spcAft>
          <a:spcPct val="0"/>
        </a:spcAft>
        <a:defRPr sz="13581">
          <a:solidFill>
            <a:schemeClr val="tx2"/>
          </a:solidFill>
          <a:latin typeface="Garamond" pitchFamily="18" charset="0"/>
        </a:defRPr>
      </a:lvl9pPr>
    </p:titleStyle>
    <p:bodyStyle>
      <a:lvl1pPr marL="1159669" indent="-115966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5686" indent="-1100618"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7584" indent="-1186552"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1365" indent="-106841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85688" indent="-11489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31930" indent="-11489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78181" indent="-11489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24434" indent="-11489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70675" indent="-11489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2499" rtl="0" eaLnBrk="1" latinLnBrk="0" hangingPunct="1">
        <a:defRPr sz="6082" kern="1200">
          <a:solidFill>
            <a:schemeClr val="tx1"/>
          </a:solidFill>
          <a:latin typeface="+mn-lt"/>
          <a:ea typeface="+mn-ea"/>
          <a:cs typeface="+mn-cs"/>
        </a:defRPr>
      </a:lvl1pPr>
      <a:lvl2pPr marL="1546261" algn="l" defTabSz="3092499" rtl="0" eaLnBrk="1" latinLnBrk="0" hangingPunct="1">
        <a:defRPr sz="6082" kern="1200">
          <a:solidFill>
            <a:schemeClr val="tx1"/>
          </a:solidFill>
          <a:latin typeface="+mn-lt"/>
          <a:ea typeface="+mn-ea"/>
          <a:cs typeface="+mn-cs"/>
        </a:defRPr>
      </a:lvl2pPr>
      <a:lvl3pPr marL="3092499" algn="l" defTabSz="3092499" rtl="0" eaLnBrk="1" latinLnBrk="0" hangingPunct="1">
        <a:defRPr sz="6082" kern="1200">
          <a:solidFill>
            <a:schemeClr val="tx1"/>
          </a:solidFill>
          <a:latin typeface="+mn-lt"/>
          <a:ea typeface="+mn-ea"/>
          <a:cs typeface="+mn-cs"/>
        </a:defRPr>
      </a:lvl3pPr>
      <a:lvl4pPr marL="4638741" algn="l" defTabSz="3092499" rtl="0" eaLnBrk="1" latinLnBrk="0" hangingPunct="1">
        <a:defRPr sz="6082" kern="1200">
          <a:solidFill>
            <a:schemeClr val="tx1"/>
          </a:solidFill>
          <a:latin typeface="+mn-lt"/>
          <a:ea typeface="+mn-ea"/>
          <a:cs typeface="+mn-cs"/>
        </a:defRPr>
      </a:lvl4pPr>
      <a:lvl5pPr marL="6184992" algn="l" defTabSz="3092499" rtl="0" eaLnBrk="1" latinLnBrk="0" hangingPunct="1">
        <a:defRPr sz="6082" kern="1200">
          <a:solidFill>
            <a:schemeClr val="tx1"/>
          </a:solidFill>
          <a:latin typeface="+mn-lt"/>
          <a:ea typeface="+mn-ea"/>
          <a:cs typeface="+mn-cs"/>
        </a:defRPr>
      </a:lvl5pPr>
      <a:lvl6pPr marL="7731240" algn="l" defTabSz="3092499" rtl="0" eaLnBrk="1" latinLnBrk="0" hangingPunct="1">
        <a:defRPr sz="6082" kern="1200">
          <a:solidFill>
            <a:schemeClr val="tx1"/>
          </a:solidFill>
          <a:latin typeface="+mn-lt"/>
          <a:ea typeface="+mn-ea"/>
          <a:cs typeface="+mn-cs"/>
        </a:defRPr>
      </a:lvl6pPr>
      <a:lvl7pPr marL="9277486" algn="l" defTabSz="3092499" rtl="0" eaLnBrk="1" latinLnBrk="0" hangingPunct="1">
        <a:defRPr sz="6082" kern="1200">
          <a:solidFill>
            <a:schemeClr val="tx1"/>
          </a:solidFill>
          <a:latin typeface="+mn-lt"/>
          <a:ea typeface="+mn-ea"/>
          <a:cs typeface="+mn-cs"/>
        </a:defRPr>
      </a:lvl7pPr>
      <a:lvl8pPr marL="10823745" algn="l" defTabSz="3092499" rtl="0" eaLnBrk="1" latinLnBrk="0" hangingPunct="1">
        <a:defRPr sz="6082" kern="1200">
          <a:solidFill>
            <a:schemeClr val="tx1"/>
          </a:solidFill>
          <a:latin typeface="+mn-lt"/>
          <a:ea typeface="+mn-ea"/>
          <a:cs typeface="+mn-cs"/>
        </a:defRPr>
      </a:lvl8pPr>
      <a:lvl9pPr marL="12369985" algn="l" defTabSz="3092499" rtl="0" eaLnBrk="1" latinLnBrk="0" hangingPunct="1">
        <a:defRPr sz="6082"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100" tIns="185500" rIns="371100" bIns="18550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100" tIns="185500" rIns="371100" bIns="18550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100" tIns="185500" rIns="371100" bIns="18550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100" tIns="185500" rIns="371100" bIns="18550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209" tIns="154563" rIns="309209" bIns="154563"/>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209" tIns="154563" rIns="309209" bIns="154563"/>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02538185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5901" algn="l" rtl="0" eaLnBrk="1" fontAlgn="base" hangingPunct="1">
        <a:spcBef>
          <a:spcPct val="0"/>
        </a:spcBef>
        <a:spcAft>
          <a:spcPct val="0"/>
        </a:spcAft>
        <a:defRPr sz="13581">
          <a:solidFill>
            <a:schemeClr val="tx2"/>
          </a:solidFill>
          <a:latin typeface="Garamond" pitchFamily="18" charset="0"/>
        </a:defRPr>
      </a:lvl6pPr>
      <a:lvl7pPr marL="3091776" algn="l" rtl="0" eaLnBrk="1" fontAlgn="base" hangingPunct="1">
        <a:spcBef>
          <a:spcPct val="0"/>
        </a:spcBef>
        <a:spcAft>
          <a:spcPct val="0"/>
        </a:spcAft>
        <a:defRPr sz="13581">
          <a:solidFill>
            <a:schemeClr val="tx2"/>
          </a:solidFill>
          <a:latin typeface="Garamond" pitchFamily="18" charset="0"/>
        </a:defRPr>
      </a:lvl7pPr>
      <a:lvl8pPr marL="4637658" algn="l" rtl="0" eaLnBrk="1" fontAlgn="base" hangingPunct="1">
        <a:spcBef>
          <a:spcPct val="0"/>
        </a:spcBef>
        <a:spcAft>
          <a:spcPct val="0"/>
        </a:spcAft>
        <a:defRPr sz="13581">
          <a:solidFill>
            <a:schemeClr val="tx2"/>
          </a:solidFill>
          <a:latin typeface="Garamond" pitchFamily="18" charset="0"/>
        </a:defRPr>
      </a:lvl8pPr>
      <a:lvl9pPr marL="6183548" algn="l" rtl="0" eaLnBrk="1" fontAlgn="base" hangingPunct="1">
        <a:spcBef>
          <a:spcPct val="0"/>
        </a:spcBef>
        <a:spcAft>
          <a:spcPct val="0"/>
        </a:spcAft>
        <a:defRPr sz="13581">
          <a:solidFill>
            <a:schemeClr val="tx2"/>
          </a:solidFill>
          <a:latin typeface="Garamond" pitchFamily="18" charset="0"/>
        </a:defRPr>
      </a:lvl9pPr>
    </p:titleStyle>
    <p:bodyStyle>
      <a:lvl1pPr marL="1159402" indent="-1159402"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5157" indent="-1100360"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6778" indent="-1186275"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30308" indent="-106817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84361" indent="-11486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30247" indent="-11486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76137" indent="-11486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22027" indent="-11486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67909" indent="-114867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1776" rtl="0" eaLnBrk="1" latinLnBrk="0" hangingPunct="1">
        <a:defRPr sz="6082" kern="1200">
          <a:solidFill>
            <a:schemeClr val="tx1"/>
          </a:solidFill>
          <a:latin typeface="+mn-lt"/>
          <a:ea typeface="+mn-ea"/>
          <a:cs typeface="+mn-cs"/>
        </a:defRPr>
      </a:lvl1pPr>
      <a:lvl2pPr marL="1545901" algn="l" defTabSz="3091776" rtl="0" eaLnBrk="1" latinLnBrk="0" hangingPunct="1">
        <a:defRPr sz="6082" kern="1200">
          <a:solidFill>
            <a:schemeClr val="tx1"/>
          </a:solidFill>
          <a:latin typeface="+mn-lt"/>
          <a:ea typeface="+mn-ea"/>
          <a:cs typeface="+mn-cs"/>
        </a:defRPr>
      </a:lvl2pPr>
      <a:lvl3pPr marL="3091776" algn="l" defTabSz="3091776" rtl="0" eaLnBrk="1" latinLnBrk="0" hangingPunct="1">
        <a:defRPr sz="6082" kern="1200">
          <a:solidFill>
            <a:schemeClr val="tx1"/>
          </a:solidFill>
          <a:latin typeface="+mn-lt"/>
          <a:ea typeface="+mn-ea"/>
          <a:cs typeface="+mn-cs"/>
        </a:defRPr>
      </a:lvl3pPr>
      <a:lvl4pPr marL="4637658" algn="l" defTabSz="3091776" rtl="0" eaLnBrk="1" latinLnBrk="0" hangingPunct="1">
        <a:defRPr sz="6082" kern="1200">
          <a:solidFill>
            <a:schemeClr val="tx1"/>
          </a:solidFill>
          <a:latin typeface="+mn-lt"/>
          <a:ea typeface="+mn-ea"/>
          <a:cs typeface="+mn-cs"/>
        </a:defRPr>
      </a:lvl4pPr>
      <a:lvl5pPr marL="6183548" algn="l" defTabSz="3091776" rtl="0" eaLnBrk="1" latinLnBrk="0" hangingPunct="1">
        <a:defRPr sz="6082" kern="1200">
          <a:solidFill>
            <a:schemeClr val="tx1"/>
          </a:solidFill>
          <a:latin typeface="+mn-lt"/>
          <a:ea typeface="+mn-ea"/>
          <a:cs typeface="+mn-cs"/>
        </a:defRPr>
      </a:lvl5pPr>
      <a:lvl6pPr marL="7729442" algn="l" defTabSz="3091776" rtl="0" eaLnBrk="1" latinLnBrk="0" hangingPunct="1">
        <a:defRPr sz="6082" kern="1200">
          <a:solidFill>
            <a:schemeClr val="tx1"/>
          </a:solidFill>
          <a:latin typeface="+mn-lt"/>
          <a:ea typeface="+mn-ea"/>
          <a:cs typeface="+mn-cs"/>
        </a:defRPr>
      </a:lvl6pPr>
      <a:lvl7pPr marL="9275320" algn="l" defTabSz="3091776" rtl="0" eaLnBrk="1" latinLnBrk="0" hangingPunct="1">
        <a:defRPr sz="6082" kern="1200">
          <a:solidFill>
            <a:schemeClr val="tx1"/>
          </a:solidFill>
          <a:latin typeface="+mn-lt"/>
          <a:ea typeface="+mn-ea"/>
          <a:cs typeface="+mn-cs"/>
        </a:defRPr>
      </a:lvl7pPr>
      <a:lvl8pPr marL="10821221" algn="l" defTabSz="3091776" rtl="0" eaLnBrk="1" latinLnBrk="0" hangingPunct="1">
        <a:defRPr sz="6082" kern="1200">
          <a:solidFill>
            <a:schemeClr val="tx1"/>
          </a:solidFill>
          <a:latin typeface="+mn-lt"/>
          <a:ea typeface="+mn-ea"/>
          <a:cs typeface="+mn-cs"/>
        </a:defRPr>
      </a:lvl8pPr>
      <a:lvl9pPr marL="12367100" algn="l" defTabSz="3091776" rtl="0" eaLnBrk="1" latinLnBrk="0" hangingPunct="1">
        <a:defRPr sz="6082"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1020" tIns="185455" rIns="371020" bIns="18545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1020" tIns="185455" rIns="371020" bIns="18545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1020" tIns="185455" rIns="371020" bIns="18545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1020" tIns="185455" rIns="371020" bIns="18545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142" tIns="154525" rIns="309142" bIns="15452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142" tIns="154525" rIns="309142" bIns="154525"/>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616426971"/>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5543" algn="l" rtl="0" eaLnBrk="1" fontAlgn="base" hangingPunct="1">
        <a:spcBef>
          <a:spcPct val="0"/>
        </a:spcBef>
        <a:spcAft>
          <a:spcPct val="0"/>
        </a:spcAft>
        <a:defRPr sz="13581">
          <a:solidFill>
            <a:schemeClr val="tx2"/>
          </a:solidFill>
          <a:latin typeface="Garamond" pitchFamily="18" charset="0"/>
        </a:defRPr>
      </a:lvl6pPr>
      <a:lvl7pPr marL="3091055" algn="l" rtl="0" eaLnBrk="1" fontAlgn="base" hangingPunct="1">
        <a:spcBef>
          <a:spcPct val="0"/>
        </a:spcBef>
        <a:spcAft>
          <a:spcPct val="0"/>
        </a:spcAft>
        <a:defRPr sz="13581">
          <a:solidFill>
            <a:schemeClr val="tx2"/>
          </a:solidFill>
          <a:latin typeface="Garamond" pitchFamily="18" charset="0"/>
        </a:defRPr>
      </a:lvl7pPr>
      <a:lvl8pPr marL="4636579" algn="l" rtl="0" eaLnBrk="1" fontAlgn="base" hangingPunct="1">
        <a:spcBef>
          <a:spcPct val="0"/>
        </a:spcBef>
        <a:spcAft>
          <a:spcPct val="0"/>
        </a:spcAft>
        <a:defRPr sz="13581">
          <a:solidFill>
            <a:schemeClr val="tx2"/>
          </a:solidFill>
          <a:latin typeface="Garamond" pitchFamily="18" charset="0"/>
        </a:defRPr>
      </a:lvl8pPr>
      <a:lvl9pPr marL="6182107" algn="l" rtl="0" eaLnBrk="1" fontAlgn="base" hangingPunct="1">
        <a:spcBef>
          <a:spcPct val="0"/>
        </a:spcBef>
        <a:spcAft>
          <a:spcPct val="0"/>
        </a:spcAft>
        <a:defRPr sz="13581">
          <a:solidFill>
            <a:schemeClr val="tx2"/>
          </a:solidFill>
          <a:latin typeface="Garamond" pitchFamily="18" charset="0"/>
        </a:defRPr>
      </a:lvl9pPr>
    </p:titleStyle>
    <p:bodyStyle>
      <a:lvl1pPr marL="1159134" indent="-1159134"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4632" indent="-1100103"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5972" indent="-1186002"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9254" indent="-106792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83039" indent="-114840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28560" indent="-114840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74090" indent="-114840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19619" indent="-114840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65141" indent="-114840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1055" rtl="0" eaLnBrk="1" latinLnBrk="0" hangingPunct="1">
        <a:defRPr sz="6082" kern="1200">
          <a:solidFill>
            <a:schemeClr val="tx1"/>
          </a:solidFill>
          <a:latin typeface="+mn-lt"/>
          <a:ea typeface="+mn-ea"/>
          <a:cs typeface="+mn-cs"/>
        </a:defRPr>
      </a:lvl1pPr>
      <a:lvl2pPr marL="1545543" algn="l" defTabSz="3091055" rtl="0" eaLnBrk="1" latinLnBrk="0" hangingPunct="1">
        <a:defRPr sz="6082" kern="1200">
          <a:solidFill>
            <a:schemeClr val="tx1"/>
          </a:solidFill>
          <a:latin typeface="+mn-lt"/>
          <a:ea typeface="+mn-ea"/>
          <a:cs typeface="+mn-cs"/>
        </a:defRPr>
      </a:lvl2pPr>
      <a:lvl3pPr marL="3091055" algn="l" defTabSz="3091055" rtl="0" eaLnBrk="1" latinLnBrk="0" hangingPunct="1">
        <a:defRPr sz="6082" kern="1200">
          <a:solidFill>
            <a:schemeClr val="tx1"/>
          </a:solidFill>
          <a:latin typeface="+mn-lt"/>
          <a:ea typeface="+mn-ea"/>
          <a:cs typeface="+mn-cs"/>
        </a:defRPr>
      </a:lvl3pPr>
      <a:lvl4pPr marL="4636579" algn="l" defTabSz="3091055" rtl="0" eaLnBrk="1" latinLnBrk="0" hangingPunct="1">
        <a:defRPr sz="6082" kern="1200">
          <a:solidFill>
            <a:schemeClr val="tx1"/>
          </a:solidFill>
          <a:latin typeface="+mn-lt"/>
          <a:ea typeface="+mn-ea"/>
          <a:cs typeface="+mn-cs"/>
        </a:defRPr>
      </a:lvl4pPr>
      <a:lvl5pPr marL="6182107" algn="l" defTabSz="3091055" rtl="0" eaLnBrk="1" latinLnBrk="0" hangingPunct="1">
        <a:defRPr sz="6082" kern="1200">
          <a:solidFill>
            <a:schemeClr val="tx1"/>
          </a:solidFill>
          <a:latin typeface="+mn-lt"/>
          <a:ea typeface="+mn-ea"/>
          <a:cs typeface="+mn-cs"/>
        </a:defRPr>
      </a:lvl5pPr>
      <a:lvl6pPr marL="7727638" algn="l" defTabSz="3091055" rtl="0" eaLnBrk="1" latinLnBrk="0" hangingPunct="1">
        <a:defRPr sz="6082" kern="1200">
          <a:solidFill>
            <a:schemeClr val="tx1"/>
          </a:solidFill>
          <a:latin typeface="+mn-lt"/>
          <a:ea typeface="+mn-ea"/>
          <a:cs typeface="+mn-cs"/>
        </a:defRPr>
      </a:lvl6pPr>
      <a:lvl7pPr marL="9273162" algn="l" defTabSz="3091055" rtl="0" eaLnBrk="1" latinLnBrk="0" hangingPunct="1">
        <a:defRPr sz="6082" kern="1200">
          <a:solidFill>
            <a:schemeClr val="tx1"/>
          </a:solidFill>
          <a:latin typeface="+mn-lt"/>
          <a:ea typeface="+mn-ea"/>
          <a:cs typeface="+mn-cs"/>
        </a:defRPr>
      </a:lvl7pPr>
      <a:lvl8pPr marL="10818698" algn="l" defTabSz="3091055" rtl="0" eaLnBrk="1" latinLnBrk="0" hangingPunct="1">
        <a:defRPr sz="6082" kern="1200">
          <a:solidFill>
            <a:schemeClr val="tx1"/>
          </a:solidFill>
          <a:latin typeface="+mn-lt"/>
          <a:ea typeface="+mn-ea"/>
          <a:cs typeface="+mn-cs"/>
        </a:defRPr>
      </a:lvl8pPr>
      <a:lvl9pPr marL="12364217" algn="l" defTabSz="3091055" rtl="0" eaLnBrk="1" latinLnBrk="0" hangingPunct="1">
        <a:defRPr sz="6082"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933" tIns="185410" rIns="370933" bIns="18541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933" tIns="185410" rIns="370933" bIns="18541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933" tIns="185410" rIns="370933" bIns="18541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933" tIns="185410" rIns="370933" bIns="18541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9070" tIns="154488" rIns="309070" bIns="154488"/>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9070" tIns="154488" rIns="309070" bIns="154488"/>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871369532"/>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5178" algn="l" rtl="0" eaLnBrk="1" fontAlgn="base" hangingPunct="1">
        <a:spcBef>
          <a:spcPct val="0"/>
        </a:spcBef>
        <a:spcAft>
          <a:spcPct val="0"/>
        </a:spcAft>
        <a:defRPr sz="13581">
          <a:solidFill>
            <a:schemeClr val="tx2"/>
          </a:solidFill>
          <a:latin typeface="Garamond" pitchFamily="18" charset="0"/>
        </a:defRPr>
      </a:lvl6pPr>
      <a:lvl7pPr marL="3090333" algn="l" rtl="0" eaLnBrk="1" fontAlgn="base" hangingPunct="1">
        <a:spcBef>
          <a:spcPct val="0"/>
        </a:spcBef>
        <a:spcAft>
          <a:spcPct val="0"/>
        </a:spcAft>
        <a:defRPr sz="13581">
          <a:solidFill>
            <a:schemeClr val="tx2"/>
          </a:solidFill>
          <a:latin typeface="Garamond" pitchFamily="18" charset="0"/>
        </a:defRPr>
      </a:lvl7pPr>
      <a:lvl8pPr marL="4635494" algn="l" rtl="0" eaLnBrk="1" fontAlgn="base" hangingPunct="1">
        <a:spcBef>
          <a:spcPct val="0"/>
        </a:spcBef>
        <a:spcAft>
          <a:spcPct val="0"/>
        </a:spcAft>
        <a:defRPr sz="13581">
          <a:solidFill>
            <a:schemeClr val="tx2"/>
          </a:solidFill>
          <a:latin typeface="Garamond" pitchFamily="18" charset="0"/>
        </a:defRPr>
      </a:lvl8pPr>
      <a:lvl9pPr marL="6180669" algn="l" rtl="0" eaLnBrk="1" fontAlgn="base" hangingPunct="1">
        <a:spcBef>
          <a:spcPct val="0"/>
        </a:spcBef>
        <a:spcAft>
          <a:spcPct val="0"/>
        </a:spcAft>
        <a:defRPr sz="13581">
          <a:solidFill>
            <a:schemeClr val="tx2"/>
          </a:solidFill>
          <a:latin typeface="Garamond" pitchFamily="18" charset="0"/>
        </a:defRPr>
      </a:lvl9pPr>
    </p:titleStyle>
    <p:bodyStyle>
      <a:lvl1pPr marL="1158863" indent="-1158863"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4103" indent="-1099849"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5162" indent="-1185723"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8199" indent="-106767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81716" indent="-11481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26873" indent="-11481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72045" indent="-11481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17214" indent="-11481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62371" indent="-114813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90333" rtl="0" eaLnBrk="1" latinLnBrk="0" hangingPunct="1">
        <a:defRPr sz="6082" kern="1200">
          <a:solidFill>
            <a:schemeClr val="tx1"/>
          </a:solidFill>
          <a:latin typeface="+mn-lt"/>
          <a:ea typeface="+mn-ea"/>
          <a:cs typeface="+mn-cs"/>
        </a:defRPr>
      </a:lvl1pPr>
      <a:lvl2pPr marL="1545178" algn="l" defTabSz="3090333" rtl="0" eaLnBrk="1" latinLnBrk="0" hangingPunct="1">
        <a:defRPr sz="6082" kern="1200">
          <a:solidFill>
            <a:schemeClr val="tx1"/>
          </a:solidFill>
          <a:latin typeface="+mn-lt"/>
          <a:ea typeface="+mn-ea"/>
          <a:cs typeface="+mn-cs"/>
        </a:defRPr>
      </a:lvl2pPr>
      <a:lvl3pPr marL="3090333" algn="l" defTabSz="3090333" rtl="0" eaLnBrk="1" latinLnBrk="0" hangingPunct="1">
        <a:defRPr sz="6082" kern="1200">
          <a:solidFill>
            <a:schemeClr val="tx1"/>
          </a:solidFill>
          <a:latin typeface="+mn-lt"/>
          <a:ea typeface="+mn-ea"/>
          <a:cs typeface="+mn-cs"/>
        </a:defRPr>
      </a:lvl3pPr>
      <a:lvl4pPr marL="4635494" algn="l" defTabSz="3090333" rtl="0" eaLnBrk="1" latinLnBrk="0" hangingPunct="1">
        <a:defRPr sz="6082" kern="1200">
          <a:solidFill>
            <a:schemeClr val="tx1"/>
          </a:solidFill>
          <a:latin typeface="+mn-lt"/>
          <a:ea typeface="+mn-ea"/>
          <a:cs typeface="+mn-cs"/>
        </a:defRPr>
      </a:lvl4pPr>
      <a:lvl5pPr marL="6180669" algn="l" defTabSz="3090333" rtl="0" eaLnBrk="1" latinLnBrk="0" hangingPunct="1">
        <a:defRPr sz="6082" kern="1200">
          <a:solidFill>
            <a:schemeClr val="tx1"/>
          </a:solidFill>
          <a:latin typeface="+mn-lt"/>
          <a:ea typeface="+mn-ea"/>
          <a:cs typeface="+mn-cs"/>
        </a:defRPr>
      </a:lvl5pPr>
      <a:lvl6pPr marL="7725839" algn="l" defTabSz="3090333" rtl="0" eaLnBrk="1" latinLnBrk="0" hangingPunct="1">
        <a:defRPr sz="6082" kern="1200">
          <a:solidFill>
            <a:schemeClr val="tx1"/>
          </a:solidFill>
          <a:latin typeface="+mn-lt"/>
          <a:ea typeface="+mn-ea"/>
          <a:cs typeface="+mn-cs"/>
        </a:defRPr>
      </a:lvl6pPr>
      <a:lvl7pPr marL="9270998" algn="l" defTabSz="3090333" rtl="0" eaLnBrk="1" latinLnBrk="0" hangingPunct="1">
        <a:defRPr sz="6082" kern="1200">
          <a:solidFill>
            <a:schemeClr val="tx1"/>
          </a:solidFill>
          <a:latin typeface="+mn-lt"/>
          <a:ea typeface="+mn-ea"/>
          <a:cs typeface="+mn-cs"/>
        </a:defRPr>
      </a:lvl7pPr>
      <a:lvl8pPr marL="10816176" algn="l" defTabSz="3090333" rtl="0" eaLnBrk="1" latinLnBrk="0" hangingPunct="1">
        <a:defRPr sz="6082" kern="1200">
          <a:solidFill>
            <a:schemeClr val="tx1"/>
          </a:solidFill>
          <a:latin typeface="+mn-lt"/>
          <a:ea typeface="+mn-ea"/>
          <a:cs typeface="+mn-cs"/>
        </a:defRPr>
      </a:lvl8pPr>
      <a:lvl9pPr marL="12361334" algn="l" defTabSz="3090333" rtl="0" eaLnBrk="1" latinLnBrk="0" hangingPunct="1">
        <a:defRPr sz="6082"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845" tIns="185365" rIns="370845" bIns="18536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845" tIns="185365" rIns="370845" bIns="18536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845" tIns="185365" rIns="370845" bIns="18536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845" tIns="185365" rIns="370845" bIns="18536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8997" tIns="154450" rIns="308997" bIns="154450"/>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997" tIns="154450" rIns="308997" bIns="154450"/>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76890930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4818" algn="l" rtl="0" eaLnBrk="1" fontAlgn="base" hangingPunct="1">
        <a:spcBef>
          <a:spcPct val="0"/>
        </a:spcBef>
        <a:spcAft>
          <a:spcPct val="0"/>
        </a:spcAft>
        <a:defRPr sz="13581">
          <a:solidFill>
            <a:schemeClr val="tx2"/>
          </a:solidFill>
          <a:latin typeface="Garamond" pitchFamily="18" charset="0"/>
        </a:defRPr>
      </a:lvl6pPr>
      <a:lvl7pPr marL="3089612" algn="l" rtl="0" eaLnBrk="1" fontAlgn="base" hangingPunct="1">
        <a:spcBef>
          <a:spcPct val="0"/>
        </a:spcBef>
        <a:spcAft>
          <a:spcPct val="0"/>
        </a:spcAft>
        <a:defRPr sz="13581">
          <a:solidFill>
            <a:schemeClr val="tx2"/>
          </a:solidFill>
          <a:latin typeface="Garamond" pitchFamily="18" charset="0"/>
        </a:defRPr>
      </a:lvl7pPr>
      <a:lvl8pPr marL="4634415" algn="l" rtl="0" eaLnBrk="1" fontAlgn="base" hangingPunct="1">
        <a:spcBef>
          <a:spcPct val="0"/>
        </a:spcBef>
        <a:spcAft>
          <a:spcPct val="0"/>
        </a:spcAft>
        <a:defRPr sz="13581">
          <a:solidFill>
            <a:schemeClr val="tx2"/>
          </a:solidFill>
          <a:latin typeface="Garamond" pitchFamily="18" charset="0"/>
        </a:defRPr>
      </a:lvl8pPr>
      <a:lvl9pPr marL="6179226" algn="l" rtl="0" eaLnBrk="1" fontAlgn="base" hangingPunct="1">
        <a:spcBef>
          <a:spcPct val="0"/>
        </a:spcBef>
        <a:spcAft>
          <a:spcPct val="0"/>
        </a:spcAft>
        <a:defRPr sz="13581">
          <a:solidFill>
            <a:schemeClr val="tx2"/>
          </a:solidFill>
          <a:latin typeface="Garamond" pitchFamily="18" charset="0"/>
        </a:defRPr>
      </a:lvl9pPr>
    </p:titleStyle>
    <p:bodyStyle>
      <a:lvl1pPr marL="1158598" indent="-1158598"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3575" indent="-1099595"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4356" indent="-118545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7145" indent="-106742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80387" indent="-11478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25190" indent="-11478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69997" indent="-11478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14806" indent="-11478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59609" indent="-11478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9612" rtl="0" eaLnBrk="1" latinLnBrk="0" hangingPunct="1">
        <a:defRPr sz="6082" kern="1200">
          <a:solidFill>
            <a:schemeClr val="tx1"/>
          </a:solidFill>
          <a:latin typeface="+mn-lt"/>
          <a:ea typeface="+mn-ea"/>
          <a:cs typeface="+mn-cs"/>
        </a:defRPr>
      </a:lvl1pPr>
      <a:lvl2pPr marL="1544818" algn="l" defTabSz="3089612" rtl="0" eaLnBrk="1" latinLnBrk="0" hangingPunct="1">
        <a:defRPr sz="6082" kern="1200">
          <a:solidFill>
            <a:schemeClr val="tx1"/>
          </a:solidFill>
          <a:latin typeface="+mn-lt"/>
          <a:ea typeface="+mn-ea"/>
          <a:cs typeface="+mn-cs"/>
        </a:defRPr>
      </a:lvl2pPr>
      <a:lvl3pPr marL="3089612" algn="l" defTabSz="3089612" rtl="0" eaLnBrk="1" latinLnBrk="0" hangingPunct="1">
        <a:defRPr sz="6082" kern="1200">
          <a:solidFill>
            <a:schemeClr val="tx1"/>
          </a:solidFill>
          <a:latin typeface="+mn-lt"/>
          <a:ea typeface="+mn-ea"/>
          <a:cs typeface="+mn-cs"/>
        </a:defRPr>
      </a:lvl3pPr>
      <a:lvl4pPr marL="4634415" algn="l" defTabSz="3089612" rtl="0" eaLnBrk="1" latinLnBrk="0" hangingPunct="1">
        <a:defRPr sz="6082" kern="1200">
          <a:solidFill>
            <a:schemeClr val="tx1"/>
          </a:solidFill>
          <a:latin typeface="+mn-lt"/>
          <a:ea typeface="+mn-ea"/>
          <a:cs typeface="+mn-cs"/>
        </a:defRPr>
      </a:lvl4pPr>
      <a:lvl5pPr marL="6179226" algn="l" defTabSz="3089612" rtl="0" eaLnBrk="1" latinLnBrk="0" hangingPunct="1">
        <a:defRPr sz="6082" kern="1200">
          <a:solidFill>
            <a:schemeClr val="tx1"/>
          </a:solidFill>
          <a:latin typeface="+mn-lt"/>
          <a:ea typeface="+mn-ea"/>
          <a:cs typeface="+mn-cs"/>
        </a:defRPr>
      </a:lvl5pPr>
      <a:lvl6pPr marL="7724035" algn="l" defTabSz="3089612" rtl="0" eaLnBrk="1" latinLnBrk="0" hangingPunct="1">
        <a:defRPr sz="6082" kern="1200">
          <a:solidFill>
            <a:schemeClr val="tx1"/>
          </a:solidFill>
          <a:latin typeface="+mn-lt"/>
          <a:ea typeface="+mn-ea"/>
          <a:cs typeface="+mn-cs"/>
        </a:defRPr>
      </a:lvl6pPr>
      <a:lvl7pPr marL="9268833" algn="l" defTabSz="3089612" rtl="0" eaLnBrk="1" latinLnBrk="0" hangingPunct="1">
        <a:defRPr sz="6082" kern="1200">
          <a:solidFill>
            <a:schemeClr val="tx1"/>
          </a:solidFill>
          <a:latin typeface="+mn-lt"/>
          <a:ea typeface="+mn-ea"/>
          <a:cs typeface="+mn-cs"/>
        </a:defRPr>
      </a:lvl7pPr>
      <a:lvl8pPr marL="10813651" algn="l" defTabSz="3089612" rtl="0" eaLnBrk="1" latinLnBrk="0" hangingPunct="1">
        <a:defRPr sz="6082" kern="1200">
          <a:solidFill>
            <a:schemeClr val="tx1"/>
          </a:solidFill>
          <a:latin typeface="+mn-lt"/>
          <a:ea typeface="+mn-ea"/>
          <a:cs typeface="+mn-cs"/>
        </a:defRPr>
      </a:lvl8pPr>
      <a:lvl9pPr marL="12358451" algn="l" defTabSz="3089612" rtl="0" eaLnBrk="1" latinLnBrk="0" hangingPunct="1">
        <a:defRPr sz="6082"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758" tIns="185320" rIns="370758" bIns="1853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758" tIns="185320" rIns="370758" bIns="1853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758" tIns="185320" rIns="370758" bIns="18532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758" tIns="185320" rIns="370758" bIns="18532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8924" tIns="154413" rIns="308924" bIns="154413"/>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924" tIns="154413" rIns="308924" bIns="154413"/>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48456651"/>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4457" algn="l" rtl="0" eaLnBrk="1" fontAlgn="base" hangingPunct="1">
        <a:spcBef>
          <a:spcPct val="0"/>
        </a:spcBef>
        <a:spcAft>
          <a:spcPct val="0"/>
        </a:spcAft>
        <a:defRPr sz="13581">
          <a:solidFill>
            <a:schemeClr val="tx2"/>
          </a:solidFill>
          <a:latin typeface="Garamond" pitchFamily="18" charset="0"/>
        </a:defRPr>
      </a:lvl6pPr>
      <a:lvl7pPr marL="3088889" algn="l" rtl="0" eaLnBrk="1" fontAlgn="base" hangingPunct="1">
        <a:spcBef>
          <a:spcPct val="0"/>
        </a:spcBef>
        <a:spcAft>
          <a:spcPct val="0"/>
        </a:spcAft>
        <a:defRPr sz="13581">
          <a:solidFill>
            <a:schemeClr val="tx2"/>
          </a:solidFill>
          <a:latin typeface="Garamond" pitchFamily="18" charset="0"/>
        </a:defRPr>
      </a:lvl7pPr>
      <a:lvl8pPr marL="4633336" algn="l" rtl="0" eaLnBrk="1" fontAlgn="base" hangingPunct="1">
        <a:spcBef>
          <a:spcPct val="0"/>
        </a:spcBef>
        <a:spcAft>
          <a:spcPct val="0"/>
        </a:spcAft>
        <a:defRPr sz="13581">
          <a:solidFill>
            <a:schemeClr val="tx2"/>
          </a:solidFill>
          <a:latin typeface="Garamond" pitchFamily="18" charset="0"/>
        </a:defRPr>
      </a:lvl8pPr>
      <a:lvl9pPr marL="6177786" algn="l" rtl="0" eaLnBrk="1" fontAlgn="base" hangingPunct="1">
        <a:spcBef>
          <a:spcPct val="0"/>
        </a:spcBef>
        <a:spcAft>
          <a:spcPct val="0"/>
        </a:spcAft>
        <a:defRPr sz="13581">
          <a:solidFill>
            <a:schemeClr val="tx2"/>
          </a:solidFill>
          <a:latin typeface="Garamond" pitchFamily="18" charset="0"/>
        </a:defRPr>
      </a:lvl9pPr>
    </p:titleStyle>
    <p:bodyStyle>
      <a:lvl1pPr marL="1158327" indent="-115832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3046" indent="-109934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3554" indent="-1185173"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6087" indent="-106717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79065" indent="-114760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23502" indent="-114760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67949" indent="-114760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12402" indent="-114760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56843" indent="-114760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8889" rtl="0" eaLnBrk="1" latinLnBrk="0" hangingPunct="1">
        <a:defRPr sz="6082" kern="1200">
          <a:solidFill>
            <a:schemeClr val="tx1"/>
          </a:solidFill>
          <a:latin typeface="+mn-lt"/>
          <a:ea typeface="+mn-ea"/>
          <a:cs typeface="+mn-cs"/>
        </a:defRPr>
      </a:lvl1pPr>
      <a:lvl2pPr marL="1544457" algn="l" defTabSz="3088889" rtl="0" eaLnBrk="1" latinLnBrk="0" hangingPunct="1">
        <a:defRPr sz="6082" kern="1200">
          <a:solidFill>
            <a:schemeClr val="tx1"/>
          </a:solidFill>
          <a:latin typeface="+mn-lt"/>
          <a:ea typeface="+mn-ea"/>
          <a:cs typeface="+mn-cs"/>
        </a:defRPr>
      </a:lvl2pPr>
      <a:lvl3pPr marL="3088889" algn="l" defTabSz="3088889" rtl="0" eaLnBrk="1" latinLnBrk="0" hangingPunct="1">
        <a:defRPr sz="6082" kern="1200">
          <a:solidFill>
            <a:schemeClr val="tx1"/>
          </a:solidFill>
          <a:latin typeface="+mn-lt"/>
          <a:ea typeface="+mn-ea"/>
          <a:cs typeface="+mn-cs"/>
        </a:defRPr>
      </a:lvl3pPr>
      <a:lvl4pPr marL="4633336" algn="l" defTabSz="3088889" rtl="0" eaLnBrk="1" latinLnBrk="0" hangingPunct="1">
        <a:defRPr sz="6082" kern="1200">
          <a:solidFill>
            <a:schemeClr val="tx1"/>
          </a:solidFill>
          <a:latin typeface="+mn-lt"/>
          <a:ea typeface="+mn-ea"/>
          <a:cs typeface="+mn-cs"/>
        </a:defRPr>
      </a:lvl4pPr>
      <a:lvl5pPr marL="6177786" algn="l" defTabSz="3088889" rtl="0" eaLnBrk="1" latinLnBrk="0" hangingPunct="1">
        <a:defRPr sz="6082" kern="1200">
          <a:solidFill>
            <a:schemeClr val="tx1"/>
          </a:solidFill>
          <a:latin typeface="+mn-lt"/>
          <a:ea typeface="+mn-ea"/>
          <a:cs typeface="+mn-cs"/>
        </a:defRPr>
      </a:lvl5pPr>
      <a:lvl6pPr marL="7722235" algn="l" defTabSz="3088889" rtl="0" eaLnBrk="1" latinLnBrk="0" hangingPunct="1">
        <a:defRPr sz="6082" kern="1200">
          <a:solidFill>
            <a:schemeClr val="tx1"/>
          </a:solidFill>
          <a:latin typeface="+mn-lt"/>
          <a:ea typeface="+mn-ea"/>
          <a:cs typeface="+mn-cs"/>
        </a:defRPr>
      </a:lvl6pPr>
      <a:lvl7pPr marL="9266671" algn="l" defTabSz="3088889" rtl="0" eaLnBrk="1" latinLnBrk="0" hangingPunct="1">
        <a:defRPr sz="6082" kern="1200">
          <a:solidFill>
            <a:schemeClr val="tx1"/>
          </a:solidFill>
          <a:latin typeface="+mn-lt"/>
          <a:ea typeface="+mn-ea"/>
          <a:cs typeface="+mn-cs"/>
        </a:defRPr>
      </a:lvl7pPr>
      <a:lvl8pPr marL="10811132" algn="l" defTabSz="3088889" rtl="0" eaLnBrk="1" latinLnBrk="0" hangingPunct="1">
        <a:defRPr sz="6082" kern="1200">
          <a:solidFill>
            <a:schemeClr val="tx1"/>
          </a:solidFill>
          <a:latin typeface="+mn-lt"/>
          <a:ea typeface="+mn-ea"/>
          <a:cs typeface="+mn-cs"/>
        </a:defRPr>
      </a:lvl8pPr>
      <a:lvl9pPr marL="12355571" algn="l" defTabSz="3088889" rtl="0" eaLnBrk="1" latinLnBrk="0" hangingPunct="1">
        <a:defRPr sz="6082"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673" tIns="185273" rIns="370673" bIns="18527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673" tIns="185273" rIns="370673" bIns="18527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673" tIns="185273" rIns="370673" bIns="185273"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673" tIns="185273" rIns="370673" bIns="185273"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8853" tIns="154374" rIns="308853" bIns="154374"/>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853" tIns="154374" rIns="308853" bIns="154374"/>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02565139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4095" algn="l" rtl="0" eaLnBrk="1" fontAlgn="base" hangingPunct="1">
        <a:spcBef>
          <a:spcPct val="0"/>
        </a:spcBef>
        <a:spcAft>
          <a:spcPct val="0"/>
        </a:spcAft>
        <a:defRPr sz="13581">
          <a:solidFill>
            <a:schemeClr val="tx2"/>
          </a:solidFill>
          <a:latin typeface="Garamond" pitchFamily="18" charset="0"/>
        </a:defRPr>
      </a:lvl6pPr>
      <a:lvl7pPr marL="3088168" algn="l" rtl="0" eaLnBrk="1" fontAlgn="base" hangingPunct="1">
        <a:spcBef>
          <a:spcPct val="0"/>
        </a:spcBef>
        <a:spcAft>
          <a:spcPct val="0"/>
        </a:spcAft>
        <a:defRPr sz="13581">
          <a:solidFill>
            <a:schemeClr val="tx2"/>
          </a:solidFill>
          <a:latin typeface="Garamond" pitchFamily="18" charset="0"/>
        </a:defRPr>
      </a:lvl7pPr>
      <a:lvl8pPr marL="4632257" algn="l" rtl="0" eaLnBrk="1" fontAlgn="base" hangingPunct="1">
        <a:spcBef>
          <a:spcPct val="0"/>
        </a:spcBef>
        <a:spcAft>
          <a:spcPct val="0"/>
        </a:spcAft>
        <a:defRPr sz="13581">
          <a:solidFill>
            <a:schemeClr val="tx2"/>
          </a:solidFill>
          <a:latin typeface="Garamond" pitchFamily="18" charset="0"/>
        </a:defRPr>
      </a:lvl8pPr>
      <a:lvl9pPr marL="6176345" algn="l" rtl="0" eaLnBrk="1" fontAlgn="base" hangingPunct="1">
        <a:spcBef>
          <a:spcPct val="0"/>
        </a:spcBef>
        <a:spcAft>
          <a:spcPct val="0"/>
        </a:spcAft>
        <a:defRPr sz="13581">
          <a:solidFill>
            <a:schemeClr val="tx2"/>
          </a:solidFill>
          <a:latin typeface="Garamond" pitchFamily="18" charset="0"/>
        </a:defRPr>
      </a:lvl9pPr>
    </p:titleStyle>
    <p:bodyStyle>
      <a:lvl1pPr marL="1158056" indent="-1158056"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2521" indent="-1099085"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2743" indent="-118490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5033" indent="-106692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77736" indent="-114733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21819" indent="-114733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65906" indent="-114733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10000" indent="-114733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54078" indent="-114733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8168" rtl="0" eaLnBrk="1" latinLnBrk="0" hangingPunct="1">
        <a:defRPr sz="6082" kern="1200">
          <a:solidFill>
            <a:schemeClr val="tx1"/>
          </a:solidFill>
          <a:latin typeface="+mn-lt"/>
          <a:ea typeface="+mn-ea"/>
          <a:cs typeface="+mn-cs"/>
        </a:defRPr>
      </a:lvl1pPr>
      <a:lvl2pPr marL="1544095" algn="l" defTabSz="3088168" rtl="0" eaLnBrk="1" latinLnBrk="0" hangingPunct="1">
        <a:defRPr sz="6082" kern="1200">
          <a:solidFill>
            <a:schemeClr val="tx1"/>
          </a:solidFill>
          <a:latin typeface="+mn-lt"/>
          <a:ea typeface="+mn-ea"/>
          <a:cs typeface="+mn-cs"/>
        </a:defRPr>
      </a:lvl2pPr>
      <a:lvl3pPr marL="3088168" algn="l" defTabSz="3088168" rtl="0" eaLnBrk="1" latinLnBrk="0" hangingPunct="1">
        <a:defRPr sz="6082" kern="1200">
          <a:solidFill>
            <a:schemeClr val="tx1"/>
          </a:solidFill>
          <a:latin typeface="+mn-lt"/>
          <a:ea typeface="+mn-ea"/>
          <a:cs typeface="+mn-cs"/>
        </a:defRPr>
      </a:lvl3pPr>
      <a:lvl4pPr marL="4632257" algn="l" defTabSz="3088168" rtl="0" eaLnBrk="1" latinLnBrk="0" hangingPunct="1">
        <a:defRPr sz="6082" kern="1200">
          <a:solidFill>
            <a:schemeClr val="tx1"/>
          </a:solidFill>
          <a:latin typeface="+mn-lt"/>
          <a:ea typeface="+mn-ea"/>
          <a:cs typeface="+mn-cs"/>
        </a:defRPr>
      </a:lvl4pPr>
      <a:lvl5pPr marL="6176345" algn="l" defTabSz="3088168" rtl="0" eaLnBrk="1" latinLnBrk="0" hangingPunct="1">
        <a:defRPr sz="6082" kern="1200">
          <a:solidFill>
            <a:schemeClr val="tx1"/>
          </a:solidFill>
          <a:latin typeface="+mn-lt"/>
          <a:ea typeface="+mn-ea"/>
          <a:cs typeface="+mn-cs"/>
        </a:defRPr>
      </a:lvl5pPr>
      <a:lvl6pPr marL="7720438" algn="l" defTabSz="3088168" rtl="0" eaLnBrk="1" latinLnBrk="0" hangingPunct="1">
        <a:defRPr sz="6082" kern="1200">
          <a:solidFill>
            <a:schemeClr val="tx1"/>
          </a:solidFill>
          <a:latin typeface="+mn-lt"/>
          <a:ea typeface="+mn-ea"/>
          <a:cs typeface="+mn-cs"/>
        </a:defRPr>
      </a:lvl6pPr>
      <a:lvl7pPr marL="9264513" algn="l" defTabSz="3088168" rtl="0" eaLnBrk="1" latinLnBrk="0" hangingPunct="1">
        <a:defRPr sz="6082" kern="1200">
          <a:solidFill>
            <a:schemeClr val="tx1"/>
          </a:solidFill>
          <a:latin typeface="+mn-lt"/>
          <a:ea typeface="+mn-ea"/>
          <a:cs typeface="+mn-cs"/>
        </a:defRPr>
      </a:lvl7pPr>
      <a:lvl8pPr marL="10808610" algn="l" defTabSz="3088168" rtl="0" eaLnBrk="1" latinLnBrk="0" hangingPunct="1">
        <a:defRPr sz="6082" kern="1200">
          <a:solidFill>
            <a:schemeClr val="tx1"/>
          </a:solidFill>
          <a:latin typeface="+mn-lt"/>
          <a:ea typeface="+mn-ea"/>
          <a:cs typeface="+mn-cs"/>
        </a:defRPr>
      </a:lvl8pPr>
      <a:lvl9pPr marL="12352692" algn="l" defTabSz="3088168" rtl="0" eaLnBrk="1" latinLnBrk="0" hangingPunct="1">
        <a:defRPr sz="6082"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588" tIns="185230" rIns="370588" bIns="18523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588" tIns="185230" rIns="370588" bIns="18523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588" tIns="185230" rIns="370588" bIns="18523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588" tIns="185230" rIns="370588" bIns="18523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8782" tIns="154338" rIns="308782" bIns="154338"/>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782" tIns="154338" rIns="308782" bIns="154338"/>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6060775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3735" algn="l" rtl="0" eaLnBrk="1" fontAlgn="base" hangingPunct="1">
        <a:spcBef>
          <a:spcPct val="0"/>
        </a:spcBef>
        <a:spcAft>
          <a:spcPct val="0"/>
        </a:spcAft>
        <a:defRPr sz="13581">
          <a:solidFill>
            <a:schemeClr val="tx2"/>
          </a:solidFill>
          <a:latin typeface="Garamond" pitchFamily="18" charset="0"/>
        </a:defRPr>
      </a:lvl6pPr>
      <a:lvl7pPr marL="3087450" algn="l" rtl="0" eaLnBrk="1" fontAlgn="base" hangingPunct="1">
        <a:spcBef>
          <a:spcPct val="0"/>
        </a:spcBef>
        <a:spcAft>
          <a:spcPct val="0"/>
        </a:spcAft>
        <a:defRPr sz="13581">
          <a:solidFill>
            <a:schemeClr val="tx2"/>
          </a:solidFill>
          <a:latin typeface="Garamond" pitchFamily="18" charset="0"/>
        </a:defRPr>
      </a:lvl7pPr>
      <a:lvl8pPr marL="4631176" algn="l" rtl="0" eaLnBrk="1" fontAlgn="base" hangingPunct="1">
        <a:spcBef>
          <a:spcPct val="0"/>
        </a:spcBef>
        <a:spcAft>
          <a:spcPct val="0"/>
        </a:spcAft>
        <a:defRPr sz="13581">
          <a:solidFill>
            <a:schemeClr val="tx2"/>
          </a:solidFill>
          <a:latin typeface="Garamond" pitchFamily="18" charset="0"/>
        </a:defRPr>
      </a:lvl8pPr>
      <a:lvl9pPr marL="6174908" algn="l" rtl="0" eaLnBrk="1" fontAlgn="base" hangingPunct="1">
        <a:spcBef>
          <a:spcPct val="0"/>
        </a:spcBef>
        <a:spcAft>
          <a:spcPct val="0"/>
        </a:spcAft>
        <a:defRPr sz="13581">
          <a:solidFill>
            <a:schemeClr val="tx2"/>
          </a:solidFill>
          <a:latin typeface="Garamond" pitchFamily="18" charset="0"/>
        </a:defRPr>
      </a:lvl9pPr>
    </p:titleStyle>
    <p:bodyStyle>
      <a:lvl1pPr marL="1157786" indent="-1157786"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1992" indent="-109883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1942" indent="-118462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3976" indent="-106667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76412" indent="-114706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20132" indent="-114706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63863" indent="-114706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07596" indent="-114706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51312" indent="-114706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7450" rtl="0" eaLnBrk="1" latinLnBrk="0" hangingPunct="1">
        <a:defRPr sz="6082" kern="1200">
          <a:solidFill>
            <a:schemeClr val="tx1"/>
          </a:solidFill>
          <a:latin typeface="+mn-lt"/>
          <a:ea typeface="+mn-ea"/>
          <a:cs typeface="+mn-cs"/>
        </a:defRPr>
      </a:lvl1pPr>
      <a:lvl2pPr marL="1543735" algn="l" defTabSz="3087450" rtl="0" eaLnBrk="1" latinLnBrk="0" hangingPunct="1">
        <a:defRPr sz="6082" kern="1200">
          <a:solidFill>
            <a:schemeClr val="tx1"/>
          </a:solidFill>
          <a:latin typeface="+mn-lt"/>
          <a:ea typeface="+mn-ea"/>
          <a:cs typeface="+mn-cs"/>
        </a:defRPr>
      </a:lvl2pPr>
      <a:lvl3pPr marL="3087450" algn="l" defTabSz="3087450" rtl="0" eaLnBrk="1" latinLnBrk="0" hangingPunct="1">
        <a:defRPr sz="6082" kern="1200">
          <a:solidFill>
            <a:schemeClr val="tx1"/>
          </a:solidFill>
          <a:latin typeface="+mn-lt"/>
          <a:ea typeface="+mn-ea"/>
          <a:cs typeface="+mn-cs"/>
        </a:defRPr>
      </a:lvl3pPr>
      <a:lvl4pPr marL="4631176" algn="l" defTabSz="3087450" rtl="0" eaLnBrk="1" latinLnBrk="0" hangingPunct="1">
        <a:defRPr sz="6082" kern="1200">
          <a:solidFill>
            <a:schemeClr val="tx1"/>
          </a:solidFill>
          <a:latin typeface="+mn-lt"/>
          <a:ea typeface="+mn-ea"/>
          <a:cs typeface="+mn-cs"/>
        </a:defRPr>
      </a:lvl4pPr>
      <a:lvl5pPr marL="6174908" algn="l" defTabSz="3087450" rtl="0" eaLnBrk="1" latinLnBrk="0" hangingPunct="1">
        <a:defRPr sz="6082" kern="1200">
          <a:solidFill>
            <a:schemeClr val="tx1"/>
          </a:solidFill>
          <a:latin typeface="+mn-lt"/>
          <a:ea typeface="+mn-ea"/>
          <a:cs typeface="+mn-cs"/>
        </a:defRPr>
      </a:lvl5pPr>
      <a:lvl6pPr marL="7718631" algn="l" defTabSz="3087450" rtl="0" eaLnBrk="1" latinLnBrk="0" hangingPunct="1">
        <a:defRPr sz="6082" kern="1200">
          <a:solidFill>
            <a:schemeClr val="tx1"/>
          </a:solidFill>
          <a:latin typeface="+mn-lt"/>
          <a:ea typeface="+mn-ea"/>
          <a:cs typeface="+mn-cs"/>
        </a:defRPr>
      </a:lvl6pPr>
      <a:lvl7pPr marL="9262354" algn="l" defTabSz="3087450" rtl="0" eaLnBrk="1" latinLnBrk="0" hangingPunct="1">
        <a:defRPr sz="6082" kern="1200">
          <a:solidFill>
            <a:schemeClr val="tx1"/>
          </a:solidFill>
          <a:latin typeface="+mn-lt"/>
          <a:ea typeface="+mn-ea"/>
          <a:cs typeface="+mn-cs"/>
        </a:defRPr>
      </a:lvl7pPr>
      <a:lvl8pPr marL="10806090" algn="l" defTabSz="3087450" rtl="0" eaLnBrk="1" latinLnBrk="0" hangingPunct="1">
        <a:defRPr sz="6082" kern="1200">
          <a:solidFill>
            <a:schemeClr val="tx1"/>
          </a:solidFill>
          <a:latin typeface="+mn-lt"/>
          <a:ea typeface="+mn-ea"/>
          <a:cs typeface="+mn-cs"/>
        </a:defRPr>
      </a:lvl8pPr>
      <a:lvl9pPr marL="12349814" algn="l" defTabSz="3087450" rtl="0" eaLnBrk="1" latinLnBrk="0" hangingPunct="1">
        <a:defRPr sz="6082"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70503" tIns="185185" rIns="370503" bIns="18518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370503" tIns="185185" rIns="370503" bIns="18518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503" tIns="185185" rIns="370503" bIns="185185" numCol="1" anchor="b" anchorCtr="0" compatLnSpc="1">
            <a:prstTxWarp prst="textNoShape">
              <a:avLst/>
            </a:prstTxWarp>
          </a:bodyPr>
          <a:lstStyle>
            <a:lvl1pPr algn="ctr">
              <a:defRPr sz="4166">
                <a:latin typeface="Garamond" pitchFamily="18" charset="0"/>
              </a:defRPr>
            </a:lvl1pPr>
          </a:lstStyle>
          <a:p>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503" tIns="185185" rIns="370503" bIns="18518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08712" tIns="154300" rIns="308712" bIns="154300"/>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712" tIns="154300" rIns="308712" bIns="154300"/>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900177" y="33374865"/>
            <a:ext cx="4245189" cy="2046904"/>
          </a:xfrm>
          <a:prstGeom prst="rect">
            <a:avLst/>
          </a:prstGeom>
        </p:spPr>
      </p:pic>
    </p:spTree>
    <p:extLst>
      <p:ext uri="{BB962C8B-B14F-4D97-AF65-F5344CB8AC3E}">
        <p14:creationId xmlns:p14="http://schemas.microsoft.com/office/powerpoint/2010/main" val="2221001342"/>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3374" algn="l" rtl="0" eaLnBrk="1" fontAlgn="base" hangingPunct="1">
        <a:spcBef>
          <a:spcPct val="0"/>
        </a:spcBef>
        <a:spcAft>
          <a:spcPct val="0"/>
        </a:spcAft>
        <a:defRPr sz="13581">
          <a:solidFill>
            <a:schemeClr val="tx2"/>
          </a:solidFill>
          <a:latin typeface="Garamond" pitchFamily="18" charset="0"/>
        </a:defRPr>
      </a:lvl6pPr>
      <a:lvl7pPr marL="3086729" algn="l" rtl="0" eaLnBrk="1" fontAlgn="base" hangingPunct="1">
        <a:spcBef>
          <a:spcPct val="0"/>
        </a:spcBef>
        <a:spcAft>
          <a:spcPct val="0"/>
        </a:spcAft>
        <a:defRPr sz="13581">
          <a:solidFill>
            <a:schemeClr val="tx2"/>
          </a:solidFill>
          <a:latin typeface="Garamond" pitchFamily="18" charset="0"/>
        </a:defRPr>
      </a:lvl7pPr>
      <a:lvl8pPr marL="4630097" algn="l" rtl="0" eaLnBrk="1" fontAlgn="base" hangingPunct="1">
        <a:spcBef>
          <a:spcPct val="0"/>
        </a:spcBef>
        <a:spcAft>
          <a:spcPct val="0"/>
        </a:spcAft>
        <a:defRPr sz="13581">
          <a:solidFill>
            <a:schemeClr val="tx2"/>
          </a:solidFill>
          <a:latin typeface="Garamond" pitchFamily="18" charset="0"/>
        </a:defRPr>
      </a:lvl8pPr>
      <a:lvl9pPr marL="6173466" algn="l" rtl="0" eaLnBrk="1" fontAlgn="base" hangingPunct="1">
        <a:spcBef>
          <a:spcPct val="0"/>
        </a:spcBef>
        <a:spcAft>
          <a:spcPct val="0"/>
        </a:spcAft>
        <a:defRPr sz="13581">
          <a:solidFill>
            <a:schemeClr val="tx2"/>
          </a:solidFill>
          <a:latin typeface="Garamond" pitchFamily="18" charset="0"/>
        </a:defRPr>
      </a:lvl9pPr>
    </p:titleStyle>
    <p:bodyStyle>
      <a:lvl1pPr marL="1157515" indent="-1157515"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1463" indent="-1098570"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51139" indent="-1184344"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2918" indent="-106642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75090" indent="-114679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18449" indent="-114679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61823" indent="-114679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05188" indent="-114679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48548" indent="-114679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6729" rtl="0" eaLnBrk="1" latinLnBrk="0" hangingPunct="1">
        <a:defRPr sz="6082" kern="1200">
          <a:solidFill>
            <a:schemeClr val="tx1"/>
          </a:solidFill>
          <a:latin typeface="+mn-lt"/>
          <a:ea typeface="+mn-ea"/>
          <a:cs typeface="+mn-cs"/>
        </a:defRPr>
      </a:lvl1pPr>
      <a:lvl2pPr marL="1543374" algn="l" defTabSz="3086729" rtl="0" eaLnBrk="1" latinLnBrk="0" hangingPunct="1">
        <a:defRPr sz="6082" kern="1200">
          <a:solidFill>
            <a:schemeClr val="tx1"/>
          </a:solidFill>
          <a:latin typeface="+mn-lt"/>
          <a:ea typeface="+mn-ea"/>
          <a:cs typeface="+mn-cs"/>
        </a:defRPr>
      </a:lvl2pPr>
      <a:lvl3pPr marL="3086729" algn="l" defTabSz="3086729" rtl="0" eaLnBrk="1" latinLnBrk="0" hangingPunct="1">
        <a:defRPr sz="6082" kern="1200">
          <a:solidFill>
            <a:schemeClr val="tx1"/>
          </a:solidFill>
          <a:latin typeface="+mn-lt"/>
          <a:ea typeface="+mn-ea"/>
          <a:cs typeface="+mn-cs"/>
        </a:defRPr>
      </a:lvl3pPr>
      <a:lvl4pPr marL="4630097" algn="l" defTabSz="3086729" rtl="0" eaLnBrk="1" latinLnBrk="0" hangingPunct="1">
        <a:defRPr sz="6082" kern="1200">
          <a:solidFill>
            <a:schemeClr val="tx1"/>
          </a:solidFill>
          <a:latin typeface="+mn-lt"/>
          <a:ea typeface="+mn-ea"/>
          <a:cs typeface="+mn-cs"/>
        </a:defRPr>
      </a:lvl4pPr>
      <a:lvl5pPr marL="6173466" algn="l" defTabSz="3086729" rtl="0" eaLnBrk="1" latinLnBrk="0" hangingPunct="1">
        <a:defRPr sz="6082" kern="1200">
          <a:solidFill>
            <a:schemeClr val="tx1"/>
          </a:solidFill>
          <a:latin typeface="+mn-lt"/>
          <a:ea typeface="+mn-ea"/>
          <a:cs typeface="+mn-cs"/>
        </a:defRPr>
      </a:lvl5pPr>
      <a:lvl6pPr marL="7716834" algn="l" defTabSz="3086729" rtl="0" eaLnBrk="1" latinLnBrk="0" hangingPunct="1">
        <a:defRPr sz="6082" kern="1200">
          <a:solidFill>
            <a:schemeClr val="tx1"/>
          </a:solidFill>
          <a:latin typeface="+mn-lt"/>
          <a:ea typeface="+mn-ea"/>
          <a:cs typeface="+mn-cs"/>
        </a:defRPr>
      </a:lvl6pPr>
      <a:lvl7pPr marL="9260193" algn="l" defTabSz="3086729" rtl="0" eaLnBrk="1" latinLnBrk="0" hangingPunct="1">
        <a:defRPr sz="6082" kern="1200">
          <a:solidFill>
            <a:schemeClr val="tx1"/>
          </a:solidFill>
          <a:latin typeface="+mn-lt"/>
          <a:ea typeface="+mn-ea"/>
          <a:cs typeface="+mn-cs"/>
        </a:defRPr>
      </a:lvl7pPr>
      <a:lvl8pPr marL="10803571" algn="l" defTabSz="3086729" rtl="0" eaLnBrk="1" latinLnBrk="0" hangingPunct="1">
        <a:defRPr sz="6082" kern="1200">
          <a:solidFill>
            <a:schemeClr val="tx1"/>
          </a:solidFill>
          <a:latin typeface="+mn-lt"/>
          <a:ea typeface="+mn-ea"/>
          <a:cs typeface="+mn-cs"/>
        </a:defRPr>
      </a:lvl8pPr>
      <a:lvl9pPr marL="12346931" algn="l" defTabSz="3086729" rtl="0" eaLnBrk="1" latinLnBrk="0" hangingPunct="1">
        <a:defRPr sz="6082"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0418" tIns="185140" rIns="370418" bIns="18514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0418" tIns="185140" rIns="370418" bIns="18514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418" tIns="185140" rIns="370418" bIns="185140" numCol="1" anchor="b" anchorCtr="0" compatLnSpc="1">
            <a:prstTxWarp prst="textNoShape">
              <a:avLst/>
            </a:prstTxWarp>
          </a:bodyPr>
          <a:lstStyle>
            <a:lvl1pPr algn="ctr">
              <a:defRPr sz="4166">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370418" tIns="185140" rIns="370418" bIns="185140" numCol="1" anchor="b" anchorCtr="0" compatLnSpc="1">
            <a:prstTxWarp prst="textNoShape">
              <a:avLst/>
            </a:prstTxWarp>
          </a:bodyPr>
          <a:lstStyle>
            <a:lvl1pPr algn="r">
              <a:defRPr sz="5249">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08641" tIns="154263" rIns="308641" bIns="154263"/>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08641" tIns="154263" rIns="308641" bIns="154263"/>
          <a:lstStyle/>
          <a:p>
            <a:pPr fontAlgn="base">
              <a:spcBef>
                <a:spcPct val="0"/>
              </a:spcBef>
              <a:spcAft>
                <a:spcPct val="0"/>
              </a:spcAft>
              <a:defRPr/>
            </a:pPr>
            <a:endParaRPr lang="en-US" sz="6082">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95842416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5pPr>
      <a:lvl6pPr marL="1543014" algn="l" rtl="0" eaLnBrk="1" fontAlgn="base" hangingPunct="1">
        <a:spcBef>
          <a:spcPct val="0"/>
        </a:spcBef>
        <a:spcAft>
          <a:spcPct val="0"/>
        </a:spcAft>
        <a:defRPr sz="13581">
          <a:solidFill>
            <a:schemeClr val="tx2"/>
          </a:solidFill>
          <a:latin typeface="Garamond" pitchFamily="18" charset="0"/>
        </a:defRPr>
      </a:lvl6pPr>
      <a:lvl7pPr marL="3086014" algn="l" rtl="0" eaLnBrk="1" fontAlgn="base" hangingPunct="1">
        <a:spcBef>
          <a:spcPct val="0"/>
        </a:spcBef>
        <a:spcAft>
          <a:spcPct val="0"/>
        </a:spcAft>
        <a:defRPr sz="13581">
          <a:solidFill>
            <a:schemeClr val="tx2"/>
          </a:solidFill>
          <a:latin typeface="Garamond" pitchFamily="18" charset="0"/>
        </a:defRPr>
      </a:lvl7pPr>
      <a:lvl8pPr marL="4629020" algn="l" rtl="0" eaLnBrk="1" fontAlgn="base" hangingPunct="1">
        <a:spcBef>
          <a:spcPct val="0"/>
        </a:spcBef>
        <a:spcAft>
          <a:spcPct val="0"/>
        </a:spcAft>
        <a:defRPr sz="13581">
          <a:solidFill>
            <a:schemeClr val="tx2"/>
          </a:solidFill>
          <a:latin typeface="Garamond" pitchFamily="18" charset="0"/>
        </a:defRPr>
      </a:lvl8pPr>
      <a:lvl9pPr marL="6172023" algn="l" rtl="0" eaLnBrk="1" fontAlgn="base" hangingPunct="1">
        <a:spcBef>
          <a:spcPct val="0"/>
        </a:spcBef>
        <a:spcAft>
          <a:spcPct val="0"/>
        </a:spcAft>
        <a:defRPr sz="13581">
          <a:solidFill>
            <a:schemeClr val="tx2"/>
          </a:solidFill>
          <a:latin typeface="Garamond" pitchFamily="18" charset="0"/>
        </a:defRPr>
      </a:lvl9pPr>
    </p:titleStyle>
    <p:bodyStyle>
      <a:lvl1pPr marL="1157251" indent="-1157251" algn="l" rtl="0" eaLnBrk="1" fontAlgn="base" hangingPunct="1">
        <a:spcBef>
          <a:spcPct val="20000"/>
        </a:spcBef>
        <a:spcAft>
          <a:spcPct val="0"/>
        </a:spcAft>
        <a:buClr>
          <a:schemeClr val="accent1"/>
        </a:buClr>
        <a:buSzPct val="65000"/>
        <a:buFont typeface="Wingdings" charset="0"/>
        <a:buChar char="n"/>
        <a:defRPr sz="8332">
          <a:solidFill>
            <a:schemeClr val="tx1"/>
          </a:solidFill>
          <a:latin typeface="+mn-lt"/>
          <a:ea typeface="ＭＳ Ｐゴシック" pitchFamily="-105" charset="-128"/>
          <a:cs typeface="ＭＳ Ｐゴシック" pitchFamily="-105" charset="-128"/>
        </a:defRPr>
      </a:lvl1pPr>
      <a:lvl2pPr marL="2260937" indent="-1098316" algn="l" rtl="0" eaLnBrk="1" fontAlgn="base" hangingPunct="1">
        <a:spcBef>
          <a:spcPct val="20000"/>
        </a:spcBef>
        <a:spcAft>
          <a:spcPct val="0"/>
        </a:spcAft>
        <a:buClr>
          <a:schemeClr val="accent2"/>
        </a:buClr>
        <a:buSzPct val="60000"/>
        <a:buFont typeface="Wingdings" charset="0"/>
        <a:buChar char="q"/>
        <a:defRPr sz="7499">
          <a:solidFill>
            <a:schemeClr val="tx1"/>
          </a:solidFill>
          <a:latin typeface="+mn-lt"/>
          <a:ea typeface="ＭＳ Ｐゴシック" pitchFamily="-105" charset="-128"/>
        </a:defRPr>
      </a:lvl2pPr>
      <a:lvl3pPr marL="3450334" indent="-1184071" algn="l" rtl="0" eaLnBrk="1" fontAlgn="base" hangingPunct="1">
        <a:spcBef>
          <a:spcPct val="20000"/>
        </a:spcBef>
        <a:spcAft>
          <a:spcPct val="0"/>
        </a:spcAft>
        <a:buClr>
          <a:schemeClr val="accent1"/>
        </a:buClr>
        <a:buSzPct val="65000"/>
        <a:buFont typeface="Wingdings" charset="0"/>
        <a:buChar char="n"/>
        <a:defRPr sz="6916">
          <a:solidFill>
            <a:schemeClr val="tx1"/>
          </a:solidFill>
          <a:latin typeface="+mn-lt"/>
          <a:ea typeface="ＭＳ Ｐゴシック" pitchFamily="-105" charset="-128"/>
        </a:defRPr>
      </a:lvl3pPr>
      <a:lvl4pPr marL="4521866" indent="-1066178"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5673767" indent="-1146529" algn="l" rtl="0" eaLnBrk="1" fontAlgn="base" hangingPunct="1">
        <a:spcBef>
          <a:spcPct val="20000"/>
        </a:spcBef>
        <a:spcAft>
          <a:spcPct val="0"/>
        </a:spcAft>
        <a:buClr>
          <a:schemeClr val="accent1"/>
        </a:buClr>
        <a:buSzPct val="75000"/>
        <a:buFont typeface="Wingdings" charset="0"/>
        <a:buChar char="§"/>
        <a:defRPr sz="5249">
          <a:solidFill>
            <a:schemeClr val="tx1"/>
          </a:solidFill>
          <a:latin typeface="+mn-lt"/>
          <a:ea typeface="ＭＳ Ｐゴシック" pitchFamily="-105" charset="-128"/>
        </a:defRPr>
      </a:lvl5pPr>
      <a:lvl6pPr marL="7216764" indent="-114652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59780" indent="-114652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02787" indent="-114652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45782" indent="-114652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6014" rtl="0" eaLnBrk="1" latinLnBrk="0" hangingPunct="1">
        <a:defRPr sz="6082" kern="1200">
          <a:solidFill>
            <a:schemeClr val="tx1"/>
          </a:solidFill>
          <a:latin typeface="+mn-lt"/>
          <a:ea typeface="+mn-ea"/>
          <a:cs typeface="+mn-cs"/>
        </a:defRPr>
      </a:lvl1pPr>
      <a:lvl2pPr marL="1543014" algn="l" defTabSz="3086014" rtl="0" eaLnBrk="1" latinLnBrk="0" hangingPunct="1">
        <a:defRPr sz="6082" kern="1200">
          <a:solidFill>
            <a:schemeClr val="tx1"/>
          </a:solidFill>
          <a:latin typeface="+mn-lt"/>
          <a:ea typeface="+mn-ea"/>
          <a:cs typeface="+mn-cs"/>
        </a:defRPr>
      </a:lvl2pPr>
      <a:lvl3pPr marL="3086014" algn="l" defTabSz="3086014" rtl="0" eaLnBrk="1" latinLnBrk="0" hangingPunct="1">
        <a:defRPr sz="6082" kern="1200">
          <a:solidFill>
            <a:schemeClr val="tx1"/>
          </a:solidFill>
          <a:latin typeface="+mn-lt"/>
          <a:ea typeface="+mn-ea"/>
          <a:cs typeface="+mn-cs"/>
        </a:defRPr>
      </a:lvl3pPr>
      <a:lvl4pPr marL="4629020" algn="l" defTabSz="3086014" rtl="0" eaLnBrk="1" latinLnBrk="0" hangingPunct="1">
        <a:defRPr sz="6082" kern="1200">
          <a:solidFill>
            <a:schemeClr val="tx1"/>
          </a:solidFill>
          <a:latin typeface="+mn-lt"/>
          <a:ea typeface="+mn-ea"/>
          <a:cs typeface="+mn-cs"/>
        </a:defRPr>
      </a:lvl4pPr>
      <a:lvl5pPr marL="6172023" algn="l" defTabSz="3086014" rtl="0" eaLnBrk="1" latinLnBrk="0" hangingPunct="1">
        <a:defRPr sz="6082" kern="1200">
          <a:solidFill>
            <a:schemeClr val="tx1"/>
          </a:solidFill>
          <a:latin typeface="+mn-lt"/>
          <a:ea typeface="+mn-ea"/>
          <a:cs typeface="+mn-cs"/>
        </a:defRPr>
      </a:lvl5pPr>
      <a:lvl6pPr marL="7715030" algn="l" defTabSz="3086014" rtl="0" eaLnBrk="1" latinLnBrk="0" hangingPunct="1">
        <a:defRPr sz="6082" kern="1200">
          <a:solidFill>
            <a:schemeClr val="tx1"/>
          </a:solidFill>
          <a:latin typeface="+mn-lt"/>
          <a:ea typeface="+mn-ea"/>
          <a:cs typeface="+mn-cs"/>
        </a:defRPr>
      </a:lvl6pPr>
      <a:lvl7pPr marL="9258035" algn="l" defTabSz="3086014" rtl="0" eaLnBrk="1" latinLnBrk="0" hangingPunct="1">
        <a:defRPr sz="6082" kern="1200">
          <a:solidFill>
            <a:schemeClr val="tx1"/>
          </a:solidFill>
          <a:latin typeface="+mn-lt"/>
          <a:ea typeface="+mn-ea"/>
          <a:cs typeface="+mn-cs"/>
        </a:defRPr>
      </a:lvl7pPr>
      <a:lvl8pPr marL="10801053" algn="l" defTabSz="3086014" rtl="0" eaLnBrk="1" latinLnBrk="0" hangingPunct="1">
        <a:defRPr sz="6082" kern="1200">
          <a:solidFill>
            <a:schemeClr val="tx1"/>
          </a:solidFill>
          <a:latin typeface="+mn-lt"/>
          <a:ea typeface="+mn-ea"/>
          <a:cs typeface="+mn-cs"/>
        </a:defRPr>
      </a:lvl8pPr>
      <a:lvl9pPr marL="12344050" algn="l" defTabSz="3086014" rtl="0" eaLnBrk="1" latinLnBrk="0" hangingPunct="1">
        <a:defRPr sz="608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3423" tIns="186705" rIns="373423" bIns="18670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3423" tIns="186705" rIns="373423" bIns="18670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423" tIns="186705" rIns="373423" bIns="18670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3423" tIns="186705" rIns="373423" bIns="18670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1145" tIns="155567" rIns="311145" bIns="15556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1145" tIns="155567" rIns="311145" bIns="155567"/>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1531448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5651" algn="l" rtl="0" eaLnBrk="1" fontAlgn="base" hangingPunct="1">
        <a:spcBef>
          <a:spcPct val="0"/>
        </a:spcBef>
        <a:spcAft>
          <a:spcPct val="0"/>
        </a:spcAft>
        <a:defRPr sz="13581">
          <a:solidFill>
            <a:schemeClr val="tx2"/>
          </a:solidFill>
          <a:latin typeface="Garamond" pitchFamily="18" charset="0"/>
        </a:defRPr>
      </a:lvl6pPr>
      <a:lvl7pPr marL="3111309" algn="l" rtl="0" eaLnBrk="1" fontAlgn="base" hangingPunct="1">
        <a:spcBef>
          <a:spcPct val="0"/>
        </a:spcBef>
        <a:spcAft>
          <a:spcPct val="0"/>
        </a:spcAft>
        <a:defRPr sz="13581">
          <a:solidFill>
            <a:schemeClr val="tx2"/>
          </a:solidFill>
          <a:latin typeface="Garamond" pitchFamily="18" charset="0"/>
        </a:defRPr>
      </a:lvl7pPr>
      <a:lvl8pPr marL="4666956" algn="l" rtl="0" eaLnBrk="1" fontAlgn="base" hangingPunct="1">
        <a:spcBef>
          <a:spcPct val="0"/>
        </a:spcBef>
        <a:spcAft>
          <a:spcPct val="0"/>
        </a:spcAft>
        <a:defRPr sz="13581">
          <a:solidFill>
            <a:schemeClr val="tx2"/>
          </a:solidFill>
          <a:latin typeface="Garamond" pitchFamily="18" charset="0"/>
        </a:defRPr>
      </a:lvl8pPr>
      <a:lvl9pPr marL="6222613" algn="l" rtl="0" eaLnBrk="1" fontAlgn="base" hangingPunct="1">
        <a:spcBef>
          <a:spcPct val="0"/>
        </a:spcBef>
        <a:spcAft>
          <a:spcPct val="0"/>
        </a:spcAft>
        <a:defRPr sz="13581">
          <a:solidFill>
            <a:schemeClr val="tx2"/>
          </a:solidFill>
          <a:latin typeface="Garamond" pitchFamily="18" charset="0"/>
        </a:defRPr>
      </a:lvl9pPr>
    </p:titleStyle>
    <p:bodyStyle>
      <a:lvl1pPr marL="1166741" indent="-1166741"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9467" indent="-110732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8612" indent="-119374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8929" indent="-107491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20266" indent="-1155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75917" indent="-1155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31574" indent="-1155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87225" indent="-1155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42883" indent="-1155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11309" rtl="0" eaLnBrk="1" latinLnBrk="0" hangingPunct="1">
        <a:defRPr sz="6082" kern="1200">
          <a:solidFill>
            <a:schemeClr val="tx1"/>
          </a:solidFill>
          <a:latin typeface="+mn-lt"/>
          <a:ea typeface="+mn-ea"/>
          <a:cs typeface="+mn-cs"/>
        </a:defRPr>
      </a:lvl1pPr>
      <a:lvl2pPr marL="1555651" algn="l" defTabSz="3111309" rtl="0" eaLnBrk="1" latinLnBrk="0" hangingPunct="1">
        <a:defRPr sz="6082" kern="1200">
          <a:solidFill>
            <a:schemeClr val="tx1"/>
          </a:solidFill>
          <a:latin typeface="+mn-lt"/>
          <a:ea typeface="+mn-ea"/>
          <a:cs typeface="+mn-cs"/>
        </a:defRPr>
      </a:lvl2pPr>
      <a:lvl3pPr marL="3111309" algn="l" defTabSz="3111309" rtl="0" eaLnBrk="1" latinLnBrk="0" hangingPunct="1">
        <a:defRPr sz="6082" kern="1200">
          <a:solidFill>
            <a:schemeClr val="tx1"/>
          </a:solidFill>
          <a:latin typeface="+mn-lt"/>
          <a:ea typeface="+mn-ea"/>
          <a:cs typeface="+mn-cs"/>
        </a:defRPr>
      </a:lvl3pPr>
      <a:lvl4pPr marL="4666956" algn="l" defTabSz="3111309" rtl="0" eaLnBrk="1" latinLnBrk="0" hangingPunct="1">
        <a:defRPr sz="6082" kern="1200">
          <a:solidFill>
            <a:schemeClr val="tx1"/>
          </a:solidFill>
          <a:latin typeface="+mn-lt"/>
          <a:ea typeface="+mn-ea"/>
          <a:cs typeface="+mn-cs"/>
        </a:defRPr>
      </a:lvl4pPr>
      <a:lvl5pPr marL="6222613" algn="l" defTabSz="3111309" rtl="0" eaLnBrk="1" latinLnBrk="0" hangingPunct="1">
        <a:defRPr sz="6082" kern="1200">
          <a:solidFill>
            <a:schemeClr val="tx1"/>
          </a:solidFill>
          <a:latin typeface="+mn-lt"/>
          <a:ea typeface="+mn-ea"/>
          <a:cs typeface="+mn-cs"/>
        </a:defRPr>
      </a:lvl5pPr>
      <a:lvl6pPr marL="7778266" algn="l" defTabSz="3111309" rtl="0" eaLnBrk="1" latinLnBrk="0" hangingPunct="1">
        <a:defRPr sz="6082" kern="1200">
          <a:solidFill>
            <a:schemeClr val="tx1"/>
          </a:solidFill>
          <a:latin typeface="+mn-lt"/>
          <a:ea typeface="+mn-ea"/>
          <a:cs typeface="+mn-cs"/>
        </a:defRPr>
      </a:lvl6pPr>
      <a:lvl7pPr marL="9333919" algn="l" defTabSz="3111309" rtl="0" eaLnBrk="1" latinLnBrk="0" hangingPunct="1">
        <a:defRPr sz="6082" kern="1200">
          <a:solidFill>
            <a:schemeClr val="tx1"/>
          </a:solidFill>
          <a:latin typeface="+mn-lt"/>
          <a:ea typeface="+mn-ea"/>
          <a:cs typeface="+mn-cs"/>
        </a:defRPr>
      </a:lvl7pPr>
      <a:lvl8pPr marL="10889570" algn="l" defTabSz="3111309" rtl="0" eaLnBrk="1" latinLnBrk="0" hangingPunct="1">
        <a:defRPr sz="6082" kern="1200">
          <a:solidFill>
            <a:schemeClr val="tx1"/>
          </a:solidFill>
          <a:latin typeface="+mn-lt"/>
          <a:ea typeface="+mn-ea"/>
          <a:cs typeface="+mn-cs"/>
        </a:defRPr>
      </a:lvl8pPr>
      <a:lvl9pPr marL="12445223" algn="l" defTabSz="3111309" rtl="0" eaLnBrk="1" latinLnBrk="0" hangingPunct="1">
        <a:defRPr sz="6082"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333" tIns="185098" rIns="370333" bIns="18509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333" tIns="185098" rIns="370333" bIns="18509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333" tIns="185098" rIns="370333" bIns="185098"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333" tIns="185098" rIns="370333" bIns="185098"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8570" tIns="154228" rIns="308570" bIns="154228"/>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570" tIns="154228" rIns="308570" bIns="154228"/>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28414139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2651" algn="l" rtl="0" eaLnBrk="1" fontAlgn="base" hangingPunct="1">
        <a:spcBef>
          <a:spcPct val="0"/>
        </a:spcBef>
        <a:spcAft>
          <a:spcPct val="0"/>
        </a:spcAft>
        <a:defRPr sz="13581">
          <a:solidFill>
            <a:schemeClr val="tx2"/>
          </a:solidFill>
          <a:latin typeface="Garamond" pitchFamily="18" charset="0"/>
        </a:defRPr>
      </a:lvl6pPr>
      <a:lvl7pPr marL="3085294" algn="l" rtl="0" eaLnBrk="1" fontAlgn="base" hangingPunct="1">
        <a:spcBef>
          <a:spcPct val="0"/>
        </a:spcBef>
        <a:spcAft>
          <a:spcPct val="0"/>
        </a:spcAft>
        <a:defRPr sz="13581">
          <a:solidFill>
            <a:schemeClr val="tx2"/>
          </a:solidFill>
          <a:latin typeface="Garamond" pitchFamily="18" charset="0"/>
        </a:defRPr>
      </a:lvl7pPr>
      <a:lvl8pPr marL="4627941" algn="l" rtl="0" eaLnBrk="1" fontAlgn="base" hangingPunct="1">
        <a:spcBef>
          <a:spcPct val="0"/>
        </a:spcBef>
        <a:spcAft>
          <a:spcPct val="0"/>
        </a:spcAft>
        <a:defRPr sz="13581">
          <a:solidFill>
            <a:schemeClr val="tx2"/>
          </a:solidFill>
          <a:latin typeface="Garamond" pitchFamily="18" charset="0"/>
        </a:defRPr>
      </a:lvl8pPr>
      <a:lvl9pPr marL="6170583" algn="l" rtl="0" eaLnBrk="1" fontAlgn="base" hangingPunct="1">
        <a:spcBef>
          <a:spcPct val="0"/>
        </a:spcBef>
        <a:spcAft>
          <a:spcPct val="0"/>
        </a:spcAft>
        <a:defRPr sz="13581">
          <a:solidFill>
            <a:schemeClr val="tx2"/>
          </a:solidFill>
          <a:latin typeface="Garamond" pitchFamily="18" charset="0"/>
        </a:defRPr>
      </a:lvl9pPr>
    </p:titleStyle>
    <p:bodyStyle>
      <a:lvl1pPr marL="1156980" indent="-1156980"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60405" indent="-1098060"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49530" indent="-1183794"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20808" indent="-106593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72442" indent="-114625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15081" indent="-114625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57736" indent="-114625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00388" indent="-114625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43021" indent="-114625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5294" rtl="0" eaLnBrk="1" latinLnBrk="0" hangingPunct="1">
        <a:defRPr sz="6082" kern="1200">
          <a:solidFill>
            <a:schemeClr val="tx1"/>
          </a:solidFill>
          <a:latin typeface="+mn-lt"/>
          <a:ea typeface="+mn-ea"/>
          <a:cs typeface="+mn-cs"/>
        </a:defRPr>
      </a:lvl1pPr>
      <a:lvl2pPr marL="1542651" algn="l" defTabSz="3085294" rtl="0" eaLnBrk="1" latinLnBrk="0" hangingPunct="1">
        <a:defRPr sz="6082" kern="1200">
          <a:solidFill>
            <a:schemeClr val="tx1"/>
          </a:solidFill>
          <a:latin typeface="+mn-lt"/>
          <a:ea typeface="+mn-ea"/>
          <a:cs typeface="+mn-cs"/>
        </a:defRPr>
      </a:lvl2pPr>
      <a:lvl3pPr marL="3085294" algn="l" defTabSz="3085294" rtl="0" eaLnBrk="1" latinLnBrk="0" hangingPunct="1">
        <a:defRPr sz="6082" kern="1200">
          <a:solidFill>
            <a:schemeClr val="tx1"/>
          </a:solidFill>
          <a:latin typeface="+mn-lt"/>
          <a:ea typeface="+mn-ea"/>
          <a:cs typeface="+mn-cs"/>
        </a:defRPr>
      </a:lvl3pPr>
      <a:lvl4pPr marL="4627941" algn="l" defTabSz="3085294" rtl="0" eaLnBrk="1" latinLnBrk="0" hangingPunct="1">
        <a:defRPr sz="6082" kern="1200">
          <a:solidFill>
            <a:schemeClr val="tx1"/>
          </a:solidFill>
          <a:latin typeface="+mn-lt"/>
          <a:ea typeface="+mn-ea"/>
          <a:cs typeface="+mn-cs"/>
        </a:defRPr>
      </a:lvl4pPr>
      <a:lvl5pPr marL="6170583" algn="l" defTabSz="3085294" rtl="0" eaLnBrk="1" latinLnBrk="0" hangingPunct="1">
        <a:defRPr sz="6082" kern="1200">
          <a:solidFill>
            <a:schemeClr val="tx1"/>
          </a:solidFill>
          <a:latin typeface="+mn-lt"/>
          <a:ea typeface="+mn-ea"/>
          <a:cs typeface="+mn-cs"/>
        </a:defRPr>
      </a:lvl5pPr>
      <a:lvl6pPr marL="7713232" algn="l" defTabSz="3085294" rtl="0" eaLnBrk="1" latinLnBrk="0" hangingPunct="1">
        <a:defRPr sz="6082" kern="1200">
          <a:solidFill>
            <a:schemeClr val="tx1"/>
          </a:solidFill>
          <a:latin typeface="+mn-lt"/>
          <a:ea typeface="+mn-ea"/>
          <a:cs typeface="+mn-cs"/>
        </a:defRPr>
      </a:lvl6pPr>
      <a:lvl7pPr marL="9255877" algn="l" defTabSz="3085294" rtl="0" eaLnBrk="1" latinLnBrk="0" hangingPunct="1">
        <a:defRPr sz="6082" kern="1200">
          <a:solidFill>
            <a:schemeClr val="tx1"/>
          </a:solidFill>
          <a:latin typeface="+mn-lt"/>
          <a:ea typeface="+mn-ea"/>
          <a:cs typeface="+mn-cs"/>
        </a:defRPr>
      </a:lvl7pPr>
      <a:lvl8pPr marL="10798533" algn="l" defTabSz="3085294" rtl="0" eaLnBrk="1" latinLnBrk="0" hangingPunct="1">
        <a:defRPr sz="6082" kern="1200">
          <a:solidFill>
            <a:schemeClr val="tx1"/>
          </a:solidFill>
          <a:latin typeface="+mn-lt"/>
          <a:ea typeface="+mn-ea"/>
          <a:cs typeface="+mn-cs"/>
        </a:defRPr>
      </a:lvl8pPr>
      <a:lvl9pPr marL="12341173" algn="l" defTabSz="3085294" rtl="0" eaLnBrk="1" latinLnBrk="0" hangingPunct="1">
        <a:defRPr sz="6082"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245" tIns="185058" rIns="370245" bIns="18505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245" tIns="185058" rIns="370245" bIns="18505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245" tIns="185058" rIns="370245" bIns="185058"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0245" tIns="185058" rIns="370245" bIns="185058"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8497" tIns="154195" rIns="308497" bIns="15419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497" tIns="154195" rIns="308497" bIns="154195"/>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985137203"/>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2291" algn="l" rtl="0" eaLnBrk="1" fontAlgn="base" hangingPunct="1">
        <a:spcBef>
          <a:spcPct val="0"/>
        </a:spcBef>
        <a:spcAft>
          <a:spcPct val="0"/>
        </a:spcAft>
        <a:defRPr sz="13581">
          <a:solidFill>
            <a:schemeClr val="tx2"/>
          </a:solidFill>
          <a:latin typeface="Garamond" pitchFamily="18" charset="0"/>
        </a:defRPr>
      </a:lvl6pPr>
      <a:lvl7pPr marL="3084573" algn="l" rtl="0" eaLnBrk="1" fontAlgn="base" hangingPunct="1">
        <a:spcBef>
          <a:spcPct val="0"/>
        </a:spcBef>
        <a:spcAft>
          <a:spcPct val="0"/>
        </a:spcAft>
        <a:defRPr sz="13581">
          <a:solidFill>
            <a:schemeClr val="tx2"/>
          </a:solidFill>
          <a:latin typeface="Garamond" pitchFamily="18" charset="0"/>
        </a:defRPr>
      </a:lvl7pPr>
      <a:lvl8pPr marL="4626860" algn="l" rtl="0" eaLnBrk="1" fontAlgn="base" hangingPunct="1">
        <a:spcBef>
          <a:spcPct val="0"/>
        </a:spcBef>
        <a:spcAft>
          <a:spcPct val="0"/>
        </a:spcAft>
        <a:defRPr sz="13581">
          <a:solidFill>
            <a:schemeClr val="tx2"/>
          </a:solidFill>
          <a:latin typeface="Garamond" pitchFamily="18" charset="0"/>
        </a:defRPr>
      </a:lvl8pPr>
      <a:lvl9pPr marL="6169144" algn="l" rtl="0" eaLnBrk="1" fontAlgn="base" hangingPunct="1">
        <a:spcBef>
          <a:spcPct val="0"/>
        </a:spcBef>
        <a:spcAft>
          <a:spcPct val="0"/>
        </a:spcAft>
        <a:defRPr sz="13581">
          <a:solidFill>
            <a:schemeClr val="tx2"/>
          </a:solidFill>
          <a:latin typeface="Garamond" pitchFamily="18" charset="0"/>
        </a:defRPr>
      </a:lvl9pPr>
    </p:titleStyle>
    <p:bodyStyle>
      <a:lvl1pPr marL="1156711" indent="-1156711"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9880" indent="-1097806"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48727" indent="-118351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19756" indent="-106568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71116" indent="-114599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13402" indent="-114599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55691" indent="-114599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97988" indent="-114599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40259" indent="-114599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4573" rtl="0" eaLnBrk="1" latinLnBrk="0" hangingPunct="1">
        <a:defRPr sz="6082" kern="1200">
          <a:solidFill>
            <a:schemeClr val="tx1"/>
          </a:solidFill>
          <a:latin typeface="+mn-lt"/>
          <a:ea typeface="+mn-ea"/>
          <a:cs typeface="+mn-cs"/>
        </a:defRPr>
      </a:lvl1pPr>
      <a:lvl2pPr marL="1542291" algn="l" defTabSz="3084573" rtl="0" eaLnBrk="1" latinLnBrk="0" hangingPunct="1">
        <a:defRPr sz="6082" kern="1200">
          <a:solidFill>
            <a:schemeClr val="tx1"/>
          </a:solidFill>
          <a:latin typeface="+mn-lt"/>
          <a:ea typeface="+mn-ea"/>
          <a:cs typeface="+mn-cs"/>
        </a:defRPr>
      </a:lvl2pPr>
      <a:lvl3pPr marL="3084573" algn="l" defTabSz="3084573" rtl="0" eaLnBrk="1" latinLnBrk="0" hangingPunct="1">
        <a:defRPr sz="6082" kern="1200">
          <a:solidFill>
            <a:schemeClr val="tx1"/>
          </a:solidFill>
          <a:latin typeface="+mn-lt"/>
          <a:ea typeface="+mn-ea"/>
          <a:cs typeface="+mn-cs"/>
        </a:defRPr>
      </a:lvl3pPr>
      <a:lvl4pPr marL="4626860" algn="l" defTabSz="3084573" rtl="0" eaLnBrk="1" latinLnBrk="0" hangingPunct="1">
        <a:defRPr sz="6082" kern="1200">
          <a:solidFill>
            <a:schemeClr val="tx1"/>
          </a:solidFill>
          <a:latin typeface="+mn-lt"/>
          <a:ea typeface="+mn-ea"/>
          <a:cs typeface="+mn-cs"/>
        </a:defRPr>
      </a:lvl4pPr>
      <a:lvl5pPr marL="6169144" algn="l" defTabSz="3084573" rtl="0" eaLnBrk="1" latinLnBrk="0" hangingPunct="1">
        <a:defRPr sz="6082" kern="1200">
          <a:solidFill>
            <a:schemeClr val="tx1"/>
          </a:solidFill>
          <a:latin typeface="+mn-lt"/>
          <a:ea typeface="+mn-ea"/>
          <a:cs typeface="+mn-cs"/>
        </a:defRPr>
      </a:lvl5pPr>
      <a:lvl6pPr marL="7711435" algn="l" defTabSz="3084573" rtl="0" eaLnBrk="1" latinLnBrk="0" hangingPunct="1">
        <a:defRPr sz="6082" kern="1200">
          <a:solidFill>
            <a:schemeClr val="tx1"/>
          </a:solidFill>
          <a:latin typeface="+mn-lt"/>
          <a:ea typeface="+mn-ea"/>
          <a:cs typeface="+mn-cs"/>
        </a:defRPr>
      </a:lvl6pPr>
      <a:lvl7pPr marL="9253719" algn="l" defTabSz="3084573" rtl="0" eaLnBrk="1" latinLnBrk="0" hangingPunct="1">
        <a:defRPr sz="6082" kern="1200">
          <a:solidFill>
            <a:schemeClr val="tx1"/>
          </a:solidFill>
          <a:latin typeface="+mn-lt"/>
          <a:ea typeface="+mn-ea"/>
          <a:cs typeface="+mn-cs"/>
        </a:defRPr>
      </a:lvl7pPr>
      <a:lvl8pPr marL="10796014" algn="l" defTabSz="3084573" rtl="0" eaLnBrk="1" latinLnBrk="0" hangingPunct="1">
        <a:defRPr sz="6082" kern="1200">
          <a:solidFill>
            <a:schemeClr val="tx1"/>
          </a:solidFill>
          <a:latin typeface="+mn-lt"/>
          <a:ea typeface="+mn-ea"/>
          <a:cs typeface="+mn-cs"/>
        </a:defRPr>
      </a:lvl8pPr>
      <a:lvl9pPr marL="12338296" algn="l" defTabSz="3084573" rtl="0" eaLnBrk="1" latinLnBrk="0" hangingPunct="1">
        <a:defRPr sz="6082"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0160" tIns="185013" rIns="370160" bIns="18501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0160" tIns="185013" rIns="370160" bIns="18501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3427194"/>
            <a:ext cx="9121140" cy="2399983"/>
          </a:xfrm>
          <a:prstGeom prst="rect">
            <a:avLst/>
          </a:prstGeom>
          <a:noFill/>
          <a:ln w="9525">
            <a:noFill/>
            <a:miter lim="800000"/>
            <a:headEnd/>
            <a:tailEnd/>
          </a:ln>
          <a:effectLst/>
        </p:spPr>
        <p:txBody>
          <a:bodyPr vert="horz" wrap="square" lIns="370160" tIns="185013" rIns="370160" bIns="185013"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3402196"/>
            <a:ext cx="6720840" cy="2399983"/>
          </a:xfrm>
          <a:prstGeom prst="rect">
            <a:avLst/>
          </a:prstGeom>
          <a:noFill/>
          <a:ln w="9525">
            <a:noFill/>
            <a:miter lim="800000"/>
            <a:headEnd/>
            <a:tailEnd/>
          </a:ln>
          <a:effectLst/>
        </p:spPr>
        <p:txBody>
          <a:bodyPr vert="horz" wrap="square" lIns="370160" tIns="185013" rIns="370160" bIns="185013"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4124969"/>
            <a:ext cx="27123390" cy="0"/>
          </a:xfrm>
          <a:prstGeom prst="line">
            <a:avLst/>
          </a:prstGeom>
          <a:noFill/>
          <a:ln w="19050">
            <a:solidFill>
              <a:schemeClr val="accent1"/>
            </a:solidFill>
            <a:round/>
            <a:headEnd/>
            <a:tailEnd/>
          </a:ln>
          <a:effectLst/>
        </p:spPr>
        <p:txBody>
          <a:bodyPr lIns="308426" tIns="154157" rIns="308426" bIns="15415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426" tIns="154157" rIns="308426" bIns="154157"/>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4502961"/>
            <a:ext cx="3402377" cy="1640525"/>
          </a:xfrm>
          <a:prstGeom prst="rect">
            <a:avLst/>
          </a:prstGeom>
        </p:spPr>
      </p:pic>
    </p:spTree>
    <p:extLst>
      <p:ext uri="{BB962C8B-B14F-4D97-AF65-F5344CB8AC3E}">
        <p14:creationId xmlns:p14="http://schemas.microsoft.com/office/powerpoint/2010/main" val="242700639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1932" algn="l" rtl="0" eaLnBrk="1" fontAlgn="base" hangingPunct="1">
        <a:spcBef>
          <a:spcPct val="0"/>
        </a:spcBef>
        <a:spcAft>
          <a:spcPct val="0"/>
        </a:spcAft>
        <a:defRPr sz="13581">
          <a:solidFill>
            <a:schemeClr val="tx2"/>
          </a:solidFill>
          <a:latin typeface="Garamond" pitchFamily="18" charset="0"/>
        </a:defRPr>
      </a:lvl6pPr>
      <a:lvl7pPr marL="3083857" algn="l" rtl="0" eaLnBrk="1" fontAlgn="base" hangingPunct="1">
        <a:spcBef>
          <a:spcPct val="0"/>
        </a:spcBef>
        <a:spcAft>
          <a:spcPct val="0"/>
        </a:spcAft>
        <a:defRPr sz="13581">
          <a:solidFill>
            <a:schemeClr val="tx2"/>
          </a:solidFill>
          <a:latin typeface="Garamond" pitchFamily="18" charset="0"/>
        </a:defRPr>
      </a:lvl7pPr>
      <a:lvl8pPr marL="4625781" algn="l" rtl="0" eaLnBrk="1" fontAlgn="base" hangingPunct="1">
        <a:spcBef>
          <a:spcPct val="0"/>
        </a:spcBef>
        <a:spcAft>
          <a:spcPct val="0"/>
        </a:spcAft>
        <a:defRPr sz="13581">
          <a:solidFill>
            <a:schemeClr val="tx2"/>
          </a:solidFill>
          <a:latin typeface="Garamond" pitchFamily="18" charset="0"/>
        </a:defRPr>
      </a:lvl8pPr>
      <a:lvl9pPr marL="6167709" algn="l" rtl="0" eaLnBrk="1" fontAlgn="base" hangingPunct="1">
        <a:spcBef>
          <a:spcPct val="0"/>
        </a:spcBef>
        <a:spcAft>
          <a:spcPct val="0"/>
        </a:spcAft>
        <a:defRPr sz="13581">
          <a:solidFill>
            <a:schemeClr val="tx2"/>
          </a:solidFill>
          <a:latin typeface="Garamond" pitchFamily="18" charset="0"/>
        </a:defRPr>
      </a:lvl9pPr>
    </p:titleStyle>
    <p:bodyStyle>
      <a:lvl1pPr marL="1156444" indent="-1156444"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9353" indent="-1097549"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47923" indent="-1183242"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18698" indent="-106543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69795" indent="-11457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11719" indent="-11457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53652" indent="-11457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95584" indent="-11457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37502" indent="-114572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3857" rtl="0" eaLnBrk="1" latinLnBrk="0" hangingPunct="1">
        <a:defRPr sz="6082" kern="1200">
          <a:solidFill>
            <a:schemeClr val="tx1"/>
          </a:solidFill>
          <a:latin typeface="+mn-lt"/>
          <a:ea typeface="+mn-ea"/>
          <a:cs typeface="+mn-cs"/>
        </a:defRPr>
      </a:lvl1pPr>
      <a:lvl2pPr marL="1541932" algn="l" defTabSz="3083857" rtl="0" eaLnBrk="1" latinLnBrk="0" hangingPunct="1">
        <a:defRPr sz="6082" kern="1200">
          <a:solidFill>
            <a:schemeClr val="tx1"/>
          </a:solidFill>
          <a:latin typeface="+mn-lt"/>
          <a:ea typeface="+mn-ea"/>
          <a:cs typeface="+mn-cs"/>
        </a:defRPr>
      </a:lvl2pPr>
      <a:lvl3pPr marL="3083857" algn="l" defTabSz="3083857" rtl="0" eaLnBrk="1" latinLnBrk="0" hangingPunct="1">
        <a:defRPr sz="6082" kern="1200">
          <a:solidFill>
            <a:schemeClr val="tx1"/>
          </a:solidFill>
          <a:latin typeface="+mn-lt"/>
          <a:ea typeface="+mn-ea"/>
          <a:cs typeface="+mn-cs"/>
        </a:defRPr>
      </a:lvl3pPr>
      <a:lvl4pPr marL="4625781" algn="l" defTabSz="3083857" rtl="0" eaLnBrk="1" latinLnBrk="0" hangingPunct="1">
        <a:defRPr sz="6082" kern="1200">
          <a:solidFill>
            <a:schemeClr val="tx1"/>
          </a:solidFill>
          <a:latin typeface="+mn-lt"/>
          <a:ea typeface="+mn-ea"/>
          <a:cs typeface="+mn-cs"/>
        </a:defRPr>
      </a:lvl4pPr>
      <a:lvl5pPr marL="6167709" algn="l" defTabSz="3083857" rtl="0" eaLnBrk="1" latinLnBrk="0" hangingPunct="1">
        <a:defRPr sz="6082" kern="1200">
          <a:solidFill>
            <a:schemeClr val="tx1"/>
          </a:solidFill>
          <a:latin typeface="+mn-lt"/>
          <a:ea typeface="+mn-ea"/>
          <a:cs typeface="+mn-cs"/>
        </a:defRPr>
      </a:lvl5pPr>
      <a:lvl6pPr marL="7709640" algn="l" defTabSz="3083857" rtl="0" eaLnBrk="1" latinLnBrk="0" hangingPunct="1">
        <a:defRPr sz="6082" kern="1200">
          <a:solidFill>
            <a:schemeClr val="tx1"/>
          </a:solidFill>
          <a:latin typeface="+mn-lt"/>
          <a:ea typeface="+mn-ea"/>
          <a:cs typeface="+mn-cs"/>
        </a:defRPr>
      </a:lvl6pPr>
      <a:lvl7pPr marL="9251560" algn="l" defTabSz="3083857" rtl="0" eaLnBrk="1" latinLnBrk="0" hangingPunct="1">
        <a:defRPr sz="6082" kern="1200">
          <a:solidFill>
            <a:schemeClr val="tx1"/>
          </a:solidFill>
          <a:latin typeface="+mn-lt"/>
          <a:ea typeface="+mn-ea"/>
          <a:cs typeface="+mn-cs"/>
        </a:defRPr>
      </a:lvl7pPr>
      <a:lvl8pPr marL="10793494" algn="l" defTabSz="3083857" rtl="0" eaLnBrk="1" latinLnBrk="0" hangingPunct="1">
        <a:defRPr sz="6082" kern="1200">
          <a:solidFill>
            <a:schemeClr val="tx1"/>
          </a:solidFill>
          <a:latin typeface="+mn-lt"/>
          <a:ea typeface="+mn-ea"/>
          <a:cs typeface="+mn-cs"/>
        </a:defRPr>
      </a:lvl8pPr>
      <a:lvl9pPr marL="12335416" algn="l" defTabSz="3083857" rtl="0" eaLnBrk="1" latinLnBrk="0" hangingPunct="1">
        <a:defRPr sz="6082"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0075" tIns="184970" rIns="370075" bIns="18497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70075" tIns="184970" rIns="370075" bIns="18497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0075" tIns="184970" rIns="370075" bIns="184970" numCol="1" anchor="b" anchorCtr="0" compatLnSpc="1">
            <a:prstTxWarp prst="textNoShape">
              <a:avLst/>
            </a:prstTxWarp>
          </a:bodyPr>
          <a:lstStyle>
            <a:lvl1pPr algn="ctr">
              <a:defRPr sz="4166">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370075" tIns="184970" rIns="370075" bIns="184970" numCol="1" anchor="b" anchorCtr="0" compatLnSpc="1">
            <a:prstTxWarp prst="textNoShape">
              <a:avLst/>
            </a:prstTxWarp>
          </a:bodyPr>
          <a:lstStyle>
            <a:lvl1pPr algn="r">
              <a:defRPr sz="5249" smtClean="0">
                <a:solidFill>
                  <a:srgbClr val="000000"/>
                </a:solidFill>
                <a:latin typeface="Garamond" charset="0"/>
                <a:cs typeface="Arial" charset="0"/>
              </a:defRPr>
            </a:lvl1pPr>
          </a:lstStyle>
          <a:p>
            <a:pPr fontAlgn="base">
              <a:spcBef>
                <a:spcPct val="0"/>
              </a:spcBef>
              <a:spcAft>
                <a:spcPct val="0"/>
              </a:spcAft>
              <a:defRPr/>
            </a:pPr>
            <a:fld id="{3FF84C08-C189-5C4C-822D-BCB9DCC3AF1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720090" y="34024757"/>
            <a:ext cx="2712339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lIns="308355" tIns="154121" rIns="308355" bIns="154121"/>
          <a:lstStyle/>
          <a:p>
            <a:pPr fontAlgn="base">
              <a:spcBef>
                <a:spcPct val="0"/>
              </a:spcBef>
              <a:spcAft>
                <a:spcPct val="0"/>
              </a:spcAft>
            </a:pPr>
            <a:endParaRPr lang="en-US" sz="6082"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p:nvSpPr>
        <p:spPr bwMode="auto">
          <a:xfrm>
            <a:off x="720090" y="4716634"/>
            <a:ext cx="2712339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lIns="308355" tIns="154121" rIns="308355" bIns="154121"/>
          <a:lstStyle/>
          <a:p>
            <a:pPr fontAlgn="base">
              <a:spcBef>
                <a:spcPct val="0"/>
              </a:spcBef>
              <a:spcAft>
                <a:spcPct val="0"/>
              </a:spcAft>
            </a:pPr>
            <a:endParaRPr lang="en-US" sz="6082"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0316153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3581">
          <a:solidFill>
            <a:schemeClr val="tx2"/>
          </a:solidFill>
          <a:latin typeface="Garamond" pitchFamily="18" charset="0"/>
          <a:ea typeface="ＭＳ Ｐゴシック" pitchFamily="-105" charset="-128"/>
          <a:cs typeface="ＭＳ Ｐゴシック" pitchFamily="-105" charset="-128"/>
        </a:defRPr>
      </a:lvl5pPr>
      <a:lvl6pPr marL="1541568" algn="l" rtl="0" eaLnBrk="1" fontAlgn="base" hangingPunct="1">
        <a:spcBef>
          <a:spcPct val="0"/>
        </a:spcBef>
        <a:spcAft>
          <a:spcPct val="0"/>
        </a:spcAft>
        <a:defRPr sz="13581">
          <a:solidFill>
            <a:schemeClr val="tx2"/>
          </a:solidFill>
          <a:latin typeface="Garamond" pitchFamily="18" charset="0"/>
        </a:defRPr>
      </a:lvl6pPr>
      <a:lvl7pPr marL="3083138" algn="l" rtl="0" eaLnBrk="1" fontAlgn="base" hangingPunct="1">
        <a:spcBef>
          <a:spcPct val="0"/>
        </a:spcBef>
        <a:spcAft>
          <a:spcPct val="0"/>
        </a:spcAft>
        <a:defRPr sz="13581">
          <a:solidFill>
            <a:schemeClr val="tx2"/>
          </a:solidFill>
          <a:latin typeface="Garamond" pitchFamily="18" charset="0"/>
        </a:defRPr>
      </a:lvl7pPr>
      <a:lvl8pPr marL="4624702" algn="l" rtl="0" eaLnBrk="1" fontAlgn="base" hangingPunct="1">
        <a:spcBef>
          <a:spcPct val="0"/>
        </a:spcBef>
        <a:spcAft>
          <a:spcPct val="0"/>
        </a:spcAft>
        <a:defRPr sz="13581">
          <a:solidFill>
            <a:schemeClr val="tx2"/>
          </a:solidFill>
          <a:latin typeface="Garamond" pitchFamily="18" charset="0"/>
        </a:defRPr>
      </a:lvl8pPr>
      <a:lvl9pPr marL="6166267" algn="l" rtl="0" eaLnBrk="1" fontAlgn="base" hangingPunct="1">
        <a:spcBef>
          <a:spcPct val="0"/>
        </a:spcBef>
        <a:spcAft>
          <a:spcPct val="0"/>
        </a:spcAft>
        <a:defRPr sz="13581">
          <a:solidFill>
            <a:schemeClr val="tx2"/>
          </a:solidFill>
          <a:latin typeface="Garamond" pitchFamily="18" charset="0"/>
        </a:defRPr>
      </a:lvl9pPr>
    </p:titleStyle>
    <p:bodyStyle>
      <a:lvl1pPr marL="1156176" indent="-1156176" algn="l" rtl="0" eaLnBrk="1" fontAlgn="base" hangingPunct="1">
        <a:spcBef>
          <a:spcPct val="20000"/>
        </a:spcBef>
        <a:spcAft>
          <a:spcPct val="0"/>
        </a:spcAft>
        <a:buClr>
          <a:schemeClr val="accent1"/>
        </a:buClr>
        <a:buSzPct val="65000"/>
        <a:buFont typeface="Wingdings" charset="0"/>
        <a:buChar char="n"/>
        <a:defRPr sz="8332">
          <a:solidFill>
            <a:schemeClr val="tx1"/>
          </a:solidFill>
          <a:latin typeface="+mn-lt"/>
          <a:ea typeface="ＭＳ Ｐゴシック" pitchFamily="-105" charset="-128"/>
          <a:cs typeface="ＭＳ Ｐゴシック" pitchFamily="-105" charset="-128"/>
        </a:defRPr>
      </a:lvl1pPr>
      <a:lvl2pPr marL="2258824" indent="-1097295" algn="l" rtl="0" eaLnBrk="1" fontAlgn="base" hangingPunct="1">
        <a:spcBef>
          <a:spcPct val="20000"/>
        </a:spcBef>
        <a:spcAft>
          <a:spcPct val="0"/>
        </a:spcAft>
        <a:buClr>
          <a:schemeClr val="accent2"/>
        </a:buClr>
        <a:buSzPct val="60000"/>
        <a:buFont typeface="Wingdings" charset="0"/>
        <a:buChar char="q"/>
        <a:defRPr sz="7499">
          <a:solidFill>
            <a:schemeClr val="tx1"/>
          </a:solidFill>
          <a:latin typeface="+mn-lt"/>
          <a:ea typeface="ＭＳ Ｐゴシック" pitchFamily="-105" charset="-128"/>
        </a:defRPr>
      </a:lvl2pPr>
      <a:lvl3pPr marL="3447122" indent="-1182965" algn="l" rtl="0" eaLnBrk="1" fontAlgn="base" hangingPunct="1">
        <a:spcBef>
          <a:spcPct val="20000"/>
        </a:spcBef>
        <a:spcAft>
          <a:spcPct val="0"/>
        </a:spcAft>
        <a:buClr>
          <a:schemeClr val="accent1"/>
        </a:buClr>
        <a:buSzPct val="65000"/>
        <a:buFont typeface="Wingdings" charset="0"/>
        <a:buChar char="n"/>
        <a:defRPr sz="6916">
          <a:solidFill>
            <a:schemeClr val="tx1"/>
          </a:solidFill>
          <a:latin typeface="+mn-lt"/>
          <a:ea typeface="ＭＳ Ｐゴシック" pitchFamily="-105" charset="-128"/>
        </a:defRPr>
      </a:lvl3pPr>
      <a:lvl4pPr marL="4517646" indent="-1065186"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5668472" indent="-1145457" algn="l" rtl="0" eaLnBrk="1" fontAlgn="base" hangingPunct="1">
        <a:spcBef>
          <a:spcPct val="20000"/>
        </a:spcBef>
        <a:spcAft>
          <a:spcPct val="0"/>
        </a:spcAft>
        <a:buClr>
          <a:schemeClr val="accent1"/>
        </a:buClr>
        <a:buSzPct val="75000"/>
        <a:buFont typeface="Wingdings" charset="0"/>
        <a:buChar char="§"/>
        <a:defRPr sz="5249">
          <a:solidFill>
            <a:schemeClr val="tx1"/>
          </a:solidFill>
          <a:latin typeface="+mn-lt"/>
          <a:ea typeface="ＭＳ Ｐゴシック" pitchFamily="-105" charset="-128"/>
        </a:defRPr>
      </a:lvl5pPr>
      <a:lvl6pPr marL="7210036" indent="-11454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51610" indent="-11454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93186" indent="-11454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34738" indent="-11454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3138" rtl="0" eaLnBrk="1" latinLnBrk="0" hangingPunct="1">
        <a:defRPr sz="6082" kern="1200">
          <a:solidFill>
            <a:schemeClr val="tx1"/>
          </a:solidFill>
          <a:latin typeface="+mn-lt"/>
          <a:ea typeface="+mn-ea"/>
          <a:cs typeface="+mn-cs"/>
        </a:defRPr>
      </a:lvl1pPr>
      <a:lvl2pPr marL="1541568" algn="l" defTabSz="3083138" rtl="0" eaLnBrk="1" latinLnBrk="0" hangingPunct="1">
        <a:defRPr sz="6082" kern="1200">
          <a:solidFill>
            <a:schemeClr val="tx1"/>
          </a:solidFill>
          <a:latin typeface="+mn-lt"/>
          <a:ea typeface="+mn-ea"/>
          <a:cs typeface="+mn-cs"/>
        </a:defRPr>
      </a:lvl2pPr>
      <a:lvl3pPr marL="3083138" algn="l" defTabSz="3083138" rtl="0" eaLnBrk="1" latinLnBrk="0" hangingPunct="1">
        <a:defRPr sz="6082" kern="1200">
          <a:solidFill>
            <a:schemeClr val="tx1"/>
          </a:solidFill>
          <a:latin typeface="+mn-lt"/>
          <a:ea typeface="+mn-ea"/>
          <a:cs typeface="+mn-cs"/>
        </a:defRPr>
      </a:lvl3pPr>
      <a:lvl4pPr marL="4624702" algn="l" defTabSz="3083138" rtl="0" eaLnBrk="1" latinLnBrk="0" hangingPunct="1">
        <a:defRPr sz="6082" kern="1200">
          <a:solidFill>
            <a:schemeClr val="tx1"/>
          </a:solidFill>
          <a:latin typeface="+mn-lt"/>
          <a:ea typeface="+mn-ea"/>
          <a:cs typeface="+mn-cs"/>
        </a:defRPr>
      </a:lvl4pPr>
      <a:lvl5pPr marL="6166267" algn="l" defTabSz="3083138" rtl="0" eaLnBrk="1" latinLnBrk="0" hangingPunct="1">
        <a:defRPr sz="6082" kern="1200">
          <a:solidFill>
            <a:schemeClr val="tx1"/>
          </a:solidFill>
          <a:latin typeface="+mn-lt"/>
          <a:ea typeface="+mn-ea"/>
          <a:cs typeface="+mn-cs"/>
        </a:defRPr>
      </a:lvl5pPr>
      <a:lvl6pPr marL="7707840" algn="l" defTabSz="3083138" rtl="0" eaLnBrk="1" latinLnBrk="0" hangingPunct="1">
        <a:defRPr sz="6082" kern="1200">
          <a:solidFill>
            <a:schemeClr val="tx1"/>
          </a:solidFill>
          <a:latin typeface="+mn-lt"/>
          <a:ea typeface="+mn-ea"/>
          <a:cs typeface="+mn-cs"/>
        </a:defRPr>
      </a:lvl6pPr>
      <a:lvl7pPr marL="9249402" algn="l" defTabSz="3083138" rtl="0" eaLnBrk="1" latinLnBrk="0" hangingPunct="1">
        <a:defRPr sz="6082" kern="1200">
          <a:solidFill>
            <a:schemeClr val="tx1"/>
          </a:solidFill>
          <a:latin typeface="+mn-lt"/>
          <a:ea typeface="+mn-ea"/>
          <a:cs typeface="+mn-cs"/>
        </a:defRPr>
      </a:lvl7pPr>
      <a:lvl8pPr marL="10790977" algn="l" defTabSz="3083138" rtl="0" eaLnBrk="1" latinLnBrk="0" hangingPunct="1">
        <a:defRPr sz="6082" kern="1200">
          <a:solidFill>
            <a:schemeClr val="tx1"/>
          </a:solidFill>
          <a:latin typeface="+mn-lt"/>
          <a:ea typeface="+mn-ea"/>
          <a:cs typeface="+mn-cs"/>
        </a:defRPr>
      </a:lvl8pPr>
      <a:lvl9pPr marL="12332541" algn="l" defTabSz="3083138" rtl="0" eaLnBrk="1" latinLnBrk="0" hangingPunct="1">
        <a:defRPr sz="6082"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5" y="400000"/>
            <a:ext cx="26883361" cy="4799964"/>
          </a:xfrm>
          <a:prstGeom prst="rect">
            <a:avLst/>
          </a:prstGeom>
        </p:spPr>
        <p:txBody>
          <a:bodyPr vert="horz" lIns="369988" tIns="184923" rIns="369988" bIns="184923"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0125" y="5199968"/>
            <a:ext cx="26883361" cy="28166460"/>
          </a:xfrm>
          <a:prstGeom prst="rect">
            <a:avLst/>
          </a:prstGeom>
        </p:spPr>
        <p:txBody>
          <a:bodyPr vert="horz" lIns="369988" tIns="184923" rIns="369988" bIns="184923"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440180" y="33600523"/>
            <a:ext cx="6720840" cy="1683321"/>
          </a:xfrm>
          <a:prstGeom prst="rect">
            <a:avLst/>
          </a:prstGeom>
        </p:spPr>
        <p:txBody>
          <a:bodyPr vert="horz" lIns="369988" tIns="184923" rIns="369988" bIns="184923" rtlCol="0" anchor="ctr"/>
          <a:lstStyle>
            <a:lvl1pPr algn="l">
              <a:defRPr sz="4166">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600523"/>
            <a:ext cx="9121140" cy="1683321"/>
          </a:xfrm>
          <a:prstGeom prst="rect">
            <a:avLst/>
          </a:prstGeom>
        </p:spPr>
        <p:txBody>
          <a:bodyPr vert="horz" lIns="369988" tIns="184923" rIns="369988" bIns="184923" rtlCol="0" anchor="ctr"/>
          <a:lstStyle>
            <a:lvl1pPr algn="ctr">
              <a:defRPr sz="4166">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25443180" y="32799761"/>
            <a:ext cx="3360420" cy="3199978"/>
          </a:xfrm>
          <a:prstGeom prst="rect">
            <a:avLst/>
          </a:prstGeom>
        </p:spPr>
        <p:txBody>
          <a:bodyPr lIns="308283" tIns="154082" rIns="308283" bIns="154082"/>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6916" smtClean="0">
                <a:solidFill>
                  <a:prstClr val="black"/>
                </a:solidFill>
                <a:latin typeface="Calibri"/>
              </a:rPr>
              <a:pPr algn="ctr"/>
              <a:t>‹#›</a:t>
            </a:fld>
            <a:endParaRPr lang="en-US" sz="6916">
              <a:solidFill>
                <a:prstClr val="black"/>
              </a:solidFill>
              <a:latin typeface="Calibri"/>
            </a:endParaRPr>
          </a:p>
        </p:txBody>
      </p:sp>
    </p:spTree>
    <p:extLst>
      <p:ext uri="{BB962C8B-B14F-4D97-AF65-F5344CB8AC3E}">
        <p14:creationId xmlns:p14="http://schemas.microsoft.com/office/powerpoint/2010/main" val="272040134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iming>
    <p:tnLst>
      <p:par>
        <p:cTn id="1" dur="indefinite" restart="never" nodeType="tmRoot"/>
      </p:par>
    </p:tnLst>
  </p:timing>
  <p:hf hdr="0" ftr="0" dt="0"/>
  <p:txStyles>
    <p:titleStyle>
      <a:lvl1pPr algn="l" defTabSz="3082419" rtl="0" eaLnBrk="1" latinLnBrk="0" hangingPunct="1">
        <a:spcBef>
          <a:spcPct val="0"/>
        </a:spcBef>
        <a:buNone/>
        <a:defRPr sz="13581" b="1" kern="1200">
          <a:solidFill>
            <a:schemeClr val="tx1"/>
          </a:solidFill>
          <a:latin typeface="+mj-lt"/>
          <a:ea typeface="+mj-ea"/>
          <a:cs typeface="+mj-cs"/>
        </a:defRPr>
      </a:lvl1pPr>
    </p:titleStyle>
    <p:bodyStyle>
      <a:lvl1pPr marL="1155905" indent="-1155905" algn="l" defTabSz="3082419" rtl="0" eaLnBrk="1" latinLnBrk="0" hangingPunct="1">
        <a:spcBef>
          <a:spcPct val="20000"/>
        </a:spcBef>
        <a:buFont typeface="Arial" pitchFamily="34" charset="0"/>
        <a:buChar char="•"/>
        <a:defRPr sz="9415" kern="1200">
          <a:solidFill>
            <a:schemeClr val="tx1"/>
          </a:solidFill>
          <a:latin typeface="+mn-lt"/>
          <a:ea typeface="+mn-ea"/>
          <a:cs typeface="+mn-cs"/>
        </a:defRPr>
      </a:lvl1pPr>
      <a:lvl2pPr marL="2504453" indent="-963265" algn="l" defTabSz="3082419" rtl="0" eaLnBrk="1" latinLnBrk="0" hangingPunct="1">
        <a:spcBef>
          <a:spcPct val="20000"/>
        </a:spcBef>
        <a:buFont typeface="Arial" pitchFamily="34" charset="0"/>
        <a:buChar char="–"/>
        <a:defRPr sz="8332" kern="1200">
          <a:solidFill>
            <a:schemeClr val="tx1"/>
          </a:solidFill>
          <a:latin typeface="+mn-lt"/>
          <a:ea typeface="+mn-ea"/>
          <a:cs typeface="+mn-cs"/>
        </a:defRPr>
      </a:lvl2pPr>
      <a:lvl3pPr marL="3853004" indent="-770610" algn="l" defTabSz="3082419" rtl="0" eaLnBrk="1" latinLnBrk="0" hangingPunct="1">
        <a:spcBef>
          <a:spcPct val="20000"/>
        </a:spcBef>
        <a:buFont typeface="Arial" pitchFamily="34" charset="0"/>
        <a:buChar char="•"/>
        <a:defRPr sz="6916" kern="1200">
          <a:solidFill>
            <a:schemeClr val="tx1"/>
          </a:solidFill>
          <a:latin typeface="+mn-lt"/>
          <a:ea typeface="+mn-ea"/>
          <a:cs typeface="+mn-cs"/>
        </a:defRPr>
      </a:lvl3pPr>
      <a:lvl4pPr marL="5394220" indent="-770610" algn="l" defTabSz="3082419" rtl="0" eaLnBrk="1" latinLnBrk="0" hangingPunct="1">
        <a:spcBef>
          <a:spcPct val="20000"/>
        </a:spcBef>
        <a:buFont typeface="Arial" pitchFamily="34" charset="0"/>
        <a:buChar char="–"/>
        <a:defRPr sz="6082" kern="1200">
          <a:solidFill>
            <a:schemeClr val="tx1"/>
          </a:solidFill>
          <a:latin typeface="+mn-lt"/>
          <a:ea typeface="+mn-ea"/>
          <a:cs typeface="+mn-cs"/>
        </a:defRPr>
      </a:lvl4pPr>
      <a:lvl5pPr marL="6935438" indent="-770610" algn="l" defTabSz="3082419" rtl="0" eaLnBrk="1" latinLnBrk="0" hangingPunct="1">
        <a:spcBef>
          <a:spcPct val="20000"/>
        </a:spcBef>
        <a:buFont typeface="Arial" pitchFamily="34" charset="0"/>
        <a:buChar char="»"/>
        <a:defRPr sz="6082" kern="1200">
          <a:solidFill>
            <a:schemeClr val="tx1"/>
          </a:solidFill>
          <a:latin typeface="+mn-lt"/>
          <a:ea typeface="+mn-ea"/>
          <a:cs typeface="+mn-cs"/>
        </a:defRPr>
      </a:lvl5pPr>
      <a:lvl6pPr marL="8476638" indent="-770610" algn="l" defTabSz="3082419" rtl="0" eaLnBrk="1" latinLnBrk="0" hangingPunct="1">
        <a:spcBef>
          <a:spcPct val="20000"/>
        </a:spcBef>
        <a:buFont typeface="Arial" pitchFamily="34" charset="0"/>
        <a:buChar char="•"/>
        <a:defRPr sz="6916" kern="1200">
          <a:solidFill>
            <a:schemeClr val="tx1"/>
          </a:solidFill>
          <a:latin typeface="+mn-lt"/>
          <a:ea typeface="+mn-ea"/>
          <a:cs typeface="+mn-cs"/>
        </a:defRPr>
      </a:lvl6pPr>
      <a:lvl7pPr marL="10017849" indent="-770610" algn="l" defTabSz="3082419" rtl="0" eaLnBrk="1" latinLnBrk="0" hangingPunct="1">
        <a:spcBef>
          <a:spcPct val="20000"/>
        </a:spcBef>
        <a:buFont typeface="Arial" pitchFamily="34" charset="0"/>
        <a:buChar char="•"/>
        <a:defRPr sz="6916" kern="1200">
          <a:solidFill>
            <a:schemeClr val="tx1"/>
          </a:solidFill>
          <a:latin typeface="+mn-lt"/>
          <a:ea typeface="+mn-ea"/>
          <a:cs typeface="+mn-cs"/>
        </a:defRPr>
      </a:lvl7pPr>
      <a:lvl8pPr marL="11559050" indent="-770610" algn="l" defTabSz="3082419" rtl="0" eaLnBrk="1" latinLnBrk="0" hangingPunct="1">
        <a:spcBef>
          <a:spcPct val="20000"/>
        </a:spcBef>
        <a:buFont typeface="Arial" pitchFamily="34" charset="0"/>
        <a:buChar char="•"/>
        <a:defRPr sz="6916" kern="1200">
          <a:solidFill>
            <a:schemeClr val="tx1"/>
          </a:solidFill>
          <a:latin typeface="+mn-lt"/>
          <a:ea typeface="+mn-ea"/>
          <a:cs typeface="+mn-cs"/>
        </a:defRPr>
      </a:lvl8pPr>
      <a:lvl9pPr marL="13100269" indent="-770610" algn="l" defTabSz="3082419" rtl="0" eaLnBrk="1" latinLnBrk="0" hangingPunct="1">
        <a:spcBef>
          <a:spcPct val="20000"/>
        </a:spcBef>
        <a:buFont typeface="Arial" pitchFamily="34" charset="0"/>
        <a:buChar char="•"/>
        <a:defRPr sz="6916" kern="1200">
          <a:solidFill>
            <a:schemeClr val="tx1"/>
          </a:solidFill>
          <a:latin typeface="+mn-lt"/>
          <a:ea typeface="+mn-ea"/>
          <a:cs typeface="+mn-cs"/>
        </a:defRPr>
      </a:lvl9pPr>
    </p:bodyStyle>
    <p:otherStyle>
      <a:defPPr>
        <a:defRPr lang="en-US"/>
      </a:defPPr>
      <a:lvl1pPr marL="0" algn="l" defTabSz="3082419" rtl="0" eaLnBrk="1" latinLnBrk="0" hangingPunct="1">
        <a:defRPr sz="6082" kern="1200">
          <a:solidFill>
            <a:schemeClr val="tx1"/>
          </a:solidFill>
          <a:latin typeface="+mn-lt"/>
          <a:ea typeface="+mn-ea"/>
          <a:cs typeface="+mn-cs"/>
        </a:defRPr>
      </a:lvl1pPr>
      <a:lvl2pPr marL="1541208" algn="l" defTabSz="3082419" rtl="0" eaLnBrk="1" latinLnBrk="0" hangingPunct="1">
        <a:defRPr sz="6082" kern="1200">
          <a:solidFill>
            <a:schemeClr val="tx1"/>
          </a:solidFill>
          <a:latin typeface="+mn-lt"/>
          <a:ea typeface="+mn-ea"/>
          <a:cs typeface="+mn-cs"/>
        </a:defRPr>
      </a:lvl2pPr>
      <a:lvl3pPr marL="3082419" algn="l" defTabSz="3082419" rtl="0" eaLnBrk="1" latinLnBrk="0" hangingPunct="1">
        <a:defRPr sz="6082" kern="1200">
          <a:solidFill>
            <a:schemeClr val="tx1"/>
          </a:solidFill>
          <a:latin typeface="+mn-lt"/>
          <a:ea typeface="+mn-ea"/>
          <a:cs typeface="+mn-cs"/>
        </a:defRPr>
      </a:lvl3pPr>
      <a:lvl4pPr marL="4623623" algn="l" defTabSz="3082419" rtl="0" eaLnBrk="1" latinLnBrk="0" hangingPunct="1">
        <a:defRPr sz="6082" kern="1200">
          <a:solidFill>
            <a:schemeClr val="tx1"/>
          </a:solidFill>
          <a:latin typeface="+mn-lt"/>
          <a:ea typeface="+mn-ea"/>
          <a:cs typeface="+mn-cs"/>
        </a:defRPr>
      </a:lvl4pPr>
      <a:lvl5pPr marL="6164833" algn="l" defTabSz="3082419" rtl="0" eaLnBrk="1" latinLnBrk="0" hangingPunct="1">
        <a:defRPr sz="6082" kern="1200">
          <a:solidFill>
            <a:schemeClr val="tx1"/>
          </a:solidFill>
          <a:latin typeface="+mn-lt"/>
          <a:ea typeface="+mn-ea"/>
          <a:cs typeface="+mn-cs"/>
        </a:defRPr>
      </a:lvl5pPr>
      <a:lvl6pPr marL="7706040" algn="l" defTabSz="3082419" rtl="0" eaLnBrk="1" latinLnBrk="0" hangingPunct="1">
        <a:defRPr sz="6082" kern="1200">
          <a:solidFill>
            <a:schemeClr val="tx1"/>
          </a:solidFill>
          <a:latin typeface="+mn-lt"/>
          <a:ea typeface="+mn-ea"/>
          <a:cs typeface="+mn-cs"/>
        </a:defRPr>
      </a:lvl6pPr>
      <a:lvl7pPr marL="9247244" algn="l" defTabSz="3082419" rtl="0" eaLnBrk="1" latinLnBrk="0" hangingPunct="1">
        <a:defRPr sz="6082" kern="1200">
          <a:solidFill>
            <a:schemeClr val="tx1"/>
          </a:solidFill>
          <a:latin typeface="+mn-lt"/>
          <a:ea typeface="+mn-ea"/>
          <a:cs typeface="+mn-cs"/>
        </a:defRPr>
      </a:lvl7pPr>
      <a:lvl8pPr marL="10788461" algn="l" defTabSz="3082419" rtl="0" eaLnBrk="1" latinLnBrk="0" hangingPunct="1">
        <a:defRPr sz="6082" kern="1200">
          <a:solidFill>
            <a:schemeClr val="tx1"/>
          </a:solidFill>
          <a:latin typeface="+mn-lt"/>
          <a:ea typeface="+mn-ea"/>
          <a:cs typeface="+mn-cs"/>
        </a:defRPr>
      </a:lvl8pPr>
      <a:lvl9pPr marL="12329667" algn="l" defTabSz="3082419" rtl="0" eaLnBrk="1" latinLnBrk="0" hangingPunct="1">
        <a:defRPr sz="6082"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5" y="400000"/>
            <a:ext cx="26883361" cy="4799964"/>
          </a:xfrm>
          <a:prstGeom prst="rect">
            <a:avLst/>
          </a:prstGeom>
        </p:spPr>
        <p:txBody>
          <a:bodyPr vert="horz" lIns="369900" tIns="184878" rIns="369900" bIns="184878"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0125" y="5199968"/>
            <a:ext cx="26883361" cy="28166460"/>
          </a:xfrm>
          <a:prstGeom prst="rect">
            <a:avLst/>
          </a:prstGeom>
        </p:spPr>
        <p:txBody>
          <a:bodyPr vert="horz" lIns="369900" tIns="184878" rIns="369900" bIns="184878"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440180" y="33600544"/>
            <a:ext cx="6720840" cy="1683321"/>
          </a:xfrm>
          <a:prstGeom prst="rect">
            <a:avLst/>
          </a:prstGeom>
        </p:spPr>
        <p:txBody>
          <a:bodyPr vert="horz" lIns="369900" tIns="184878" rIns="369900" bIns="184878" rtlCol="0" anchor="ctr"/>
          <a:lstStyle>
            <a:lvl1pPr algn="l">
              <a:defRPr sz="4166">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600544"/>
            <a:ext cx="9121140" cy="1683321"/>
          </a:xfrm>
          <a:prstGeom prst="rect">
            <a:avLst/>
          </a:prstGeom>
        </p:spPr>
        <p:txBody>
          <a:bodyPr vert="horz" lIns="369900" tIns="184878" rIns="369900" bIns="184878" rtlCol="0" anchor="ctr"/>
          <a:lstStyle>
            <a:lvl1pPr algn="ctr">
              <a:defRPr sz="4166">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25443180" y="32799761"/>
            <a:ext cx="3360420" cy="3199978"/>
          </a:xfrm>
          <a:prstGeom prst="rect">
            <a:avLst/>
          </a:prstGeom>
        </p:spPr>
        <p:txBody>
          <a:bodyPr lIns="308209" tIns="154045" rIns="308209" bIns="154045"/>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6916" smtClean="0">
                <a:solidFill>
                  <a:prstClr val="black"/>
                </a:solidFill>
                <a:latin typeface="Calibri"/>
              </a:rPr>
              <a:pPr algn="ctr"/>
              <a:t>‹#›</a:t>
            </a:fld>
            <a:endParaRPr lang="en-US" sz="6916">
              <a:solidFill>
                <a:prstClr val="black"/>
              </a:solidFill>
              <a:latin typeface="Calibri"/>
            </a:endParaRPr>
          </a:p>
        </p:txBody>
      </p:sp>
    </p:spTree>
    <p:extLst>
      <p:ext uri="{BB962C8B-B14F-4D97-AF65-F5344CB8AC3E}">
        <p14:creationId xmlns:p14="http://schemas.microsoft.com/office/powerpoint/2010/main" val="33158953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iming>
    <p:tnLst>
      <p:par>
        <p:cTn id="1" dur="indefinite" restart="never" nodeType="tmRoot"/>
      </p:par>
    </p:tnLst>
  </p:timing>
  <p:hf hdr="0" ftr="0" dt="0"/>
  <p:txStyles>
    <p:titleStyle>
      <a:lvl1pPr algn="l" defTabSz="3081703" rtl="0" eaLnBrk="1" latinLnBrk="0" hangingPunct="1">
        <a:spcBef>
          <a:spcPct val="0"/>
        </a:spcBef>
        <a:buNone/>
        <a:defRPr sz="13581" b="1" kern="1200">
          <a:solidFill>
            <a:schemeClr val="tx1"/>
          </a:solidFill>
          <a:latin typeface="+mj-lt"/>
          <a:ea typeface="+mj-ea"/>
          <a:cs typeface="+mj-cs"/>
        </a:defRPr>
      </a:lvl1pPr>
    </p:titleStyle>
    <p:bodyStyle>
      <a:lvl1pPr marL="1155636" indent="-1155636" algn="l" defTabSz="3081703" rtl="0" eaLnBrk="1" latinLnBrk="0" hangingPunct="1">
        <a:spcBef>
          <a:spcPct val="20000"/>
        </a:spcBef>
        <a:buFont typeface="Arial" pitchFamily="34" charset="0"/>
        <a:buChar char="•"/>
        <a:defRPr sz="9415" kern="1200">
          <a:solidFill>
            <a:schemeClr val="tx1"/>
          </a:solidFill>
          <a:latin typeface="+mn-lt"/>
          <a:ea typeface="+mn-ea"/>
          <a:cs typeface="+mn-cs"/>
        </a:defRPr>
      </a:lvl1pPr>
      <a:lvl2pPr marL="2503868" indent="-963040" algn="l" defTabSz="3081703" rtl="0" eaLnBrk="1" latinLnBrk="0" hangingPunct="1">
        <a:spcBef>
          <a:spcPct val="20000"/>
        </a:spcBef>
        <a:buFont typeface="Arial" pitchFamily="34" charset="0"/>
        <a:buChar char="–"/>
        <a:defRPr sz="8332" kern="1200">
          <a:solidFill>
            <a:schemeClr val="tx1"/>
          </a:solidFill>
          <a:latin typeface="+mn-lt"/>
          <a:ea typeface="+mn-ea"/>
          <a:cs typeface="+mn-cs"/>
        </a:defRPr>
      </a:lvl2pPr>
      <a:lvl3pPr marL="3852109" indent="-770429" algn="l" defTabSz="3081703" rtl="0" eaLnBrk="1" latinLnBrk="0" hangingPunct="1">
        <a:spcBef>
          <a:spcPct val="20000"/>
        </a:spcBef>
        <a:buFont typeface="Arial" pitchFamily="34" charset="0"/>
        <a:buChar char="•"/>
        <a:defRPr sz="6916" kern="1200">
          <a:solidFill>
            <a:schemeClr val="tx1"/>
          </a:solidFill>
          <a:latin typeface="+mn-lt"/>
          <a:ea typeface="+mn-ea"/>
          <a:cs typeface="+mn-cs"/>
        </a:defRPr>
      </a:lvl3pPr>
      <a:lvl4pPr marL="5392964" indent="-770429" algn="l" defTabSz="3081703" rtl="0" eaLnBrk="1" latinLnBrk="0" hangingPunct="1">
        <a:spcBef>
          <a:spcPct val="20000"/>
        </a:spcBef>
        <a:buFont typeface="Arial" pitchFamily="34" charset="0"/>
        <a:buChar char="–"/>
        <a:defRPr sz="6082" kern="1200">
          <a:solidFill>
            <a:schemeClr val="tx1"/>
          </a:solidFill>
          <a:latin typeface="+mn-lt"/>
          <a:ea typeface="+mn-ea"/>
          <a:cs typeface="+mn-cs"/>
        </a:defRPr>
      </a:lvl4pPr>
      <a:lvl5pPr marL="6933820" indent="-770429" algn="l" defTabSz="3081703" rtl="0" eaLnBrk="1" latinLnBrk="0" hangingPunct="1">
        <a:spcBef>
          <a:spcPct val="20000"/>
        </a:spcBef>
        <a:buFont typeface="Arial" pitchFamily="34" charset="0"/>
        <a:buChar char="»"/>
        <a:defRPr sz="6082" kern="1200">
          <a:solidFill>
            <a:schemeClr val="tx1"/>
          </a:solidFill>
          <a:latin typeface="+mn-lt"/>
          <a:ea typeface="+mn-ea"/>
          <a:cs typeface="+mn-cs"/>
        </a:defRPr>
      </a:lvl5pPr>
      <a:lvl6pPr marL="8474667" indent="-770429" algn="l" defTabSz="3081703" rtl="0" eaLnBrk="1" latinLnBrk="0" hangingPunct="1">
        <a:spcBef>
          <a:spcPct val="20000"/>
        </a:spcBef>
        <a:buFont typeface="Arial" pitchFamily="34" charset="0"/>
        <a:buChar char="•"/>
        <a:defRPr sz="6916" kern="1200">
          <a:solidFill>
            <a:schemeClr val="tx1"/>
          </a:solidFill>
          <a:latin typeface="+mn-lt"/>
          <a:ea typeface="+mn-ea"/>
          <a:cs typeface="+mn-cs"/>
        </a:defRPr>
      </a:lvl6pPr>
      <a:lvl7pPr marL="10015514" indent="-770429" algn="l" defTabSz="3081703" rtl="0" eaLnBrk="1" latinLnBrk="0" hangingPunct="1">
        <a:spcBef>
          <a:spcPct val="20000"/>
        </a:spcBef>
        <a:buFont typeface="Arial" pitchFamily="34" charset="0"/>
        <a:buChar char="•"/>
        <a:defRPr sz="6916" kern="1200">
          <a:solidFill>
            <a:schemeClr val="tx1"/>
          </a:solidFill>
          <a:latin typeface="+mn-lt"/>
          <a:ea typeface="+mn-ea"/>
          <a:cs typeface="+mn-cs"/>
        </a:defRPr>
      </a:lvl7pPr>
      <a:lvl8pPr marL="11556353" indent="-770429" algn="l" defTabSz="3081703" rtl="0" eaLnBrk="1" latinLnBrk="0" hangingPunct="1">
        <a:spcBef>
          <a:spcPct val="20000"/>
        </a:spcBef>
        <a:buFont typeface="Arial" pitchFamily="34" charset="0"/>
        <a:buChar char="•"/>
        <a:defRPr sz="6916" kern="1200">
          <a:solidFill>
            <a:schemeClr val="tx1"/>
          </a:solidFill>
          <a:latin typeface="+mn-lt"/>
          <a:ea typeface="+mn-ea"/>
          <a:cs typeface="+mn-cs"/>
        </a:defRPr>
      </a:lvl8pPr>
      <a:lvl9pPr marL="13097217" indent="-770429" algn="l" defTabSz="3081703" rtl="0" eaLnBrk="1" latinLnBrk="0" hangingPunct="1">
        <a:spcBef>
          <a:spcPct val="20000"/>
        </a:spcBef>
        <a:buFont typeface="Arial" pitchFamily="34" charset="0"/>
        <a:buChar char="•"/>
        <a:defRPr sz="6916" kern="1200">
          <a:solidFill>
            <a:schemeClr val="tx1"/>
          </a:solidFill>
          <a:latin typeface="+mn-lt"/>
          <a:ea typeface="+mn-ea"/>
          <a:cs typeface="+mn-cs"/>
        </a:defRPr>
      </a:lvl9pPr>
    </p:bodyStyle>
    <p:otherStyle>
      <a:defPPr>
        <a:defRPr lang="en-US"/>
      </a:defPPr>
      <a:lvl1pPr marL="0" algn="l" defTabSz="3081703" rtl="0" eaLnBrk="1" latinLnBrk="0" hangingPunct="1">
        <a:defRPr sz="6082" kern="1200">
          <a:solidFill>
            <a:schemeClr val="tx1"/>
          </a:solidFill>
          <a:latin typeface="+mn-lt"/>
          <a:ea typeface="+mn-ea"/>
          <a:cs typeface="+mn-cs"/>
        </a:defRPr>
      </a:lvl1pPr>
      <a:lvl2pPr marL="1540848" algn="l" defTabSz="3081703" rtl="0" eaLnBrk="1" latinLnBrk="0" hangingPunct="1">
        <a:defRPr sz="6082" kern="1200">
          <a:solidFill>
            <a:schemeClr val="tx1"/>
          </a:solidFill>
          <a:latin typeface="+mn-lt"/>
          <a:ea typeface="+mn-ea"/>
          <a:cs typeface="+mn-cs"/>
        </a:defRPr>
      </a:lvl2pPr>
      <a:lvl3pPr marL="3081703" algn="l" defTabSz="3081703" rtl="0" eaLnBrk="1" latinLnBrk="0" hangingPunct="1">
        <a:defRPr sz="6082" kern="1200">
          <a:solidFill>
            <a:schemeClr val="tx1"/>
          </a:solidFill>
          <a:latin typeface="+mn-lt"/>
          <a:ea typeface="+mn-ea"/>
          <a:cs typeface="+mn-cs"/>
        </a:defRPr>
      </a:lvl3pPr>
      <a:lvl4pPr marL="4622542" algn="l" defTabSz="3081703" rtl="0" eaLnBrk="1" latinLnBrk="0" hangingPunct="1">
        <a:defRPr sz="6082" kern="1200">
          <a:solidFill>
            <a:schemeClr val="tx1"/>
          </a:solidFill>
          <a:latin typeface="+mn-lt"/>
          <a:ea typeface="+mn-ea"/>
          <a:cs typeface="+mn-cs"/>
        </a:defRPr>
      </a:lvl4pPr>
      <a:lvl5pPr marL="6163397" algn="l" defTabSz="3081703" rtl="0" eaLnBrk="1" latinLnBrk="0" hangingPunct="1">
        <a:defRPr sz="6082" kern="1200">
          <a:solidFill>
            <a:schemeClr val="tx1"/>
          </a:solidFill>
          <a:latin typeface="+mn-lt"/>
          <a:ea typeface="+mn-ea"/>
          <a:cs typeface="+mn-cs"/>
        </a:defRPr>
      </a:lvl5pPr>
      <a:lvl6pPr marL="7704245" algn="l" defTabSz="3081703" rtl="0" eaLnBrk="1" latinLnBrk="0" hangingPunct="1">
        <a:defRPr sz="6082" kern="1200">
          <a:solidFill>
            <a:schemeClr val="tx1"/>
          </a:solidFill>
          <a:latin typeface="+mn-lt"/>
          <a:ea typeface="+mn-ea"/>
          <a:cs typeface="+mn-cs"/>
        </a:defRPr>
      </a:lvl6pPr>
      <a:lvl7pPr marL="9245087" algn="l" defTabSz="3081703" rtl="0" eaLnBrk="1" latinLnBrk="0" hangingPunct="1">
        <a:defRPr sz="6082" kern="1200">
          <a:solidFill>
            <a:schemeClr val="tx1"/>
          </a:solidFill>
          <a:latin typeface="+mn-lt"/>
          <a:ea typeface="+mn-ea"/>
          <a:cs typeface="+mn-cs"/>
        </a:defRPr>
      </a:lvl7pPr>
      <a:lvl8pPr marL="10785945" algn="l" defTabSz="3081703" rtl="0" eaLnBrk="1" latinLnBrk="0" hangingPunct="1">
        <a:defRPr sz="6082" kern="1200">
          <a:solidFill>
            <a:schemeClr val="tx1"/>
          </a:solidFill>
          <a:latin typeface="+mn-lt"/>
          <a:ea typeface="+mn-ea"/>
          <a:cs typeface="+mn-cs"/>
        </a:defRPr>
      </a:lvl8pPr>
      <a:lvl9pPr marL="12326790" algn="l" defTabSz="3081703" rtl="0" eaLnBrk="1" latinLnBrk="0" hangingPunct="1">
        <a:defRPr sz="6082"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9813" tIns="184833" rIns="369813" bIns="18483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9813" tIns="184833" rIns="369813" bIns="18483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9813" tIns="184833" rIns="369813" bIns="184833"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9813" tIns="184833" rIns="369813" bIns="184833"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8137" tIns="154007" rIns="308137" bIns="15400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8137" tIns="154007" rIns="308137" bIns="154007"/>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05551251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40487" algn="l" rtl="0" eaLnBrk="1" fontAlgn="base" hangingPunct="1">
        <a:spcBef>
          <a:spcPct val="0"/>
        </a:spcBef>
        <a:spcAft>
          <a:spcPct val="0"/>
        </a:spcAft>
        <a:defRPr sz="13581">
          <a:solidFill>
            <a:schemeClr val="tx2"/>
          </a:solidFill>
          <a:latin typeface="Garamond" pitchFamily="18" charset="0"/>
        </a:defRPr>
      </a:lvl6pPr>
      <a:lvl7pPr marL="3080982" algn="l" rtl="0" eaLnBrk="1" fontAlgn="base" hangingPunct="1">
        <a:spcBef>
          <a:spcPct val="0"/>
        </a:spcBef>
        <a:spcAft>
          <a:spcPct val="0"/>
        </a:spcAft>
        <a:defRPr sz="13581">
          <a:solidFill>
            <a:schemeClr val="tx2"/>
          </a:solidFill>
          <a:latin typeface="Garamond" pitchFamily="18" charset="0"/>
        </a:defRPr>
      </a:lvl7pPr>
      <a:lvl8pPr marL="4621463" algn="l" rtl="0" eaLnBrk="1" fontAlgn="base" hangingPunct="1">
        <a:spcBef>
          <a:spcPct val="0"/>
        </a:spcBef>
        <a:spcAft>
          <a:spcPct val="0"/>
        </a:spcAft>
        <a:defRPr sz="13581">
          <a:solidFill>
            <a:schemeClr val="tx2"/>
          </a:solidFill>
          <a:latin typeface="Garamond" pitchFamily="18" charset="0"/>
        </a:defRPr>
      </a:lvl8pPr>
      <a:lvl9pPr marL="6161962" algn="l" rtl="0" eaLnBrk="1" fontAlgn="base" hangingPunct="1">
        <a:spcBef>
          <a:spcPct val="0"/>
        </a:spcBef>
        <a:spcAft>
          <a:spcPct val="0"/>
        </a:spcAft>
        <a:defRPr sz="13581">
          <a:solidFill>
            <a:schemeClr val="tx2"/>
          </a:solidFill>
          <a:latin typeface="Garamond" pitchFamily="18" charset="0"/>
        </a:defRPr>
      </a:lvl9pPr>
    </p:titleStyle>
    <p:bodyStyle>
      <a:lvl1pPr marL="1155369" indent="-115536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7241" indent="-1096527"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44710" indent="-118214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14488" indent="-1064440"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64509" indent="-11446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04993" indent="-11446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45492" indent="-11446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85983" indent="-11446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26464" indent="-1144657"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80982" rtl="0" eaLnBrk="1" latinLnBrk="0" hangingPunct="1">
        <a:defRPr sz="6082" kern="1200">
          <a:solidFill>
            <a:schemeClr val="tx1"/>
          </a:solidFill>
          <a:latin typeface="+mn-lt"/>
          <a:ea typeface="+mn-ea"/>
          <a:cs typeface="+mn-cs"/>
        </a:defRPr>
      </a:lvl1pPr>
      <a:lvl2pPr marL="1540487" algn="l" defTabSz="3080982" rtl="0" eaLnBrk="1" latinLnBrk="0" hangingPunct="1">
        <a:defRPr sz="6082" kern="1200">
          <a:solidFill>
            <a:schemeClr val="tx1"/>
          </a:solidFill>
          <a:latin typeface="+mn-lt"/>
          <a:ea typeface="+mn-ea"/>
          <a:cs typeface="+mn-cs"/>
        </a:defRPr>
      </a:lvl2pPr>
      <a:lvl3pPr marL="3080982" algn="l" defTabSz="3080982" rtl="0" eaLnBrk="1" latinLnBrk="0" hangingPunct="1">
        <a:defRPr sz="6082" kern="1200">
          <a:solidFill>
            <a:schemeClr val="tx1"/>
          </a:solidFill>
          <a:latin typeface="+mn-lt"/>
          <a:ea typeface="+mn-ea"/>
          <a:cs typeface="+mn-cs"/>
        </a:defRPr>
      </a:lvl3pPr>
      <a:lvl4pPr marL="4621463" algn="l" defTabSz="3080982" rtl="0" eaLnBrk="1" latinLnBrk="0" hangingPunct="1">
        <a:defRPr sz="6082" kern="1200">
          <a:solidFill>
            <a:schemeClr val="tx1"/>
          </a:solidFill>
          <a:latin typeface="+mn-lt"/>
          <a:ea typeface="+mn-ea"/>
          <a:cs typeface="+mn-cs"/>
        </a:defRPr>
      </a:lvl4pPr>
      <a:lvl5pPr marL="6161962" algn="l" defTabSz="3080982" rtl="0" eaLnBrk="1" latinLnBrk="0" hangingPunct="1">
        <a:defRPr sz="6082" kern="1200">
          <a:solidFill>
            <a:schemeClr val="tx1"/>
          </a:solidFill>
          <a:latin typeface="+mn-lt"/>
          <a:ea typeface="+mn-ea"/>
          <a:cs typeface="+mn-cs"/>
        </a:defRPr>
      </a:lvl5pPr>
      <a:lvl6pPr marL="7702445" algn="l" defTabSz="3080982" rtl="0" eaLnBrk="1" latinLnBrk="0" hangingPunct="1">
        <a:defRPr sz="6082" kern="1200">
          <a:solidFill>
            <a:schemeClr val="tx1"/>
          </a:solidFill>
          <a:latin typeface="+mn-lt"/>
          <a:ea typeface="+mn-ea"/>
          <a:cs typeface="+mn-cs"/>
        </a:defRPr>
      </a:lvl6pPr>
      <a:lvl7pPr marL="9242933" algn="l" defTabSz="3080982" rtl="0" eaLnBrk="1" latinLnBrk="0" hangingPunct="1">
        <a:defRPr sz="6082" kern="1200">
          <a:solidFill>
            <a:schemeClr val="tx1"/>
          </a:solidFill>
          <a:latin typeface="+mn-lt"/>
          <a:ea typeface="+mn-ea"/>
          <a:cs typeface="+mn-cs"/>
        </a:defRPr>
      </a:lvl7pPr>
      <a:lvl8pPr marL="10783431" algn="l" defTabSz="3080982" rtl="0" eaLnBrk="1" latinLnBrk="0" hangingPunct="1">
        <a:defRPr sz="6082" kern="1200">
          <a:solidFill>
            <a:schemeClr val="tx1"/>
          </a:solidFill>
          <a:latin typeface="+mn-lt"/>
          <a:ea typeface="+mn-ea"/>
          <a:cs typeface="+mn-cs"/>
        </a:defRPr>
      </a:lvl8pPr>
      <a:lvl9pPr marL="12323920" algn="l" defTabSz="3080982" rtl="0" eaLnBrk="1" latinLnBrk="0" hangingPunct="1">
        <a:defRPr sz="6082"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5" y="1441658"/>
            <a:ext cx="25923241" cy="5999957"/>
          </a:xfrm>
          <a:prstGeom prst="rect">
            <a:avLst/>
          </a:prstGeom>
        </p:spPr>
        <p:txBody>
          <a:bodyPr vert="horz" lIns="369730" tIns="184788" rIns="369730" bIns="184788"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1440185" y="8399982"/>
            <a:ext cx="25923241" cy="23758164"/>
          </a:xfrm>
          <a:prstGeom prst="rect">
            <a:avLst/>
          </a:prstGeom>
        </p:spPr>
        <p:txBody>
          <a:bodyPr vert="horz" lIns="369730" tIns="184788" rIns="369730" bIns="184788"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7241"/>
            <a:ext cx="6720840" cy="1916651"/>
          </a:xfrm>
          <a:prstGeom prst="rect">
            <a:avLst/>
          </a:prstGeom>
        </p:spPr>
        <p:txBody>
          <a:bodyPr vert="horz" lIns="369730" tIns="184788" rIns="369730" bIns="184788" rtlCol="0" anchor="ctr"/>
          <a:lstStyle>
            <a:lvl1pPr algn="l">
              <a:defRPr sz="4166">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367241"/>
            <a:ext cx="9121140" cy="1916651"/>
          </a:xfrm>
          <a:prstGeom prst="rect">
            <a:avLst/>
          </a:prstGeom>
        </p:spPr>
        <p:txBody>
          <a:bodyPr vert="horz" lIns="369730" tIns="184788" rIns="369730" bIns="184788" rtlCol="0" anchor="ctr"/>
          <a:lstStyle>
            <a:lvl1pPr algn="ctr">
              <a:defRPr sz="4166">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20642580" y="33367241"/>
            <a:ext cx="6720840" cy="1916651"/>
          </a:xfrm>
          <a:prstGeom prst="rect">
            <a:avLst/>
          </a:prstGeom>
        </p:spPr>
        <p:txBody>
          <a:bodyPr vert="horz" lIns="369730" tIns="184788" rIns="369730" bIns="184788" rtlCol="0" anchor="ctr"/>
          <a:lstStyle>
            <a:lvl1pPr algn="r">
              <a:defRPr sz="4166">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783943"/>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hdr="0" ftr="0" dt="0"/>
  <p:txStyles>
    <p:titleStyle>
      <a:lvl1pPr algn="ctr" defTabSz="3080268" rtl="0" eaLnBrk="1" latinLnBrk="0" hangingPunct="1">
        <a:spcBef>
          <a:spcPct val="0"/>
        </a:spcBef>
        <a:buNone/>
        <a:defRPr sz="14998" kern="1200">
          <a:solidFill>
            <a:schemeClr val="tx1"/>
          </a:solidFill>
          <a:latin typeface="+mj-lt"/>
          <a:ea typeface="+mj-ea"/>
          <a:cs typeface="+mj-cs"/>
        </a:defRPr>
      </a:lvl1pPr>
    </p:titleStyle>
    <p:bodyStyle>
      <a:lvl1pPr marL="1155098" indent="-1155098" algn="l" defTabSz="3080268" rtl="0" eaLnBrk="1" latinLnBrk="0" hangingPunct="1">
        <a:spcBef>
          <a:spcPct val="20000"/>
        </a:spcBef>
        <a:buFont typeface="Arial" pitchFamily="34" charset="0"/>
        <a:buChar char="•"/>
        <a:defRPr sz="10832" kern="1200">
          <a:solidFill>
            <a:schemeClr val="tx1"/>
          </a:solidFill>
          <a:latin typeface="+mn-lt"/>
          <a:ea typeface="+mn-ea"/>
          <a:cs typeface="+mn-cs"/>
        </a:defRPr>
      </a:lvl1pPr>
      <a:lvl2pPr marL="2502704" indent="-962590" algn="l" defTabSz="3080268" rtl="0" eaLnBrk="1" latinLnBrk="0" hangingPunct="1">
        <a:spcBef>
          <a:spcPct val="20000"/>
        </a:spcBef>
        <a:buFont typeface="Arial" pitchFamily="34" charset="0"/>
        <a:buChar char="–"/>
        <a:defRPr sz="9415" kern="1200">
          <a:solidFill>
            <a:schemeClr val="tx1"/>
          </a:solidFill>
          <a:latin typeface="+mn-lt"/>
          <a:ea typeface="+mn-ea"/>
          <a:cs typeface="+mn-cs"/>
        </a:defRPr>
      </a:lvl2pPr>
      <a:lvl3pPr marL="3850309" indent="-770071" algn="l" defTabSz="3080268" rtl="0" eaLnBrk="1" latinLnBrk="0" hangingPunct="1">
        <a:spcBef>
          <a:spcPct val="20000"/>
        </a:spcBef>
        <a:buFont typeface="Arial" pitchFamily="34" charset="0"/>
        <a:buChar char="•"/>
        <a:defRPr sz="8332" kern="1200">
          <a:solidFill>
            <a:schemeClr val="tx1"/>
          </a:solidFill>
          <a:latin typeface="+mn-lt"/>
          <a:ea typeface="+mn-ea"/>
          <a:cs typeface="+mn-cs"/>
        </a:defRPr>
      </a:lvl3pPr>
      <a:lvl4pPr marL="5390452" indent="-770071" algn="l" defTabSz="3080268" rtl="0" eaLnBrk="1" latinLnBrk="0" hangingPunct="1">
        <a:spcBef>
          <a:spcPct val="20000"/>
        </a:spcBef>
        <a:buFont typeface="Arial" pitchFamily="34" charset="0"/>
        <a:buChar char="–"/>
        <a:defRPr sz="6916" kern="1200">
          <a:solidFill>
            <a:schemeClr val="tx1"/>
          </a:solidFill>
          <a:latin typeface="+mn-lt"/>
          <a:ea typeface="+mn-ea"/>
          <a:cs typeface="+mn-cs"/>
        </a:defRPr>
      </a:lvl4pPr>
      <a:lvl5pPr marL="6930587" indent="-770071" algn="l" defTabSz="3080268" rtl="0" eaLnBrk="1" latinLnBrk="0" hangingPunct="1">
        <a:spcBef>
          <a:spcPct val="20000"/>
        </a:spcBef>
        <a:buFont typeface="Arial" pitchFamily="34" charset="0"/>
        <a:buChar char="»"/>
        <a:defRPr sz="6916" kern="1200">
          <a:solidFill>
            <a:schemeClr val="tx1"/>
          </a:solidFill>
          <a:latin typeface="+mn-lt"/>
          <a:ea typeface="+mn-ea"/>
          <a:cs typeface="+mn-cs"/>
        </a:defRPr>
      </a:lvl5pPr>
      <a:lvl6pPr marL="8470715" indent="-770071" algn="l" defTabSz="3080268" rtl="0" eaLnBrk="1" latinLnBrk="0" hangingPunct="1">
        <a:spcBef>
          <a:spcPct val="20000"/>
        </a:spcBef>
        <a:buFont typeface="Arial" pitchFamily="34" charset="0"/>
        <a:buChar char="•"/>
        <a:defRPr sz="6916" kern="1200">
          <a:solidFill>
            <a:schemeClr val="tx1"/>
          </a:solidFill>
          <a:latin typeface="+mn-lt"/>
          <a:ea typeface="+mn-ea"/>
          <a:cs typeface="+mn-cs"/>
        </a:defRPr>
      </a:lvl6pPr>
      <a:lvl7pPr marL="10010838" indent="-770071" algn="l" defTabSz="3080268" rtl="0" eaLnBrk="1" latinLnBrk="0" hangingPunct="1">
        <a:spcBef>
          <a:spcPct val="20000"/>
        </a:spcBef>
        <a:buFont typeface="Arial" pitchFamily="34" charset="0"/>
        <a:buChar char="•"/>
        <a:defRPr sz="6916" kern="1200">
          <a:solidFill>
            <a:schemeClr val="tx1"/>
          </a:solidFill>
          <a:latin typeface="+mn-lt"/>
          <a:ea typeface="+mn-ea"/>
          <a:cs typeface="+mn-cs"/>
        </a:defRPr>
      </a:lvl7pPr>
      <a:lvl8pPr marL="11550967" indent="-770071" algn="l" defTabSz="3080268" rtl="0" eaLnBrk="1" latinLnBrk="0" hangingPunct="1">
        <a:spcBef>
          <a:spcPct val="20000"/>
        </a:spcBef>
        <a:buFont typeface="Arial" pitchFamily="34" charset="0"/>
        <a:buChar char="•"/>
        <a:defRPr sz="6916" kern="1200">
          <a:solidFill>
            <a:schemeClr val="tx1"/>
          </a:solidFill>
          <a:latin typeface="+mn-lt"/>
          <a:ea typeface="+mn-ea"/>
          <a:cs typeface="+mn-cs"/>
        </a:defRPr>
      </a:lvl8pPr>
      <a:lvl9pPr marL="13091105" indent="-770071" algn="l" defTabSz="3080268" rtl="0" eaLnBrk="1" latinLnBrk="0" hangingPunct="1">
        <a:spcBef>
          <a:spcPct val="20000"/>
        </a:spcBef>
        <a:buFont typeface="Arial" pitchFamily="34" charset="0"/>
        <a:buChar char="•"/>
        <a:defRPr sz="6916" kern="1200">
          <a:solidFill>
            <a:schemeClr val="tx1"/>
          </a:solidFill>
          <a:latin typeface="+mn-lt"/>
          <a:ea typeface="+mn-ea"/>
          <a:cs typeface="+mn-cs"/>
        </a:defRPr>
      </a:lvl9pPr>
    </p:bodyStyle>
    <p:otherStyle>
      <a:defPPr>
        <a:defRPr lang="en-US"/>
      </a:defPPr>
      <a:lvl1pPr marL="0" algn="l" defTabSz="3080268" rtl="0" eaLnBrk="1" latinLnBrk="0" hangingPunct="1">
        <a:defRPr sz="6082" kern="1200">
          <a:solidFill>
            <a:schemeClr val="tx1"/>
          </a:solidFill>
          <a:latin typeface="+mn-lt"/>
          <a:ea typeface="+mn-ea"/>
          <a:cs typeface="+mn-cs"/>
        </a:defRPr>
      </a:lvl1pPr>
      <a:lvl2pPr marL="1540127" algn="l" defTabSz="3080268" rtl="0" eaLnBrk="1" latinLnBrk="0" hangingPunct="1">
        <a:defRPr sz="6082" kern="1200">
          <a:solidFill>
            <a:schemeClr val="tx1"/>
          </a:solidFill>
          <a:latin typeface="+mn-lt"/>
          <a:ea typeface="+mn-ea"/>
          <a:cs typeface="+mn-cs"/>
        </a:defRPr>
      </a:lvl2pPr>
      <a:lvl3pPr marL="3080268" algn="l" defTabSz="3080268" rtl="0" eaLnBrk="1" latinLnBrk="0" hangingPunct="1">
        <a:defRPr sz="6082" kern="1200">
          <a:solidFill>
            <a:schemeClr val="tx1"/>
          </a:solidFill>
          <a:latin typeface="+mn-lt"/>
          <a:ea typeface="+mn-ea"/>
          <a:cs typeface="+mn-cs"/>
        </a:defRPr>
      </a:lvl3pPr>
      <a:lvl4pPr marL="4620386" algn="l" defTabSz="3080268" rtl="0" eaLnBrk="1" latinLnBrk="0" hangingPunct="1">
        <a:defRPr sz="6082" kern="1200">
          <a:solidFill>
            <a:schemeClr val="tx1"/>
          </a:solidFill>
          <a:latin typeface="+mn-lt"/>
          <a:ea typeface="+mn-ea"/>
          <a:cs typeface="+mn-cs"/>
        </a:defRPr>
      </a:lvl4pPr>
      <a:lvl5pPr marL="6160521" algn="l" defTabSz="3080268" rtl="0" eaLnBrk="1" latinLnBrk="0" hangingPunct="1">
        <a:defRPr sz="6082" kern="1200">
          <a:solidFill>
            <a:schemeClr val="tx1"/>
          </a:solidFill>
          <a:latin typeface="+mn-lt"/>
          <a:ea typeface="+mn-ea"/>
          <a:cs typeface="+mn-cs"/>
        </a:defRPr>
      </a:lvl5pPr>
      <a:lvl6pPr marL="7700654" algn="l" defTabSz="3080268" rtl="0" eaLnBrk="1" latinLnBrk="0" hangingPunct="1">
        <a:defRPr sz="6082" kern="1200">
          <a:solidFill>
            <a:schemeClr val="tx1"/>
          </a:solidFill>
          <a:latin typeface="+mn-lt"/>
          <a:ea typeface="+mn-ea"/>
          <a:cs typeface="+mn-cs"/>
        </a:defRPr>
      </a:lvl6pPr>
      <a:lvl7pPr marL="9240775" algn="l" defTabSz="3080268" rtl="0" eaLnBrk="1" latinLnBrk="0" hangingPunct="1">
        <a:defRPr sz="6082" kern="1200">
          <a:solidFill>
            <a:schemeClr val="tx1"/>
          </a:solidFill>
          <a:latin typeface="+mn-lt"/>
          <a:ea typeface="+mn-ea"/>
          <a:cs typeface="+mn-cs"/>
        </a:defRPr>
      </a:lvl7pPr>
      <a:lvl8pPr marL="10780916" algn="l" defTabSz="3080268" rtl="0" eaLnBrk="1" latinLnBrk="0" hangingPunct="1">
        <a:defRPr sz="6082" kern="1200">
          <a:solidFill>
            <a:schemeClr val="tx1"/>
          </a:solidFill>
          <a:latin typeface="+mn-lt"/>
          <a:ea typeface="+mn-ea"/>
          <a:cs typeface="+mn-cs"/>
        </a:defRPr>
      </a:lvl8pPr>
      <a:lvl9pPr marL="12321043" algn="l" defTabSz="3080268" rtl="0" eaLnBrk="1" latinLnBrk="0" hangingPunct="1">
        <a:defRPr sz="6082"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320166" y="1033328"/>
            <a:ext cx="25443180" cy="29333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102648" tIns="102648" rIns="102648" bIns="102648" numCol="1" anchor="t" anchorCtr="0" compatLnSpc="1">
            <a:prstTxWarp prst="textNoShape">
              <a:avLst/>
            </a:prstTxWarp>
          </a:bodyPr>
          <a:lstStyle/>
          <a:p>
            <a:pPr lvl="0"/>
            <a:r>
              <a:rPr lang="zh-TW" altLang="en-US" smtClean="0">
                <a:sym typeface="Myriad Pro Bold Cond" charset="0"/>
              </a:rPr>
              <a:t>按一下以編輯母片標題樣式</a:t>
            </a:r>
            <a:endParaRPr lang="en-US">
              <a:sym typeface="Myriad Pro Bold Cond" charset="0"/>
            </a:endParaRPr>
          </a:p>
        </p:txBody>
      </p:sp>
      <p:sp>
        <p:nvSpPr>
          <p:cNvPr id="2050" name="Rectangle 2"/>
          <p:cNvSpPr>
            <a:spLocks noGrp="1" noChangeArrowheads="1"/>
          </p:cNvSpPr>
          <p:nvPr>
            <p:ph type="body" idx="1"/>
          </p:nvPr>
        </p:nvSpPr>
        <p:spPr bwMode="auto">
          <a:xfrm>
            <a:off x="1320166" y="5499963"/>
            <a:ext cx="25443180" cy="2716646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102648" tIns="102648" rIns="102648" bIns="102648" numCol="1" anchor="t" anchorCtr="0" compatLnSpc="1">
            <a:prstTxWarp prst="textNoShape">
              <a:avLst/>
            </a:prstTxWarp>
          </a:bodyPr>
          <a:lstStyle/>
          <a:p>
            <a:pPr lvl="0"/>
            <a:r>
              <a:rPr lang="zh-TW" altLang="en-US" smtClean="0">
                <a:sym typeface="Myriad Pro Bold Cond" charset="0"/>
              </a:rPr>
              <a:t>按一下以編輯母片文字樣式</a:t>
            </a:r>
          </a:p>
          <a:p>
            <a:pPr lvl="1"/>
            <a:r>
              <a:rPr lang="zh-TW" altLang="en-US" smtClean="0">
                <a:sym typeface="Myriad Pro Bold Cond" charset="0"/>
              </a:rPr>
              <a:t>第二層</a:t>
            </a:r>
          </a:p>
          <a:p>
            <a:pPr lvl="2"/>
            <a:r>
              <a:rPr lang="zh-TW" altLang="en-US" smtClean="0">
                <a:sym typeface="Myriad Pro Bold Cond" charset="0"/>
              </a:rPr>
              <a:t>第三層</a:t>
            </a:r>
          </a:p>
          <a:p>
            <a:pPr lvl="3"/>
            <a:r>
              <a:rPr lang="zh-TW" altLang="en-US" smtClean="0">
                <a:sym typeface="Myriad Pro Bold Cond" charset="0"/>
              </a:rPr>
              <a:t>第四層</a:t>
            </a:r>
          </a:p>
          <a:p>
            <a:pPr lvl="4"/>
            <a:r>
              <a:rPr lang="zh-TW" altLang="en-US" smtClean="0">
                <a:sym typeface="Myriad Pro Bold Cond" charset="0"/>
              </a:rPr>
              <a:t>第五層</a:t>
            </a:r>
            <a:endParaRPr lang="en-US">
              <a:sym typeface="Myriad Pro Bold Cond" charset="0"/>
            </a:endParaRPr>
          </a:p>
        </p:txBody>
      </p:sp>
    </p:spTree>
    <p:extLst>
      <p:ext uri="{BB962C8B-B14F-4D97-AF65-F5344CB8AC3E}">
        <p14:creationId xmlns:p14="http://schemas.microsoft.com/office/powerpoint/2010/main" val="2361948587"/>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p:hf hdr="0" ftr="0" dt="0"/>
  <p:txStyles>
    <p:titleStyle>
      <a:lvl1pPr algn="l" rtl="0" eaLnBrk="1" fontAlgn="base" hangingPunct="1">
        <a:spcBef>
          <a:spcPct val="0"/>
        </a:spcBef>
        <a:spcAft>
          <a:spcPct val="0"/>
        </a:spcAft>
        <a:defRPr sz="14164">
          <a:solidFill>
            <a:schemeClr val="tx1"/>
          </a:solidFill>
          <a:latin typeface="+mj-lt"/>
          <a:ea typeface="+mj-ea"/>
          <a:cs typeface="+mj-cs"/>
          <a:sym typeface="Myriad Pro Bold Cond" charset="0"/>
        </a:defRPr>
      </a:lvl1pPr>
      <a:lvl2pPr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2pPr>
      <a:lvl3pPr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3pPr>
      <a:lvl4pPr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4pPr>
      <a:lvl5pPr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5pPr>
      <a:lvl6pPr marL="769889"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6pPr>
      <a:lvl7pPr marL="1539773"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7pPr>
      <a:lvl8pPr marL="2309654"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8pPr>
      <a:lvl9pPr marL="3079547" algn="l" rtl="0" eaLnBrk="1" fontAlgn="base" hangingPunct="1">
        <a:spcBef>
          <a:spcPct val="0"/>
        </a:spcBef>
        <a:spcAft>
          <a:spcPct val="0"/>
        </a:spcAft>
        <a:defRPr sz="14164">
          <a:solidFill>
            <a:schemeClr val="tx1"/>
          </a:solidFill>
          <a:latin typeface="Myriad Pro Bold Cond" charset="0"/>
          <a:ea typeface="ヒラギノ角ゴ ProN W6" charset="0"/>
          <a:cs typeface="ヒラギノ角ゴ ProN W6" charset="0"/>
          <a:sym typeface="Myriad Pro Bold Cond" charset="0"/>
        </a:defRPr>
      </a:lvl9pPr>
    </p:titleStyle>
    <p:bodyStyle>
      <a:lvl1pPr marL="1347284" indent="-1347284" algn="l" rtl="0" eaLnBrk="1" fontAlgn="base" hangingPunct="1">
        <a:spcBef>
          <a:spcPts val="2383"/>
        </a:spcBef>
        <a:spcAft>
          <a:spcPct val="0"/>
        </a:spcAft>
        <a:buSzPct val="120000"/>
        <a:buFont typeface="Lucida Grande" charset="0"/>
        <a:buChar char="▪"/>
        <a:defRPr sz="9415">
          <a:solidFill>
            <a:schemeClr val="tx1"/>
          </a:solidFill>
          <a:latin typeface="+mn-lt"/>
          <a:ea typeface="+mn-ea"/>
          <a:cs typeface="+mn-cs"/>
          <a:sym typeface="Myriad Pro Bold Cond" charset="0"/>
        </a:defRPr>
      </a:lvl1pPr>
      <a:lvl2pPr marL="2331042"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2pPr>
      <a:lvl3pPr marL="3464490"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3pPr>
      <a:lvl4pPr marL="4576541"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4pPr>
      <a:lvl5pPr marL="5709986"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5pPr>
      <a:lvl6pPr marL="6479871"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6pPr>
      <a:lvl7pPr marL="7249757"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7pPr>
      <a:lvl8pPr marL="8019650"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8pPr>
      <a:lvl9pPr marL="8789517" indent="-1069281" algn="l" rtl="0" eaLnBrk="1" fontAlgn="base" hangingPunct="1">
        <a:spcBef>
          <a:spcPts val="2383"/>
        </a:spcBef>
        <a:spcAft>
          <a:spcPct val="0"/>
        </a:spcAft>
        <a:buClr>
          <a:srgbClr val="000000"/>
        </a:buClr>
        <a:buSzPct val="129000"/>
        <a:buFont typeface="Myriad Pro Bold Cond" charset="0"/>
        <a:buChar char="-"/>
        <a:defRPr sz="9415">
          <a:solidFill>
            <a:schemeClr val="tx1"/>
          </a:solidFill>
          <a:latin typeface="+mn-lt"/>
          <a:ea typeface="+mn-ea"/>
          <a:cs typeface="+mn-cs"/>
          <a:sym typeface="Myriad Pro Bold Cond" charset="0"/>
        </a:defRPr>
      </a:lvl9pPr>
    </p:bodyStyle>
    <p:otherStyle>
      <a:defPPr>
        <a:defRPr lang="en-US"/>
      </a:defPPr>
      <a:lvl1pPr marL="0" algn="l" defTabSz="769889" rtl="0" eaLnBrk="1" latinLnBrk="0" hangingPunct="1">
        <a:defRPr sz="3166" kern="1200">
          <a:solidFill>
            <a:schemeClr val="tx1"/>
          </a:solidFill>
          <a:latin typeface="+mn-lt"/>
          <a:ea typeface="+mn-ea"/>
          <a:cs typeface="+mn-cs"/>
        </a:defRPr>
      </a:lvl1pPr>
      <a:lvl2pPr marL="769889" algn="l" defTabSz="769889" rtl="0" eaLnBrk="1" latinLnBrk="0" hangingPunct="1">
        <a:defRPr sz="3166" kern="1200">
          <a:solidFill>
            <a:schemeClr val="tx1"/>
          </a:solidFill>
          <a:latin typeface="+mn-lt"/>
          <a:ea typeface="+mn-ea"/>
          <a:cs typeface="+mn-cs"/>
        </a:defRPr>
      </a:lvl2pPr>
      <a:lvl3pPr marL="1539773" algn="l" defTabSz="769889" rtl="0" eaLnBrk="1" latinLnBrk="0" hangingPunct="1">
        <a:defRPr sz="3166" kern="1200">
          <a:solidFill>
            <a:schemeClr val="tx1"/>
          </a:solidFill>
          <a:latin typeface="+mn-lt"/>
          <a:ea typeface="+mn-ea"/>
          <a:cs typeface="+mn-cs"/>
        </a:defRPr>
      </a:lvl3pPr>
      <a:lvl4pPr marL="2309654" algn="l" defTabSz="769889" rtl="0" eaLnBrk="1" latinLnBrk="0" hangingPunct="1">
        <a:defRPr sz="3166" kern="1200">
          <a:solidFill>
            <a:schemeClr val="tx1"/>
          </a:solidFill>
          <a:latin typeface="+mn-lt"/>
          <a:ea typeface="+mn-ea"/>
          <a:cs typeface="+mn-cs"/>
        </a:defRPr>
      </a:lvl4pPr>
      <a:lvl5pPr marL="3079547" algn="l" defTabSz="769889" rtl="0" eaLnBrk="1" latinLnBrk="0" hangingPunct="1">
        <a:defRPr sz="3166" kern="1200">
          <a:solidFill>
            <a:schemeClr val="tx1"/>
          </a:solidFill>
          <a:latin typeface="+mn-lt"/>
          <a:ea typeface="+mn-ea"/>
          <a:cs typeface="+mn-cs"/>
        </a:defRPr>
      </a:lvl5pPr>
      <a:lvl6pPr marL="3849413" algn="l" defTabSz="769889" rtl="0" eaLnBrk="1" latinLnBrk="0" hangingPunct="1">
        <a:defRPr sz="3166" kern="1200">
          <a:solidFill>
            <a:schemeClr val="tx1"/>
          </a:solidFill>
          <a:latin typeface="+mn-lt"/>
          <a:ea typeface="+mn-ea"/>
          <a:cs typeface="+mn-cs"/>
        </a:defRPr>
      </a:lvl6pPr>
      <a:lvl7pPr marL="4619311" algn="l" defTabSz="769889" rtl="0" eaLnBrk="1" latinLnBrk="0" hangingPunct="1">
        <a:defRPr sz="3166" kern="1200">
          <a:solidFill>
            <a:schemeClr val="tx1"/>
          </a:solidFill>
          <a:latin typeface="+mn-lt"/>
          <a:ea typeface="+mn-ea"/>
          <a:cs typeface="+mn-cs"/>
        </a:defRPr>
      </a:lvl7pPr>
      <a:lvl8pPr marL="5389194" algn="l" defTabSz="769889" rtl="0" eaLnBrk="1" latinLnBrk="0" hangingPunct="1">
        <a:defRPr sz="3166" kern="1200">
          <a:solidFill>
            <a:schemeClr val="tx1"/>
          </a:solidFill>
          <a:latin typeface="+mn-lt"/>
          <a:ea typeface="+mn-ea"/>
          <a:cs typeface="+mn-cs"/>
        </a:defRPr>
      </a:lvl8pPr>
      <a:lvl9pPr marL="6159085" algn="l" defTabSz="769889" rtl="0" eaLnBrk="1" latinLnBrk="0" hangingPunct="1">
        <a:defRPr sz="3166"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9558" tIns="184698" rIns="369558" bIns="18469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9558" tIns="184698" rIns="369558" bIns="18469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9558" tIns="184698" rIns="369558" bIns="184698"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9558" tIns="184698" rIns="369558" bIns="184698"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924" tIns="153895" rIns="307924" bIns="15389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924" tIns="153895" rIns="307924" bIns="153895"/>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7023021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9416" algn="l" rtl="0" eaLnBrk="1" fontAlgn="base" hangingPunct="1">
        <a:spcBef>
          <a:spcPct val="0"/>
        </a:spcBef>
        <a:spcAft>
          <a:spcPct val="0"/>
        </a:spcAft>
        <a:defRPr sz="13581">
          <a:solidFill>
            <a:schemeClr val="tx2"/>
          </a:solidFill>
          <a:latin typeface="Garamond" pitchFamily="18" charset="0"/>
        </a:defRPr>
      </a:lvl6pPr>
      <a:lvl7pPr marL="3078826" algn="l" rtl="0" eaLnBrk="1" fontAlgn="base" hangingPunct="1">
        <a:spcBef>
          <a:spcPct val="0"/>
        </a:spcBef>
        <a:spcAft>
          <a:spcPct val="0"/>
        </a:spcAft>
        <a:defRPr sz="13581">
          <a:solidFill>
            <a:schemeClr val="tx2"/>
          </a:solidFill>
          <a:latin typeface="Garamond" pitchFamily="18" charset="0"/>
        </a:defRPr>
      </a:lvl7pPr>
      <a:lvl8pPr marL="4618236" algn="l" rtl="0" eaLnBrk="1" fontAlgn="base" hangingPunct="1">
        <a:spcBef>
          <a:spcPct val="0"/>
        </a:spcBef>
        <a:spcAft>
          <a:spcPct val="0"/>
        </a:spcAft>
        <a:defRPr sz="13581">
          <a:solidFill>
            <a:schemeClr val="tx2"/>
          </a:solidFill>
          <a:latin typeface="Garamond" pitchFamily="18" charset="0"/>
        </a:defRPr>
      </a:lvl8pPr>
      <a:lvl9pPr marL="6157650" algn="l" rtl="0" eaLnBrk="1" fontAlgn="base" hangingPunct="1">
        <a:spcBef>
          <a:spcPct val="0"/>
        </a:spcBef>
        <a:spcAft>
          <a:spcPct val="0"/>
        </a:spcAft>
        <a:defRPr sz="13581">
          <a:solidFill>
            <a:schemeClr val="tx2"/>
          </a:solidFill>
          <a:latin typeface="Garamond" pitchFamily="18" charset="0"/>
        </a:defRPr>
      </a:lvl9pPr>
    </p:titleStyle>
    <p:bodyStyle>
      <a:lvl1pPr marL="1154559" indent="-115455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5664" indent="-109576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42299" indent="-118131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11331" indent="-106369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60547" indent="-114386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99954" indent="-114386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39375" indent="-114386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78793" indent="-114386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18192" indent="-114386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8826" rtl="0" eaLnBrk="1" latinLnBrk="0" hangingPunct="1">
        <a:defRPr sz="6082" kern="1200">
          <a:solidFill>
            <a:schemeClr val="tx1"/>
          </a:solidFill>
          <a:latin typeface="+mn-lt"/>
          <a:ea typeface="+mn-ea"/>
          <a:cs typeface="+mn-cs"/>
        </a:defRPr>
      </a:lvl1pPr>
      <a:lvl2pPr marL="1539416" algn="l" defTabSz="3078826" rtl="0" eaLnBrk="1" latinLnBrk="0" hangingPunct="1">
        <a:defRPr sz="6082" kern="1200">
          <a:solidFill>
            <a:schemeClr val="tx1"/>
          </a:solidFill>
          <a:latin typeface="+mn-lt"/>
          <a:ea typeface="+mn-ea"/>
          <a:cs typeface="+mn-cs"/>
        </a:defRPr>
      </a:lvl2pPr>
      <a:lvl3pPr marL="3078826" algn="l" defTabSz="3078826" rtl="0" eaLnBrk="1" latinLnBrk="0" hangingPunct="1">
        <a:defRPr sz="6082" kern="1200">
          <a:solidFill>
            <a:schemeClr val="tx1"/>
          </a:solidFill>
          <a:latin typeface="+mn-lt"/>
          <a:ea typeface="+mn-ea"/>
          <a:cs typeface="+mn-cs"/>
        </a:defRPr>
      </a:lvl3pPr>
      <a:lvl4pPr marL="4618236" algn="l" defTabSz="3078826" rtl="0" eaLnBrk="1" latinLnBrk="0" hangingPunct="1">
        <a:defRPr sz="6082" kern="1200">
          <a:solidFill>
            <a:schemeClr val="tx1"/>
          </a:solidFill>
          <a:latin typeface="+mn-lt"/>
          <a:ea typeface="+mn-ea"/>
          <a:cs typeface="+mn-cs"/>
        </a:defRPr>
      </a:lvl4pPr>
      <a:lvl5pPr marL="6157650" algn="l" defTabSz="3078826" rtl="0" eaLnBrk="1" latinLnBrk="0" hangingPunct="1">
        <a:defRPr sz="6082" kern="1200">
          <a:solidFill>
            <a:schemeClr val="tx1"/>
          </a:solidFill>
          <a:latin typeface="+mn-lt"/>
          <a:ea typeface="+mn-ea"/>
          <a:cs typeface="+mn-cs"/>
        </a:defRPr>
      </a:lvl5pPr>
      <a:lvl6pPr marL="7697062" algn="l" defTabSz="3078826" rtl="0" eaLnBrk="1" latinLnBrk="0" hangingPunct="1">
        <a:defRPr sz="6082" kern="1200">
          <a:solidFill>
            <a:schemeClr val="tx1"/>
          </a:solidFill>
          <a:latin typeface="+mn-lt"/>
          <a:ea typeface="+mn-ea"/>
          <a:cs typeface="+mn-cs"/>
        </a:defRPr>
      </a:lvl6pPr>
      <a:lvl7pPr marL="9236466" algn="l" defTabSz="3078826" rtl="0" eaLnBrk="1" latinLnBrk="0" hangingPunct="1">
        <a:defRPr sz="6082" kern="1200">
          <a:solidFill>
            <a:schemeClr val="tx1"/>
          </a:solidFill>
          <a:latin typeface="+mn-lt"/>
          <a:ea typeface="+mn-ea"/>
          <a:cs typeface="+mn-cs"/>
        </a:defRPr>
      </a:lvl7pPr>
      <a:lvl8pPr marL="10775888" algn="l" defTabSz="3078826" rtl="0" eaLnBrk="1" latinLnBrk="0" hangingPunct="1">
        <a:defRPr sz="6082" kern="1200">
          <a:solidFill>
            <a:schemeClr val="tx1"/>
          </a:solidFill>
          <a:latin typeface="+mn-lt"/>
          <a:ea typeface="+mn-ea"/>
          <a:cs typeface="+mn-cs"/>
        </a:defRPr>
      </a:lvl8pPr>
      <a:lvl9pPr marL="12315294" algn="l" defTabSz="3078826" rtl="0" eaLnBrk="1" latinLnBrk="0" hangingPunct="1">
        <a:defRPr sz="608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3333" tIns="186660" rIns="373333" bIns="18666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3333" tIns="186660" rIns="373333" bIns="18666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333" tIns="186660" rIns="373333" bIns="18666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3333" tIns="186660" rIns="373333" bIns="18666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1070" tIns="155529" rIns="311070" bIns="155529"/>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1070" tIns="155529" rIns="311070" bIns="155529"/>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617066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5293" algn="l" rtl="0" eaLnBrk="1" fontAlgn="base" hangingPunct="1">
        <a:spcBef>
          <a:spcPct val="0"/>
        </a:spcBef>
        <a:spcAft>
          <a:spcPct val="0"/>
        </a:spcAft>
        <a:defRPr sz="13581">
          <a:solidFill>
            <a:schemeClr val="tx2"/>
          </a:solidFill>
          <a:latin typeface="Garamond" pitchFamily="18" charset="0"/>
        </a:defRPr>
      </a:lvl6pPr>
      <a:lvl7pPr marL="3110581" algn="l" rtl="0" eaLnBrk="1" fontAlgn="base" hangingPunct="1">
        <a:spcBef>
          <a:spcPct val="0"/>
        </a:spcBef>
        <a:spcAft>
          <a:spcPct val="0"/>
        </a:spcAft>
        <a:defRPr sz="13581">
          <a:solidFill>
            <a:schemeClr val="tx2"/>
          </a:solidFill>
          <a:latin typeface="Garamond" pitchFamily="18" charset="0"/>
        </a:defRPr>
      </a:lvl7pPr>
      <a:lvl8pPr marL="4665866" algn="l" rtl="0" eaLnBrk="1" fontAlgn="base" hangingPunct="1">
        <a:spcBef>
          <a:spcPct val="0"/>
        </a:spcBef>
        <a:spcAft>
          <a:spcPct val="0"/>
        </a:spcAft>
        <a:defRPr sz="13581">
          <a:solidFill>
            <a:schemeClr val="tx2"/>
          </a:solidFill>
          <a:latin typeface="Garamond" pitchFamily="18" charset="0"/>
        </a:defRPr>
      </a:lvl8pPr>
      <a:lvl9pPr marL="6221163" algn="l" rtl="0" eaLnBrk="1" fontAlgn="base" hangingPunct="1">
        <a:spcBef>
          <a:spcPct val="0"/>
        </a:spcBef>
        <a:spcAft>
          <a:spcPct val="0"/>
        </a:spcAft>
        <a:defRPr sz="13581">
          <a:solidFill>
            <a:schemeClr val="tx2"/>
          </a:solidFill>
          <a:latin typeface="Garamond" pitchFamily="18" charset="0"/>
        </a:defRPr>
      </a:lvl9pPr>
    </p:titleStyle>
    <p:bodyStyle>
      <a:lvl1pPr marL="1166466" indent="-1166466"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8934" indent="-1107067"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7802" indent="-119347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7869" indent="-1074660"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18931" indent="-115566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74223" indent="-115566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29516" indent="-115566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84807" indent="-115566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40096" indent="-115566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10581" rtl="0" eaLnBrk="1" latinLnBrk="0" hangingPunct="1">
        <a:defRPr sz="6082" kern="1200">
          <a:solidFill>
            <a:schemeClr val="tx1"/>
          </a:solidFill>
          <a:latin typeface="+mn-lt"/>
          <a:ea typeface="+mn-ea"/>
          <a:cs typeface="+mn-cs"/>
        </a:defRPr>
      </a:lvl1pPr>
      <a:lvl2pPr marL="1555293" algn="l" defTabSz="3110581" rtl="0" eaLnBrk="1" latinLnBrk="0" hangingPunct="1">
        <a:defRPr sz="6082" kern="1200">
          <a:solidFill>
            <a:schemeClr val="tx1"/>
          </a:solidFill>
          <a:latin typeface="+mn-lt"/>
          <a:ea typeface="+mn-ea"/>
          <a:cs typeface="+mn-cs"/>
        </a:defRPr>
      </a:lvl2pPr>
      <a:lvl3pPr marL="3110581" algn="l" defTabSz="3110581" rtl="0" eaLnBrk="1" latinLnBrk="0" hangingPunct="1">
        <a:defRPr sz="6082" kern="1200">
          <a:solidFill>
            <a:schemeClr val="tx1"/>
          </a:solidFill>
          <a:latin typeface="+mn-lt"/>
          <a:ea typeface="+mn-ea"/>
          <a:cs typeface="+mn-cs"/>
        </a:defRPr>
      </a:lvl3pPr>
      <a:lvl4pPr marL="4665866" algn="l" defTabSz="3110581" rtl="0" eaLnBrk="1" latinLnBrk="0" hangingPunct="1">
        <a:defRPr sz="6082" kern="1200">
          <a:solidFill>
            <a:schemeClr val="tx1"/>
          </a:solidFill>
          <a:latin typeface="+mn-lt"/>
          <a:ea typeface="+mn-ea"/>
          <a:cs typeface="+mn-cs"/>
        </a:defRPr>
      </a:lvl4pPr>
      <a:lvl5pPr marL="6221163" algn="l" defTabSz="3110581" rtl="0" eaLnBrk="1" latinLnBrk="0" hangingPunct="1">
        <a:defRPr sz="6082" kern="1200">
          <a:solidFill>
            <a:schemeClr val="tx1"/>
          </a:solidFill>
          <a:latin typeface="+mn-lt"/>
          <a:ea typeface="+mn-ea"/>
          <a:cs typeface="+mn-cs"/>
        </a:defRPr>
      </a:lvl5pPr>
      <a:lvl6pPr marL="7776446" algn="l" defTabSz="3110581" rtl="0" eaLnBrk="1" latinLnBrk="0" hangingPunct="1">
        <a:defRPr sz="6082" kern="1200">
          <a:solidFill>
            <a:schemeClr val="tx1"/>
          </a:solidFill>
          <a:latin typeface="+mn-lt"/>
          <a:ea typeface="+mn-ea"/>
          <a:cs typeface="+mn-cs"/>
        </a:defRPr>
      </a:lvl6pPr>
      <a:lvl7pPr marL="9331740" algn="l" defTabSz="3110581" rtl="0" eaLnBrk="1" latinLnBrk="0" hangingPunct="1">
        <a:defRPr sz="6082" kern="1200">
          <a:solidFill>
            <a:schemeClr val="tx1"/>
          </a:solidFill>
          <a:latin typeface="+mn-lt"/>
          <a:ea typeface="+mn-ea"/>
          <a:cs typeface="+mn-cs"/>
        </a:defRPr>
      </a:lvl7pPr>
      <a:lvl8pPr marL="10887031" algn="l" defTabSz="3110581" rtl="0" eaLnBrk="1" latinLnBrk="0" hangingPunct="1">
        <a:defRPr sz="6082" kern="1200">
          <a:solidFill>
            <a:schemeClr val="tx1"/>
          </a:solidFill>
          <a:latin typeface="+mn-lt"/>
          <a:ea typeface="+mn-ea"/>
          <a:cs typeface="+mn-cs"/>
        </a:defRPr>
      </a:lvl8pPr>
      <a:lvl9pPr marL="12442320" algn="l" defTabSz="3110581" rtl="0" eaLnBrk="1" latinLnBrk="0" hangingPunct="1">
        <a:defRPr sz="6082"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9473" tIns="184655" rIns="369473" bIns="18465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9473" tIns="184655" rIns="369473" bIns="18465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9473" tIns="184655" rIns="369473" bIns="18465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9473" tIns="184655" rIns="369473" bIns="18465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853" tIns="153859" rIns="307853" bIns="153859"/>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853" tIns="153859" rIns="307853" bIns="153859"/>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470998537"/>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9056" algn="l" rtl="0" eaLnBrk="1" fontAlgn="base" hangingPunct="1">
        <a:spcBef>
          <a:spcPct val="0"/>
        </a:spcBef>
        <a:spcAft>
          <a:spcPct val="0"/>
        </a:spcAft>
        <a:defRPr sz="13581">
          <a:solidFill>
            <a:schemeClr val="tx2"/>
          </a:solidFill>
          <a:latin typeface="Garamond" pitchFamily="18" charset="0"/>
        </a:defRPr>
      </a:lvl6pPr>
      <a:lvl7pPr marL="3078112" algn="l" rtl="0" eaLnBrk="1" fontAlgn="base" hangingPunct="1">
        <a:spcBef>
          <a:spcPct val="0"/>
        </a:spcBef>
        <a:spcAft>
          <a:spcPct val="0"/>
        </a:spcAft>
        <a:defRPr sz="13581">
          <a:solidFill>
            <a:schemeClr val="tx2"/>
          </a:solidFill>
          <a:latin typeface="Garamond" pitchFamily="18" charset="0"/>
        </a:defRPr>
      </a:lvl7pPr>
      <a:lvl8pPr marL="4617159" algn="l" rtl="0" eaLnBrk="1" fontAlgn="base" hangingPunct="1">
        <a:spcBef>
          <a:spcPct val="0"/>
        </a:spcBef>
        <a:spcAft>
          <a:spcPct val="0"/>
        </a:spcAft>
        <a:defRPr sz="13581">
          <a:solidFill>
            <a:schemeClr val="tx2"/>
          </a:solidFill>
          <a:latin typeface="Garamond" pitchFamily="18" charset="0"/>
        </a:defRPr>
      </a:lvl8pPr>
      <a:lvl9pPr marL="6156211" algn="l" rtl="0" eaLnBrk="1" fontAlgn="base" hangingPunct="1">
        <a:spcBef>
          <a:spcPct val="0"/>
        </a:spcBef>
        <a:spcAft>
          <a:spcPct val="0"/>
        </a:spcAft>
        <a:defRPr sz="13581">
          <a:solidFill>
            <a:schemeClr val="tx2"/>
          </a:solidFill>
          <a:latin typeface="Garamond" pitchFamily="18" charset="0"/>
        </a:defRPr>
      </a:lvl9pPr>
    </p:titleStyle>
    <p:bodyStyle>
      <a:lvl1pPr marL="1154293" indent="-1154293"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5139" indent="-1095508"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41498" indent="-118103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10278" indent="-106344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59228" indent="-11435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98276" indent="-11435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37333" indent="-11435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76397" indent="-11435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15438" indent="-11435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8112" rtl="0" eaLnBrk="1" latinLnBrk="0" hangingPunct="1">
        <a:defRPr sz="6082" kern="1200">
          <a:solidFill>
            <a:schemeClr val="tx1"/>
          </a:solidFill>
          <a:latin typeface="+mn-lt"/>
          <a:ea typeface="+mn-ea"/>
          <a:cs typeface="+mn-cs"/>
        </a:defRPr>
      </a:lvl1pPr>
      <a:lvl2pPr marL="1539056" algn="l" defTabSz="3078112" rtl="0" eaLnBrk="1" latinLnBrk="0" hangingPunct="1">
        <a:defRPr sz="6082" kern="1200">
          <a:solidFill>
            <a:schemeClr val="tx1"/>
          </a:solidFill>
          <a:latin typeface="+mn-lt"/>
          <a:ea typeface="+mn-ea"/>
          <a:cs typeface="+mn-cs"/>
        </a:defRPr>
      </a:lvl2pPr>
      <a:lvl3pPr marL="3078112" algn="l" defTabSz="3078112" rtl="0" eaLnBrk="1" latinLnBrk="0" hangingPunct="1">
        <a:defRPr sz="6082" kern="1200">
          <a:solidFill>
            <a:schemeClr val="tx1"/>
          </a:solidFill>
          <a:latin typeface="+mn-lt"/>
          <a:ea typeface="+mn-ea"/>
          <a:cs typeface="+mn-cs"/>
        </a:defRPr>
      </a:lvl3pPr>
      <a:lvl4pPr marL="4617159" algn="l" defTabSz="3078112" rtl="0" eaLnBrk="1" latinLnBrk="0" hangingPunct="1">
        <a:defRPr sz="6082" kern="1200">
          <a:solidFill>
            <a:schemeClr val="tx1"/>
          </a:solidFill>
          <a:latin typeface="+mn-lt"/>
          <a:ea typeface="+mn-ea"/>
          <a:cs typeface="+mn-cs"/>
        </a:defRPr>
      </a:lvl4pPr>
      <a:lvl5pPr marL="6156211" algn="l" defTabSz="3078112" rtl="0" eaLnBrk="1" latinLnBrk="0" hangingPunct="1">
        <a:defRPr sz="6082" kern="1200">
          <a:solidFill>
            <a:schemeClr val="tx1"/>
          </a:solidFill>
          <a:latin typeface="+mn-lt"/>
          <a:ea typeface="+mn-ea"/>
          <a:cs typeface="+mn-cs"/>
        </a:defRPr>
      </a:lvl5pPr>
      <a:lvl6pPr marL="7695269" algn="l" defTabSz="3078112" rtl="0" eaLnBrk="1" latinLnBrk="0" hangingPunct="1">
        <a:defRPr sz="6082" kern="1200">
          <a:solidFill>
            <a:schemeClr val="tx1"/>
          </a:solidFill>
          <a:latin typeface="+mn-lt"/>
          <a:ea typeface="+mn-ea"/>
          <a:cs typeface="+mn-cs"/>
        </a:defRPr>
      </a:lvl6pPr>
      <a:lvl7pPr marL="9234314" algn="l" defTabSz="3078112" rtl="0" eaLnBrk="1" latinLnBrk="0" hangingPunct="1">
        <a:defRPr sz="6082" kern="1200">
          <a:solidFill>
            <a:schemeClr val="tx1"/>
          </a:solidFill>
          <a:latin typeface="+mn-lt"/>
          <a:ea typeface="+mn-ea"/>
          <a:cs typeface="+mn-cs"/>
        </a:defRPr>
      </a:lvl7pPr>
      <a:lvl8pPr marL="10773376" algn="l" defTabSz="3078112" rtl="0" eaLnBrk="1" latinLnBrk="0" hangingPunct="1">
        <a:defRPr sz="6082" kern="1200">
          <a:solidFill>
            <a:schemeClr val="tx1"/>
          </a:solidFill>
          <a:latin typeface="+mn-lt"/>
          <a:ea typeface="+mn-ea"/>
          <a:cs typeface="+mn-cs"/>
        </a:defRPr>
      </a:lvl8pPr>
      <a:lvl9pPr marL="12312424" algn="l" defTabSz="3078112" rtl="0" eaLnBrk="1" latinLnBrk="0" hangingPunct="1">
        <a:defRPr sz="6082"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9388" tIns="184608" rIns="369388" bIns="18460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9388" tIns="184608" rIns="369388" bIns="18460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9388" tIns="184608" rIns="369388" bIns="184608"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9388" tIns="184608" rIns="369388" bIns="184608"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783" tIns="153820" rIns="307783" bIns="153820"/>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783" tIns="153820" rIns="307783" bIns="153820"/>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90191225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8698" algn="l" rtl="0" eaLnBrk="1" fontAlgn="base" hangingPunct="1">
        <a:spcBef>
          <a:spcPct val="0"/>
        </a:spcBef>
        <a:spcAft>
          <a:spcPct val="0"/>
        </a:spcAft>
        <a:defRPr sz="13581">
          <a:solidFill>
            <a:schemeClr val="tx2"/>
          </a:solidFill>
          <a:latin typeface="Garamond" pitchFamily="18" charset="0"/>
        </a:defRPr>
      </a:lvl6pPr>
      <a:lvl7pPr marL="3077391" algn="l" rtl="0" eaLnBrk="1" fontAlgn="base" hangingPunct="1">
        <a:spcBef>
          <a:spcPct val="0"/>
        </a:spcBef>
        <a:spcAft>
          <a:spcPct val="0"/>
        </a:spcAft>
        <a:defRPr sz="13581">
          <a:solidFill>
            <a:schemeClr val="tx2"/>
          </a:solidFill>
          <a:latin typeface="Garamond" pitchFamily="18" charset="0"/>
        </a:defRPr>
      </a:lvl7pPr>
      <a:lvl8pPr marL="4616085" algn="l" rtl="0" eaLnBrk="1" fontAlgn="base" hangingPunct="1">
        <a:spcBef>
          <a:spcPct val="0"/>
        </a:spcBef>
        <a:spcAft>
          <a:spcPct val="0"/>
        </a:spcAft>
        <a:defRPr sz="13581">
          <a:solidFill>
            <a:schemeClr val="tx2"/>
          </a:solidFill>
          <a:latin typeface="Garamond" pitchFamily="18" charset="0"/>
        </a:defRPr>
      </a:lvl8pPr>
      <a:lvl9pPr marL="6154773" algn="l" rtl="0" eaLnBrk="1" fontAlgn="base" hangingPunct="1">
        <a:spcBef>
          <a:spcPct val="0"/>
        </a:spcBef>
        <a:spcAft>
          <a:spcPct val="0"/>
        </a:spcAft>
        <a:defRPr sz="13581">
          <a:solidFill>
            <a:schemeClr val="tx2"/>
          </a:solidFill>
          <a:latin typeface="Garamond" pitchFamily="18" charset="0"/>
        </a:defRPr>
      </a:lvl9pPr>
    </p:titleStyle>
    <p:bodyStyle>
      <a:lvl1pPr marL="1154024" indent="-1154024"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4614" indent="-109525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40695" indent="-118076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09224" indent="-106319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57907" indent="-114333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96597" indent="-114333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35298" indent="-114333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73998" indent="-114333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12685" indent="-114333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7391" rtl="0" eaLnBrk="1" latinLnBrk="0" hangingPunct="1">
        <a:defRPr sz="6082" kern="1200">
          <a:solidFill>
            <a:schemeClr val="tx1"/>
          </a:solidFill>
          <a:latin typeface="+mn-lt"/>
          <a:ea typeface="+mn-ea"/>
          <a:cs typeface="+mn-cs"/>
        </a:defRPr>
      </a:lvl1pPr>
      <a:lvl2pPr marL="1538698" algn="l" defTabSz="3077391" rtl="0" eaLnBrk="1" latinLnBrk="0" hangingPunct="1">
        <a:defRPr sz="6082" kern="1200">
          <a:solidFill>
            <a:schemeClr val="tx1"/>
          </a:solidFill>
          <a:latin typeface="+mn-lt"/>
          <a:ea typeface="+mn-ea"/>
          <a:cs typeface="+mn-cs"/>
        </a:defRPr>
      </a:lvl2pPr>
      <a:lvl3pPr marL="3077391" algn="l" defTabSz="3077391" rtl="0" eaLnBrk="1" latinLnBrk="0" hangingPunct="1">
        <a:defRPr sz="6082" kern="1200">
          <a:solidFill>
            <a:schemeClr val="tx1"/>
          </a:solidFill>
          <a:latin typeface="+mn-lt"/>
          <a:ea typeface="+mn-ea"/>
          <a:cs typeface="+mn-cs"/>
        </a:defRPr>
      </a:lvl3pPr>
      <a:lvl4pPr marL="4616085" algn="l" defTabSz="3077391" rtl="0" eaLnBrk="1" latinLnBrk="0" hangingPunct="1">
        <a:defRPr sz="6082" kern="1200">
          <a:solidFill>
            <a:schemeClr val="tx1"/>
          </a:solidFill>
          <a:latin typeface="+mn-lt"/>
          <a:ea typeface="+mn-ea"/>
          <a:cs typeface="+mn-cs"/>
        </a:defRPr>
      </a:lvl4pPr>
      <a:lvl5pPr marL="6154773" algn="l" defTabSz="3077391" rtl="0" eaLnBrk="1" latinLnBrk="0" hangingPunct="1">
        <a:defRPr sz="6082" kern="1200">
          <a:solidFill>
            <a:schemeClr val="tx1"/>
          </a:solidFill>
          <a:latin typeface="+mn-lt"/>
          <a:ea typeface="+mn-ea"/>
          <a:cs typeface="+mn-cs"/>
        </a:defRPr>
      </a:lvl5pPr>
      <a:lvl6pPr marL="7693473" algn="l" defTabSz="3077391" rtl="0" eaLnBrk="1" latinLnBrk="0" hangingPunct="1">
        <a:defRPr sz="6082" kern="1200">
          <a:solidFill>
            <a:schemeClr val="tx1"/>
          </a:solidFill>
          <a:latin typeface="+mn-lt"/>
          <a:ea typeface="+mn-ea"/>
          <a:cs typeface="+mn-cs"/>
        </a:defRPr>
      </a:lvl6pPr>
      <a:lvl7pPr marL="9232160" algn="l" defTabSz="3077391" rtl="0" eaLnBrk="1" latinLnBrk="0" hangingPunct="1">
        <a:defRPr sz="6082" kern="1200">
          <a:solidFill>
            <a:schemeClr val="tx1"/>
          </a:solidFill>
          <a:latin typeface="+mn-lt"/>
          <a:ea typeface="+mn-ea"/>
          <a:cs typeface="+mn-cs"/>
        </a:defRPr>
      </a:lvl7pPr>
      <a:lvl8pPr marL="10770864" algn="l" defTabSz="3077391" rtl="0" eaLnBrk="1" latinLnBrk="0" hangingPunct="1">
        <a:defRPr sz="6082" kern="1200">
          <a:solidFill>
            <a:schemeClr val="tx1"/>
          </a:solidFill>
          <a:latin typeface="+mn-lt"/>
          <a:ea typeface="+mn-ea"/>
          <a:cs typeface="+mn-cs"/>
        </a:defRPr>
      </a:lvl8pPr>
      <a:lvl9pPr marL="12309553" algn="l" defTabSz="3077391" rtl="0" eaLnBrk="1" latinLnBrk="0" hangingPunct="1">
        <a:defRPr sz="6082"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440185" y="1441658"/>
            <a:ext cx="25923241" cy="599995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9300" tIns="184563" rIns="369300" bIns="184563" numCol="1" anchor="ctr" anchorCtr="0" compatLnSpc="1">
            <a:prstTxWarp prst="textNoShape">
              <a:avLst/>
            </a:prstTxWarp>
          </a:bodyPr>
          <a:lstStyle/>
          <a:p>
            <a:pPr lvl="0"/>
            <a:r>
              <a:rPr lang="zh-TW" altLang="en-US" smtClean="0"/>
              <a:t>按一下以編輯母片標題樣式</a:t>
            </a:r>
            <a:endParaRPr lang="en-US"/>
          </a:p>
        </p:txBody>
      </p:sp>
      <p:sp>
        <p:nvSpPr>
          <p:cNvPr id="2051" name="Text Placeholder 2"/>
          <p:cNvSpPr>
            <a:spLocks noGrp="1"/>
          </p:cNvSpPr>
          <p:nvPr>
            <p:ph type="body" idx="1"/>
          </p:nvPr>
        </p:nvSpPr>
        <p:spPr bwMode="auto">
          <a:xfrm>
            <a:off x="1440185" y="8399982"/>
            <a:ext cx="25923241" cy="2375816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9300" tIns="184563" rIns="369300" bIns="18456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7324"/>
            <a:ext cx="6720840" cy="1916651"/>
          </a:xfrm>
          <a:prstGeom prst="rect">
            <a:avLst/>
          </a:prstGeom>
        </p:spPr>
        <p:txBody>
          <a:bodyPr vert="horz" lIns="369300" tIns="184563" rIns="369300" bIns="184563" rtlCol="0" anchor="ctr"/>
          <a:lstStyle>
            <a:lvl1pPr algn="l" fontAlgn="auto">
              <a:spcBef>
                <a:spcPts val="0"/>
              </a:spcBef>
              <a:spcAft>
                <a:spcPts val="0"/>
              </a:spcAft>
              <a:defRPr sz="4166" smtClean="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9841232" y="33367324"/>
            <a:ext cx="9121140" cy="1916651"/>
          </a:xfrm>
          <a:prstGeom prst="rect">
            <a:avLst/>
          </a:prstGeom>
        </p:spPr>
        <p:txBody>
          <a:bodyPr vert="horz" lIns="369300" tIns="184563" rIns="369300" bIns="184563" rtlCol="0" anchor="ctr"/>
          <a:lstStyle>
            <a:lvl1pPr algn="ctr" fontAlgn="auto">
              <a:spcBef>
                <a:spcPts val="0"/>
              </a:spcBef>
              <a:spcAft>
                <a:spcPts val="0"/>
              </a:spcAft>
              <a:defRPr sz="4166">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20642580" y="33367324"/>
            <a:ext cx="6720840" cy="1916651"/>
          </a:xfrm>
          <a:prstGeom prst="rect">
            <a:avLst/>
          </a:prstGeom>
        </p:spPr>
        <p:txBody>
          <a:bodyPr vert="horz" lIns="369300" tIns="184563" rIns="369300" bIns="184563" rtlCol="0" anchor="ctr"/>
          <a:lstStyle>
            <a:lvl1pPr algn="r" fontAlgn="auto">
              <a:spcBef>
                <a:spcPts val="0"/>
              </a:spcBef>
              <a:spcAft>
                <a:spcPts val="0"/>
              </a:spcAft>
              <a:defRPr sz="6916" smtClean="0">
                <a:solidFill>
                  <a:schemeClr val="tx1">
                    <a:tint val="75000"/>
                  </a:schemeClr>
                </a:solidFill>
                <a:latin typeface="+mn-lt"/>
                <a:ea typeface="+mn-ea"/>
                <a:cs typeface="+mn-cs"/>
              </a:defRPr>
            </a:lvl1pPr>
          </a:lstStyle>
          <a:p>
            <a:pPr>
              <a:defRPr/>
            </a:pPr>
            <a:fld id="{8A7AAB5F-675F-1E47-950A-8D7D15C054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925147"/>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hf hdr="0" ftr="0" dt="0"/>
  <p:txStyles>
    <p:titleStyle>
      <a:lvl1pPr algn="ctr" defTabSz="1538344" rtl="0" eaLnBrk="1" fontAlgn="base" hangingPunct="1">
        <a:spcBef>
          <a:spcPct val="0"/>
        </a:spcBef>
        <a:spcAft>
          <a:spcPct val="0"/>
        </a:spcAft>
        <a:defRPr sz="14998" kern="1200">
          <a:solidFill>
            <a:schemeClr val="tx1"/>
          </a:solidFill>
          <a:latin typeface="+mj-lt"/>
          <a:ea typeface="ＭＳ Ｐゴシック" charset="0"/>
          <a:cs typeface="ＭＳ Ｐゴシック" charset="0"/>
        </a:defRPr>
      </a:lvl1pPr>
      <a:lvl2pPr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2pPr>
      <a:lvl3pPr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3pPr>
      <a:lvl4pPr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4pPr>
      <a:lvl5pPr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5pPr>
      <a:lvl6pPr marL="1538344"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6pPr>
      <a:lvl7pPr marL="3076674"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7pPr>
      <a:lvl8pPr marL="4615006"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8pPr>
      <a:lvl9pPr marL="6153339" algn="ctr" defTabSz="1538344" rtl="0" eaLnBrk="1" fontAlgn="base" hangingPunct="1">
        <a:spcBef>
          <a:spcPct val="0"/>
        </a:spcBef>
        <a:spcAft>
          <a:spcPct val="0"/>
        </a:spcAft>
        <a:defRPr sz="14998">
          <a:solidFill>
            <a:schemeClr val="tx1"/>
          </a:solidFill>
          <a:latin typeface="Calibri" charset="0"/>
          <a:ea typeface="ＭＳ Ｐゴシック" charset="0"/>
          <a:cs typeface="ＭＳ Ｐゴシック" charset="0"/>
        </a:defRPr>
      </a:lvl9pPr>
    </p:titleStyle>
    <p:bodyStyle>
      <a:lvl1pPr marL="1153753" indent="-1153753" algn="l" defTabSz="1538344" rtl="0" eaLnBrk="1" fontAlgn="base" hangingPunct="1">
        <a:spcBef>
          <a:spcPct val="20000"/>
        </a:spcBef>
        <a:spcAft>
          <a:spcPct val="0"/>
        </a:spcAft>
        <a:buFont typeface="Arial" charset="0"/>
        <a:buChar char="•"/>
        <a:defRPr sz="10832" kern="1200">
          <a:solidFill>
            <a:schemeClr val="tx1"/>
          </a:solidFill>
          <a:latin typeface="+mn-lt"/>
          <a:ea typeface="ＭＳ Ｐゴシック" charset="0"/>
          <a:cs typeface="ＭＳ Ｐゴシック" charset="0"/>
        </a:defRPr>
      </a:lvl1pPr>
      <a:lvl2pPr marL="2499794" indent="-961465" algn="l" defTabSz="1538344" rtl="0" eaLnBrk="1" fontAlgn="base" hangingPunct="1">
        <a:spcBef>
          <a:spcPct val="20000"/>
        </a:spcBef>
        <a:spcAft>
          <a:spcPct val="0"/>
        </a:spcAft>
        <a:buFont typeface="Arial" charset="0"/>
        <a:buChar char="–"/>
        <a:defRPr sz="9415" kern="1200">
          <a:solidFill>
            <a:schemeClr val="tx1"/>
          </a:solidFill>
          <a:latin typeface="+mn-lt"/>
          <a:ea typeface="ＭＳ Ｐゴシック" charset="0"/>
          <a:cs typeface="+mn-cs"/>
        </a:defRPr>
      </a:lvl2pPr>
      <a:lvl3pPr marL="3845825" indent="-769167" algn="l" defTabSz="1538344" rtl="0" eaLnBrk="1" fontAlgn="base" hangingPunct="1">
        <a:spcBef>
          <a:spcPct val="20000"/>
        </a:spcBef>
        <a:spcAft>
          <a:spcPct val="0"/>
        </a:spcAft>
        <a:buFont typeface="Arial" charset="0"/>
        <a:buChar char="•"/>
        <a:defRPr sz="8332" kern="1200">
          <a:solidFill>
            <a:schemeClr val="tx1"/>
          </a:solidFill>
          <a:latin typeface="+mn-lt"/>
          <a:ea typeface="ＭＳ Ｐゴシック" charset="0"/>
          <a:cs typeface="+mn-cs"/>
        </a:defRPr>
      </a:lvl3pPr>
      <a:lvl4pPr marL="5384170" indent="-769167" algn="l" defTabSz="1538344" rtl="0" eaLnBrk="1" fontAlgn="base" hangingPunct="1">
        <a:spcBef>
          <a:spcPct val="20000"/>
        </a:spcBef>
        <a:spcAft>
          <a:spcPct val="0"/>
        </a:spcAft>
        <a:buFont typeface="Arial" charset="0"/>
        <a:buChar char="–"/>
        <a:defRPr sz="6916" kern="1200">
          <a:solidFill>
            <a:schemeClr val="tx1"/>
          </a:solidFill>
          <a:latin typeface="+mn-lt"/>
          <a:ea typeface="ＭＳ Ｐゴシック" charset="0"/>
          <a:cs typeface="+mn-cs"/>
        </a:defRPr>
      </a:lvl4pPr>
      <a:lvl5pPr marL="6922505" indent="-769167" algn="l" defTabSz="1538344" rtl="0" eaLnBrk="1" fontAlgn="base" hangingPunct="1">
        <a:spcBef>
          <a:spcPct val="20000"/>
        </a:spcBef>
        <a:spcAft>
          <a:spcPct val="0"/>
        </a:spcAft>
        <a:buFont typeface="Arial" charset="0"/>
        <a:buChar char="»"/>
        <a:defRPr sz="6916" kern="1200">
          <a:solidFill>
            <a:schemeClr val="tx1"/>
          </a:solidFill>
          <a:latin typeface="+mn-lt"/>
          <a:ea typeface="ＭＳ Ｐゴシック" charset="0"/>
          <a:cs typeface="+mn-cs"/>
        </a:defRPr>
      </a:lvl5pPr>
      <a:lvl6pPr marL="8460840" indent="-769167" algn="l" defTabSz="1538344" rtl="0" eaLnBrk="1" latinLnBrk="0" hangingPunct="1">
        <a:spcBef>
          <a:spcPct val="20000"/>
        </a:spcBef>
        <a:buFont typeface="Arial"/>
        <a:buChar char="•"/>
        <a:defRPr sz="6916" kern="1200">
          <a:solidFill>
            <a:schemeClr val="tx1"/>
          </a:solidFill>
          <a:latin typeface="+mn-lt"/>
          <a:ea typeface="+mn-ea"/>
          <a:cs typeface="+mn-cs"/>
        </a:defRPr>
      </a:lvl6pPr>
      <a:lvl7pPr marL="9999175" indent="-769167" algn="l" defTabSz="1538344" rtl="0" eaLnBrk="1" latinLnBrk="0" hangingPunct="1">
        <a:spcBef>
          <a:spcPct val="20000"/>
        </a:spcBef>
        <a:buFont typeface="Arial"/>
        <a:buChar char="•"/>
        <a:defRPr sz="6916" kern="1200">
          <a:solidFill>
            <a:schemeClr val="tx1"/>
          </a:solidFill>
          <a:latin typeface="+mn-lt"/>
          <a:ea typeface="+mn-ea"/>
          <a:cs typeface="+mn-cs"/>
        </a:defRPr>
      </a:lvl7pPr>
      <a:lvl8pPr marL="11537504" indent="-769167" algn="l" defTabSz="1538344" rtl="0" eaLnBrk="1" latinLnBrk="0" hangingPunct="1">
        <a:spcBef>
          <a:spcPct val="20000"/>
        </a:spcBef>
        <a:buFont typeface="Arial"/>
        <a:buChar char="•"/>
        <a:defRPr sz="6916" kern="1200">
          <a:solidFill>
            <a:schemeClr val="tx1"/>
          </a:solidFill>
          <a:latin typeface="+mn-lt"/>
          <a:ea typeface="+mn-ea"/>
          <a:cs typeface="+mn-cs"/>
        </a:defRPr>
      </a:lvl8pPr>
      <a:lvl9pPr marL="13075845" indent="-769167" algn="l" defTabSz="1538344" rtl="0" eaLnBrk="1" latinLnBrk="0" hangingPunct="1">
        <a:spcBef>
          <a:spcPct val="20000"/>
        </a:spcBef>
        <a:buFont typeface="Arial"/>
        <a:buChar char="•"/>
        <a:defRPr sz="6916" kern="1200">
          <a:solidFill>
            <a:schemeClr val="tx1"/>
          </a:solidFill>
          <a:latin typeface="+mn-lt"/>
          <a:ea typeface="+mn-ea"/>
          <a:cs typeface="+mn-cs"/>
        </a:defRPr>
      </a:lvl9pPr>
    </p:bodyStyle>
    <p:otherStyle>
      <a:defPPr>
        <a:defRPr lang="en-US"/>
      </a:defPPr>
      <a:lvl1pPr marL="0" algn="l" defTabSz="1538344" rtl="0" eaLnBrk="1" latinLnBrk="0" hangingPunct="1">
        <a:defRPr sz="6082" kern="1200">
          <a:solidFill>
            <a:schemeClr val="tx1"/>
          </a:solidFill>
          <a:latin typeface="+mn-lt"/>
          <a:ea typeface="+mn-ea"/>
          <a:cs typeface="+mn-cs"/>
        </a:defRPr>
      </a:lvl1pPr>
      <a:lvl2pPr marL="1538344" algn="l" defTabSz="1538344" rtl="0" eaLnBrk="1" latinLnBrk="0" hangingPunct="1">
        <a:defRPr sz="6082" kern="1200">
          <a:solidFill>
            <a:schemeClr val="tx1"/>
          </a:solidFill>
          <a:latin typeface="+mn-lt"/>
          <a:ea typeface="+mn-ea"/>
          <a:cs typeface="+mn-cs"/>
        </a:defRPr>
      </a:lvl2pPr>
      <a:lvl3pPr marL="3076674" algn="l" defTabSz="1538344" rtl="0" eaLnBrk="1" latinLnBrk="0" hangingPunct="1">
        <a:defRPr sz="6082" kern="1200">
          <a:solidFill>
            <a:schemeClr val="tx1"/>
          </a:solidFill>
          <a:latin typeface="+mn-lt"/>
          <a:ea typeface="+mn-ea"/>
          <a:cs typeface="+mn-cs"/>
        </a:defRPr>
      </a:lvl3pPr>
      <a:lvl4pPr marL="4615006" algn="l" defTabSz="1538344" rtl="0" eaLnBrk="1" latinLnBrk="0" hangingPunct="1">
        <a:defRPr sz="6082" kern="1200">
          <a:solidFill>
            <a:schemeClr val="tx1"/>
          </a:solidFill>
          <a:latin typeface="+mn-lt"/>
          <a:ea typeface="+mn-ea"/>
          <a:cs typeface="+mn-cs"/>
        </a:defRPr>
      </a:lvl4pPr>
      <a:lvl5pPr marL="6153339" algn="l" defTabSz="1538344" rtl="0" eaLnBrk="1" latinLnBrk="0" hangingPunct="1">
        <a:defRPr sz="6082" kern="1200">
          <a:solidFill>
            <a:schemeClr val="tx1"/>
          </a:solidFill>
          <a:latin typeface="+mn-lt"/>
          <a:ea typeface="+mn-ea"/>
          <a:cs typeface="+mn-cs"/>
        </a:defRPr>
      </a:lvl5pPr>
      <a:lvl6pPr marL="7691682" algn="l" defTabSz="1538344" rtl="0" eaLnBrk="1" latinLnBrk="0" hangingPunct="1">
        <a:defRPr sz="6082" kern="1200">
          <a:solidFill>
            <a:schemeClr val="tx1"/>
          </a:solidFill>
          <a:latin typeface="+mn-lt"/>
          <a:ea typeface="+mn-ea"/>
          <a:cs typeface="+mn-cs"/>
        </a:defRPr>
      </a:lvl6pPr>
      <a:lvl7pPr marL="9230010" algn="l" defTabSz="1538344" rtl="0" eaLnBrk="1" latinLnBrk="0" hangingPunct="1">
        <a:defRPr sz="6082" kern="1200">
          <a:solidFill>
            <a:schemeClr val="tx1"/>
          </a:solidFill>
          <a:latin typeface="+mn-lt"/>
          <a:ea typeface="+mn-ea"/>
          <a:cs typeface="+mn-cs"/>
        </a:defRPr>
      </a:lvl7pPr>
      <a:lvl8pPr marL="10768348" algn="l" defTabSz="1538344" rtl="0" eaLnBrk="1" latinLnBrk="0" hangingPunct="1">
        <a:defRPr sz="6082" kern="1200">
          <a:solidFill>
            <a:schemeClr val="tx1"/>
          </a:solidFill>
          <a:latin typeface="+mn-lt"/>
          <a:ea typeface="+mn-ea"/>
          <a:cs typeface="+mn-cs"/>
        </a:defRPr>
      </a:lvl8pPr>
      <a:lvl9pPr marL="12306685" algn="l" defTabSz="1538344" rtl="0" eaLnBrk="1" latinLnBrk="0" hangingPunct="1">
        <a:defRPr sz="6082"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9215" tIns="184518" rIns="369215" bIns="18451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9215" tIns="184518" rIns="369215" bIns="18451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9215" tIns="184518" rIns="369215" bIns="184518"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9215" tIns="184518" rIns="369215" bIns="184518"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638" tIns="153745" rIns="307638" bIns="15374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638" tIns="153745" rIns="307638" bIns="153745"/>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139052717"/>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7983" algn="l" rtl="0" eaLnBrk="1" fontAlgn="base" hangingPunct="1">
        <a:spcBef>
          <a:spcPct val="0"/>
        </a:spcBef>
        <a:spcAft>
          <a:spcPct val="0"/>
        </a:spcAft>
        <a:defRPr sz="13581">
          <a:solidFill>
            <a:schemeClr val="tx2"/>
          </a:solidFill>
          <a:latin typeface="Garamond" pitchFamily="18" charset="0"/>
        </a:defRPr>
      </a:lvl6pPr>
      <a:lvl7pPr marL="3075956" algn="l" rtl="0" eaLnBrk="1" fontAlgn="base" hangingPunct="1">
        <a:spcBef>
          <a:spcPct val="0"/>
        </a:spcBef>
        <a:spcAft>
          <a:spcPct val="0"/>
        </a:spcAft>
        <a:defRPr sz="13581">
          <a:solidFill>
            <a:schemeClr val="tx2"/>
          </a:solidFill>
          <a:latin typeface="Garamond" pitchFamily="18" charset="0"/>
        </a:defRPr>
      </a:lvl7pPr>
      <a:lvl8pPr marL="4613931" algn="l" rtl="0" eaLnBrk="1" fontAlgn="base" hangingPunct="1">
        <a:spcBef>
          <a:spcPct val="0"/>
        </a:spcBef>
        <a:spcAft>
          <a:spcPct val="0"/>
        </a:spcAft>
        <a:defRPr sz="13581">
          <a:solidFill>
            <a:schemeClr val="tx2"/>
          </a:solidFill>
          <a:latin typeface="Garamond" pitchFamily="18" charset="0"/>
        </a:defRPr>
      </a:lvl8pPr>
      <a:lvl9pPr marL="6151906" algn="l" rtl="0" eaLnBrk="1" fontAlgn="base" hangingPunct="1">
        <a:spcBef>
          <a:spcPct val="0"/>
        </a:spcBef>
        <a:spcAft>
          <a:spcPct val="0"/>
        </a:spcAft>
        <a:defRPr sz="13581">
          <a:solidFill>
            <a:schemeClr val="tx2"/>
          </a:solidFill>
          <a:latin typeface="Garamond" pitchFamily="18" charset="0"/>
        </a:defRPr>
      </a:lvl9pPr>
    </p:titleStyle>
    <p:bodyStyle>
      <a:lvl1pPr marL="1153485" indent="-1153485"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3564" indent="-1094744"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9085" indent="-118020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07120" indent="-106270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55268" indent="-11427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93239" indent="-11427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31228" indent="-11427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69207" indent="-11427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07176" indent="-114279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5956" rtl="0" eaLnBrk="1" latinLnBrk="0" hangingPunct="1">
        <a:defRPr sz="6082" kern="1200">
          <a:solidFill>
            <a:schemeClr val="tx1"/>
          </a:solidFill>
          <a:latin typeface="+mn-lt"/>
          <a:ea typeface="+mn-ea"/>
          <a:cs typeface="+mn-cs"/>
        </a:defRPr>
      </a:lvl1pPr>
      <a:lvl2pPr marL="1537983" algn="l" defTabSz="3075956" rtl="0" eaLnBrk="1" latinLnBrk="0" hangingPunct="1">
        <a:defRPr sz="6082" kern="1200">
          <a:solidFill>
            <a:schemeClr val="tx1"/>
          </a:solidFill>
          <a:latin typeface="+mn-lt"/>
          <a:ea typeface="+mn-ea"/>
          <a:cs typeface="+mn-cs"/>
        </a:defRPr>
      </a:lvl2pPr>
      <a:lvl3pPr marL="3075956" algn="l" defTabSz="3075956" rtl="0" eaLnBrk="1" latinLnBrk="0" hangingPunct="1">
        <a:defRPr sz="6082" kern="1200">
          <a:solidFill>
            <a:schemeClr val="tx1"/>
          </a:solidFill>
          <a:latin typeface="+mn-lt"/>
          <a:ea typeface="+mn-ea"/>
          <a:cs typeface="+mn-cs"/>
        </a:defRPr>
      </a:lvl3pPr>
      <a:lvl4pPr marL="4613931" algn="l" defTabSz="3075956" rtl="0" eaLnBrk="1" latinLnBrk="0" hangingPunct="1">
        <a:defRPr sz="6082" kern="1200">
          <a:solidFill>
            <a:schemeClr val="tx1"/>
          </a:solidFill>
          <a:latin typeface="+mn-lt"/>
          <a:ea typeface="+mn-ea"/>
          <a:cs typeface="+mn-cs"/>
        </a:defRPr>
      </a:lvl4pPr>
      <a:lvl5pPr marL="6151906" algn="l" defTabSz="3075956" rtl="0" eaLnBrk="1" latinLnBrk="0" hangingPunct="1">
        <a:defRPr sz="6082" kern="1200">
          <a:solidFill>
            <a:schemeClr val="tx1"/>
          </a:solidFill>
          <a:latin typeface="+mn-lt"/>
          <a:ea typeface="+mn-ea"/>
          <a:cs typeface="+mn-cs"/>
        </a:defRPr>
      </a:lvl5pPr>
      <a:lvl6pPr marL="7689886" algn="l" defTabSz="3075956" rtl="0" eaLnBrk="1" latinLnBrk="0" hangingPunct="1">
        <a:defRPr sz="6082" kern="1200">
          <a:solidFill>
            <a:schemeClr val="tx1"/>
          </a:solidFill>
          <a:latin typeface="+mn-lt"/>
          <a:ea typeface="+mn-ea"/>
          <a:cs typeface="+mn-cs"/>
        </a:defRPr>
      </a:lvl6pPr>
      <a:lvl7pPr marL="9227859" algn="l" defTabSz="3075956" rtl="0" eaLnBrk="1" latinLnBrk="0" hangingPunct="1">
        <a:defRPr sz="6082" kern="1200">
          <a:solidFill>
            <a:schemeClr val="tx1"/>
          </a:solidFill>
          <a:latin typeface="+mn-lt"/>
          <a:ea typeface="+mn-ea"/>
          <a:cs typeface="+mn-cs"/>
        </a:defRPr>
      </a:lvl7pPr>
      <a:lvl8pPr marL="10765838" algn="l" defTabSz="3075956" rtl="0" eaLnBrk="1" latinLnBrk="0" hangingPunct="1">
        <a:defRPr sz="6082" kern="1200">
          <a:solidFill>
            <a:schemeClr val="tx1"/>
          </a:solidFill>
          <a:latin typeface="+mn-lt"/>
          <a:ea typeface="+mn-ea"/>
          <a:cs typeface="+mn-cs"/>
        </a:defRPr>
      </a:lvl8pPr>
      <a:lvl9pPr marL="12303813" algn="l" defTabSz="3075956" rtl="0" eaLnBrk="1" latinLnBrk="0" hangingPunct="1">
        <a:defRPr sz="6082"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125" y="400000"/>
            <a:ext cx="26883361" cy="4799964"/>
          </a:xfrm>
          <a:prstGeom prst="rect">
            <a:avLst/>
          </a:prstGeom>
        </p:spPr>
        <p:txBody>
          <a:bodyPr vert="horz" lIns="369130" tIns="184478" rIns="369130" bIns="184478"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0125" y="5199968"/>
            <a:ext cx="26883361" cy="28166460"/>
          </a:xfrm>
          <a:prstGeom prst="rect">
            <a:avLst/>
          </a:prstGeom>
        </p:spPr>
        <p:txBody>
          <a:bodyPr vert="horz" lIns="369130" tIns="184478" rIns="369130" bIns="184478"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440180" y="33600680"/>
            <a:ext cx="6720840" cy="1683321"/>
          </a:xfrm>
          <a:prstGeom prst="rect">
            <a:avLst/>
          </a:prstGeom>
        </p:spPr>
        <p:txBody>
          <a:bodyPr vert="horz" lIns="369130" tIns="184478" rIns="369130" bIns="184478" rtlCol="0" anchor="ctr"/>
          <a:lstStyle>
            <a:lvl1pPr algn="l">
              <a:defRPr sz="4166">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9841232" y="33600680"/>
            <a:ext cx="9121140" cy="1683321"/>
          </a:xfrm>
          <a:prstGeom prst="rect">
            <a:avLst/>
          </a:prstGeom>
        </p:spPr>
        <p:txBody>
          <a:bodyPr vert="horz" lIns="369130" tIns="184478" rIns="369130" bIns="184478" rtlCol="0" anchor="ctr"/>
          <a:lstStyle>
            <a:lvl1pPr algn="ctr">
              <a:defRPr sz="4166">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25443180" y="32799761"/>
            <a:ext cx="3360420" cy="3199978"/>
          </a:xfrm>
          <a:prstGeom prst="rect">
            <a:avLst/>
          </a:prstGeom>
        </p:spPr>
        <p:txBody>
          <a:bodyPr lIns="307568" tIns="153711" rIns="307568" bIns="15371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6916" smtClean="0">
                <a:solidFill>
                  <a:prstClr val="black"/>
                </a:solidFill>
                <a:latin typeface="Calibri"/>
              </a:rPr>
              <a:pPr algn="ctr"/>
              <a:t>‹#›</a:t>
            </a:fld>
            <a:endParaRPr lang="en-US" sz="6916">
              <a:solidFill>
                <a:prstClr val="black"/>
              </a:solidFill>
              <a:latin typeface="Calibri"/>
            </a:endParaRPr>
          </a:p>
        </p:txBody>
      </p:sp>
    </p:spTree>
    <p:extLst>
      <p:ext uri="{BB962C8B-B14F-4D97-AF65-F5344CB8AC3E}">
        <p14:creationId xmlns:p14="http://schemas.microsoft.com/office/powerpoint/2010/main" val="2391823570"/>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p:timing>
    <p:tnLst>
      <p:par>
        <p:cTn id="1" dur="indefinite" restart="never" nodeType="tmRoot"/>
      </p:par>
    </p:tnLst>
  </p:timing>
  <p:hf hdr="0" ftr="0" dt="0"/>
  <p:txStyles>
    <p:titleStyle>
      <a:lvl1pPr algn="l" defTabSz="3075235" rtl="0" eaLnBrk="1" latinLnBrk="0" hangingPunct="1">
        <a:spcBef>
          <a:spcPct val="0"/>
        </a:spcBef>
        <a:buNone/>
        <a:defRPr sz="13581" b="1" kern="1200">
          <a:solidFill>
            <a:schemeClr val="tx1"/>
          </a:solidFill>
          <a:latin typeface="+mj-lt"/>
          <a:ea typeface="+mj-ea"/>
          <a:cs typeface="+mj-cs"/>
        </a:defRPr>
      </a:lvl1pPr>
    </p:titleStyle>
    <p:bodyStyle>
      <a:lvl1pPr marL="1153218" indent="-1153218" algn="l" defTabSz="3075235" rtl="0" eaLnBrk="1" latinLnBrk="0" hangingPunct="1">
        <a:spcBef>
          <a:spcPct val="20000"/>
        </a:spcBef>
        <a:buFont typeface="Arial" pitchFamily="34" charset="0"/>
        <a:buChar char="•"/>
        <a:defRPr sz="9415" kern="1200">
          <a:solidFill>
            <a:schemeClr val="tx1"/>
          </a:solidFill>
          <a:latin typeface="+mn-lt"/>
          <a:ea typeface="+mn-ea"/>
          <a:cs typeface="+mn-cs"/>
        </a:defRPr>
      </a:lvl1pPr>
      <a:lvl2pPr marL="2498629" indent="-961015" algn="l" defTabSz="3075235" rtl="0" eaLnBrk="1" latinLnBrk="0" hangingPunct="1">
        <a:spcBef>
          <a:spcPct val="20000"/>
        </a:spcBef>
        <a:buFont typeface="Arial" pitchFamily="34" charset="0"/>
        <a:buChar char="–"/>
        <a:defRPr sz="8332" kern="1200">
          <a:solidFill>
            <a:schemeClr val="tx1"/>
          </a:solidFill>
          <a:latin typeface="+mn-lt"/>
          <a:ea typeface="+mn-ea"/>
          <a:cs typeface="+mn-cs"/>
        </a:defRPr>
      </a:lvl2pPr>
      <a:lvl3pPr marL="3844031" indent="-768806" algn="l" defTabSz="3075235" rtl="0" eaLnBrk="1" latinLnBrk="0" hangingPunct="1">
        <a:spcBef>
          <a:spcPct val="20000"/>
        </a:spcBef>
        <a:buFont typeface="Arial" pitchFamily="34" charset="0"/>
        <a:buChar char="•"/>
        <a:defRPr sz="6916" kern="1200">
          <a:solidFill>
            <a:schemeClr val="tx1"/>
          </a:solidFill>
          <a:latin typeface="+mn-lt"/>
          <a:ea typeface="+mn-ea"/>
          <a:cs typeface="+mn-cs"/>
        </a:defRPr>
      </a:lvl3pPr>
      <a:lvl4pPr marL="5381654" indent="-768806" algn="l" defTabSz="3075235" rtl="0" eaLnBrk="1" latinLnBrk="0" hangingPunct="1">
        <a:spcBef>
          <a:spcPct val="20000"/>
        </a:spcBef>
        <a:buFont typeface="Arial" pitchFamily="34" charset="0"/>
        <a:buChar char="–"/>
        <a:defRPr sz="6082" kern="1200">
          <a:solidFill>
            <a:schemeClr val="tx1"/>
          </a:solidFill>
          <a:latin typeface="+mn-lt"/>
          <a:ea typeface="+mn-ea"/>
          <a:cs typeface="+mn-cs"/>
        </a:defRPr>
      </a:lvl4pPr>
      <a:lvl5pPr marL="6919276" indent="-768806" algn="l" defTabSz="3075235" rtl="0" eaLnBrk="1" latinLnBrk="0" hangingPunct="1">
        <a:spcBef>
          <a:spcPct val="20000"/>
        </a:spcBef>
        <a:buFont typeface="Arial" pitchFamily="34" charset="0"/>
        <a:buChar char="»"/>
        <a:defRPr sz="6082" kern="1200">
          <a:solidFill>
            <a:schemeClr val="tx1"/>
          </a:solidFill>
          <a:latin typeface="+mn-lt"/>
          <a:ea typeface="+mn-ea"/>
          <a:cs typeface="+mn-cs"/>
        </a:defRPr>
      </a:lvl5pPr>
      <a:lvl6pPr marL="8456895" indent="-768806" algn="l" defTabSz="3075235" rtl="0" eaLnBrk="1" latinLnBrk="0" hangingPunct="1">
        <a:spcBef>
          <a:spcPct val="20000"/>
        </a:spcBef>
        <a:buFont typeface="Arial" pitchFamily="34" charset="0"/>
        <a:buChar char="•"/>
        <a:defRPr sz="6916" kern="1200">
          <a:solidFill>
            <a:schemeClr val="tx1"/>
          </a:solidFill>
          <a:latin typeface="+mn-lt"/>
          <a:ea typeface="+mn-ea"/>
          <a:cs typeface="+mn-cs"/>
        </a:defRPr>
      </a:lvl6pPr>
      <a:lvl7pPr marL="9994511" indent="-768806" algn="l" defTabSz="3075235" rtl="0" eaLnBrk="1" latinLnBrk="0" hangingPunct="1">
        <a:spcBef>
          <a:spcPct val="20000"/>
        </a:spcBef>
        <a:buFont typeface="Arial" pitchFamily="34" charset="0"/>
        <a:buChar char="•"/>
        <a:defRPr sz="6916" kern="1200">
          <a:solidFill>
            <a:schemeClr val="tx1"/>
          </a:solidFill>
          <a:latin typeface="+mn-lt"/>
          <a:ea typeface="+mn-ea"/>
          <a:cs typeface="+mn-cs"/>
        </a:defRPr>
      </a:lvl7pPr>
      <a:lvl8pPr marL="11532124" indent="-768806" algn="l" defTabSz="3075235" rtl="0" eaLnBrk="1" latinLnBrk="0" hangingPunct="1">
        <a:spcBef>
          <a:spcPct val="20000"/>
        </a:spcBef>
        <a:buFont typeface="Arial" pitchFamily="34" charset="0"/>
        <a:buChar char="•"/>
        <a:defRPr sz="6916" kern="1200">
          <a:solidFill>
            <a:schemeClr val="tx1"/>
          </a:solidFill>
          <a:latin typeface="+mn-lt"/>
          <a:ea typeface="+mn-ea"/>
          <a:cs typeface="+mn-cs"/>
        </a:defRPr>
      </a:lvl8pPr>
      <a:lvl9pPr marL="13069750" indent="-768806" algn="l" defTabSz="3075235" rtl="0" eaLnBrk="1" latinLnBrk="0" hangingPunct="1">
        <a:spcBef>
          <a:spcPct val="20000"/>
        </a:spcBef>
        <a:buFont typeface="Arial" pitchFamily="34" charset="0"/>
        <a:buChar char="•"/>
        <a:defRPr sz="6916" kern="1200">
          <a:solidFill>
            <a:schemeClr val="tx1"/>
          </a:solidFill>
          <a:latin typeface="+mn-lt"/>
          <a:ea typeface="+mn-ea"/>
          <a:cs typeface="+mn-cs"/>
        </a:defRPr>
      </a:lvl9pPr>
    </p:bodyStyle>
    <p:otherStyle>
      <a:defPPr>
        <a:defRPr lang="en-US"/>
      </a:defPPr>
      <a:lvl1pPr marL="0" algn="l" defTabSz="3075235" rtl="0" eaLnBrk="1" latinLnBrk="0" hangingPunct="1">
        <a:defRPr sz="6082" kern="1200">
          <a:solidFill>
            <a:schemeClr val="tx1"/>
          </a:solidFill>
          <a:latin typeface="+mn-lt"/>
          <a:ea typeface="+mn-ea"/>
          <a:cs typeface="+mn-cs"/>
        </a:defRPr>
      </a:lvl1pPr>
      <a:lvl2pPr marL="1537627" algn="l" defTabSz="3075235" rtl="0" eaLnBrk="1" latinLnBrk="0" hangingPunct="1">
        <a:defRPr sz="6082" kern="1200">
          <a:solidFill>
            <a:schemeClr val="tx1"/>
          </a:solidFill>
          <a:latin typeface="+mn-lt"/>
          <a:ea typeface="+mn-ea"/>
          <a:cs typeface="+mn-cs"/>
        </a:defRPr>
      </a:lvl2pPr>
      <a:lvl3pPr marL="3075235" algn="l" defTabSz="3075235" rtl="0" eaLnBrk="1" latinLnBrk="0" hangingPunct="1">
        <a:defRPr sz="6082" kern="1200">
          <a:solidFill>
            <a:schemeClr val="tx1"/>
          </a:solidFill>
          <a:latin typeface="+mn-lt"/>
          <a:ea typeface="+mn-ea"/>
          <a:cs typeface="+mn-cs"/>
        </a:defRPr>
      </a:lvl3pPr>
      <a:lvl4pPr marL="4612856" algn="l" defTabSz="3075235" rtl="0" eaLnBrk="1" latinLnBrk="0" hangingPunct="1">
        <a:defRPr sz="6082" kern="1200">
          <a:solidFill>
            <a:schemeClr val="tx1"/>
          </a:solidFill>
          <a:latin typeface="+mn-lt"/>
          <a:ea typeface="+mn-ea"/>
          <a:cs typeface="+mn-cs"/>
        </a:defRPr>
      </a:lvl4pPr>
      <a:lvl5pPr marL="6150474" algn="l" defTabSz="3075235" rtl="0" eaLnBrk="1" latinLnBrk="0" hangingPunct="1">
        <a:defRPr sz="6082" kern="1200">
          <a:solidFill>
            <a:schemeClr val="tx1"/>
          </a:solidFill>
          <a:latin typeface="+mn-lt"/>
          <a:ea typeface="+mn-ea"/>
          <a:cs typeface="+mn-cs"/>
        </a:defRPr>
      </a:lvl5pPr>
      <a:lvl6pPr marL="7688089" algn="l" defTabSz="3075235" rtl="0" eaLnBrk="1" latinLnBrk="0" hangingPunct="1">
        <a:defRPr sz="6082" kern="1200">
          <a:solidFill>
            <a:schemeClr val="tx1"/>
          </a:solidFill>
          <a:latin typeface="+mn-lt"/>
          <a:ea typeface="+mn-ea"/>
          <a:cs typeface="+mn-cs"/>
        </a:defRPr>
      </a:lvl6pPr>
      <a:lvl7pPr marL="9225705" algn="l" defTabSz="3075235" rtl="0" eaLnBrk="1" latinLnBrk="0" hangingPunct="1">
        <a:defRPr sz="6082" kern="1200">
          <a:solidFill>
            <a:schemeClr val="tx1"/>
          </a:solidFill>
          <a:latin typeface="+mn-lt"/>
          <a:ea typeface="+mn-ea"/>
          <a:cs typeface="+mn-cs"/>
        </a:defRPr>
      </a:lvl7pPr>
      <a:lvl8pPr marL="10763328" algn="l" defTabSz="3075235" rtl="0" eaLnBrk="1" latinLnBrk="0" hangingPunct="1">
        <a:defRPr sz="6082" kern="1200">
          <a:solidFill>
            <a:schemeClr val="tx1"/>
          </a:solidFill>
          <a:latin typeface="+mn-lt"/>
          <a:ea typeface="+mn-ea"/>
          <a:cs typeface="+mn-cs"/>
        </a:defRPr>
      </a:lvl8pPr>
      <a:lvl9pPr marL="12300947" algn="l" defTabSz="3075235" rtl="0" eaLnBrk="1" latinLnBrk="0" hangingPunct="1">
        <a:defRPr sz="6082"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9045" tIns="184438" rIns="369045" bIns="18443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9045" tIns="184438" rIns="369045" bIns="18443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9045" tIns="184438" rIns="369045" bIns="184438"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9045" tIns="184438" rIns="369045" bIns="184438"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497" tIns="153678" rIns="307497" bIns="153678"/>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497" tIns="153678" rIns="307497" bIns="153678"/>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271182430"/>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7266" algn="l" rtl="0" eaLnBrk="1" fontAlgn="base" hangingPunct="1">
        <a:spcBef>
          <a:spcPct val="0"/>
        </a:spcBef>
        <a:spcAft>
          <a:spcPct val="0"/>
        </a:spcAft>
        <a:defRPr sz="13581">
          <a:solidFill>
            <a:schemeClr val="tx2"/>
          </a:solidFill>
          <a:latin typeface="Garamond" pitchFamily="18" charset="0"/>
        </a:defRPr>
      </a:lvl6pPr>
      <a:lvl7pPr marL="3074515" algn="l" rtl="0" eaLnBrk="1" fontAlgn="base" hangingPunct="1">
        <a:spcBef>
          <a:spcPct val="0"/>
        </a:spcBef>
        <a:spcAft>
          <a:spcPct val="0"/>
        </a:spcAft>
        <a:defRPr sz="13581">
          <a:solidFill>
            <a:schemeClr val="tx2"/>
          </a:solidFill>
          <a:latin typeface="Garamond" pitchFamily="18" charset="0"/>
        </a:defRPr>
      </a:lvl7pPr>
      <a:lvl8pPr marL="4611779" algn="l" rtl="0" eaLnBrk="1" fontAlgn="base" hangingPunct="1">
        <a:spcBef>
          <a:spcPct val="0"/>
        </a:spcBef>
        <a:spcAft>
          <a:spcPct val="0"/>
        </a:spcAft>
        <a:defRPr sz="13581">
          <a:solidFill>
            <a:schemeClr val="tx2"/>
          </a:solidFill>
          <a:latin typeface="Garamond" pitchFamily="18" charset="0"/>
        </a:defRPr>
      </a:lvl8pPr>
      <a:lvl9pPr marL="6149039" algn="l" rtl="0" eaLnBrk="1" fontAlgn="base" hangingPunct="1">
        <a:spcBef>
          <a:spcPct val="0"/>
        </a:spcBef>
        <a:spcAft>
          <a:spcPct val="0"/>
        </a:spcAft>
        <a:defRPr sz="13581">
          <a:solidFill>
            <a:schemeClr val="tx2"/>
          </a:solidFill>
          <a:latin typeface="Garamond" pitchFamily="18" charset="0"/>
        </a:defRPr>
      </a:lvl9pPr>
    </p:titleStyle>
    <p:bodyStyle>
      <a:lvl1pPr marL="1152947" indent="-115294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2515" indent="-1094229"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7482" indent="-117966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05017" indent="-106220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52633" indent="-11422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89881" indent="-11422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27156" indent="-11422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64420" indent="-11422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801668" indent="-11422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4515" rtl="0" eaLnBrk="1" latinLnBrk="0" hangingPunct="1">
        <a:defRPr sz="6082" kern="1200">
          <a:solidFill>
            <a:schemeClr val="tx1"/>
          </a:solidFill>
          <a:latin typeface="+mn-lt"/>
          <a:ea typeface="+mn-ea"/>
          <a:cs typeface="+mn-cs"/>
        </a:defRPr>
      </a:lvl1pPr>
      <a:lvl2pPr marL="1537266" algn="l" defTabSz="3074515" rtl="0" eaLnBrk="1" latinLnBrk="0" hangingPunct="1">
        <a:defRPr sz="6082" kern="1200">
          <a:solidFill>
            <a:schemeClr val="tx1"/>
          </a:solidFill>
          <a:latin typeface="+mn-lt"/>
          <a:ea typeface="+mn-ea"/>
          <a:cs typeface="+mn-cs"/>
        </a:defRPr>
      </a:lvl2pPr>
      <a:lvl3pPr marL="3074515" algn="l" defTabSz="3074515" rtl="0" eaLnBrk="1" latinLnBrk="0" hangingPunct="1">
        <a:defRPr sz="6082" kern="1200">
          <a:solidFill>
            <a:schemeClr val="tx1"/>
          </a:solidFill>
          <a:latin typeface="+mn-lt"/>
          <a:ea typeface="+mn-ea"/>
          <a:cs typeface="+mn-cs"/>
        </a:defRPr>
      </a:lvl3pPr>
      <a:lvl4pPr marL="4611779" algn="l" defTabSz="3074515" rtl="0" eaLnBrk="1" latinLnBrk="0" hangingPunct="1">
        <a:defRPr sz="6082" kern="1200">
          <a:solidFill>
            <a:schemeClr val="tx1"/>
          </a:solidFill>
          <a:latin typeface="+mn-lt"/>
          <a:ea typeface="+mn-ea"/>
          <a:cs typeface="+mn-cs"/>
        </a:defRPr>
      </a:lvl4pPr>
      <a:lvl5pPr marL="6149039" algn="l" defTabSz="3074515" rtl="0" eaLnBrk="1" latinLnBrk="0" hangingPunct="1">
        <a:defRPr sz="6082" kern="1200">
          <a:solidFill>
            <a:schemeClr val="tx1"/>
          </a:solidFill>
          <a:latin typeface="+mn-lt"/>
          <a:ea typeface="+mn-ea"/>
          <a:cs typeface="+mn-cs"/>
        </a:defRPr>
      </a:lvl5pPr>
      <a:lvl6pPr marL="7686302" algn="l" defTabSz="3074515" rtl="0" eaLnBrk="1" latinLnBrk="0" hangingPunct="1">
        <a:defRPr sz="6082" kern="1200">
          <a:solidFill>
            <a:schemeClr val="tx1"/>
          </a:solidFill>
          <a:latin typeface="+mn-lt"/>
          <a:ea typeface="+mn-ea"/>
          <a:cs typeface="+mn-cs"/>
        </a:defRPr>
      </a:lvl6pPr>
      <a:lvl7pPr marL="9223553" algn="l" defTabSz="3074515" rtl="0" eaLnBrk="1" latinLnBrk="0" hangingPunct="1">
        <a:defRPr sz="6082" kern="1200">
          <a:solidFill>
            <a:schemeClr val="tx1"/>
          </a:solidFill>
          <a:latin typeface="+mn-lt"/>
          <a:ea typeface="+mn-ea"/>
          <a:cs typeface="+mn-cs"/>
        </a:defRPr>
      </a:lvl7pPr>
      <a:lvl8pPr marL="10760818" algn="l" defTabSz="3074515" rtl="0" eaLnBrk="1" latinLnBrk="0" hangingPunct="1">
        <a:defRPr sz="6082" kern="1200">
          <a:solidFill>
            <a:schemeClr val="tx1"/>
          </a:solidFill>
          <a:latin typeface="+mn-lt"/>
          <a:ea typeface="+mn-ea"/>
          <a:cs typeface="+mn-cs"/>
        </a:defRPr>
      </a:lvl8pPr>
      <a:lvl9pPr marL="12298076" algn="l" defTabSz="3074515" rtl="0" eaLnBrk="1" latinLnBrk="0" hangingPunct="1">
        <a:defRPr sz="6082"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5" y="1441658"/>
            <a:ext cx="25923241" cy="5999957"/>
          </a:xfrm>
          <a:prstGeom prst="rect">
            <a:avLst/>
          </a:prstGeom>
        </p:spPr>
        <p:txBody>
          <a:bodyPr vert="horz" lIns="368960" tIns="184395" rIns="368960" bIns="184395"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1440185" y="8399982"/>
            <a:ext cx="25923241" cy="23758164"/>
          </a:xfrm>
          <a:prstGeom prst="rect">
            <a:avLst/>
          </a:prstGeom>
        </p:spPr>
        <p:txBody>
          <a:bodyPr vert="horz" lIns="368960" tIns="184395" rIns="368960" bIns="184395"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1440180" y="33367382"/>
            <a:ext cx="6720840" cy="1916651"/>
          </a:xfrm>
          <a:prstGeom prst="rect">
            <a:avLst/>
          </a:prstGeom>
        </p:spPr>
        <p:txBody>
          <a:bodyPr vert="horz" lIns="368960" tIns="184395" rIns="368960" bIns="184395" rtlCol="0" anchor="ctr"/>
          <a:lstStyle>
            <a:lvl1pPr algn="l">
              <a:defRPr sz="4166">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9841232" y="33367382"/>
            <a:ext cx="9121140" cy="1916651"/>
          </a:xfrm>
          <a:prstGeom prst="rect">
            <a:avLst/>
          </a:prstGeom>
        </p:spPr>
        <p:txBody>
          <a:bodyPr vert="horz" lIns="368960" tIns="184395" rIns="368960" bIns="184395" rtlCol="0" anchor="ctr"/>
          <a:lstStyle>
            <a:lvl1pPr algn="ctr">
              <a:defRPr sz="4166">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20642580" y="33367382"/>
            <a:ext cx="6720840" cy="1916651"/>
          </a:xfrm>
          <a:prstGeom prst="rect">
            <a:avLst/>
          </a:prstGeom>
        </p:spPr>
        <p:txBody>
          <a:bodyPr vert="horz" lIns="368960" tIns="184395" rIns="368960" bIns="184395" rtlCol="0" anchor="ctr"/>
          <a:lstStyle>
            <a:lvl1pPr algn="r">
              <a:defRPr sz="4166">
                <a:solidFill>
                  <a:srgbClr val="000000"/>
                </a:solidFill>
              </a:defRPr>
            </a:lvl1pPr>
          </a:lstStyle>
          <a:p>
            <a:fld id="{938804F6-1EC8-4F45-958E-1A743EB96386}" type="slidenum">
              <a:rPr lang="en-US" smtClean="0"/>
              <a:pPr/>
              <a:t>‹#›</a:t>
            </a:fld>
            <a:endParaRPr lang="en-US"/>
          </a:p>
        </p:txBody>
      </p:sp>
      <p:pic>
        <p:nvPicPr>
          <p:cNvPr id="7" name="Picture 6"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16837519"/>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ctr" defTabSz="1536911" rtl="0" eaLnBrk="1" latinLnBrk="0" hangingPunct="1">
        <a:spcBef>
          <a:spcPct val="0"/>
        </a:spcBef>
        <a:buNone/>
        <a:defRPr sz="14998" kern="1200">
          <a:solidFill>
            <a:schemeClr val="tx1"/>
          </a:solidFill>
          <a:latin typeface="+mj-lt"/>
          <a:ea typeface="+mj-ea"/>
          <a:cs typeface="+mj-cs"/>
        </a:defRPr>
      </a:lvl1pPr>
    </p:titleStyle>
    <p:bodyStyle>
      <a:lvl1pPr marL="1152676" indent="-1152676" algn="l" defTabSz="1536911" rtl="0" eaLnBrk="1" latinLnBrk="0" hangingPunct="1">
        <a:spcBef>
          <a:spcPct val="20000"/>
        </a:spcBef>
        <a:buFont typeface="Arial"/>
        <a:buChar char="•"/>
        <a:defRPr sz="10832" kern="1200">
          <a:solidFill>
            <a:schemeClr val="tx1"/>
          </a:solidFill>
          <a:latin typeface="+mn-lt"/>
          <a:ea typeface="+mn-ea"/>
          <a:cs typeface="+mn-cs"/>
        </a:defRPr>
      </a:lvl1pPr>
      <a:lvl2pPr marL="2497465" indent="-960565" algn="l" defTabSz="1536911" rtl="0" eaLnBrk="1" latinLnBrk="0" hangingPunct="1">
        <a:spcBef>
          <a:spcPct val="20000"/>
        </a:spcBef>
        <a:buFont typeface="Arial"/>
        <a:buChar char="–"/>
        <a:defRPr sz="9415" kern="1200">
          <a:solidFill>
            <a:schemeClr val="tx1"/>
          </a:solidFill>
          <a:latin typeface="+mn-lt"/>
          <a:ea typeface="+mn-ea"/>
          <a:cs typeface="+mn-cs"/>
        </a:defRPr>
      </a:lvl2pPr>
      <a:lvl3pPr marL="3842242" indent="-768446" algn="l" defTabSz="1536911" rtl="0" eaLnBrk="1" latinLnBrk="0" hangingPunct="1">
        <a:spcBef>
          <a:spcPct val="20000"/>
        </a:spcBef>
        <a:buFont typeface="Arial"/>
        <a:buChar char="•"/>
        <a:defRPr sz="8332" kern="1200">
          <a:solidFill>
            <a:schemeClr val="tx1"/>
          </a:solidFill>
          <a:latin typeface="+mn-lt"/>
          <a:ea typeface="+mn-ea"/>
          <a:cs typeface="+mn-cs"/>
        </a:defRPr>
      </a:lvl3pPr>
      <a:lvl4pPr marL="5379146" indent="-768446" algn="l" defTabSz="1536911" rtl="0" eaLnBrk="1" latinLnBrk="0" hangingPunct="1">
        <a:spcBef>
          <a:spcPct val="20000"/>
        </a:spcBef>
        <a:buFont typeface="Arial"/>
        <a:buChar char="–"/>
        <a:defRPr sz="6916" kern="1200">
          <a:solidFill>
            <a:schemeClr val="tx1"/>
          </a:solidFill>
          <a:latin typeface="+mn-lt"/>
          <a:ea typeface="+mn-ea"/>
          <a:cs typeface="+mn-cs"/>
        </a:defRPr>
      </a:lvl4pPr>
      <a:lvl5pPr marL="6916052" indent="-768446" algn="l" defTabSz="1536911" rtl="0" eaLnBrk="1" latinLnBrk="0" hangingPunct="1">
        <a:spcBef>
          <a:spcPct val="20000"/>
        </a:spcBef>
        <a:buFont typeface="Arial"/>
        <a:buChar char="»"/>
        <a:defRPr sz="6916" kern="1200">
          <a:solidFill>
            <a:schemeClr val="tx1"/>
          </a:solidFill>
          <a:latin typeface="+mn-lt"/>
          <a:ea typeface="+mn-ea"/>
          <a:cs typeface="+mn-cs"/>
        </a:defRPr>
      </a:lvl5pPr>
      <a:lvl6pPr marL="8452951" indent="-768446" algn="l" defTabSz="1536911" rtl="0" eaLnBrk="1" latinLnBrk="0" hangingPunct="1">
        <a:spcBef>
          <a:spcPct val="20000"/>
        </a:spcBef>
        <a:buFont typeface="Arial"/>
        <a:buChar char="•"/>
        <a:defRPr sz="6916" kern="1200">
          <a:solidFill>
            <a:schemeClr val="tx1"/>
          </a:solidFill>
          <a:latin typeface="+mn-lt"/>
          <a:ea typeface="+mn-ea"/>
          <a:cs typeface="+mn-cs"/>
        </a:defRPr>
      </a:lvl6pPr>
      <a:lvl7pPr marL="9989847" indent="-768446" algn="l" defTabSz="1536911" rtl="0" eaLnBrk="1" latinLnBrk="0" hangingPunct="1">
        <a:spcBef>
          <a:spcPct val="20000"/>
        </a:spcBef>
        <a:buFont typeface="Arial"/>
        <a:buChar char="•"/>
        <a:defRPr sz="6916" kern="1200">
          <a:solidFill>
            <a:schemeClr val="tx1"/>
          </a:solidFill>
          <a:latin typeface="+mn-lt"/>
          <a:ea typeface="+mn-ea"/>
          <a:cs typeface="+mn-cs"/>
        </a:defRPr>
      </a:lvl7pPr>
      <a:lvl8pPr marL="11526743" indent="-768446" algn="l" defTabSz="1536911" rtl="0" eaLnBrk="1" latinLnBrk="0" hangingPunct="1">
        <a:spcBef>
          <a:spcPct val="20000"/>
        </a:spcBef>
        <a:buFont typeface="Arial"/>
        <a:buChar char="•"/>
        <a:defRPr sz="6916" kern="1200">
          <a:solidFill>
            <a:schemeClr val="tx1"/>
          </a:solidFill>
          <a:latin typeface="+mn-lt"/>
          <a:ea typeface="+mn-ea"/>
          <a:cs typeface="+mn-cs"/>
        </a:defRPr>
      </a:lvl8pPr>
      <a:lvl9pPr marL="13063655" indent="-768446" algn="l" defTabSz="1536911" rtl="0" eaLnBrk="1" latinLnBrk="0" hangingPunct="1">
        <a:spcBef>
          <a:spcPct val="20000"/>
        </a:spcBef>
        <a:buFont typeface="Arial"/>
        <a:buChar char="•"/>
        <a:defRPr sz="6916" kern="1200">
          <a:solidFill>
            <a:schemeClr val="tx1"/>
          </a:solidFill>
          <a:latin typeface="+mn-lt"/>
          <a:ea typeface="+mn-ea"/>
          <a:cs typeface="+mn-cs"/>
        </a:defRPr>
      </a:lvl9pPr>
    </p:bodyStyle>
    <p:otherStyle>
      <a:defPPr>
        <a:defRPr lang="en-US"/>
      </a:defPPr>
      <a:lvl1pPr marL="0" algn="l" defTabSz="1536911" rtl="0" eaLnBrk="1" latinLnBrk="0" hangingPunct="1">
        <a:defRPr sz="6082" kern="1200">
          <a:solidFill>
            <a:schemeClr val="tx1"/>
          </a:solidFill>
          <a:latin typeface="+mn-lt"/>
          <a:ea typeface="+mn-ea"/>
          <a:cs typeface="+mn-cs"/>
        </a:defRPr>
      </a:lvl1pPr>
      <a:lvl2pPr marL="1536911" algn="l" defTabSz="1536911" rtl="0" eaLnBrk="1" latinLnBrk="0" hangingPunct="1">
        <a:defRPr sz="6082" kern="1200">
          <a:solidFill>
            <a:schemeClr val="tx1"/>
          </a:solidFill>
          <a:latin typeface="+mn-lt"/>
          <a:ea typeface="+mn-ea"/>
          <a:cs typeface="+mn-cs"/>
        </a:defRPr>
      </a:lvl2pPr>
      <a:lvl3pPr marL="3073800" algn="l" defTabSz="1536911" rtl="0" eaLnBrk="1" latinLnBrk="0" hangingPunct="1">
        <a:defRPr sz="6082" kern="1200">
          <a:solidFill>
            <a:schemeClr val="tx1"/>
          </a:solidFill>
          <a:latin typeface="+mn-lt"/>
          <a:ea typeface="+mn-ea"/>
          <a:cs typeface="+mn-cs"/>
        </a:defRPr>
      </a:lvl3pPr>
      <a:lvl4pPr marL="4610704" algn="l" defTabSz="1536911" rtl="0" eaLnBrk="1" latinLnBrk="0" hangingPunct="1">
        <a:defRPr sz="6082" kern="1200">
          <a:solidFill>
            <a:schemeClr val="tx1"/>
          </a:solidFill>
          <a:latin typeface="+mn-lt"/>
          <a:ea typeface="+mn-ea"/>
          <a:cs typeface="+mn-cs"/>
        </a:defRPr>
      </a:lvl4pPr>
      <a:lvl5pPr marL="6147606" algn="l" defTabSz="1536911" rtl="0" eaLnBrk="1" latinLnBrk="0" hangingPunct="1">
        <a:defRPr sz="6082" kern="1200">
          <a:solidFill>
            <a:schemeClr val="tx1"/>
          </a:solidFill>
          <a:latin typeface="+mn-lt"/>
          <a:ea typeface="+mn-ea"/>
          <a:cs typeface="+mn-cs"/>
        </a:defRPr>
      </a:lvl5pPr>
      <a:lvl6pPr marL="7684506" algn="l" defTabSz="1536911" rtl="0" eaLnBrk="1" latinLnBrk="0" hangingPunct="1">
        <a:defRPr sz="6082" kern="1200">
          <a:solidFill>
            <a:schemeClr val="tx1"/>
          </a:solidFill>
          <a:latin typeface="+mn-lt"/>
          <a:ea typeface="+mn-ea"/>
          <a:cs typeface="+mn-cs"/>
        </a:defRPr>
      </a:lvl6pPr>
      <a:lvl7pPr marL="9221402" algn="l" defTabSz="1536911" rtl="0" eaLnBrk="1" latinLnBrk="0" hangingPunct="1">
        <a:defRPr sz="6082" kern="1200">
          <a:solidFill>
            <a:schemeClr val="tx1"/>
          </a:solidFill>
          <a:latin typeface="+mn-lt"/>
          <a:ea typeface="+mn-ea"/>
          <a:cs typeface="+mn-cs"/>
        </a:defRPr>
      </a:lvl7pPr>
      <a:lvl8pPr marL="10758310" algn="l" defTabSz="1536911" rtl="0" eaLnBrk="1" latinLnBrk="0" hangingPunct="1">
        <a:defRPr sz="6082" kern="1200">
          <a:solidFill>
            <a:schemeClr val="tx1"/>
          </a:solidFill>
          <a:latin typeface="+mn-lt"/>
          <a:ea typeface="+mn-ea"/>
          <a:cs typeface="+mn-cs"/>
        </a:defRPr>
      </a:lvl8pPr>
      <a:lvl9pPr marL="12295207" algn="l" defTabSz="1536911" rtl="0" eaLnBrk="1" latinLnBrk="0" hangingPunct="1">
        <a:defRPr sz="6082"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8873" tIns="184350" rIns="368873" bIns="18435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873" tIns="184350" rIns="368873" bIns="18435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873" tIns="184350" rIns="368873" bIns="18435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873" tIns="184350" rIns="368873" bIns="18435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354" tIns="153605" rIns="307354" bIns="15360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354" tIns="153605" rIns="307354" bIns="153605"/>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59220048"/>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6557" algn="l" rtl="0" eaLnBrk="1" fontAlgn="base" hangingPunct="1">
        <a:spcBef>
          <a:spcPct val="0"/>
        </a:spcBef>
        <a:spcAft>
          <a:spcPct val="0"/>
        </a:spcAft>
        <a:defRPr sz="13581">
          <a:solidFill>
            <a:schemeClr val="tx2"/>
          </a:solidFill>
          <a:latin typeface="Garamond" pitchFamily="18" charset="0"/>
        </a:defRPr>
      </a:lvl6pPr>
      <a:lvl7pPr marL="3073079" algn="l" rtl="0" eaLnBrk="1" fontAlgn="base" hangingPunct="1">
        <a:spcBef>
          <a:spcPct val="0"/>
        </a:spcBef>
        <a:spcAft>
          <a:spcPct val="0"/>
        </a:spcAft>
        <a:defRPr sz="13581">
          <a:solidFill>
            <a:schemeClr val="tx2"/>
          </a:solidFill>
          <a:latin typeface="Garamond" pitchFamily="18" charset="0"/>
        </a:defRPr>
      </a:lvl7pPr>
      <a:lvl8pPr marL="4609627" algn="l" rtl="0" eaLnBrk="1" fontAlgn="base" hangingPunct="1">
        <a:spcBef>
          <a:spcPct val="0"/>
        </a:spcBef>
        <a:spcAft>
          <a:spcPct val="0"/>
        </a:spcAft>
        <a:defRPr sz="13581">
          <a:solidFill>
            <a:schemeClr val="tx2"/>
          </a:solidFill>
          <a:latin typeface="Garamond" pitchFamily="18" charset="0"/>
        </a:defRPr>
      </a:lvl8pPr>
      <a:lvl9pPr marL="6146171" algn="l" rtl="0" eaLnBrk="1" fontAlgn="base" hangingPunct="1">
        <a:spcBef>
          <a:spcPct val="0"/>
        </a:spcBef>
        <a:spcAft>
          <a:spcPct val="0"/>
        </a:spcAft>
        <a:defRPr sz="13581">
          <a:solidFill>
            <a:schemeClr val="tx2"/>
          </a:solidFill>
          <a:latin typeface="Garamond" pitchFamily="18" charset="0"/>
        </a:defRPr>
      </a:lvl9pPr>
    </p:titleStyle>
    <p:bodyStyle>
      <a:lvl1pPr marL="1152407" indent="-115240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1469" indent="-1093719"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5882" indent="-1179107"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02915" indent="-106170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49998" indent="-114173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86533" indent="-114173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23083" indent="-114173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59632" indent="-114173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96169" indent="-1141736"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3079" rtl="0" eaLnBrk="1" latinLnBrk="0" hangingPunct="1">
        <a:defRPr sz="6082" kern="1200">
          <a:solidFill>
            <a:schemeClr val="tx1"/>
          </a:solidFill>
          <a:latin typeface="+mn-lt"/>
          <a:ea typeface="+mn-ea"/>
          <a:cs typeface="+mn-cs"/>
        </a:defRPr>
      </a:lvl1pPr>
      <a:lvl2pPr marL="1536557" algn="l" defTabSz="3073079" rtl="0" eaLnBrk="1" latinLnBrk="0" hangingPunct="1">
        <a:defRPr sz="6082" kern="1200">
          <a:solidFill>
            <a:schemeClr val="tx1"/>
          </a:solidFill>
          <a:latin typeface="+mn-lt"/>
          <a:ea typeface="+mn-ea"/>
          <a:cs typeface="+mn-cs"/>
        </a:defRPr>
      </a:lvl2pPr>
      <a:lvl3pPr marL="3073079" algn="l" defTabSz="3073079" rtl="0" eaLnBrk="1" latinLnBrk="0" hangingPunct="1">
        <a:defRPr sz="6082" kern="1200">
          <a:solidFill>
            <a:schemeClr val="tx1"/>
          </a:solidFill>
          <a:latin typeface="+mn-lt"/>
          <a:ea typeface="+mn-ea"/>
          <a:cs typeface="+mn-cs"/>
        </a:defRPr>
      </a:lvl3pPr>
      <a:lvl4pPr marL="4609627" algn="l" defTabSz="3073079" rtl="0" eaLnBrk="1" latinLnBrk="0" hangingPunct="1">
        <a:defRPr sz="6082" kern="1200">
          <a:solidFill>
            <a:schemeClr val="tx1"/>
          </a:solidFill>
          <a:latin typeface="+mn-lt"/>
          <a:ea typeface="+mn-ea"/>
          <a:cs typeface="+mn-cs"/>
        </a:defRPr>
      </a:lvl4pPr>
      <a:lvl5pPr marL="6146171" algn="l" defTabSz="3073079" rtl="0" eaLnBrk="1" latinLnBrk="0" hangingPunct="1">
        <a:defRPr sz="6082" kern="1200">
          <a:solidFill>
            <a:schemeClr val="tx1"/>
          </a:solidFill>
          <a:latin typeface="+mn-lt"/>
          <a:ea typeface="+mn-ea"/>
          <a:cs typeface="+mn-cs"/>
        </a:defRPr>
      </a:lvl5pPr>
      <a:lvl6pPr marL="7682715" algn="l" defTabSz="3073079" rtl="0" eaLnBrk="1" latinLnBrk="0" hangingPunct="1">
        <a:defRPr sz="6082" kern="1200">
          <a:solidFill>
            <a:schemeClr val="tx1"/>
          </a:solidFill>
          <a:latin typeface="+mn-lt"/>
          <a:ea typeface="+mn-ea"/>
          <a:cs typeface="+mn-cs"/>
        </a:defRPr>
      </a:lvl6pPr>
      <a:lvl7pPr marL="9219250" algn="l" defTabSz="3073079" rtl="0" eaLnBrk="1" latinLnBrk="0" hangingPunct="1">
        <a:defRPr sz="6082" kern="1200">
          <a:solidFill>
            <a:schemeClr val="tx1"/>
          </a:solidFill>
          <a:latin typeface="+mn-lt"/>
          <a:ea typeface="+mn-ea"/>
          <a:cs typeface="+mn-cs"/>
        </a:defRPr>
      </a:lvl7pPr>
      <a:lvl8pPr marL="10755800" algn="l" defTabSz="3073079" rtl="0" eaLnBrk="1" latinLnBrk="0" hangingPunct="1">
        <a:defRPr sz="6082" kern="1200">
          <a:solidFill>
            <a:schemeClr val="tx1"/>
          </a:solidFill>
          <a:latin typeface="+mn-lt"/>
          <a:ea typeface="+mn-ea"/>
          <a:cs typeface="+mn-cs"/>
        </a:defRPr>
      </a:lvl8pPr>
      <a:lvl9pPr marL="12292340" algn="l" defTabSz="3073079" rtl="0" eaLnBrk="1" latinLnBrk="0" hangingPunct="1">
        <a:defRPr sz="6082"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8788" tIns="184305" rIns="368788" bIns="18430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368788" tIns="184305" rIns="368788" bIns="18430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788" tIns="184305" rIns="368788" bIns="18430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368788" tIns="184305" rIns="368788" bIns="18430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07283" tIns="153567" rIns="307283" bIns="15356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283" tIns="153567" rIns="307283" bIns="153567"/>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3802382049"/>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6200" algn="l" rtl="0" eaLnBrk="1" fontAlgn="base" hangingPunct="1">
        <a:spcBef>
          <a:spcPct val="0"/>
        </a:spcBef>
        <a:spcAft>
          <a:spcPct val="0"/>
        </a:spcAft>
        <a:defRPr sz="13581">
          <a:solidFill>
            <a:schemeClr val="tx2"/>
          </a:solidFill>
          <a:latin typeface="Garamond" pitchFamily="18" charset="0"/>
        </a:defRPr>
      </a:lvl6pPr>
      <a:lvl7pPr marL="3072363" algn="l" rtl="0" eaLnBrk="1" fontAlgn="base" hangingPunct="1">
        <a:spcBef>
          <a:spcPct val="0"/>
        </a:spcBef>
        <a:spcAft>
          <a:spcPct val="0"/>
        </a:spcAft>
        <a:defRPr sz="13581">
          <a:solidFill>
            <a:schemeClr val="tx2"/>
          </a:solidFill>
          <a:latin typeface="Garamond" pitchFamily="18" charset="0"/>
        </a:defRPr>
      </a:lvl7pPr>
      <a:lvl8pPr marL="4608553" algn="l" rtl="0" eaLnBrk="1" fontAlgn="base" hangingPunct="1">
        <a:spcBef>
          <a:spcPct val="0"/>
        </a:spcBef>
        <a:spcAft>
          <a:spcPct val="0"/>
        </a:spcAft>
        <a:defRPr sz="13581">
          <a:solidFill>
            <a:schemeClr val="tx2"/>
          </a:solidFill>
          <a:latin typeface="Garamond" pitchFamily="18" charset="0"/>
        </a:defRPr>
      </a:lvl8pPr>
      <a:lvl9pPr marL="6144738" algn="l" rtl="0" eaLnBrk="1" fontAlgn="base" hangingPunct="1">
        <a:spcBef>
          <a:spcPct val="0"/>
        </a:spcBef>
        <a:spcAft>
          <a:spcPct val="0"/>
        </a:spcAft>
        <a:defRPr sz="13581">
          <a:solidFill>
            <a:schemeClr val="tx2"/>
          </a:solidFill>
          <a:latin typeface="Garamond" pitchFamily="18" charset="0"/>
        </a:defRPr>
      </a:lvl9pPr>
    </p:titleStyle>
    <p:bodyStyle>
      <a:lvl1pPr marL="1152136" indent="-1152136"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0944" indent="-1093465"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5082" indent="-117883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01865" indent="-106145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48682" indent="-11414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84857" indent="-11414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21049" indent="-11414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57240" indent="-11414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93415" indent="-1141470"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2363" rtl="0" eaLnBrk="1" latinLnBrk="0" hangingPunct="1">
        <a:defRPr sz="6082" kern="1200">
          <a:solidFill>
            <a:schemeClr val="tx1"/>
          </a:solidFill>
          <a:latin typeface="+mn-lt"/>
          <a:ea typeface="+mn-ea"/>
          <a:cs typeface="+mn-cs"/>
        </a:defRPr>
      </a:lvl1pPr>
      <a:lvl2pPr marL="1536200" algn="l" defTabSz="3072363" rtl="0" eaLnBrk="1" latinLnBrk="0" hangingPunct="1">
        <a:defRPr sz="6082" kern="1200">
          <a:solidFill>
            <a:schemeClr val="tx1"/>
          </a:solidFill>
          <a:latin typeface="+mn-lt"/>
          <a:ea typeface="+mn-ea"/>
          <a:cs typeface="+mn-cs"/>
        </a:defRPr>
      </a:lvl2pPr>
      <a:lvl3pPr marL="3072363" algn="l" defTabSz="3072363" rtl="0" eaLnBrk="1" latinLnBrk="0" hangingPunct="1">
        <a:defRPr sz="6082" kern="1200">
          <a:solidFill>
            <a:schemeClr val="tx1"/>
          </a:solidFill>
          <a:latin typeface="+mn-lt"/>
          <a:ea typeface="+mn-ea"/>
          <a:cs typeface="+mn-cs"/>
        </a:defRPr>
      </a:lvl3pPr>
      <a:lvl4pPr marL="4608553" algn="l" defTabSz="3072363" rtl="0" eaLnBrk="1" latinLnBrk="0" hangingPunct="1">
        <a:defRPr sz="6082" kern="1200">
          <a:solidFill>
            <a:schemeClr val="tx1"/>
          </a:solidFill>
          <a:latin typeface="+mn-lt"/>
          <a:ea typeface="+mn-ea"/>
          <a:cs typeface="+mn-cs"/>
        </a:defRPr>
      </a:lvl4pPr>
      <a:lvl5pPr marL="6144738" algn="l" defTabSz="3072363" rtl="0" eaLnBrk="1" latinLnBrk="0" hangingPunct="1">
        <a:defRPr sz="6082" kern="1200">
          <a:solidFill>
            <a:schemeClr val="tx1"/>
          </a:solidFill>
          <a:latin typeface="+mn-lt"/>
          <a:ea typeface="+mn-ea"/>
          <a:cs typeface="+mn-cs"/>
        </a:defRPr>
      </a:lvl5pPr>
      <a:lvl6pPr marL="7680921" algn="l" defTabSz="3072363" rtl="0" eaLnBrk="1" latinLnBrk="0" hangingPunct="1">
        <a:defRPr sz="6082" kern="1200">
          <a:solidFill>
            <a:schemeClr val="tx1"/>
          </a:solidFill>
          <a:latin typeface="+mn-lt"/>
          <a:ea typeface="+mn-ea"/>
          <a:cs typeface="+mn-cs"/>
        </a:defRPr>
      </a:lvl6pPr>
      <a:lvl7pPr marL="9217103" algn="l" defTabSz="3072363" rtl="0" eaLnBrk="1" latinLnBrk="0" hangingPunct="1">
        <a:defRPr sz="6082" kern="1200">
          <a:solidFill>
            <a:schemeClr val="tx1"/>
          </a:solidFill>
          <a:latin typeface="+mn-lt"/>
          <a:ea typeface="+mn-ea"/>
          <a:cs typeface="+mn-cs"/>
        </a:defRPr>
      </a:lvl7pPr>
      <a:lvl8pPr marL="10753292" algn="l" defTabSz="3072363" rtl="0" eaLnBrk="1" latinLnBrk="0" hangingPunct="1">
        <a:defRPr sz="6082" kern="1200">
          <a:solidFill>
            <a:schemeClr val="tx1"/>
          </a:solidFill>
          <a:latin typeface="+mn-lt"/>
          <a:ea typeface="+mn-ea"/>
          <a:cs typeface="+mn-cs"/>
        </a:defRPr>
      </a:lvl8pPr>
      <a:lvl9pPr marL="12289475" algn="l" defTabSz="3072363" rtl="0" eaLnBrk="1" latinLnBrk="0" hangingPunct="1">
        <a:defRPr sz="6082"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8698" tIns="184260" rIns="368698" bIns="18426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698" tIns="184260" rIns="368698" bIns="18426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698" tIns="184260" rIns="368698" bIns="18426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698" tIns="184260" rIns="368698" bIns="18426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208" tIns="153530" rIns="307208" bIns="153530"/>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208" tIns="153530" rIns="307208" bIns="153530"/>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542408098"/>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5838" algn="l" rtl="0" eaLnBrk="1" fontAlgn="base" hangingPunct="1">
        <a:spcBef>
          <a:spcPct val="0"/>
        </a:spcBef>
        <a:spcAft>
          <a:spcPct val="0"/>
        </a:spcAft>
        <a:defRPr sz="13581">
          <a:solidFill>
            <a:schemeClr val="tx2"/>
          </a:solidFill>
          <a:latin typeface="Garamond" pitchFamily="18" charset="0"/>
        </a:defRPr>
      </a:lvl6pPr>
      <a:lvl7pPr marL="3071648" algn="l" rtl="0" eaLnBrk="1" fontAlgn="base" hangingPunct="1">
        <a:spcBef>
          <a:spcPct val="0"/>
        </a:spcBef>
        <a:spcAft>
          <a:spcPct val="0"/>
        </a:spcAft>
        <a:defRPr sz="13581">
          <a:solidFill>
            <a:schemeClr val="tx2"/>
          </a:solidFill>
          <a:latin typeface="Garamond" pitchFamily="18" charset="0"/>
        </a:defRPr>
      </a:lvl7pPr>
      <a:lvl8pPr marL="4607475" algn="l" rtl="0" eaLnBrk="1" fontAlgn="base" hangingPunct="1">
        <a:spcBef>
          <a:spcPct val="0"/>
        </a:spcBef>
        <a:spcAft>
          <a:spcPct val="0"/>
        </a:spcAft>
        <a:defRPr sz="13581">
          <a:solidFill>
            <a:schemeClr val="tx2"/>
          </a:solidFill>
          <a:latin typeface="Garamond" pitchFamily="18" charset="0"/>
        </a:defRPr>
      </a:lvl8pPr>
      <a:lvl9pPr marL="6143307" algn="l" rtl="0" eaLnBrk="1" fontAlgn="base" hangingPunct="1">
        <a:spcBef>
          <a:spcPct val="0"/>
        </a:spcBef>
        <a:spcAft>
          <a:spcPct val="0"/>
        </a:spcAft>
        <a:defRPr sz="13581">
          <a:solidFill>
            <a:schemeClr val="tx2"/>
          </a:solidFill>
          <a:latin typeface="Garamond" pitchFamily="18" charset="0"/>
        </a:defRPr>
      </a:lvl9pPr>
    </p:titleStyle>
    <p:bodyStyle>
      <a:lvl1pPr marL="1151870" indent="-1151870"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50419" indent="-109321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4280" indent="-1178553"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00816" indent="-106120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47361" indent="-114120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83182" indent="-114120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19017" indent="-114120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54845" indent="-114120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90663" indent="-114120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1648" rtl="0" eaLnBrk="1" latinLnBrk="0" hangingPunct="1">
        <a:defRPr sz="6082" kern="1200">
          <a:solidFill>
            <a:schemeClr val="tx1"/>
          </a:solidFill>
          <a:latin typeface="+mn-lt"/>
          <a:ea typeface="+mn-ea"/>
          <a:cs typeface="+mn-cs"/>
        </a:defRPr>
      </a:lvl1pPr>
      <a:lvl2pPr marL="1535838" algn="l" defTabSz="3071648" rtl="0" eaLnBrk="1" latinLnBrk="0" hangingPunct="1">
        <a:defRPr sz="6082" kern="1200">
          <a:solidFill>
            <a:schemeClr val="tx1"/>
          </a:solidFill>
          <a:latin typeface="+mn-lt"/>
          <a:ea typeface="+mn-ea"/>
          <a:cs typeface="+mn-cs"/>
        </a:defRPr>
      </a:lvl2pPr>
      <a:lvl3pPr marL="3071648" algn="l" defTabSz="3071648" rtl="0" eaLnBrk="1" latinLnBrk="0" hangingPunct="1">
        <a:defRPr sz="6082" kern="1200">
          <a:solidFill>
            <a:schemeClr val="tx1"/>
          </a:solidFill>
          <a:latin typeface="+mn-lt"/>
          <a:ea typeface="+mn-ea"/>
          <a:cs typeface="+mn-cs"/>
        </a:defRPr>
      </a:lvl3pPr>
      <a:lvl4pPr marL="4607475" algn="l" defTabSz="3071648" rtl="0" eaLnBrk="1" latinLnBrk="0" hangingPunct="1">
        <a:defRPr sz="6082" kern="1200">
          <a:solidFill>
            <a:schemeClr val="tx1"/>
          </a:solidFill>
          <a:latin typeface="+mn-lt"/>
          <a:ea typeface="+mn-ea"/>
          <a:cs typeface="+mn-cs"/>
        </a:defRPr>
      </a:lvl4pPr>
      <a:lvl5pPr marL="6143307" algn="l" defTabSz="3071648" rtl="0" eaLnBrk="1" latinLnBrk="0" hangingPunct="1">
        <a:defRPr sz="6082" kern="1200">
          <a:solidFill>
            <a:schemeClr val="tx1"/>
          </a:solidFill>
          <a:latin typeface="+mn-lt"/>
          <a:ea typeface="+mn-ea"/>
          <a:cs typeface="+mn-cs"/>
        </a:defRPr>
      </a:lvl5pPr>
      <a:lvl6pPr marL="7679134" algn="l" defTabSz="3071648" rtl="0" eaLnBrk="1" latinLnBrk="0" hangingPunct="1">
        <a:defRPr sz="6082" kern="1200">
          <a:solidFill>
            <a:schemeClr val="tx1"/>
          </a:solidFill>
          <a:latin typeface="+mn-lt"/>
          <a:ea typeface="+mn-ea"/>
          <a:cs typeface="+mn-cs"/>
        </a:defRPr>
      </a:lvl6pPr>
      <a:lvl7pPr marL="9214953" algn="l" defTabSz="3071648" rtl="0" eaLnBrk="1" latinLnBrk="0" hangingPunct="1">
        <a:defRPr sz="6082" kern="1200">
          <a:solidFill>
            <a:schemeClr val="tx1"/>
          </a:solidFill>
          <a:latin typeface="+mn-lt"/>
          <a:ea typeface="+mn-ea"/>
          <a:cs typeface="+mn-cs"/>
        </a:defRPr>
      </a:lvl7pPr>
      <a:lvl8pPr marL="10750782" algn="l" defTabSz="3071648" rtl="0" eaLnBrk="1" latinLnBrk="0" hangingPunct="1">
        <a:defRPr sz="6082" kern="1200">
          <a:solidFill>
            <a:schemeClr val="tx1"/>
          </a:solidFill>
          <a:latin typeface="+mn-lt"/>
          <a:ea typeface="+mn-ea"/>
          <a:cs typeface="+mn-cs"/>
        </a:defRPr>
      </a:lvl8pPr>
      <a:lvl9pPr marL="12286609" algn="l" defTabSz="3071648" rtl="0" eaLnBrk="1" latinLnBrk="0" hangingPunct="1">
        <a:defRPr sz="608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3248" tIns="186615" rIns="373248" bIns="18661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3248" tIns="186615" rIns="373248" bIns="18661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248" tIns="186615" rIns="373248" bIns="18661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3248" tIns="186615" rIns="373248" bIns="18661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10999" tIns="155492" rIns="310999" bIns="155492"/>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999" tIns="155492" rIns="310999" bIns="155492"/>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0428632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4929" algn="l" rtl="0" eaLnBrk="1" fontAlgn="base" hangingPunct="1">
        <a:spcBef>
          <a:spcPct val="0"/>
        </a:spcBef>
        <a:spcAft>
          <a:spcPct val="0"/>
        </a:spcAft>
        <a:defRPr sz="13581">
          <a:solidFill>
            <a:schemeClr val="tx2"/>
          </a:solidFill>
          <a:latin typeface="Garamond" pitchFamily="18" charset="0"/>
        </a:defRPr>
      </a:lvl6pPr>
      <a:lvl7pPr marL="3109857" algn="l" rtl="0" eaLnBrk="1" fontAlgn="base" hangingPunct="1">
        <a:spcBef>
          <a:spcPct val="0"/>
        </a:spcBef>
        <a:spcAft>
          <a:spcPct val="0"/>
        </a:spcAft>
        <a:defRPr sz="13581">
          <a:solidFill>
            <a:schemeClr val="tx2"/>
          </a:solidFill>
          <a:latin typeface="Garamond" pitchFamily="18" charset="0"/>
        </a:defRPr>
      </a:lvl7pPr>
      <a:lvl8pPr marL="4664779" algn="l" rtl="0" eaLnBrk="1" fontAlgn="base" hangingPunct="1">
        <a:spcBef>
          <a:spcPct val="0"/>
        </a:spcBef>
        <a:spcAft>
          <a:spcPct val="0"/>
        </a:spcAft>
        <a:defRPr sz="13581">
          <a:solidFill>
            <a:schemeClr val="tx2"/>
          </a:solidFill>
          <a:latin typeface="Garamond" pitchFamily="18" charset="0"/>
        </a:defRPr>
      </a:lvl8pPr>
      <a:lvl9pPr marL="6219713" algn="l" rtl="0" eaLnBrk="1" fontAlgn="base" hangingPunct="1">
        <a:spcBef>
          <a:spcPct val="0"/>
        </a:spcBef>
        <a:spcAft>
          <a:spcPct val="0"/>
        </a:spcAft>
        <a:defRPr sz="13581">
          <a:solidFill>
            <a:schemeClr val="tx2"/>
          </a:solidFill>
          <a:latin typeface="Garamond" pitchFamily="18" charset="0"/>
        </a:defRPr>
      </a:lvl9pPr>
    </p:titleStyle>
    <p:bodyStyle>
      <a:lvl1pPr marL="1166197" indent="-1166197"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8405" indent="-1106805"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6994" indent="-1193188"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6802" indent="-107440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17598" indent="-115540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72528" indent="-115540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27458" indent="-115540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82387" indent="-115540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37311" indent="-115540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9857" rtl="0" eaLnBrk="1" latinLnBrk="0" hangingPunct="1">
        <a:defRPr sz="6082" kern="1200">
          <a:solidFill>
            <a:schemeClr val="tx1"/>
          </a:solidFill>
          <a:latin typeface="+mn-lt"/>
          <a:ea typeface="+mn-ea"/>
          <a:cs typeface="+mn-cs"/>
        </a:defRPr>
      </a:lvl1pPr>
      <a:lvl2pPr marL="1554929" algn="l" defTabSz="3109857" rtl="0" eaLnBrk="1" latinLnBrk="0" hangingPunct="1">
        <a:defRPr sz="6082" kern="1200">
          <a:solidFill>
            <a:schemeClr val="tx1"/>
          </a:solidFill>
          <a:latin typeface="+mn-lt"/>
          <a:ea typeface="+mn-ea"/>
          <a:cs typeface="+mn-cs"/>
        </a:defRPr>
      </a:lvl2pPr>
      <a:lvl3pPr marL="3109857" algn="l" defTabSz="3109857" rtl="0" eaLnBrk="1" latinLnBrk="0" hangingPunct="1">
        <a:defRPr sz="6082" kern="1200">
          <a:solidFill>
            <a:schemeClr val="tx1"/>
          </a:solidFill>
          <a:latin typeface="+mn-lt"/>
          <a:ea typeface="+mn-ea"/>
          <a:cs typeface="+mn-cs"/>
        </a:defRPr>
      </a:lvl3pPr>
      <a:lvl4pPr marL="4664779" algn="l" defTabSz="3109857" rtl="0" eaLnBrk="1" latinLnBrk="0" hangingPunct="1">
        <a:defRPr sz="6082" kern="1200">
          <a:solidFill>
            <a:schemeClr val="tx1"/>
          </a:solidFill>
          <a:latin typeface="+mn-lt"/>
          <a:ea typeface="+mn-ea"/>
          <a:cs typeface="+mn-cs"/>
        </a:defRPr>
      </a:lvl4pPr>
      <a:lvl5pPr marL="6219713" algn="l" defTabSz="3109857" rtl="0" eaLnBrk="1" latinLnBrk="0" hangingPunct="1">
        <a:defRPr sz="6082" kern="1200">
          <a:solidFill>
            <a:schemeClr val="tx1"/>
          </a:solidFill>
          <a:latin typeface="+mn-lt"/>
          <a:ea typeface="+mn-ea"/>
          <a:cs typeface="+mn-cs"/>
        </a:defRPr>
      </a:lvl5pPr>
      <a:lvl6pPr marL="7774635" algn="l" defTabSz="3109857" rtl="0" eaLnBrk="1" latinLnBrk="0" hangingPunct="1">
        <a:defRPr sz="6082" kern="1200">
          <a:solidFill>
            <a:schemeClr val="tx1"/>
          </a:solidFill>
          <a:latin typeface="+mn-lt"/>
          <a:ea typeface="+mn-ea"/>
          <a:cs typeface="+mn-cs"/>
        </a:defRPr>
      </a:lvl6pPr>
      <a:lvl7pPr marL="9329565" algn="l" defTabSz="3109857" rtl="0" eaLnBrk="1" latinLnBrk="0" hangingPunct="1">
        <a:defRPr sz="6082" kern="1200">
          <a:solidFill>
            <a:schemeClr val="tx1"/>
          </a:solidFill>
          <a:latin typeface="+mn-lt"/>
          <a:ea typeface="+mn-ea"/>
          <a:cs typeface="+mn-cs"/>
        </a:defRPr>
      </a:lvl7pPr>
      <a:lvl8pPr marL="10884498" algn="l" defTabSz="3109857" rtl="0" eaLnBrk="1" latinLnBrk="0" hangingPunct="1">
        <a:defRPr sz="6082" kern="1200">
          <a:solidFill>
            <a:schemeClr val="tx1"/>
          </a:solidFill>
          <a:latin typeface="+mn-lt"/>
          <a:ea typeface="+mn-ea"/>
          <a:cs typeface="+mn-cs"/>
        </a:defRPr>
      </a:lvl8pPr>
      <a:lvl9pPr marL="12439418" algn="l" defTabSz="3109857" rtl="0" eaLnBrk="1" latinLnBrk="0" hangingPunct="1">
        <a:defRPr sz="6082"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8613" tIns="184218" rIns="368613" bIns="18421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613" tIns="184218" rIns="368613" bIns="18421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613" tIns="184218" rIns="368613" bIns="184218"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613" tIns="184218" rIns="368613" bIns="184218"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7137" tIns="153495" rIns="307137" bIns="15349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137" tIns="153495" rIns="307137" bIns="153495"/>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033754597"/>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5482" algn="l" rtl="0" eaLnBrk="1" fontAlgn="base" hangingPunct="1">
        <a:spcBef>
          <a:spcPct val="0"/>
        </a:spcBef>
        <a:spcAft>
          <a:spcPct val="0"/>
        </a:spcAft>
        <a:defRPr sz="13581">
          <a:solidFill>
            <a:schemeClr val="tx2"/>
          </a:solidFill>
          <a:latin typeface="Garamond" pitchFamily="18" charset="0"/>
        </a:defRPr>
      </a:lvl6pPr>
      <a:lvl7pPr marL="3070932" algn="l" rtl="0" eaLnBrk="1" fontAlgn="base" hangingPunct="1">
        <a:spcBef>
          <a:spcPct val="0"/>
        </a:spcBef>
        <a:spcAft>
          <a:spcPct val="0"/>
        </a:spcAft>
        <a:defRPr sz="13581">
          <a:solidFill>
            <a:schemeClr val="tx2"/>
          </a:solidFill>
          <a:latin typeface="Garamond" pitchFamily="18" charset="0"/>
        </a:defRPr>
      </a:lvl7pPr>
      <a:lvl8pPr marL="4606403" algn="l" rtl="0" eaLnBrk="1" fontAlgn="base" hangingPunct="1">
        <a:spcBef>
          <a:spcPct val="0"/>
        </a:spcBef>
        <a:spcAft>
          <a:spcPct val="0"/>
        </a:spcAft>
        <a:defRPr sz="13581">
          <a:solidFill>
            <a:schemeClr val="tx2"/>
          </a:solidFill>
          <a:latin typeface="Garamond" pitchFamily="18" charset="0"/>
        </a:defRPr>
      </a:lvl8pPr>
      <a:lvl9pPr marL="6141870" algn="l" rtl="0" eaLnBrk="1" fontAlgn="base" hangingPunct="1">
        <a:spcBef>
          <a:spcPct val="0"/>
        </a:spcBef>
        <a:spcAft>
          <a:spcPct val="0"/>
        </a:spcAft>
        <a:defRPr sz="13581">
          <a:solidFill>
            <a:schemeClr val="tx2"/>
          </a:solidFill>
          <a:latin typeface="Garamond" pitchFamily="18" charset="0"/>
        </a:defRPr>
      </a:lvl9pPr>
    </p:titleStyle>
    <p:bodyStyle>
      <a:lvl1pPr marL="1151602" indent="-1151602"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9894" indent="-1092954"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3482" indent="-117828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9766" indent="-106095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46046" indent="-1140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81507" indent="-1140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16984" indent="-1140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52455" indent="-1140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87912" indent="-114093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0932" rtl="0" eaLnBrk="1" latinLnBrk="0" hangingPunct="1">
        <a:defRPr sz="6082" kern="1200">
          <a:solidFill>
            <a:schemeClr val="tx1"/>
          </a:solidFill>
          <a:latin typeface="+mn-lt"/>
          <a:ea typeface="+mn-ea"/>
          <a:cs typeface="+mn-cs"/>
        </a:defRPr>
      </a:lvl1pPr>
      <a:lvl2pPr marL="1535482" algn="l" defTabSz="3070932" rtl="0" eaLnBrk="1" latinLnBrk="0" hangingPunct="1">
        <a:defRPr sz="6082" kern="1200">
          <a:solidFill>
            <a:schemeClr val="tx1"/>
          </a:solidFill>
          <a:latin typeface="+mn-lt"/>
          <a:ea typeface="+mn-ea"/>
          <a:cs typeface="+mn-cs"/>
        </a:defRPr>
      </a:lvl2pPr>
      <a:lvl3pPr marL="3070932" algn="l" defTabSz="3070932" rtl="0" eaLnBrk="1" latinLnBrk="0" hangingPunct="1">
        <a:defRPr sz="6082" kern="1200">
          <a:solidFill>
            <a:schemeClr val="tx1"/>
          </a:solidFill>
          <a:latin typeface="+mn-lt"/>
          <a:ea typeface="+mn-ea"/>
          <a:cs typeface="+mn-cs"/>
        </a:defRPr>
      </a:lvl3pPr>
      <a:lvl4pPr marL="4606403" algn="l" defTabSz="3070932" rtl="0" eaLnBrk="1" latinLnBrk="0" hangingPunct="1">
        <a:defRPr sz="6082" kern="1200">
          <a:solidFill>
            <a:schemeClr val="tx1"/>
          </a:solidFill>
          <a:latin typeface="+mn-lt"/>
          <a:ea typeface="+mn-ea"/>
          <a:cs typeface="+mn-cs"/>
        </a:defRPr>
      </a:lvl4pPr>
      <a:lvl5pPr marL="6141870" algn="l" defTabSz="3070932" rtl="0" eaLnBrk="1" latinLnBrk="0" hangingPunct="1">
        <a:defRPr sz="6082" kern="1200">
          <a:solidFill>
            <a:schemeClr val="tx1"/>
          </a:solidFill>
          <a:latin typeface="+mn-lt"/>
          <a:ea typeface="+mn-ea"/>
          <a:cs typeface="+mn-cs"/>
        </a:defRPr>
      </a:lvl5pPr>
      <a:lvl6pPr marL="7677341" algn="l" defTabSz="3070932" rtl="0" eaLnBrk="1" latinLnBrk="0" hangingPunct="1">
        <a:defRPr sz="6082" kern="1200">
          <a:solidFill>
            <a:schemeClr val="tx1"/>
          </a:solidFill>
          <a:latin typeface="+mn-lt"/>
          <a:ea typeface="+mn-ea"/>
          <a:cs typeface="+mn-cs"/>
        </a:defRPr>
      </a:lvl6pPr>
      <a:lvl7pPr marL="9212801" algn="l" defTabSz="3070932" rtl="0" eaLnBrk="1" latinLnBrk="0" hangingPunct="1">
        <a:defRPr sz="6082" kern="1200">
          <a:solidFill>
            <a:schemeClr val="tx1"/>
          </a:solidFill>
          <a:latin typeface="+mn-lt"/>
          <a:ea typeface="+mn-ea"/>
          <a:cs typeface="+mn-cs"/>
        </a:defRPr>
      </a:lvl7pPr>
      <a:lvl8pPr marL="10748276" algn="l" defTabSz="3070932" rtl="0" eaLnBrk="1" latinLnBrk="0" hangingPunct="1">
        <a:defRPr sz="6082" kern="1200">
          <a:solidFill>
            <a:schemeClr val="tx1"/>
          </a:solidFill>
          <a:latin typeface="+mn-lt"/>
          <a:ea typeface="+mn-ea"/>
          <a:cs typeface="+mn-cs"/>
        </a:defRPr>
      </a:lvl8pPr>
      <a:lvl9pPr marL="12283743" algn="l" defTabSz="3070932" rtl="0" eaLnBrk="1" latinLnBrk="0" hangingPunct="1">
        <a:defRPr sz="6082"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8528" tIns="184170" rIns="368528" bIns="18417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368528" tIns="184170" rIns="368528" bIns="18417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528" tIns="184170" rIns="368528" bIns="18417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368528" tIns="184170" rIns="368528" bIns="18417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07066" tIns="153455" rIns="307066" bIns="15345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7066" tIns="153455" rIns="307066" bIns="153455"/>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385594661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5124" algn="l" rtl="0" eaLnBrk="1" fontAlgn="base" hangingPunct="1">
        <a:spcBef>
          <a:spcPct val="0"/>
        </a:spcBef>
        <a:spcAft>
          <a:spcPct val="0"/>
        </a:spcAft>
        <a:defRPr sz="13581">
          <a:solidFill>
            <a:schemeClr val="tx2"/>
          </a:solidFill>
          <a:latin typeface="Garamond" pitchFamily="18" charset="0"/>
        </a:defRPr>
      </a:lvl6pPr>
      <a:lvl7pPr marL="3070220" algn="l" rtl="0" eaLnBrk="1" fontAlgn="base" hangingPunct="1">
        <a:spcBef>
          <a:spcPct val="0"/>
        </a:spcBef>
        <a:spcAft>
          <a:spcPct val="0"/>
        </a:spcAft>
        <a:defRPr sz="13581">
          <a:solidFill>
            <a:schemeClr val="tx2"/>
          </a:solidFill>
          <a:latin typeface="Garamond" pitchFamily="18" charset="0"/>
        </a:defRPr>
      </a:lvl7pPr>
      <a:lvl8pPr marL="4605330" algn="l" rtl="0" eaLnBrk="1" fontAlgn="base" hangingPunct="1">
        <a:spcBef>
          <a:spcPct val="0"/>
        </a:spcBef>
        <a:spcAft>
          <a:spcPct val="0"/>
        </a:spcAft>
        <a:defRPr sz="13581">
          <a:solidFill>
            <a:schemeClr val="tx2"/>
          </a:solidFill>
          <a:latin typeface="Garamond" pitchFamily="18" charset="0"/>
        </a:defRPr>
      </a:lvl8pPr>
      <a:lvl9pPr marL="6140438" algn="l" rtl="0" eaLnBrk="1" fontAlgn="base" hangingPunct="1">
        <a:spcBef>
          <a:spcPct val="0"/>
        </a:spcBef>
        <a:spcAft>
          <a:spcPct val="0"/>
        </a:spcAft>
        <a:defRPr sz="13581">
          <a:solidFill>
            <a:schemeClr val="tx2"/>
          </a:solidFill>
          <a:latin typeface="Garamond" pitchFamily="18" charset="0"/>
        </a:defRPr>
      </a:lvl9pPr>
    </p:titleStyle>
    <p:bodyStyle>
      <a:lvl1pPr marL="1151331" indent="-1151331"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9369" indent="-1092700"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2680" indent="-1178001"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8720" indent="-106071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44726" indent="-114067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79830" indent="-114067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14951" indent="-114067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50064" indent="-114067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85164" indent="-114067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70220" rtl="0" eaLnBrk="1" latinLnBrk="0" hangingPunct="1">
        <a:defRPr sz="6082" kern="1200">
          <a:solidFill>
            <a:schemeClr val="tx1"/>
          </a:solidFill>
          <a:latin typeface="+mn-lt"/>
          <a:ea typeface="+mn-ea"/>
          <a:cs typeface="+mn-cs"/>
        </a:defRPr>
      </a:lvl1pPr>
      <a:lvl2pPr marL="1535124" algn="l" defTabSz="3070220" rtl="0" eaLnBrk="1" latinLnBrk="0" hangingPunct="1">
        <a:defRPr sz="6082" kern="1200">
          <a:solidFill>
            <a:schemeClr val="tx1"/>
          </a:solidFill>
          <a:latin typeface="+mn-lt"/>
          <a:ea typeface="+mn-ea"/>
          <a:cs typeface="+mn-cs"/>
        </a:defRPr>
      </a:lvl2pPr>
      <a:lvl3pPr marL="3070220" algn="l" defTabSz="3070220" rtl="0" eaLnBrk="1" latinLnBrk="0" hangingPunct="1">
        <a:defRPr sz="6082" kern="1200">
          <a:solidFill>
            <a:schemeClr val="tx1"/>
          </a:solidFill>
          <a:latin typeface="+mn-lt"/>
          <a:ea typeface="+mn-ea"/>
          <a:cs typeface="+mn-cs"/>
        </a:defRPr>
      </a:lvl3pPr>
      <a:lvl4pPr marL="4605330" algn="l" defTabSz="3070220" rtl="0" eaLnBrk="1" latinLnBrk="0" hangingPunct="1">
        <a:defRPr sz="6082" kern="1200">
          <a:solidFill>
            <a:schemeClr val="tx1"/>
          </a:solidFill>
          <a:latin typeface="+mn-lt"/>
          <a:ea typeface="+mn-ea"/>
          <a:cs typeface="+mn-cs"/>
        </a:defRPr>
      </a:lvl4pPr>
      <a:lvl5pPr marL="6140438" algn="l" defTabSz="3070220" rtl="0" eaLnBrk="1" latinLnBrk="0" hangingPunct="1">
        <a:defRPr sz="6082" kern="1200">
          <a:solidFill>
            <a:schemeClr val="tx1"/>
          </a:solidFill>
          <a:latin typeface="+mn-lt"/>
          <a:ea typeface="+mn-ea"/>
          <a:cs typeface="+mn-cs"/>
        </a:defRPr>
      </a:lvl5pPr>
      <a:lvl6pPr marL="7675549" algn="l" defTabSz="3070220" rtl="0" eaLnBrk="1" latinLnBrk="0" hangingPunct="1">
        <a:defRPr sz="6082" kern="1200">
          <a:solidFill>
            <a:schemeClr val="tx1"/>
          </a:solidFill>
          <a:latin typeface="+mn-lt"/>
          <a:ea typeface="+mn-ea"/>
          <a:cs typeface="+mn-cs"/>
        </a:defRPr>
      </a:lvl6pPr>
      <a:lvl7pPr marL="9210654" algn="l" defTabSz="3070220" rtl="0" eaLnBrk="1" latinLnBrk="0" hangingPunct="1">
        <a:defRPr sz="6082" kern="1200">
          <a:solidFill>
            <a:schemeClr val="tx1"/>
          </a:solidFill>
          <a:latin typeface="+mn-lt"/>
          <a:ea typeface="+mn-ea"/>
          <a:cs typeface="+mn-cs"/>
        </a:defRPr>
      </a:lvl7pPr>
      <a:lvl8pPr marL="10745772" algn="l" defTabSz="3070220" rtl="0" eaLnBrk="1" latinLnBrk="0" hangingPunct="1">
        <a:defRPr sz="6082" kern="1200">
          <a:solidFill>
            <a:schemeClr val="tx1"/>
          </a:solidFill>
          <a:latin typeface="+mn-lt"/>
          <a:ea typeface="+mn-ea"/>
          <a:cs typeface="+mn-cs"/>
        </a:defRPr>
      </a:lvl8pPr>
      <a:lvl9pPr marL="12280879" algn="l" defTabSz="3070220" rtl="0" eaLnBrk="1" latinLnBrk="0" hangingPunct="1">
        <a:defRPr sz="6082"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8443" tIns="184125" rIns="368443" bIns="18412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443" tIns="184125" rIns="368443" bIns="18412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443" tIns="184125" rIns="368443" bIns="18412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443" tIns="184125" rIns="368443" bIns="18412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6995" tIns="153417" rIns="306995" bIns="15341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995" tIns="153417" rIns="306995" bIns="153417"/>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628140595"/>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4767" algn="l" rtl="0" eaLnBrk="1" fontAlgn="base" hangingPunct="1">
        <a:spcBef>
          <a:spcPct val="0"/>
        </a:spcBef>
        <a:spcAft>
          <a:spcPct val="0"/>
        </a:spcAft>
        <a:defRPr sz="13581">
          <a:solidFill>
            <a:schemeClr val="tx2"/>
          </a:solidFill>
          <a:latin typeface="Garamond" pitchFamily="18" charset="0"/>
        </a:defRPr>
      </a:lvl6pPr>
      <a:lvl7pPr marL="3069503" algn="l" rtl="0" eaLnBrk="1" fontAlgn="base" hangingPunct="1">
        <a:spcBef>
          <a:spcPct val="0"/>
        </a:spcBef>
        <a:spcAft>
          <a:spcPct val="0"/>
        </a:spcAft>
        <a:defRPr sz="13581">
          <a:solidFill>
            <a:schemeClr val="tx2"/>
          </a:solidFill>
          <a:latin typeface="Garamond" pitchFamily="18" charset="0"/>
        </a:defRPr>
      </a:lvl7pPr>
      <a:lvl8pPr marL="4604257" algn="l" rtl="0" eaLnBrk="1" fontAlgn="base" hangingPunct="1">
        <a:spcBef>
          <a:spcPct val="0"/>
        </a:spcBef>
        <a:spcAft>
          <a:spcPct val="0"/>
        </a:spcAft>
        <a:defRPr sz="13581">
          <a:solidFill>
            <a:schemeClr val="tx2"/>
          </a:solidFill>
          <a:latin typeface="Garamond" pitchFamily="18" charset="0"/>
        </a:defRPr>
      </a:lvl8pPr>
      <a:lvl9pPr marL="6139003" algn="l" rtl="0" eaLnBrk="1" fontAlgn="base" hangingPunct="1">
        <a:spcBef>
          <a:spcPct val="0"/>
        </a:spcBef>
        <a:spcAft>
          <a:spcPct val="0"/>
        </a:spcAft>
        <a:defRPr sz="13581">
          <a:solidFill>
            <a:schemeClr val="tx2"/>
          </a:solidFill>
          <a:latin typeface="Garamond" pitchFamily="18" charset="0"/>
        </a:defRPr>
      </a:lvl9pPr>
    </p:titleStyle>
    <p:bodyStyle>
      <a:lvl1pPr marL="1151062" indent="-1151062"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8844" indent="-1092444"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1880" indent="-1177728"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7670" indent="-106046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43414" indent="-11404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78158" indent="-11404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12921" indent="-11404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47677" indent="-11404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82417" indent="-114040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9503" rtl="0" eaLnBrk="1" latinLnBrk="0" hangingPunct="1">
        <a:defRPr sz="6082" kern="1200">
          <a:solidFill>
            <a:schemeClr val="tx1"/>
          </a:solidFill>
          <a:latin typeface="+mn-lt"/>
          <a:ea typeface="+mn-ea"/>
          <a:cs typeface="+mn-cs"/>
        </a:defRPr>
      </a:lvl1pPr>
      <a:lvl2pPr marL="1534767" algn="l" defTabSz="3069503" rtl="0" eaLnBrk="1" latinLnBrk="0" hangingPunct="1">
        <a:defRPr sz="6082" kern="1200">
          <a:solidFill>
            <a:schemeClr val="tx1"/>
          </a:solidFill>
          <a:latin typeface="+mn-lt"/>
          <a:ea typeface="+mn-ea"/>
          <a:cs typeface="+mn-cs"/>
        </a:defRPr>
      </a:lvl2pPr>
      <a:lvl3pPr marL="3069503" algn="l" defTabSz="3069503" rtl="0" eaLnBrk="1" latinLnBrk="0" hangingPunct="1">
        <a:defRPr sz="6082" kern="1200">
          <a:solidFill>
            <a:schemeClr val="tx1"/>
          </a:solidFill>
          <a:latin typeface="+mn-lt"/>
          <a:ea typeface="+mn-ea"/>
          <a:cs typeface="+mn-cs"/>
        </a:defRPr>
      </a:lvl3pPr>
      <a:lvl4pPr marL="4604257" algn="l" defTabSz="3069503" rtl="0" eaLnBrk="1" latinLnBrk="0" hangingPunct="1">
        <a:defRPr sz="6082" kern="1200">
          <a:solidFill>
            <a:schemeClr val="tx1"/>
          </a:solidFill>
          <a:latin typeface="+mn-lt"/>
          <a:ea typeface="+mn-ea"/>
          <a:cs typeface="+mn-cs"/>
        </a:defRPr>
      </a:lvl4pPr>
      <a:lvl5pPr marL="6139003" algn="l" defTabSz="3069503" rtl="0" eaLnBrk="1" latinLnBrk="0" hangingPunct="1">
        <a:defRPr sz="6082" kern="1200">
          <a:solidFill>
            <a:schemeClr val="tx1"/>
          </a:solidFill>
          <a:latin typeface="+mn-lt"/>
          <a:ea typeface="+mn-ea"/>
          <a:cs typeface="+mn-cs"/>
        </a:defRPr>
      </a:lvl5pPr>
      <a:lvl6pPr marL="7673760" algn="l" defTabSz="3069503" rtl="0" eaLnBrk="1" latinLnBrk="0" hangingPunct="1">
        <a:defRPr sz="6082" kern="1200">
          <a:solidFill>
            <a:schemeClr val="tx1"/>
          </a:solidFill>
          <a:latin typeface="+mn-lt"/>
          <a:ea typeface="+mn-ea"/>
          <a:cs typeface="+mn-cs"/>
        </a:defRPr>
      </a:lvl6pPr>
      <a:lvl7pPr marL="9208506" algn="l" defTabSz="3069503" rtl="0" eaLnBrk="1" latinLnBrk="0" hangingPunct="1">
        <a:defRPr sz="6082" kern="1200">
          <a:solidFill>
            <a:schemeClr val="tx1"/>
          </a:solidFill>
          <a:latin typeface="+mn-lt"/>
          <a:ea typeface="+mn-ea"/>
          <a:cs typeface="+mn-cs"/>
        </a:defRPr>
      </a:lvl7pPr>
      <a:lvl8pPr marL="10743264" algn="l" defTabSz="3069503" rtl="0" eaLnBrk="1" latinLnBrk="0" hangingPunct="1">
        <a:defRPr sz="6082" kern="1200">
          <a:solidFill>
            <a:schemeClr val="tx1"/>
          </a:solidFill>
          <a:latin typeface="+mn-lt"/>
          <a:ea typeface="+mn-ea"/>
          <a:cs typeface="+mn-cs"/>
        </a:defRPr>
      </a:lvl8pPr>
      <a:lvl9pPr marL="12278019" algn="l" defTabSz="3069503" rtl="0" eaLnBrk="1" latinLnBrk="0" hangingPunct="1">
        <a:defRPr sz="6082"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368258" tIns="184035" rIns="368258" bIns="18403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258" tIns="184035" rIns="368258" bIns="18403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368258" tIns="184035" rIns="368258" bIns="184035" numCol="1" anchor="b" anchorCtr="0" compatLnSpc="1">
            <a:prstTxWarp prst="textNoShape">
              <a:avLst/>
            </a:prstTxWarp>
          </a:bodyPr>
          <a:lstStyle>
            <a:lvl1pPr algn="ctr">
              <a:defRPr sz="4166">
                <a:latin typeface="Garamond" pitchFamily="18" charset="0"/>
              </a:defRPr>
            </a:lvl1pPr>
          </a:lstStyle>
          <a:p>
            <a:pPr defTabSz="3067992"/>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258" tIns="184035" rIns="368258" bIns="184035" numCol="1" anchor="b" anchorCtr="0" compatLnSpc="1">
            <a:prstTxWarp prst="textNoShape">
              <a:avLst/>
            </a:prstTxWarp>
          </a:bodyPr>
          <a:lstStyle>
            <a:lvl1pPr algn="r">
              <a:defRPr sz="5249">
                <a:latin typeface="Garamond" pitchFamily="18" charset="0"/>
              </a:defRPr>
            </a:lvl1pPr>
          </a:lstStyle>
          <a:p>
            <a:pPr defTabSz="3067992"/>
            <a:fld id="{6F400BD0-49BF-48FC-8114-37C1D4F5AB3D}" type="slidenum">
              <a:rPr lang="en-US" altLang="en-US" smtClean="0">
                <a:solidFill>
                  <a:srgbClr val="000000"/>
                </a:solidFill>
              </a:rPr>
              <a:pPr defTabSz="3067992"/>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6841" tIns="153342" rIns="306841" bIns="153342"/>
          <a:lstStyle/>
          <a:p>
            <a:pPr defTabSz="3067992">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841" tIns="153342" rIns="306841" bIns="153342"/>
          <a:lstStyle/>
          <a:p>
            <a:pPr defTabSz="3067992">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1409098174"/>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4013" algn="l" rtl="0" eaLnBrk="1" fontAlgn="base" hangingPunct="1">
        <a:spcBef>
          <a:spcPct val="0"/>
        </a:spcBef>
        <a:spcAft>
          <a:spcPct val="0"/>
        </a:spcAft>
        <a:defRPr sz="13581">
          <a:solidFill>
            <a:schemeClr val="tx2"/>
          </a:solidFill>
          <a:latin typeface="Garamond" pitchFamily="18" charset="0"/>
        </a:defRPr>
      </a:lvl6pPr>
      <a:lvl7pPr marL="3067992" algn="l" rtl="0" eaLnBrk="1" fontAlgn="base" hangingPunct="1">
        <a:spcBef>
          <a:spcPct val="0"/>
        </a:spcBef>
        <a:spcAft>
          <a:spcPct val="0"/>
        </a:spcAft>
        <a:defRPr sz="13581">
          <a:solidFill>
            <a:schemeClr val="tx2"/>
          </a:solidFill>
          <a:latin typeface="Garamond" pitchFamily="18" charset="0"/>
        </a:defRPr>
      </a:lvl7pPr>
      <a:lvl8pPr marL="4602001" algn="l" rtl="0" eaLnBrk="1" fontAlgn="base" hangingPunct="1">
        <a:spcBef>
          <a:spcPct val="0"/>
        </a:spcBef>
        <a:spcAft>
          <a:spcPct val="0"/>
        </a:spcAft>
        <a:defRPr sz="13581">
          <a:solidFill>
            <a:schemeClr val="tx2"/>
          </a:solidFill>
          <a:latin typeface="Garamond" pitchFamily="18" charset="0"/>
        </a:defRPr>
      </a:lvl8pPr>
      <a:lvl9pPr marL="6136010" algn="l" rtl="0" eaLnBrk="1" fontAlgn="base" hangingPunct="1">
        <a:spcBef>
          <a:spcPct val="0"/>
        </a:spcBef>
        <a:spcAft>
          <a:spcPct val="0"/>
        </a:spcAft>
        <a:defRPr sz="13581">
          <a:solidFill>
            <a:schemeClr val="tx2"/>
          </a:solidFill>
          <a:latin typeface="Garamond" pitchFamily="18" charset="0"/>
        </a:defRPr>
      </a:lvl9pPr>
    </p:titleStyle>
    <p:bodyStyle>
      <a:lvl1pPr marL="1150498" indent="-1150498"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7734" indent="-1091917"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30201" indent="-117713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5476" indent="-105995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40643" indent="-113985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74652" indent="-113985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08642" indent="-113985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42657" indent="-113985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76635" indent="-1139859"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7992" rtl="0" eaLnBrk="1" latinLnBrk="0" hangingPunct="1">
        <a:defRPr sz="6082" kern="1200">
          <a:solidFill>
            <a:schemeClr val="tx1"/>
          </a:solidFill>
          <a:latin typeface="+mn-lt"/>
          <a:ea typeface="+mn-ea"/>
          <a:cs typeface="+mn-cs"/>
        </a:defRPr>
      </a:lvl1pPr>
      <a:lvl2pPr marL="1534013" algn="l" defTabSz="3067992" rtl="0" eaLnBrk="1" latinLnBrk="0" hangingPunct="1">
        <a:defRPr sz="6082" kern="1200">
          <a:solidFill>
            <a:schemeClr val="tx1"/>
          </a:solidFill>
          <a:latin typeface="+mn-lt"/>
          <a:ea typeface="+mn-ea"/>
          <a:cs typeface="+mn-cs"/>
        </a:defRPr>
      </a:lvl2pPr>
      <a:lvl3pPr marL="3067992" algn="l" defTabSz="3067992" rtl="0" eaLnBrk="1" latinLnBrk="0" hangingPunct="1">
        <a:defRPr sz="6082" kern="1200">
          <a:solidFill>
            <a:schemeClr val="tx1"/>
          </a:solidFill>
          <a:latin typeface="+mn-lt"/>
          <a:ea typeface="+mn-ea"/>
          <a:cs typeface="+mn-cs"/>
        </a:defRPr>
      </a:lvl3pPr>
      <a:lvl4pPr marL="4602001" algn="l" defTabSz="3067992" rtl="0" eaLnBrk="1" latinLnBrk="0" hangingPunct="1">
        <a:defRPr sz="6082" kern="1200">
          <a:solidFill>
            <a:schemeClr val="tx1"/>
          </a:solidFill>
          <a:latin typeface="+mn-lt"/>
          <a:ea typeface="+mn-ea"/>
          <a:cs typeface="+mn-cs"/>
        </a:defRPr>
      </a:lvl4pPr>
      <a:lvl5pPr marL="6136010" algn="l" defTabSz="3067992" rtl="0" eaLnBrk="1" latinLnBrk="0" hangingPunct="1">
        <a:defRPr sz="6082" kern="1200">
          <a:solidFill>
            <a:schemeClr val="tx1"/>
          </a:solidFill>
          <a:latin typeface="+mn-lt"/>
          <a:ea typeface="+mn-ea"/>
          <a:cs typeface="+mn-cs"/>
        </a:defRPr>
      </a:lvl5pPr>
      <a:lvl6pPr marL="7669996" algn="l" defTabSz="3067992" rtl="0" eaLnBrk="1" latinLnBrk="0" hangingPunct="1">
        <a:defRPr sz="6082" kern="1200">
          <a:solidFill>
            <a:schemeClr val="tx1"/>
          </a:solidFill>
          <a:latin typeface="+mn-lt"/>
          <a:ea typeface="+mn-ea"/>
          <a:cs typeface="+mn-cs"/>
        </a:defRPr>
      </a:lvl6pPr>
      <a:lvl7pPr marL="9204013" algn="l" defTabSz="3067992" rtl="0" eaLnBrk="1" latinLnBrk="0" hangingPunct="1">
        <a:defRPr sz="6082" kern="1200">
          <a:solidFill>
            <a:schemeClr val="tx1"/>
          </a:solidFill>
          <a:latin typeface="+mn-lt"/>
          <a:ea typeface="+mn-ea"/>
          <a:cs typeface="+mn-cs"/>
        </a:defRPr>
      </a:lvl7pPr>
      <a:lvl8pPr marL="10737992" algn="l" defTabSz="3067992" rtl="0" eaLnBrk="1" latinLnBrk="0" hangingPunct="1">
        <a:defRPr sz="6082" kern="1200">
          <a:solidFill>
            <a:schemeClr val="tx1"/>
          </a:solidFill>
          <a:latin typeface="+mn-lt"/>
          <a:ea typeface="+mn-ea"/>
          <a:cs typeface="+mn-cs"/>
        </a:defRPr>
      </a:lvl8pPr>
      <a:lvl9pPr marL="12272009" algn="l" defTabSz="3067992" rtl="0" eaLnBrk="1" latinLnBrk="0" hangingPunct="1">
        <a:defRPr sz="6082"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368173" tIns="183990" rIns="368173" bIns="18399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173" tIns="183990" rIns="368173" bIns="1839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368173" tIns="183990" rIns="368173" bIns="183990" numCol="1" anchor="b" anchorCtr="0" compatLnSpc="1">
            <a:prstTxWarp prst="textNoShape">
              <a:avLst/>
            </a:prstTxWarp>
          </a:bodyPr>
          <a:lstStyle>
            <a:lvl1pPr algn="ctr">
              <a:defRPr sz="4166">
                <a:latin typeface="Garamond" pitchFamily="18" charset="0"/>
              </a:defRPr>
            </a:lvl1pPr>
          </a:lstStyle>
          <a:p>
            <a:pPr defTabSz="3067280"/>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173" tIns="183990" rIns="368173" bIns="183990" numCol="1" anchor="b" anchorCtr="0" compatLnSpc="1">
            <a:prstTxWarp prst="textNoShape">
              <a:avLst/>
            </a:prstTxWarp>
          </a:bodyPr>
          <a:lstStyle>
            <a:lvl1pPr algn="r">
              <a:defRPr sz="5249">
                <a:latin typeface="Garamond" pitchFamily="18" charset="0"/>
              </a:defRPr>
            </a:lvl1pPr>
          </a:lstStyle>
          <a:p>
            <a:pPr defTabSz="3067280"/>
            <a:fld id="{6F400BD0-49BF-48FC-8114-37C1D4F5AB3D}" type="slidenum">
              <a:rPr lang="en-US" altLang="en-US" smtClean="0">
                <a:solidFill>
                  <a:srgbClr val="000000"/>
                </a:solidFill>
              </a:rPr>
              <a:pPr defTabSz="3067280"/>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6770" tIns="153305" rIns="306770" bIns="153305"/>
          <a:lstStyle/>
          <a:p>
            <a:pPr defTabSz="3067280">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770" tIns="153305" rIns="306770" bIns="153305"/>
          <a:lstStyle/>
          <a:p>
            <a:pPr defTabSz="3067280">
              <a:defRPr/>
            </a:pPr>
            <a:endParaRPr lang="en-US" sz="6082">
              <a:solidFill>
                <a:srgbClr val="000000"/>
              </a:solidFill>
              <a:latin typeface="Tahoma"/>
            </a:endParaRPr>
          </a:p>
        </p:txBody>
      </p:sp>
    </p:spTree>
    <p:extLst>
      <p:ext uri="{BB962C8B-B14F-4D97-AF65-F5344CB8AC3E}">
        <p14:creationId xmlns:p14="http://schemas.microsoft.com/office/powerpoint/2010/main" val="267740213"/>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3657" algn="l" rtl="0" eaLnBrk="1" fontAlgn="base" hangingPunct="1">
        <a:spcBef>
          <a:spcPct val="0"/>
        </a:spcBef>
        <a:spcAft>
          <a:spcPct val="0"/>
        </a:spcAft>
        <a:defRPr sz="13581">
          <a:solidFill>
            <a:schemeClr val="tx2"/>
          </a:solidFill>
          <a:latin typeface="Garamond" pitchFamily="18" charset="0"/>
        </a:defRPr>
      </a:lvl6pPr>
      <a:lvl7pPr marL="3067280" algn="l" rtl="0" eaLnBrk="1" fontAlgn="base" hangingPunct="1">
        <a:spcBef>
          <a:spcPct val="0"/>
        </a:spcBef>
        <a:spcAft>
          <a:spcPct val="0"/>
        </a:spcAft>
        <a:defRPr sz="13581">
          <a:solidFill>
            <a:schemeClr val="tx2"/>
          </a:solidFill>
          <a:latin typeface="Garamond" pitchFamily="18" charset="0"/>
        </a:defRPr>
      </a:lvl7pPr>
      <a:lvl8pPr marL="4600930" algn="l" rtl="0" eaLnBrk="1" fontAlgn="base" hangingPunct="1">
        <a:spcBef>
          <a:spcPct val="0"/>
        </a:spcBef>
        <a:spcAft>
          <a:spcPct val="0"/>
        </a:spcAft>
        <a:defRPr sz="13581">
          <a:solidFill>
            <a:schemeClr val="tx2"/>
          </a:solidFill>
          <a:latin typeface="Garamond" pitchFamily="18" charset="0"/>
        </a:defRPr>
      </a:lvl8pPr>
      <a:lvl9pPr marL="6134583" algn="l" rtl="0" eaLnBrk="1" fontAlgn="base" hangingPunct="1">
        <a:spcBef>
          <a:spcPct val="0"/>
        </a:spcBef>
        <a:spcAft>
          <a:spcPct val="0"/>
        </a:spcAft>
        <a:defRPr sz="13581">
          <a:solidFill>
            <a:schemeClr val="tx2"/>
          </a:solidFill>
          <a:latin typeface="Garamond" pitchFamily="18" charset="0"/>
        </a:defRPr>
      </a:lvl9pPr>
    </p:titleStyle>
    <p:bodyStyle>
      <a:lvl1pPr marL="1150228" indent="-1150228"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7210" indent="-1091663"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9401" indent="-1176862"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4427" indent="-105970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9331" indent="-1139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72981" indent="-1139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06611" indent="-1139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40265" indent="-1139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73887" indent="-1139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7280" rtl="0" eaLnBrk="1" latinLnBrk="0" hangingPunct="1">
        <a:defRPr sz="6082" kern="1200">
          <a:solidFill>
            <a:schemeClr val="tx1"/>
          </a:solidFill>
          <a:latin typeface="+mn-lt"/>
          <a:ea typeface="+mn-ea"/>
          <a:cs typeface="+mn-cs"/>
        </a:defRPr>
      </a:lvl1pPr>
      <a:lvl2pPr marL="1533657" algn="l" defTabSz="3067280" rtl="0" eaLnBrk="1" latinLnBrk="0" hangingPunct="1">
        <a:defRPr sz="6082" kern="1200">
          <a:solidFill>
            <a:schemeClr val="tx1"/>
          </a:solidFill>
          <a:latin typeface="+mn-lt"/>
          <a:ea typeface="+mn-ea"/>
          <a:cs typeface="+mn-cs"/>
        </a:defRPr>
      </a:lvl2pPr>
      <a:lvl3pPr marL="3067280" algn="l" defTabSz="3067280" rtl="0" eaLnBrk="1" latinLnBrk="0" hangingPunct="1">
        <a:defRPr sz="6082" kern="1200">
          <a:solidFill>
            <a:schemeClr val="tx1"/>
          </a:solidFill>
          <a:latin typeface="+mn-lt"/>
          <a:ea typeface="+mn-ea"/>
          <a:cs typeface="+mn-cs"/>
        </a:defRPr>
      </a:lvl3pPr>
      <a:lvl4pPr marL="4600930" algn="l" defTabSz="3067280" rtl="0" eaLnBrk="1" latinLnBrk="0" hangingPunct="1">
        <a:defRPr sz="6082" kern="1200">
          <a:solidFill>
            <a:schemeClr val="tx1"/>
          </a:solidFill>
          <a:latin typeface="+mn-lt"/>
          <a:ea typeface="+mn-ea"/>
          <a:cs typeface="+mn-cs"/>
        </a:defRPr>
      </a:lvl4pPr>
      <a:lvl5pPr marL="6134583" algn="l" defTabSz="3067280" rtl="0" eaLnBrk="1" latinLnBrk="0" hangingPunct="1">
        <a:defRPr sz="6082" kern="1200">
          <a:solidFill>
            <a:schemeClr val="tx1"/>
          </a:solidFill>
          <a:latin typeface="+mn-lt"/>
          <a:ea typeface="+mn-ea"/>
          <a:cs typeface="+mn-cs"/>
        </a:defRPr>
      </a:lvl5pPr>
      <a:lvl6pPr marL="7668209" algn="l" defTabSz="3067280" rtl="0" eaLnBrk="1" latinLnBrk="0" hangingPunct="1">
        <a:defRPr sz="6082" kern="1200">
          <a:solidFill>
            <a:schemeClr val="tx1"/>
          </a:solidFill>
          <a:latin typeface="+mn-lt"/>
          <a:ea typeface="+mn-ea"/>
          <a:cs typeface="+mn-cs"/>
        </a:defRPr>
      </a:lvl6pPr>
      <a:lvl7pPr marL="9201869" algn="l" defTabSz="3067280" rtl="0" eaLnBrk="1" latinLnBrk="0" hangingPunct="1">
        <a:defRPr sz="6082" kern="1200">
          <a:solidFill>
            <a:schemeClr val="tx1"/>
          </a:solidFill>
          <a:latin typeface="+mn-lt"/>
          <a:ea typeface="+mn-ea"/>
          <a:cs typeface="+mn-cs"/>
        </a:defRPr>
      </a:lvl7pPr>
      <a:lvl8pPr marL="10735489" algn="l" defTabSz="3067280" rtl="0" eaLnBrk="1" latinLnBrk="0" hangingPunct="1">
        <a:defRPr sz="6082" kern="1200">
          <a:solidFill>
            <a:schemeClr val="tx1"/>
          </a:solidFill>
          <a:latin typeface="+mn-lt"/>
          <a:ea typeface="+mn-ea"/>
          <a:cs typeface="+mn-cs"/>
        </a:defRPr>
      </a:lvl8pPr>
      <a:lvl9pPr marL="12269145" algn="l" defTabSz="3067280" rtl="0" eaLnBrk="1" latinLnBrk="0" hangingPunct="1">
        <a:defRPr sz="6082"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368033" tIns="183928" rIns="368033" bIns="18392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033" tIns="183928" rIns="368033" bIns="18392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368033" tIns="183928" rIns="368033" bIns="183928" numCol="1" anchor="b" anchorCtr="0" compatLnSpc="1">
            <a:prstTxWarp prst="textNoShape">
              <a:avLst/>
            </a:prstTxWarp>
          </a:bodyPr>
          <a:lstStyle>
            <a:lvl1pPr algn="ctr">
              <a:defRPr sz="4166">
                <a:latin typeface="Garamond" pitchFamily="18" charset="0"/>
              </a:defRPr>
            </a:lvl1pPr>
          </a:lstStyle>
          <a:p>
            <a:pPr defTabSz="306610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033" tIns="183928" rIns="368033" bIns="183928" numCol="1" anchor="b" anchorCtr="0" compatLnSpc="1">
            <a:prstTxWarp prst="textNoShape">
              <a:avLst/>
            </a:prstTxWarp>
          </a:bodyPr>
          <a:lstStyle>
            <a:lvl1pPr algn="r">
              <a:defRPr sz="5249">
                <a:latin typeface="Garamond" pitchFamily="18" charset="0"/>
              </a:defRPr>
            </a:lvl1pPr>
          </a:lstStyle>
          <a:p>
            <a:pPr defTabSz="3066105"/>
            <a:fld id="{6F400BD0-49BF-48FC-8114-37C1D4F5AB3D}" type="slidenum">
              <a:rPr lang="en-US" altLang="en-US" smtClean="0">
                <a:solidFill>
                  <a:srgbClr val="000000"/>
                </a:solidFill>
              </a:rPr>
              <a:pPr defTabSz="3066105"/>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6654" tIns="153253" rIns="306654" bIns="153253"/>
          <a:lstStyle/>
          <a:p>
            <a:pPr defTabSz="3066105">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654" tIns="153253" rIns="306654" bIns="153253"/>
          <a:lstStyle/>
          <a:p>
            <a:pPr defTabSz="3066105">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1292709386"/>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3059" algn="l" rtl="0" eaLnBrk="1" fontAlgn="base" hangingPunct="1">
        <a:spcBef>
          <a:spcPct val="0"/>
        </a:spcBef>
        <a:spcAft>
          <a:spcPct val="0"/>
        </a:spcAft>
        <a:defRPr sz="13581">
          <a:solidFill>
            <a:schemeClr val="tx2"/>
          </a:solidFill>
          <a:latin typeface="Garamond" pitchFamily="18" charset="0"/>
        </a:defRPr>
      </a:lvl6pPr>
      <a:lvl7pPr marL="3066105" algn="l" rtl="0" eaLnBrk="1" fontAlgn="base" hangingPunct="1">
        <a:spcBef>
          <a:spcPct val="0"/>
        </a:spcBef>
        <a:spcAft>
          <a:spcPct val="0"/>
        </a:spcAft>
        <a:defRPr sz="13581">
          <a:solidFill>
            <a:schemeClr val="tx2"/>
          </a:solidFill>
          <a:latin typeface="Garamond" pitchFamily="18" charset="0"/>
        </a:defRPr>
      </a:lvl7pPr>
      <a:lvl8pPr marL="4599167" algn="l" rtl="0" eaLnBrk="1" fontAlgn="base" hangingPunct="1">
        <a:spcBef>
          <a:spcPct val="0"/>
        </a:spcBef>
        <a:spcAft>
          <a:spcPct val="0"/>
        </a:spcAft>
        <a:defRPr sz="13581">
          <a:solidFill>
            <a:schemeClr val="tx2"/>
          </a:solidFill>
          <a:latin typeface="Garamond" pitchFamily="18" charset="0"/>
        </a:defRPr>
      </a:lvl8pPr>
      <a:lvl9pPr marL="6132206" algn="l" rtl="0" eaLnBrk="1" fontAlgn="base" hangingPunct="1">
        <a:spcBef>
          <a:spcPct val="0"/>
        </a:spcBef>
        <a:spcAft>
          <a:spcPct val="0"/>
        </a:spcAft>
        <a:defRPr sz="13581">
          <a:solidFill>
            <a:schemeClr val="tx2"/>
          </a:solidFill>
          <a:latin typeface="Garamond" pitchFamily="18" charset="0"/>
        </a:defRPr>
      </a:lvl9pPr>
    </p:titleStyle>
    <p:bodyStyle>
      <a:lvl1pPr marL="1149783" indent="-1149783"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6349" indent="-109123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8076" indent="-117638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2675" indent="-105929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7156" indent="-113914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70213" indent="-113914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03253" indent="-113914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36306" indent="-113914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69344" indent="-113914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6105" rtl="0" eaLnBrk="1" latinLnBrk="0" hangingPunct="1">
        <a:defRPr sz="6082" kern="1200">
          <a:solidFill>
            <a:schemeClr val="tx1"/>
          </a:solidFill>
          <a:latin typeface="+mn-lt"/>
          <a:ea typeface="+mn-ea"/>
          <a:cs typeface="+mn-cs"/>
        </a:defRPr>
      </a:lvl1pPr>
      <a:lvl2pPr marL="1533059" algn="l" defTabSz="3066105" rtl="0" eaLnBrk="1" latinLnBrk="0" hangingPunct="1">
        <a:defRPr sz="6082" kern="1200">
          <a:solidFill>
            <a:schemeClr val="tx1"/>
          </a:solidFill>
          <a:latin typeface="+mn-lt"/>
          <a:ea typeface="+mn-ea"/>
          <a:cs typeface="+mn-cs"/>
        </a:defRPr>
      </a:lvl2pPr>
      <a:lvl3pPr marL="3066105" algn="l" defTabSz="3066105" rtl="0" eaLnBrk="1" latinLnBrk="0" hangingPunct="1">
        <a:defRPr sz="6082" kern="1200">
          <a:solidFill>
            <a:schemeClr val="tx1"/>
          </a:solidFill>
          <a:latin typeface="+mn-lt"/>
          <a:ea typeface="+mn-ea"/>
          <a:cs typeface="+mn-cs"/>
        </a:defRPr>
      </a:lvl3pPr>
      <a:lvl4pPr marL="4599167" algn="l" defTabSz="3066105" rtl="0" eaLnBrk="1" latinLnBrk="0" hangingPunct="1">
        <a:defRPr sz="6082" kern="1200">
          <a:solidFill>
            <a:schemeClr val="tx1"/>
          </a:solidFill>
          <a:latin typeface="+mn-lt"/>
          <a:ea typeface="+mn-ea"/>
          <a:cs typeface="+mn-cs"/>
        </a:defRPr>
      </a:lvl4pPr>
      <a:lvl5pPr marL="6132206" algn="l" defTabSz="3066105" rtl="0" eaLnBrk="1" latinLnBrk="0" hangingPunct="1">
        <a:defRPr sz="6082" kern="1200">
          <a:solidFill>
            <a:schemeClr val="tx1"/>
          </a:solidFill>
          <a:latin typeface="+mn-lt"/>
          <a:ea typeface="+mn-ea"/>
          <a:cs typeface="+mn-cs"/>
        </a:defRPr>
      </a:lvl5pPr>
      <a:lvl6pPr marL="7665251" algn="l" defTabSz="3066105" rtl="0" eaLnBrk="1" latinLnBrk="0" hangingPunct="1">
        <a:defRPr sz="6082" kern="1200">
          <a:solidFill>
            <a:schemeClr val="tx1"/>
          </a:solidFill>
          <a:latin typeface="+mn-lt"/>
          <a:ea typeface="+mn-ea"/>
          <a:cs typeface="+mn-cs"/>
        </a:defRPr>
      </a:lvl6pPr>
      <a:lvl7pPr marL="9198311" algn="l" defTabSz="3066105" rtl="0" eaLnBrk="1" latinLnBrk="0" hangingPunct="1">
        <a:defRPr sz="6082" kern="1200">
          <a:solidFill>
            <a:schemeClr val="tx1"/>
          </a:solidFill>
          <a:latin typeface="+mn-lt"/>
          <a:ea typeface="+mn-ea"/>
          <a:cs typeface="+mn-cs"/>
        </a:defRPr>
      </a:lvl7pPr>
      <a:lvl8pPr marL="10731335" algn="l" defTabSz="3066105" rtl="0" eaLnBrk="1" latinLnBrk="0" hangingPunct="1">
        <a:defRPr sz="6082" kern="1200">
          <a:solidFill>
            <a:schemeClr val="tx1"/>
          </a:solidFill>
          <a:latin typeface="+mn-lt"/>
          <a:ea typeface="+mn-ea"/>
          <a:cs typeface="+mn-cs"/>
        </a:defRPr>
      </a:lvl8pPr>
      <a:lvl9pPr marL="12264400" algn="l" defTabSz="3066105" rtl="0" eaLnBrk="1" latinLnBrk="0" hangingPunct="1">
        <a:defRPr sz="6082"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8100" tIns="183945" rIns="368100" bIns="18394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368100" tIns="183945" rIns="368100" bIns="18394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100" tIns="183945" rIns="368100" bIns="18394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100" tIns="183945" rIns="368100" bIns="18394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06709" tIns="153267" rIns="306709" bIns="15326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709" tIns="153267" rIns="306709" bIns="153267"/>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737948736"/>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3338" algn="l" rtl="0" eaLnBrk="1" fontAlgn="base" hangingPunct="1">
        <a:spcBef>
          <a:spcPct val="0"/>
        </a:spcBef>
        <a:spcAft>
          <a:spcPct val="0"/>
        </a:spcAft>
        <a:defRPr sz="13581">
          <a:solidFill>
            <a:schemeClr val="tx2"/>
          </a:solidFill>
          <a:latin typeface="Garamond" pitchFamily="18" charset="0"/>
        </a:defRPr>
      </a:lvl6pPr>
      <a:lvl7pPr marL="3066643" algn="l" rtl="0" eaLnBrk="1" fontAlgn="base" hangingPunct="1">
        <a:spcBef>
          <a:spcPct val="0"/>
        </a:spcBef>
        <a:spcAft>
          <a:spcPct val="0"/>
        </a:spcAft>
        <a:defRPr sz="13581">
          <a:solidFill>
            <a:schemeClr val="tx2"/>
          </a:solidFill>
          <a:latin typeface="Garamond" pitchFamily="18" charset="0"/>
        </a:defRPr>
      </a:lvl7pPr>
      <a:lvl8pPr marL="4599968" algn="l" rtl="0" eaLnBrk="1" fontAlgn="base" hangingPunct="1">
        <a:spcBef>
          <a:spcPct val="0"/>
        </a:spcBef>
        <a:spcAft>
          <a:spcPct val="0"/>
        </a:spcAft>
        <a:defRPr sz="13581">
          <a:solidFill>
            <a:schemeClr val="tx2"/>
          </a:solidFill>
          <a:latin typeface="Garamond" pitchFamily="18" charset="0"/>
        </a:defRPr>
      </a:lvl8pPr>
      <a:lvl9pPr marL="6133281" algn="l" rtl="0" eaLnBrk="1" fontAlgn="base" hangingPunct="1">
        <a:spcBef>
          <a:spcPct val="0"/>
        </a:spcBef>
        <a:spcAft>
          <a:spcPct val="0"/>
        </a:spcAft>
        <a:defRPr sz="13581">
          <a:solidFill>
            <a:schemeClr val="tx2"/>
          </a:solidFill>
          <a:latin typeface="Garamond" pitchFamily="18" charset="0"/>
        </a:defRPr>
      </a:lvl9pPr>
    </p:titleStyle>
    <p:bodyStyle>
      <a:lvl1pPr marL="1149989" indent="-114998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6749" indent="-109142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8679" indent="-1176627"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3475" indent="-105947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8154" indent="-11393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71465" indent="-11393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04793" indent="-11393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38116" indent="-11393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71431" indent="-113934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6643" rtl="0" eaLnBrk="1" latinLnBrk="0" hangingPunct="1">
        <a:defRPr sz="6082" kern="1200">
          <a:solidFill>
            <a:schemeClr val="tx1"/>
          </a:solidFill>
          <a:latin typeface="+mn-lt"/>
          <a:ea typeface="+mn-ea"/>
          <a:cs typeface="+mn-cs"/>
        </a:defRPr>
      </a:lvl1pPr>
      <a:lvl2pPr marL="1533338" algn="l" defTabSz="3066643" rtl="0" eaLnBrk="1" latinLnBrk="0" hangingPunct="1">
        <a:defRPr sz="6082" kern="1200">
          <a:solidFill>
            <a:schemeClr val="tx1"/>
          </a:solidFill>
          <a:latin typeface="+mn-lt"/>
          <a:ea typeface="+mn-ea"/>
          <a:cs typeface="+mn-cs"/>
        </a:defRPr>
      </a:lvl2pPr>
      <a:lvl3pPr marL="3066643" algn="l" defTabSz="3066643" rtl="0" eaLnBrk="1" latinLnBrk="0" hangingPunct="1">
        <a:defRPr sz="6082" kern="1200">
          <a:solidFill>
            <a:schemeClr val="tx1"/>
          </a:solidFill>
          <a:latin typeface="+mn-lt"/>
          <a:ea typeface="+mn-ea"/>
          <a:cs typeface="+mn-cs"/>
        </a:defRPr>
      </a:lvl3pPr>
      <a:lvl4pPr marL="4599968" algn="l" defTabSz="3066643" rtl="0" eaLnBrk="1" latinLnBrk="0" hangingPunct="1">
        <a:defRPr sz="6082" kern="1200">
          <a:solidFill>
            <a:schemeClr val="tx1"/>
          </a:solidFill>
          <a:latin typeface="+mn-lt"/>
          <a:ea typeface="+mn-ea"/>
          <a:cs typeface="+mn-cs"/>
        </a:defRPr>
      </a:lvl4pPr>
      <a:lvl5pPr marL="6133281" algn="l" defTabSz="3066643" rtl="0" eaLnBrk="1" latinLnBrk="0" hangingPunct="1">
        <a:defRPr sz="6082" kern="1200">
          <a:solidFill>
            <a:schemeClr val="tx1"/>
          </a:solidFill>
          <a:latin typeface="+mn-lt"/>
          <a:ea typeface="+mn-ea"/>
          <a:cs typeface="+mn-cs"/>
        </a:defRPr>
      </a:lvl5pPr>
      <a:lvl6pPr marL="7666609" algn="l" defTabSz="3066643" rtl="0" eaLnBrk="1" latinLnBrk="0" hangingPunct="1">
        <a:defRPr sz="6082" kern="1200">
          <a:solidFill>
            <a:schemeClr val="tx1"/>
          </a:solidFill>
          <a:latin typeface="+mn-lt"/>
          <a:ea typeface="+mn-ea"/>
          <a:cs typeface="+mn-cs"/>
        </a:defRPr>
      </a:lvl6pPr>
      <a:lvl7pPr marL="9199919" algn="l" defTabSz="3066643" rtl="0" eaLnBrk="1" latinLnBrk="0" hangingPunct="1">
        <a:defRPr sz="6082" kern="1200">
          <a:solidFill>
            <a:schemeClr val="tx1"/>
          </a:solidFill>
          <a:latin typeface="+mn-lt"/>
          <a:ea typeface="+mn-ea"/>
          <a:cs typeface="+mn-cs"/>
        </a:defRPr>
      </a:lvl7pPr>
      <a:lvl8pPr marL="10733245" algn="l" defTabSz="3066643" rtl="0" eaLnBrk="1" latinLnBrk="0" hangingPunct="1">
        <a:defRPr sz="6082" kern="1200">
          <a:solidFill>
            <a:schemeClr val="tx1"/>
          </a:solidFill>
          <a:latin typeface="+mn-lt"/>
          <a:ea typeface="+mn-ea"/>
          <a:cs typeface="+mn-cs"/>
        </a:defRPr>
      </a:lvl8pPr>
      <a:lvl9pPr marL="12266566" algn="l" defTabSz="3066643" rtl="0" eaLnBrk="1" latinLnBrk="0" hangingPunct="1">
        <a:defRPr sz="6082"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8015" tIns="183905" rIns="368015" bIns="18390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8015" tIns="183905" rIns="368015" bIns="18390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8015" tIns="183905" rIns="368015" bIns="18390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8015" tIns="183905" rIns="368015" bIns="18390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6639" tIns="153234" rIns="306639" bIns="153234"/>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639" tIns="153234" rIns="306639" bIns="153234"/>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898617536"/>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2978" algn="l" rtl="0" eaLnBrk="1" fontAlgn="base" hangingPunct="1">
        <a:spcBef>
          <a:spcPct val="0"/>
        </a:spcBef>
        <a:spcAft>
          <a:spcPct val="0"/>
        </a:spcAft>
        <a:defRPr sz="13581">
          <a:solidFill>
            <a:schemeClr val="tx2"/>
          </a:solidFill>
          <a:latin typeface="Garamond" pitchFamily="18" charset="0"/>
        </a:defRPr>
      </a:lvl6pPr>
      <a:lvl7pPr marL="3065926" algn="l" rtl="0" eaLnBrk="1" fontAlgn="base" hangingPunct="1">
        <a:spcBef>
          <a:spcPct val="0"/>
        </a:spcBef>
        <a:spcAft>
          <a:spcPct val="0"/>
        </a:spcAft>
        <a:defRPr sz="13581">
          <a:solidFill>
            <a:schemeClr val="tx2"/>
          </a:solidFill>
          <a:latin typeface="Garamond" pitchFamily="18" charset="0"/>
        </a:defRPr>
      </a:lvl7pPr>
      <a:lvl8pPr marL="4598897" algn="l" rtl="0" eaLnBrk="1" fontAlgn="base" hangingPunct="1">
        <a:spcBef>
          <a:spcPct val="0"/>
        </a:spcBef>
        <a:spcAft>
          <a:spcPct val="0"/>
        </a:spcAft>
        <a:defRPr sz="13581">
          <a:solidFill>
            <a:schemeClr val="tx2"/>
          </a:solidFill>
          <a:latin typeface="Garamond" pitchFamily="18" charset="0"/>
        </a:defRPr>
      </a:lvl8pPr>
      <a:lvl9pPr marL="6131850" algn="l" rtl="0" eaLnBrk="1" fontAlgn="base" hangingPunct="1">
        <a:spcBef>
          <a:spcPct val="0"/>
        </a:spcBef>
        <a:spcAft>
          <a:spcPct val="0"/>
        </a:spcAft>
        <a:defRPr sz="13581">
          <a:solidFill>
            <a:schemeClr val="tx2"/>
          </a:solidFill>
          <a:latin typeface="Garamond" pitchFamily="18" charset="0"/>
        </a:defRPr>
      </a:lvl9pPr>
    </p:titleStyle>
    <p:bodyStyle>
      <a:lvl1pPr marL="1149719" indent="-114971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6224" indent="-1091167"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7881" indent="-117634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2425" indent="-105922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6838" indent="-11390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69794" indent="-11390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02764" indent="-11390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35731" indent="-11390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68688" indent="-113908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5926" rtl="0" eaLnBrk="1" latinLnBrk="0" hangingPunct="1">
        <a:defRPr sz="6082" kern="1200">
          <a:solidFill>
            <a:schemeClr val="tx1"/>
          </a:solidFill>
          <a:latin typeface="+mn-lt"/>
          <a:ea typeface="+mn-ea"/>
          <a:cs typeface="+mn-cs"/>
        </a:defRPr>
      </a:lvl1pPr>
      <a:lvl2pPr marL="1532978" algn="l" defTabSz="3065926" rtl="0" eaLnBrk="1" latinLnBrk="0" hangingPunct="1">
        <a:defRPr sz="6082" kern="1200">
          <a:solidFill>
            <a:schemeClr val="tx1"/>
          </a:solidFill>
          <a:latin typeface="+mn-lt"/>
          <a:ea typeface="+mn-ea"/>
          <a:cs typeface="+mn-cs"/>
        </a:defRPr>
      </a:lvl2pPr>
      <a:lvl3pPr marL="3065926" algn="l" defTabSz="3065926" rtl="0" eaLnBrk="1" latinLnBrk="0" hangingPunct="1">
        <a:defRPr sz="6082" kern="1200">
          <a:solidFill>
            <a:schemeClr val="tx1"/>
          </a:solidFill>
          <a:latin typeface="+mn-lt"/>
          <a:ea typeface="+mn-ea"/>
          <a:cs typeface="+mn-cs"/>
        </a:defRPr>
      </a:lvl3pPr>
      <a:lvl4pPr marL="4598897" algn="l" defTabSz="3065926" rtl="0" eaLnBrk="1" latinLnBrk="0" hangingPunct="1">
        <a:defRPr sz="6082" kern="1200">
          <a:solidFill>
            <a:schemeClr val="tx1"/>
          </a:solidFill>
          <a:latin typeface="+mn-lt"/>
          <a:ea typeface="+mn-ea"/>
          <a:cs typeface="+mn-cs"/>
        </a:defRPr>
      </a:lvl4pPr>
      <a:lvl5pPr marL="6131850" algn="l" defTabSz="3065926" rtl="0" eaLnBrk="1" latinLnBrk="0" hangingPunct="1">
        <a:defRPr sz="6082" kern="1200">
          <a:solidFill>
            <a:schemeClr val="tx1"/>
          </a:solidFill>
          <a:latin typeface="+mn-lt"/>
          <a:ea typeface="+mn-ea"/>
          <a:cs typeface="+mn-cs"/>
        </a:defRPr>
      </a:lvl5pPr>
      <a:lvl6pPr marL="7664819" algn="l" defTabSz="3065926" rtl="0" eaLnBrk="1" latinLnBrk="0" hangingPunct="1">
        <a:defRPr sz="6082" kern="1200">
          <a:solidFill>
            <a:schemeClr val="tx1"/>
          </a:solidFill>
          <a:latin typeface="+mn-lt"/>
          <a:ea typeface="+mn-ea"/>
          <a:cs typeface="+mn-cs"/>
        </a:defRPr>
      </a:lvl6pPr>
      <a:lvl7pPr marL="9197776" algn="l" defTabSz="3065926" rtl="0" eaLnBrk="1" latinLnBrk="0" hangingPunct="1">
        <a:defRPr sz="6082" kern="1200">
          <a:solidFill>
            <a:schemeClr val="tx1"/>
          </a:solidFill>
          <a:latin typeface="+mn-lt"/>
          <a:ea typeface="+mn-ea"/>
          <a:cs typeface="+mn-cs"/>
        </a:defRPr>
      </a:lvl7pPr>
      <a:lvl8pPr marL="10730745" algn="l" defTabSz="3065926" rtl="0" eaLnBrk="1" latinLnBrk="0" hangingPunct="1">
        <a:defRPr sz="6082" kern="1200">
          <a:solidFill>
            <a:schemeClr val="tx1"/>
          </a:solidFill>
          <a:latin typeface="+mn-lt"/>
          <a:ea typeface="+mn-ea"/>
          <a:cs typeface="+mn-cs"/>
        </a:defRPr>
      </a:lvl8pPr>
      <a:lvl9pPr marL="12263704" algn="l" defTabSz="3065926" rtl="0" eaLnBrk="1" latinLnBrk="0" hangingPunct="1">
        <a:defRPr sz="6082"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7928" tIns="183865" rIns="367928" bIns="18386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367928" tIns="183865" rIns="367928" bIns="18386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7928" tIns="183865" rIns="367928" bIns="18386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367928" tIns="183865" rIns="367928" bIns="18386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06566" tIns="153201" rIns="306566" bIns="153201"/>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566" tIns="153201" rIns="306566" bIns="153201"/>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1378924114"/>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2621" algn="l" rtl="0" eaLnBrk="1" fontAlgn="base" hangingPunct="1">
        <a:spcBef>
          <a:spcPct val="0"/>
        </a:spcBef>
        <a:spcAft>
          <a:spcPct val="0"/>
        </a:spcAft>
        <a:defRPr sz="13581">
          <a:solidFill>
            <a:schemeClr val="tx2"/>
          </a:solidFill>
          <a:latin typeface="Garamond" pitchFamily="18" charset="0"/>
        </a:defRPr>
      </a:lvl6pPr>
      <a:lvl7pPr marL="3065209" algn="l" rtl="0" eaLnBrk="1" fontAlgn="base" hangingPunct="1">
        <a:spcBef>
          <a:spcPct val="0"/>
        </a:spcBef>
        <a:spcAft>
          <a:spcPct val="0"/>
        </a:spcAft>
        <a:defRPr sz="13581">
          <a:solidFill>
            <a:schemeClr val="tx2"/>
          </a:solidFill>
          <a:latin typeface="Garamond" pitchFamily="18" charset="0"/>
        </a:defRPr>
      </a:lvl7pPr>
      <a:lvl8pPr marL="4597821" algn="l" rtl="0" eaLnBrk="1" fontAlgn="base" hangingPunct="1">
        <a:spcBef>
          <a:spcPct val="0"/>
        </a:spcBef>
        <a:spcAft>
          <a:spcPct val="0"/>
        </a:spcAft>
        <a:defRPr sz="13581">
          <a:solidFill>
            <a:schemeClr val="tx2"/>
          </a:solidFill>
          <a:latin typeface="Garamond" pitchFamily="18" charset="0"/>
        </a:defRPr>
      </a:lvl8pPr>
      <a:lvl9pPr marL="6130421" algn="l" rtl="0" eaLnBrk="1" fontAlgn="base" hangingPunct="1">
        <a:spcBef>
          <a:spcPct val="0"/>
        </a:spcBef>
        <a:spcAft>
          <a:spcPct val="0"/>
        </a:spcAft>
        <a:defRPr sz="13581">
          <a:solidFill>
            <a:schemeClr val="tx2"/>
          </a:solidFill>
          <a:latin typeface="Garamond" pitchFamily="18" charset="0"/>
        </a:defRPr>
      </a:lvl9pPr>
    </p:titleStyle>
    <p:bodyStyle>
      <a:lvl1pPr marL="1149448" indent="-1149448"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5699" indent="-109091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7079" indent="-117607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1380" indent="-105897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5523" indent="-11388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68122" indent="-11388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700737" indent="-11388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33344" indent="-11388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65940" indent="-11388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5209" rtl="0" eaLnBrk="1" latinLnBrk="0" hangingPunct="1">
        <a:defRPr sz="6082" kern="1200">
          <a:solidFill>
            <a:schemeClr val="tx1"/>
          </a:solidFill>
          <a:latin typeface="+mn-lt"/>
          <a:ea typeface="+mn-ea"/>
          <a:cs typeface="+mn-cs"/>
        </a:defRPr>
      </a:lvl1pPr>
      <a:lvl2pPr marL="1532621" algn="l" defTabSz="3065209" rtl="0" eaLnBrk="1" latinLnBrk="0" hangingPunct="1">
        <a:defRPr sz="6082" kern="1200">
          <a:solidFill>
            <a:schemeClr val="tx1"/>
          </a:solidFill>
          <a:latin typeface="+mn-lt"/>
          <a:ea typeface="+mn-ea"/>
          <a:cs typeface="+mn-cs"/>
        </a:defRPr>
      </a:lvl2pPr>
      <a:lvl3pPr marL="3065209" algn="l" defTabSz="3065209" rtl="0" eaLnBrk="1" latinLnBrk="0" hangingPunct="1">
        <a:defRPr sz="6082" kern="1200">
          <a:solidFill>
            <a:schemeClr val="tx1"/>
          </a:solidFill>
          <a:latin typeface="+mn-lt"/>
          <a:ea typeface="+mn-ea"/>
          <a:cs typeface="+mn-cs"/>
        </a:defRPr>
      </a:lvl3pPr>
      <a:lvl4pPr marL="4597821" algn="l" defTabSz="3065209" rtl="0" eaLnBrk="1" latinLnBrk="0" hangingPunct="1">
        <a:defRPr sz="6082" kern="1200">
          <a:solidFill>
            <a:schemeClr val="tx1"/>
          </a:solidFill>
          <a:latin typeface="+mn-lt"/>
          <a:ea typeface="+mn-ea"/>
          <a:cs typeface="+mn-cs"/>
        </a:defRPr>
      </a:lvl4pPr>
      <a:lvl5pPr marL="6130421" algn="l" defTabSz="3065209" rtl="0" eaLnBrk="1" latinLnBrk="0" hangingPunct="1">
        <a:defRPr sz="6082" kern="1200">
          <a:solidFill>
            <a:schemeClr val="tx1"/>
          </a:solidFill>
          <a:latin typeface="+mn-lt"/>
          <a:ea typeface="+mn-ea"/>
          <a:cs typeface="+mn-cs"/>
        </a:defRPr>
      </a:lvl5pPr>
      <a:lvl6pPr marL="7663030" algn="l" defTabSz="3065209" rtl="0" eaLnBrk="1" latinLnBrk="0" hangingPunct="1">
        <a:defRPr sz="6082" kern="1200">
          <a:solidFill>
            <a:schemeClr val="tx1"/>
          </a:solidFill>
          <a:latin typeface="+mn-lt"/>
          <a:ea typeface="+mn-ea"/>
          <a:cs typeface="+mn-cs"/>
        </a:defRPr>
      </a:lvl6pPr>
      <a:lvl7pPr marL="9195627" algn="l" defTabSz="3065209" rtl="0" eaLnBrk="1" latinLnBrk="0" hangingPunct="1">
        <a:defRPr sz="6082" kern="1200">
          <a:solidFill>
            <a:schemeClr val="tx1"/>
          </a:solidFill>
          <a:latin typeface="+mn-lt"/>
          <a:ea typeface="+mn-ea"/>
          <a:cs typeface="+mn-cs"/>
        </a:defRPr>
      </a:lvl7pPr>
      <a:lvl8pPr marL="10728242" algn="l" defTabSz="3065209" rtl="0" eaLnBrk="1" latinLnBrk="0" hangingPunct="1">
        <a:defRPr sz="6082" kern="1200">
          <a:solidFill>
            <a:schemeClr val="tx1"/>
          </a:solidFill>
          <a:latin typeface="+mn-lt"/>
          <a:ea typeface="+mn-ea"/>
          <a:cs typeface="+mn-cs"/>
        </a:defRPr>
      </a:lvl8pPr>
      <a:lvl9pPr marL="12260845" algn="l" defTabSz="3065209" rtl="0" eaLnBrk="1" latinLnBrk="0" hangingPunct="1">
        <a:defRPr sz="6082"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7843" tIns="183825" rIns="367843" bIns="18382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367843" tIns="183825" rIns="367843" bIns="18382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7843" tIns="183825" rIns="367843" bIns="18382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367843" tIns="183825" rIns="367843" bIns="18382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06495" tIns="153167" rIns="306495" bIns="15316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495" tIns="153167" rIns="306495" bIns="153167"/>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4172608798"/>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2261" algn="l" rtl="0" eaLnBrk="1" fontAlgn="base" hangingPunct="1">
        <a:spcBef>
          <a:spcPct val="0"/>
        </a:spcBef>
        <a:spcAft>
          <a:spcPct val="0"/>
        </a:spcAft>
        <a:defRPr sz="13581">
          <a:solidFill>
            <a:schemeClr val="tx2"/>
          </a:solidFill>
          <a:latin typeface="Garamond" pitchFamily="18" charset="0"/>
        </a:defRPr>
      </a:lvl6pPr>
      <a:lvl7pPr marL="3064500" algn="l" rtl="0" eaLnBrk="1" fontAlgn="base" hangingPunct="1">
        <a:spcBef>
          <a:spcPct val="0"/>
        </a:spcBef>
        <a:spcAft>
          <a:spcPct val="0"/>
        </a:spcAft>
        <a:defRPr sz="13581">
          <a:solidFill>
            <a:schemeClr val="tx2"/>
          </a:solidFill>
          <a:latin typeface="Garamond" pitchFamily="18" charset="0"/>
        </a:defRPr>
      </a:lvl7pPr>
      <a:lvl8pPr marL="4596748" algn="l" rtl="0" eaLnBrk="1" fontAlgn="base" hangingPunct="1">
        <a:spcBef>
          <a:spcPct val="0"/>
        </a:spcBef>
        <a:spcAft>
          <a:spcPct val="0"/>
        </a:spcAft>
        <a:defRPr sz="13581">
          <a:solidFill>
            <a:schemeClr val="tx2"/>
          </a:solidFill>
          <a:latin typeface="Garamond" pitchFamily="18" charset="0"/>
        </a:defRPr>
      </a:lvl8pPr>
      <a:lvl9pPr marL="6128988" algn="l" rtl="0" eaLnBrk="1" fontAlgn="base" hangingPunct="1">
        <a:spcBef>
          <a:spcPct val="0"/>
        </a:spcBef>
        <a:spcAft>
          <a:spcPct val="0"/>
        </a:spcAft>
        <a:defRPr sz="13581">
          <a:solidFill>
            <a:schemeClr val="tx2"/>
          </a:solidFill>
          <a:latin typeface="Garamond" pitchFamily="18" charset="0"/>
        </a:defRPr>
      </a:lvl9pPr>
    </p:titleStyle>
    <p:bodyStyle>
      <a:lvl1pPr marL="1149179" indent="-114917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5174" indent="-1090657"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6279" indent="-1175798"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90334" indent="-105872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4211" indent="-113855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66449" indent="-113855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698708" indent="-113855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30954" indent="-113855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63195" indent="-113855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4500" rtl="0" eaLnBrk="1" latinLnBrk="0" hangingPunct="1">
        <a:defRPr sz="6082" kern="1200">
          <a:solidFill>
            <a:schemeClr val="tx1"/>
          </a:solidFill>
          <a:latin typeface="+mn-lt"/>
          <a:ea typeface="+mn-ea"/>
          <a:cs typeface="+mn-cs"/>
        </a:defRPr>
      </a:lvl1pPr>
      <a:lvl2pPr marL="1532261" algn="l" defTabSz="3064500" rtl="0" eaLnBrk="1" latinLnBrk="0" hangingPunct="1">
        <a:defRPr sz="6082" kern="1200">
          <a:solidFill>
            <a:schemeClr val="tx1"/>
          </a:solidFill>
          <a:latin typeface="+mn-lt"/>
          <a:ea typeface="+mn-ea"/>
          <a:cs typeface="+mn-cs"/>
        </a:defRPr>
      </a:lvl2pPr>
      <a:lvl3pPr marL="3064500" algn="l" defTabSz="3064500" rtl="0" eaLnBrk="1" latinLnBrk="0" hangingPunct="1">
        <a:defRPr sz="6082" kern="1200">
          <a:solidFill>
            <a:schemeClr val="tx1"/>
          </a:solidFill>
          <a:latin typeface="+mn-lt"/>
          <a:ea typeface="+mn-ea"/>
          <a:cs typeface="+mn-cs"/>
        </a:defRPr>
      </a:lvl3pPr>
      <a:lvl4pPr marL="4596748" algn="l" defTabSz="3064500" rtl="0" eaLnBrk="1" latinLnBrk="0" hangingPunct="1">
        <a:defRPr sz="6082" kern="1200">
          <a:solidFill>
            <a:schemeClr val="tx1"/>
          </a:solidFill>
          <a:latin typeface="+mn-lt"/>
          <a:ea typeface="+mn-ea"/>
          <a:cs typeface="+mn-cs"/>
        </a:defRPr>
      </a:lvl4pPr>
      <a:lvl5pPr marL="6128988" algn="l" defTabSz="3064500" rtl="0" eaLnBrk="1" latinLnBrk="0" hangingPunct="1">
        <a:defRPr sz="6082" kern="1200">
          <a:solidFill>
            <a:schemeClr val="tx1"/>
          </a:solidFill>
          <a:latin typeface="+mn-lt"/>
          <a:ea typeface="+mn-ea"/>
          <a:cs typeface="+mn-cs"/>
        </a:defRPr>
      </a:lvl5pPr>
      <a:lvl6pPr marL="7661243" algn="l" defTabSz="3064500" rtl="0" eaLnBrk="1" latinLnBrk="0" hangingPunct="1">
        <a:defRPr sz="6082" kern="1200">
          <a:solidFill>
            <a:schemeClr val="tx1"/>
          </a:solidFill>
          <a:latin typeface="+mn-lt"/>
          <a:ea typeface="+mn-ea"/>
          <a:cs typeface="+mn-cs"/>
        </a:defRPr>
      </a:lvl6pPr>
      <a:lvl7pPr marL="9193483" algn="l" defTabSz="3064500" rtl="0" eaLnBrk="1" latinLnBrk="0" hangingPunct="1">
        <a:defRPr sz="6082" kern="1200">
          <a:solidFill>
            <a:schemeClr val="tx1"/>
          </a:solidFill>
          <a:latin typeface="+mn-lt"/>
          <a:ea typeface="+mn-ea"/>
          <a:cs typeface="+mn-cs"/>
        </a:defRPr>
      </a:lvl7pPr>
      <a:lvl8pPr marL="10725740" algn="l" defTabSz="3064500" rtl="0" eaLnBrk="1" latinLnBrk="0" hangingPunct="1">
        <a:defRPr sz="6082" kern="1200">
          <a:solidFill>
            <a:schemeClr val="tx1"/>
          </a:solidFill>
          <a:latin typeface="+mn-lt"/>
          <a:ea typeface="+mn-ea"/>
          <a:cs typeface="+mn-cs"/>
        </a:defRPr>
      </a:lvl8pPr>
      <a:lvl9pPr marL="12257984" algn="l" defTabSz="3064500" rtl="0" eaLnBrk="1" latinLnBrk="0" hangingPunct="1">
        <a:defRPr sz="608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3163" tIns="186570" rIns="373163" bIns="18657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3163" tIns="186570" rIns="373163" bIns="18657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163" tIns="186570" rIns="373163" bIns="18657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3163" tIns="186570" rIns="373163" bIns="18657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10928" tIns="155454" rIns="310928" bIns="155454"/>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928" tIns="155454" rIns="310928" bIns="155454"/>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466719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4566" algn="l" rtl="0" eaLnBrk="1" fontAlgn="base" hangingPunct="1">
        <a:spcBef>
          <a:spcPct val="0"/>
        </a:spcBef>
        <a:spcAft>
          <a:spcPct val="0"/>
        </a:spcAft>
        <a:defRPr sz="13581">
          <a:solidFill>
            <a:schemeClr val="tx2"/>
          </a:solidFill>
          <a:latin typeface="Garamond" pitchFamily="18" charset="0"/>
        </a:defRPr>
      </a:lvl6pPr>
      <a:lvl7pPr marL="3109134" algn="l" rtl="0" eaLnBrk="1" fontAlgn="base" hangingPunct="1">
        <a:spcBef>
          <a:spcPct val="0"/>
        </a:spcBef>
        <a:spcAft>
          <a:spcPct val="0"/>
        </a:spcAft>
        <a:defRPr sz="13581">
          <a:solidFill>
            <a:schemeClr val="tx2"/>
          </a:solidFill>
          <a:latin typeface="Garamond" pitchFamily="18" charset="0"/>
        </a:defRPr>
      </a:lvl7pPr>
      <a:lvl8pPr marL="4663691" algn="l" rtl="0" eaLnBrk="1" fontAlgn="base" hangingPunct="1">
        <a:spcBef>
          <a:spcPct val="0"/>
        </a:spcBef>
        <a:spcAft>
          <a:spcPct val="0"/>
        </a:spcAft>
        <a:defRPr sz="13581">
          <a:solidFill>
            <a:schemeClr val="tx2"/>
          </a:solidFill>
          <a:latin typeface="Garamond" pitchFamily="18" charset="0"/>
        </a:defRPr>
      </a:lvl8pPr>
      <a:lvl9pPr marL="6218259" algn="l" rtl="0" eaLnBrk="1" fontAlgn="base" hangingPunct="1">
        <a:spcBef>
          <a:spcPct val="0"/>
        </a:spcBef>
        <a:spcAft>
          <a:spcPct val="0"/>
        </a:spcAft>
        <a:defRPr sz="13581">
          <a:solidFill>
            <a:schemeClr val="tx2"/>
          </a:solidFill>
          <a:latin typeface="Garamond" pitchFamily="18" charset="0"/>
        </a:defRPr>
      </a:lvl9pPr>
    </p:titleStyle>
    <p:bodyStyle>
      <a:lvl1pPr marL="1165922" indent="-1165922"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7873" indent="-1106544"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6184" indent="-1192912"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5742" indent="-107415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16264" indent="-11551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70831" indent="-11551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25400" indent="-11551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79964" indent="-11551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34526" indent="-1155132"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9134" rtl="0" eaLnBrk="1" latinLnBrk="0" hangingPunct="1">
        <a:defRPr sz="6082" kern="1200">
          <a:solidFill>
            <a:schemeClr val="tx1"/>
          </a:solidFill>
          <a:latin typeface="+mn-lt"/>
          <a:ea typeface="+mn-ea"/>
          <a:cs typeface="+mn-cs"/>
        </a:defRPr>
      </a:lvl1pPr>
      <a:lvl2pPr marL="1554566" algn="l" defTabSz="3109134" rtl="0" eaLnBrk="1" latinLnBrk="0" hangingPunct="1">
        <a:defRPr sz="6082" kern="1200">
          <a:solidFill>
            <a:schemeClr val="tx1"/>
          </a:solidFill>
          <a:latin typeface="+mn-lt"/>
          <a:ea typeface="+mn-ea"/>
          <a:cs typeface="+mn-cs"/>
        </a:defRPr>
      </a:lvl2pPr>
      <a:lvl3pPr marL="3109134" algn="l" defTabSz="3109134" rtl="0" eaLnBrk="1" latinLnBrk="0" hangingPunct="1">
        <a:defRPr sz="6082" kern="1200">
          <a:solidFill>
            <a:schemeClr val="tx1"/>
          </a:solidFill>
          <a:latin typeface="+mn-lt"/>
          <a:ea typeface="+mn-ea"/>
          <a:cs typeface="+mn-cs"/>
        </a:defRPr>
      </a:lvl3pPr>
      <a:lvl4pPr marL="4663691" algn="l" defTabSz="3109134" rtl="0" eaLnBrk="1" latinLnBrk="0" hangingPunct="1">
        <a:defRPr sz="6082" kern="1200">
          <a:solidFill>
            <a:schemeClr val="tx1"/>
          </a:solidFill>
          <a:latin typeface="+mn-lt"/>
          <a:ea typeface="+mn-ea"/>
          <a:cs typeface="+mn-cs"/>
        </a:defRPr>
      </a:lvl4pPr>
      <a:lvl5pPr marL="6218259" algn="l" defTabSz="3109134" rtl="0" eaLnBrk="1" latinLnBrk="0" hangingPunct="1">
        <a:defRPr sz="6082" kern="1200">
          <a:solidFill>
            <a:schemeClr val="tx1"/>
          </a:solidFill>
          <a:latin typeface="+mn-lt"/>
          <a:ea typeface="+mn-ea"/>
          <a:cs typeface="+mn-cs"/>
        </a:defRPr>
      </a:lvl5pPr>
      <a:lvl6pPr marL="7772823" algn="l" defTabSz="3109134" rtl="0" eaLnBrk="1" latinLnBrk="0" hangingPunct="1">
        <a:defRPr sz="6082" kern="1200">
          <a:solidFill>
            <a:schemeClr val="tx1"/>
          </a:solidFill>
          <a:latin typeface="+mn-lt"/>
          <a:ea typeface="+mn-ea"/>
          <a:cs typeface="+mn-cs"/>
        </a:defRPr>
      </a:lvl6pPr>
      <a:lvl7pPr marL="9327391" algn="l" defTabSz="3109134" rtl="0" eaLnBrk="1" latinLnBrk="0" hangingPunct="1">
        <a:defRPr sz="6082" kern="1200">
          <a:solidFill>
            <a:schemeClr val="tx1"/>
          </a:solidFill>
          <a:latin typeface="+mn-lt"/>
          <a:ea typeface="+mn-ea"/>
          <a:cs typeface="+mn-cs"/>
        </a:defRPr>
      </a:lvl7pPr>
      <a:lvl8pPr marL="10881959" algn="l" defTabSz="3109134" rtl="0" eaLnBrk="1" latinLnBrk="0" hangingPunct="1">
        <a:defRPr sz="6082" kern="1200">
          <a:solidFill>
            <a:schemeClr val="tx1"/>
          </a:solidFill>
          <a:latin typeface="+mn-lt"/>
          <a:ea typeface="+mn-ea"/>
          <a:cs typeface="+mn-cs"/>
        </a:defRPr>
      </a:lvl8pPr>
      <a:lvl9pPr marL="12436517" algn="l" defTabSz="3109134" rtl="0" eaLnBrk="1" latinLnBrk="0" hangingPunct="1">
        <a:defRPr sz="6082"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7758" tIns="183780" rIns="367758" bIns="18378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367758" tIns="183780" rIns="367758" bIns="18378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7758" tIns="183780" rIns="367758" bIns="18378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367758" tIns="183780" rIns="367758" bIns="18378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06424" tIns="153130" rIns="306424" bIns="153130"/>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424" tIns="153130" rIns="306424" bIns="153130"/>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772435777"/>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1905" algn="l" rtl="0" eaLnBrk="1" fontAlgn="base" hangingPunct="1">
        <a:spcBef>
          <a:spcPct val="0"/>
        </a:spcBef>
        <a:spcAft>
          <a:spcPct val="0"/>
        </a:spcAft>
        <a:defRPr sz="13581">
          <a:solidFill>
            <a:schemeClr val="tx2"/>
          </a:solidFill>
          <a:latin typeface="Garamond" pitchFamily="18" charset="0"/>
        </a:defRPr>
      </a:lvl6pPr>
      <a:lvl7pPr marL="3063783" algn="l" rtl="0" eaLnBrk="1" fontAlgn="base" hangingPunct="1">
        <a:spcBef>
          <a:spcPct val="0"/>
        </a:spcBef>
        <a:spcAft>
          <a:spcPct val="0"/>
        </a:spcAft>
        <a:defRPr sz="13581">
          <a:solidFill>
            <a:schemeClr val="tx2"/>
          </a:solidFill>
          <a:latin typeface="Garamond" pitchFamily="18" charset="0"/>
        </a:defRPr>
      </a:lvl7pPr>
      <a:lvl8pPr marL="4595677" algn="l" rtl="0" eaLnBrk="1" fontAlgn="base" hangingPunct="1">
        <a:spcBef>
          <a:spcPct val="0"/>
        </a:spcBef>
        <a:spcAft>
          <a:spcPct val="0"/>
        </a:spcAft>
        <a:defRPr sz="13581">
          <a:solidFill>
            <a:schemeClr val="tx2"/>
          </a:solidFill>
          <a:latin typeface="Garamond" pitchFamily="18" charset="0"/>
        </a:defRPr>
      </a:lvl8pPr>
      <a:lvl9pPr marL="6127559" algn="l" rtl="0" eaLnBrk="1" fontAlgn="base" hangingPunct="1">
        <a:spcBef>
          <a:spcPct val="0"/>
        </a:spcBef>
        <a:spcAft>
          <a:spcPct val="0"/>
        </a:spcAft>
        <a:defRPr sz="13581">
          <a:solidFill>
            <a:schemeClr val="tx2"/>
          </a:solidFill>
          <a:latin typeface="Garamond" pitchFamily="18" charset="0"/>
        </a:defRPr>
      </a:lvl9pPr>
    </p:titleStyle>
    <p:bodyStyle>
      <a:lvl1pPr marL="1148908" indent="-1148908"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4649" indent="-1090401"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5481" indent="-117552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89284" indent="-105848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2899" indent="-113828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64778" indent="-113828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696675" indent="-113828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28570" indent="-113828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60450" indent="-1138285"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3783" rtl="0" eaLnBrk="1" latinLnBrk="0" hangingPunct="1">
        <a:defRPr sz="6082" kern="1200">
          <a:solidFill>
            <a:schemeClr val="tx1"/>
          </a:solidFill>
          <a:latin typeface="+mn-lt"/>
          <a:ea typeface="+mn-ea"/>
          <a:cs typeface="+mn-cs"/>
        </a:defRPr>
      </a:lvl1pPr>
      <a:lvl2pPr marL="1531905" algn="l" defTabSz="3063783" rtl="0" eaLnBrk="1" latinLnBrk="0" hangingPunct="1">
        <a:defRPr sz="6082" kern="1200">
          <a:solidFill>
            <a:schemeClr val="tx1"/>
          </a:solidFill>
          <a:latin typeface="+mn-lt"/>
          <a:ea typeface="+mn-ea"/>
          <a:cs typeface="+mn-cs"/>
        </a:defRPr>
      </a:lvl2pPr>
      <a:lvl3pPr marL="3063783" algn="l" defTabSz="3063783" rtl="0" eaLnBrk="1" latinLnBrk="0" hangingPunct="1">
        <a:defRPr sz="6082" kern="1200">
          <a:solidFill>
            <a:schemeClr val="tx1"/>
          </a:solidFill>
          <a:latin typeface="+mn-lt"/>
          <a:ea typeface="+mn-ea"/>
          <a:cs typeface="+mn-cs"/>
        </a:defRPr>
      </a:lvl3pPr>
      <a:lvl4pPr marL="4595677" algn="l" defTabSz="3063783" rtl="0" eaLnBrk="1" latinLnBrk="0" hangingPunct="1">
        <a:defRPr sz="6082" kern="1200">
          <a:solidFill>
            <a:schemeClr val="tx1"/>
          </a:solidFill>
          <a:latin typeface="+mn-lt"/>
          <a:ea typeface="+mn-ea"/>
          <a:cs typeface="+mn-cs"/>
        </a:defRPr>
      </a:lvl4pPr>
      <a:lvl5pPr marL="6127559" algn="l" defTabSz="3063783" rtl="0" eaLnBrk="1" latinLnBrk="0" hangingPunct="1">
        <a:defRPr sz="6082" kern="1200">
          <a:solidFill>
            <a:schemeClr val="tx1"/>
          </a:solidFill>
          <a:latin typeface="+mn-lt"/>
          <a:ea typeface="+mn-ea"/>
          <a:cs typeface="+mn-cs"/>
        </a:defRPr>
      </a:lvl5pPr>
      <a:lvl6pPr marL="7659456" algn="l" defTabSz="3063783" rtl="0" eaLnBrk="1" latinLnBrk="0" hangingPunct="1">
        <a:defRPr sz="6082" kern="1200">
          <a:solidFill>
            <a:schemeClr val="tx1"/>
          </a:solidFill>
          <a:latin typeface="+mn-lt"/>
          <a:ea typeface="+mn-ea"/>
          <a:cs typeface="+mn-cs"/>
        </a:defRPr>
      </a:lvl6pPr>
      <a:lvl7pPr marL="9191337" algn="l" defTabSz="3063783" rtl="0" eaLnBrk="1" latinLnBrk="0" hangingPunct="1">
        <a:defRPr sz="6082" kern="1200">
          <a:solidFill>
            <a:schemeClr val="tx1"/>
          </a:solidFill>
          <a:latin typeface="+mn-lt"/>
          <a:ea typeface="+mn-ea"/>
          <a:cs typeface="+mn-cs"/>
        </a:defRPr>
      </a:lvl7pPr>
      <a:lvl8pPr marL="10723237" algn="l" defTabSz="3063783" rtl="0" eaLnBrk="1" latinLnBrk="0" hangingPunct="1">
        <a:defRPr sz="6082" kern="1200">
          <a:solidFill>
            <a:schemeClr val="tx1"/>
          </a:solidFill>
          <a:latin typeface="+mn-lt"/>
          <a:ea typeface="+mn-ea"/>
          <a:cs typeface="+mn-cs"/>
        </a:defRPr>
      </a:lvl8pPr>
      <a:lvl9pPr marL="12255125" algn="l" defTabSz="3063783" rtl="0" eaLnBrk="1" latinLnBrk="0" hangingPunct="1">
        <a:defRPr sz="6082"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7673" tIns="183733" rIns="367673" bIns="183733"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367673" tIns="183733" rIns="367673" bIns="18373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7673" tIns="183733" rIns="367673" bIns="183733"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367673" tIns="183733" rIns="367673" bIns="183733"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06354" tIns="153091" rIns="306354" bIns="153091"/>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354" tIns="153091" rIns="306354" bIns="153091"/>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1881864993"/>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1549" algn="l" rtl="0" eaLnBrk="1" fontAlgn="base" hangingPunct="1">
        <a:spcBef>
          <a:spcPct val="0"/>
        </a:spcBef>
        <a:spcAft>
          <a:spcPct val="0"/>
        </a:spcAft>
        <a:defRPr sz="13581">
          <a:solidFill>
            <a:schemeClr val="tx2"/>
          </a:solidFill>
          <a:latin typeface="Garamond" pitchFamily="18" charset="0"/>
        </a:defRPr>
      </a:lvl6pPr>
      <a:lvl7pPr marL="3063066" algn="l" rtl="0" eaLnBrk="1" fontAlgn="base" hangingPunct="1">
        <a:spcBef>
          <a:spcPct val="0"/>
        </a:spcBef>
        <a:spcAft>
          <a:spcPct val="0"/>
        </a:spcAft>
        <a:defRPr sz="13581">
          <a:solidFill>
            <a:schemeClr val="tx2"/>
          </a:solidFill>
          <a:latin typeface="Garamond" pitchFamily="18" charset="0"/>
        </a:defRPr>
      </a:lvl7pPr>
      <a:lvl8pPr marL="4594605" algn="l" rtl="0" eaLnBrk="1" fontAlgn="base" hangingPunct="1">
        <a:spcBef>
          <a:spcPct val="0"/>
        </a:spcBef>
        <a:spcAft>
          <a:spcPct val="0"/>
        </a:spcAft>
        <a:defRPr sz="13581">
          <a:solidFill>
            <a:schemeClr val="tx2"/>
          </a:solidFill>
          <a:latin typeface="Garamond" pitchFamily="18" charset="0"/>
        </a:defRPr>
      </a:lvl8pPr>
      <a:lvl9pPr marL="6126128" algn="l" rtl="0" eaLnBrk="1" fontAlgn="base" hangingPunct="1">
        <a:spcBef>
          <a:spcPct val="0"/>
        </a:spcBef>
        <a:spcAft>
          <a:spcPct val="0"/>
        </a:spcAft>
        <a:defRPr sz="13581">
          <a:solidFill>
            <a:schemeClr val="tx2"/>
          </a:solidFill>
          <a:latin typeface="Garamond" pitchFamily="18" charset="0"/>
        </a:defRPr>
      </a:lvl9pPr>
    </p:titleStyle>
    <p:bodyStyle>
      <a:lvl1pPr marL="1148644" indent="-1148644"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4124" indent="-1090142"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4679" indent="-1175248"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88238" indent="-10582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1582" indent="-11380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63104" indent="-11380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694649" indent="-11380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26187" indent="-11380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57710" indent="-1138018"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3066" rtl="0" eaLnBrk="1" latinLnBrk="0" hangingPunct="1">
        <a:defRPr sz="6082" kern="1200">
          <a:solidFill>
            <a:schemeClr val="tx1"/>
          </a:solidFill>
          <a:latin typeface="+mn-lt"/>
          <a:ea typeface="+mn-ea"/>
          <a:cs typeface="+mn-cs"/>
        </a:defRPr>
      </a:lvl1pPr>
      <a:lvl2pPr marL="1531549" algn="l" defTabSz="3063066" rtl="0" eaLnBrk="1" latinLnBrk="0" hangingPunct="1">
        <a:defRPr sz="6082" kern="1200">
          <a:solidFill>
            <a:schemeClr val="tx1"/>
          </a:solidFill>
          <a:latin typeface="+mn-lt"/>
          <a:ea typeface="+mn-ea"/>
          <a:cs typeface="+mn-cs"/>
        </a:defRPr>
      </a:lvl2pPr>
      <a:lvl3pPr marL="3063066" algn="l" defTabSz="3063066" rtl="0" eaLnBrk="1" latinLnBrk="0" hangingPunct="1">
        <a:defRPr sz="6082" kern="1200">
          <a:solidFill>
            <a:schemeClr val="tx1"/>
          </a:solidFill>
          <a:latin typeface="+mn-lt"/>
          <a:ea typeface="+mn-ea"/>
          <a:cs typeface="+mn-cs"/>
        </a:defRPr>
      </a:lvl3pPr>
      <a:lvl4pPr marL="4594605" algn="l" defTabSz="3063066" rtl="0" eaLnBrk="1" latinLnBrk="0" hangingPunct="1">
        <a:defRPr sz="6082" kern="1200">
          <a:solidFill>
            <a:schemeClr val="tx1"/>
          </a:solidFill>
          <a:latin typeface="+mn-lt"/>
          <a:ea typeface="+mn-ea"/>
          <a:cs typeface="+mn-cs"/>
        </a:defRPr>
      </a:lvl4pPr>
      <a:lvl5pPr marL="6126128" algn="l" defTabSz="3063066" rtl="0" eaLnBrk="1" latinLnBrk="0" hangingPunct="1">
        <a:defRPr sz="6082" kern="1200">
          <a:solidFill>
            <a:schemeClr val="tx1"/>
          </a:solidFill>
          <a:latin typeface="+mn-lt"/>
          <a:ea typeface="+mn-ea"/>
          <a:cs typeface="+mn-cs"/>
        </a:defRPr>
      </a:lvl5pPr>
      <a:lvl6pPr marL="7657666" algn="l" defTabSz="3063066" rtl="0" eaLnBrk="1" latinLnBrk="0" hangingPunct="1">
        <a:defRPr sz="6082" kern="1200">
          <a:solidFill>
            <a:schemeClr val="tx1"/>
          </a:solidFill>
          <a:latin typeface="+mn-lt"/>
          <a:ea typeface="+mn-ea"/>
          <a:cs typeface="+mn-cs"/>
        </a:defRPr>
      </a:lvl6pPr>
      <a:lvl7pPr marL="9189194" algn="l" defTabSz="3063066" rtl="0" eaLnBrk="1" latinLnBrk="0" hangingPunct="1">
        <a:defRPr sz="6082" kern="1200">
          <a:solidFill>
            <a:schemeClr val="tx1"/>
          </a:solidFill>
          <a:latin typeface="+mn-lt"/>
          <a:ea typeface="+mn-ea"/>
          <a:cs typeface="+mn-cs"/>
        </a:defRPr>
      </a:lvl7pPr>
      <a:lvl8pPr marL="10720737" algn="l" defTabSz="3063066" rtl="0" eaLnBrk="1" latinLnBrk="0" hangingPunct="1">
        <a:defRPr sz="6082" kern="1200">
          <a:solidFill>
            <a:schemeClr val="tx1"/>
          </a:solidFill>
          <a:latin typeface="+mn-lt"/>
          <a:ea typeface="+mn-ea"/>
          <a:cs typeface="+mn-cs"/>
        </a:defRPr>
      </a:lvl8pPr>
      <a:lvl9pPr marL="12252271" algn="l" defTabSz="3063066" rtl="0" eaLnBrk="1" latinLnBrk="0" hangingPunct="1">
        <a:defRPr sz="6082"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67588" tIns="183690" rIns="367588" bIns="18369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5"/>
            <a:ext cx="27123390" cy="28727390"/>
          </a:xfrm>
          <a:prstGeom prst="rect">
            <a:avLst/>
          </a:prstGeom>
          <a:noFill/>
          <a:ln w="9525">
            <a:noFill/>
            <a:miter lim="800000"/>
            <a:headEnd/>
            <a:tailEnd/>
          </a:ln>
        </p:spPr>
        <p:txBody>
          <a:bodyPr vert="horz" wrap="square" lIns="367588" tIns="183690" rIns="367588" bIns="1836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7588" tIns="183690" rIns="367588" bIns="18369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836821" y="33365513"/>
            <a:ext cx="6720840" cy="2399983"/>
          </a:xfrm>
          <a:prstGeom prst="rect">
            <a:avLst/>
          </a:prstGeom>
          <a:noFill/>
          <a:ln w="9525">
            <a:noFill/>
            <a:miter lim="800000"/>
            <a:headEnd/>
            <a:tailEnd/>
          </a:ln>
          <a:effectLst/>
        </p:spPr>
        <p:txBody>
          <a:bodyPr vert="horz" wrap="square" lIns="367588" tIns="183690" rIns="367588" bIns="18369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720090" y="33875532"/>
            <a:ext cx="27123390" cy="0"/>
          </a:xfrm>
          <a:prstGeom prst="line">
            <a:avLst/>
          </a:prstGeom>
          <a:noFill/>
          <a:ln w="19050">
            <a:solidFill>
              <a:schemeClr val="accent1"/>
            </a:solidFill>
            <a:round/>
            <a:headEnd/>
            <a:tailEnd/>
          </a:ln>
          <a:effectLst/>
        </p:spPr>
        <p:txBody>
          <a:bodyPr lIns="306283" tIns="153055" rIns="306283" bIns="153055"/>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283" tIns="153055" rIns="306283" bIns="153055"/>
          <a:lstStyle/>
          <a:p>
            <a:pPr>
              <a:defRPr/>
            </a:pPr>
            <a:endParaRPr lang="en-US" sz="6082">
              <a:solidFill>
                <a:srgbClr val="000000"/>
              </a:solidFill>
              <a:latin typeface="Tahoma"/>
            </a:endParaRPr>
          </a:p>
        </p:txBody>
      </p:sp>
    </p:spTree>
    <p:extLst>
      <p:ext uri="{BB962C8B-B14F-4D97-AF65-F5344CB8AC3E}">
        <p14:creationId xmlns:p14="http://schemas.microsoft.com/office/powerpoint/2010/main" val="2528296735"/>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1191" algn="l" rtl="0" eaLnBrk="1" fontAlgn="base" hangingPunct="1">
        <a:spcBef>
          <a:spcPct val="0"/>
        </a:spcBef>
        <a:spcAft>
          <a:spcPct val="0"/>
        </a:spcAft>
        <a:defRPr sz="13581">
          <a:solidFill>
            <a:schemeClr val="tx2"/>
          </a:solidFill>
          <a:latin typeface="Garamond" pitchFamily="18" charset="0"/>
        </a:defRPr>
      </a:lvl6pPr>
      <a:lvl7pPr marL="3062350" algn="l" rtl="0" eaLnBrk="1" fontAlgn="base" hangingPunct="1">
        <a:spcBef>
          <a:spcPct val="0"/>
        </a:spcBef>
        <a:spcAft>
          <a:spcPct val="0"/>
        </a:spcAft>
        <a:defRPr sz="13581">
          <a:solidFill>
            <a:schemeClr val="tx2"/>
          </a:solidFill>
          <a:latin typeface="Garamond" pitchFamily="18" charset="0"/>
        </a:defRPr>
      </a:lvl7pPr>
      <a:lvl8pPr marL="4593532" algn="l" rtl="0" eaLnBrk="1" fontAlgn="base" hangingPunct="1">
        <a:spcBef>
          <a:spcPct val="0"/>
        </a:spcBef>
        <a:spcAft>
          <a:spcPct val="0"/>
        </a:spcAft>
        <a:defRPr sz="13581">
          <a:solidFill>
            <a:schemeClr val="tx2"/>
          </a:solidFill>
          <a:latin typeface="Garamond" pitchFamily="18" charset="0"/>
        </a:defRPr>
      </a:lvl8pPr>
      <a:lvl9pPr marL="6124699" algn="l" rtl="0" eaLnBrk="1" fontAlgn="base" hangingPunct="1">
        <a:spcBef>
          <a:spcPct val="0"/>
        </a:spcBef>
        <a:spcAft>
          <a:spcPct val="0"/>
        </a:spcAft>
        <a:defRPr sz="13581">
          <a:solidFill>
            <a:schemeClr val="tx2"/>
          </a:solidFill>
          <a:latin typeface="Garamond" pitchFamily="18" charset="0"/>
        </a:defRPr>
      </a:lvl9pPr>
    </p:titleStyle>
    <p:bodyStyle>
      <a:lvl1pPr marL="1148373" indent="-1148373"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3602" indent="-1089888"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3884" indent="-1174969"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87190" indent="-105798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30266" indent="-113775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61433" indent="-113775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692624" indent="-113775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23804" indent="-113775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54969" indent="-113775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2350" rtl="0" eaLnBrk="1" latinLnBrk="0" hangingPunct="1">
        <a:defRPr sz="6082" kern="1200">
          <a:solidFill>
            <a:schemeClr val="tx1"/>
          </a:solidFill>
          <a:latin typeface="+mn-lt"/>
          <a:ea typeface="+mn-ea"/>
          <a:cs typeface="+mn-cs"/>
        </a:defRPr>
      </a:lvl1pPr>
      <a:lvl2pPr marL="1531191" algn="l" defTabSz="3062350" rtl="0" eaLnBrk="1" latinLnBrk="0" hangingPunct="1">
        <a:defRPr sz="6082" kern="1200">
          <a:solidFill>
            <a:schemeClr val="tx1"/>
          </a:solidFill>
          <a:latin typeface="+mn-lt"/>
          <a:ea typeface="+mn-ea"/>
          <a:cs typeface="+mn-cs"/>
        </a:defRPr>
      </a:lvl2pPr>
      <a:lvl3pPr marL="3062350" algn="l" defTabSz="3062350" rtl="0" eaLnBrk="1" latinLnBrk="0" hangingPunct="1">
        <a:defRPr sz="6082" kern="1200">
          <a:solidFill>
            <a:schemeClr val="tx1"/>
          </a:solidFill>
          <a:latin typeface="+mn-lt"/>
          <a:ea typeface="+mn-ea"/>
          <a:cs typeface="+mn-cs"/>
        </a:defRPr>
      </a:lvl3pPr>
      <a:lvl4pPr marL="4593532" algn="l" defTabSz="3062350" rtl="0" eaLnBrk="1" latinLnBrk="0" hangingPunct="1">
        <a:defRPr sz="6082" kern="1200">
          <a:solidFill>
            <a:schemeClr val="tx1"/>
          </a:solidFill>
          <a:latin typeface="+mn-lt"/>
          <a:ea typeface="+mn-ea"/>
          <a:cs typeface="+mn-cs"/>
        </a:defRPr>
      </a:lvl4pPr>
      <a:lvl5pPr marL="6124699" algn="l" defTabSz="3062350" rtl="0" eaLnBrk="1" latinLnBrk="0" hangingPunct="1">
        <a:defRPr sz="6082" kern="1200">
          <a:solidFill>
            <a:schemeClr val="tx1"/>
          </a:solidFill>
          <a:latin typeface="+mn-lt"/>
          <a:ea typeface="+mn-ea"/>
          <a:cs typeface="+mn-cs"/>
        </a:defRPr>
      </a:lvl5pPr>
      <a:lvl6pPr marL="7655886" algn="l" defTabSz="3062350" rtl="0" eaLnBrk="1" latinLnBrk="0" hangingPunct="1">
        <a:defRPr sz="6082" kern="1200">
          <a:solidFill>
            <a:schemeClr val="tx1"/>
          </a:solidFill>
          <a:latin typeface="+mn-lt"/>
          <a:ea typeface="+mn-ea"/>
          <a:cs typeface="+mn-cs"/>
        </a:defRPr>
      </a:lvl6pPr>
      <a:lvl7pPr marL="9187049" algn="l" defTabSz="3062350" rtl="0" eaLnBrk="1" latinLnBrk="0" hangingPunct="1">
        <a:defRPr sz="6082" kern="1200">
          <a:solidFill>
            <a:schemeClr val="tx1"/>
          </a:solidFill>
          <a:latin typeface="+mn-lt"/>
          <a:ea typeface="+mn-ea"/>
          <a:cs typeface="+mn-cs"/>
        </a:defRPr>
      </a:lvl7pPr>
      <a:lvl8pPr marL="10718239" algn="l" defTabSz="3062350" rtl="0" eaLnBrk="1" latinLnBrk="0" hangingPunct="1">
        <a:defRPr sz="6082" kern="1200">
          <a:solidFill>
            <a:schemeClr val="tx1"/>
          </a:solidFill>
          <a:latin typeface="+mn-lt"/>
          <a:ea typeface="+mn-ea"/>
          <a:cs typeface="+mn-cs"/>
        </a:defRPr>
      </a:lvl8pPr>
      <a:lvl9pPr marL="12249415" algn="l" defTabSz="3062350" rtl="0" eaLnBrk="1" latinLnBrk="0" hangingPunct="1">
        <a:defRPr sz="6082"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67500" tIns="183645" rIns="367500" bIns="18364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67500" tIns="183645" rIns="367500" bIns="18364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67500" tIns="183645" rIns="367500" bIns="183645"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67500" tIns="183645" rIns="367500" bIns="18364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06209" tIns="153017" rIns="306209" bIns="153017"/>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06209" tIns="153017" rIns="306209" bIns="153017"/>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26726125"/>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30834" algn="l" rtl="0" eaLnBrk="1" fontAlgn="base" hangingPunct="1">
        <a:spcBef>
          <a:spcPct val="0"/>
        </a:spcBef>
        <a:spcAft>
          <a:spcPct val="0"/>
        </a:spcAft>
        <a:defRPr sz="13581">
          <a:solidFill>
            <a:schemeClr val="tx2"/>
          </a:solidFill>
          <a:latin typeface="Garamond" pitchFamily="18" charset="0"/>
        </a:defRPr>
      </a:lvl6pPr>
      <a:lvl7pPr marL="3061638" algn="l" rtl="0" eaLnBrk="1" fontAlgn="base" hangingPunct="1">
        <a:spcBef>
          <a:spcPct val="0"/>
        </a:spcBef>
        <a:spcAft>
          <a:spcPct val="0"/>
        </a:spcAft>
        <a:defRPr sz="13581">
          <a:solidFill>
            <a:schemeClr val="tx2"/>
          </a:solidFill>
          <a:latin typeface="Garamond" pitchFamily="18" charset="0"/>
        </a:defRPr>
      </a:lvl7pPr>
      <a:lvl8pPr marL="4592459" algn="l" rtl="0" eaLnBrk="1" fontAlgn="base" hangingPunct="1">
        <a:spcBef>
          <a:spcPct val="0"/>
        </a:spcBef>
        <a:spcAft>
          <a:spcPct val="0"/>
        </a:spcAft>
        <a:defRPr sz="13581">
          <a:solidFill>
            <a:schemeClr val="tx2"/>
          </a:solidFill>
          <a:latin typeface="Garamond" pitchFamily="18" charset="0"/>
        </a:defRPr>
      </a:lvl8pPr>
      <a:lvl9pPr marL="6123268" algn="l" rtl="0" eaLnBrk="1" fontAlgn="base" hangingPunct="1">
        <a:spcBef>
          <a:spcPct val="0"/>
        </a:spcBef>
        <a:spcAft>
          <a:spcPct val="0"/>
        </a:spcAft>
        <a:defRPr sz="13581">
          <a:solidFill>
            <a:schemeClr val="tx2"/>
          </a:solidFill>
          <a:latin typeface="Garamond" pitchFamily="18" charset="0"/>
        </a:defRPr>
      </a:lvl9pPr>
    </p:titleStyle>
    <p:bodyStyle>
      <a:lvl1pPr marL="1148104" indent="-1148104"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43079" indent="-1089634"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23086" indent="-1174695"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486149" indent="-105774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628958" indent="-113749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159767" indent="-113749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690595" indent="-113749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221417" indent="-113749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752228" indent="-1137491"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061638" rtl="0" eaLnBrk="1" latinLnBrk="0" hangingPunct="1">
        <a:defRPr sz="6082" kern="1200">
          <a:solidFill>
            <a:schemeClr val="tx1"/>
          </a:solidFill>
          <a:latin typeface="+mn-lt"/>
          <a:ea typeface="+mn-ea"/>
          <a:cs typeface="+mn-cs"/>
        </a:defRPr>
      </a:lvl1pPr>
      <a:lvl2pPr marL="1530834" algn="l" defTabSz="3061638" rtl="0" eaLnBrk="1" latinLnBrk="0" hangingPunct="1">
        <a:defRPr sz="6082" kern="1200">
          <a:solidFill>
            <a:schemeClr val="tx1"/>
          </a:solidFill>
          <a:latin typeface="+mn-lt"/>
          <a:ea typeface="+mn-ea"/>
          <a:cs typeface="+mn-cs"/>
        </a:defRPr>
      </a:lvl2pPr>
      <a:lvl3pPr marL="3061638" algn="l" defTabSz="3061638" rtl="0" eaLnBrk="1" latinLnBrk="0" hangingPunct="1">
        <a:defRPr sz="6082" kern="1200">
          <a:solidFill>
            <a:schemeClr val="tx1"/>
          </a:solidFill>
          <a:latin typeface="+mn-lt"/>
          <a:ea typeface="+mn-ea"/>
          <a:cs typeface="+mn-cs"/>
        </a:defRPr>
      </a:lvl3pPr>
      <a:lvl4pPr marL="4592459" algn="l" defTabSz="3061638" rtl="0" eaLnBrk="1" latinLnBrk="0" hangingPunct="1">
        <a:defRPr sz="6082" kern="1200">
          <a:solidFill>
            <a:schemeClr val="tx1"/>
          </a:solidFill>
          <a:latin typeface="+mn-lt"/>
          <a:ea typeface="+mn-ea"/>
          <a:cs typeface="+mn-cs"/>
        </a:defRPr>
      </a:lvl4pPr>
      <a:lvl5pPr marL="6123268" algn="l" defTabSz="3061638" rtl="0" eaLnBrk="1" latinLnBrk="0" hangingPunct="1">
        <a:defRPr sz="6082" kern="1200">
          <a:solidFill>
            <a:schemeClr val="tx1"/>
          </a:solidFill>
          <a:latin typeface="+mn-lt"/>
          <a:ea typeface="+mn-ea"/>
          <a:cs typeface="+mn-cs"/>
        </a:defRPr>
      </a:lvl5pPr>
      <a:lvl6pPr marL="7654103" algn="l" defTabSz="3061638" rtl="0" eaLnBrk="1" latinLnBrk="0" hangingPunct="1">
        <a:defRPr sz="6082" kern="1200">
          <a:solidFill>
            <a:schemeClr val="tx1"/>
          </a:solidFill>
          <a:latin typeface="+mn-lt"/>
          <a:ea typeface="+mn-ea"/>
          <a:cs typeface="+mn-cs"/>
        </a:defRPr>
      </a:lvl6pPr>
      <a:lvl7pPr marL="9184909" algn="l" defTabSz="3061638" rtl="0" eaLnBrk="1" latinLnBrk="0" hangingPunct="1">
        <a:defRPr sz="6082" kern="1200">
          <a:solidFill>
            <a:schemeClr val="tx1"/>
          </a:solidFill>
          <a:latin typeface="+mn-lt"/>
          <a:ea typeface="+mn-ea"/>
          <a:cs typeface="+mn-cs"/>
        </a:defRPr>
      </a:lvl7pPr>
      <a:lvl8pPr marL="10715739" algn="l" defTabSz="3061638" rtl="0" eaLnBrk="1" latinLnBrk="0" hangingPunct="1">
        <a:defRPr sz="6082" kern="1200">
          <a:solidFill>
            <a:schemeClr val="tx1"/>
          </a:solidFill>
          <a:latin typeface="+mn-lt"/>
          <a:ea typeface="+mn-ea"/>
          <a:cs typeface="+mn-cs"/>
        </a:defRPr>
      </a:lvl8pPr>
      <a:lvl9pPr marL="12246557" algn="l" defTabSz="3061638" rtl="0" eaLnBrk="1" latinLnBrk="0" hangingPunct="1">
        <a:defRPr sz="6082"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1440" tIns="205720" rIns="411440" bIns="20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1440" tIns="205720" rIns="411440" bIns="20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1440" tIns="205720" rIns="411440" bIns="205720" numCol="1" anchor="b" anchorCtr="0" compatLnSpc="1">
            <a:prstTxWarp prst="textNoShape">
              <a:avLst/>
            </a:prstTxWarp>
          </a:bodyPr>
          <a:lstStyle>
            <a:lvl1pPr algn="ctr">
              <a:defRPr sz="4583">
                <a:latin typeface="Garamond" pitchFamily="18" charset="0"/>
              </a:defRPr>
            </a:lvl1pPr>
          </a:lstStyle>
          <a:p>
            <a:endParaRPr lang="en-US"/>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1440" tIns="205720" rIns="411440" bIns="205720" numCol="1" anchor="b" anchorCtr="0" compatLnSpc="1">
            <a:prstTxWarp prst="textNoShape">
              <a:avLst/>
            </a:prstTxWarp>
          </a:bodyPr>
          <a:lstStyle>
            <a:lvl1pPr algn="r">
              <a:defRPr sz="6082">
                <a:latin typeface="Garamond" pitchFamily="18" charset="0"/>
              </a:defRPr>
            </a:lvl1pPr>
          </a:lstStyle>
          <a:p>
            <a:fld id="{9922BC8D-A42B-CF45-A131-5E784C544BE1}" type="slidenum">
              <a:rPr lang="en-US" smtClean="0"/>
              <a:t>‹#›</a:t>
            </a:fld>
            <a:endParaRPr lang="en-US"/>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2821" tIns="171411" rIns="342821" bIns="171411"/>
          <a:lstStyle/>
          <a:p>
            <a:pPr>
              <a:defRPr/>
            </a:pPr>
            <a:endParaRPr lang="en-US" sz="6916"/>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2821" tIns="171411" rIns="342821" bIns="171411"/>
          <a:lstStyle/>
          <a:p>
            <a:pPr>
              <a:defRPr/>
            </a:pPr>
            <a:endParaRPr lang="en-US" sz="6916"/>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2628267"/>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Lst>
  <p:transition/>
  <p:timing>
    <p:tnLst>
      <p:par>
        <p:cTn id="1" dur="indefinite" restart="never" nodeType="tmRoot"/>
      </p:par>
    </p:tnLst>
  </p:timing>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4057" algn="l" rtl="0" eaLnBrk="1" fontAlgn="base" hangingPunct="1">
        <a:spcBef>
          <a:spcPct val="0"/>
        </a:spcBef>
        <a:spcAft>
          <a:spcPct val="0"/>
        </a:spcAft>
        <a:defRPr sz="14998">
          <a:solidFill>
            <a:schemeClr val="tx2"/>
          </a:solidFill>
          <a:latin typeface="Garamond" pitchFamily="18" charset="0"/>
        </a:defRPr>
      </a:lvl6pPr>
      <a:lvl7pPr marL="3428112" algn="l" rtl="0" eaLnBrk="1" fontAlgn="base" hangingPunct="1">
        <a:spcBef>
          <a:spcPct val="0"/>
        </a:spcBef>
        <a:spcAft>
          <a:spcPct val="0"/>
        </a:spcAft>
        <a:defRPr sz="14998">
          <a:solidFill>
            <a:schemeClr val="tx2"/>
          </a:solidFill>
          <a:latin typeface="Garamond" pitchFamily="18" charset="0"/>
        </a:defRPr>
      </a:lvl7pPr>
      <a:lvl8pPr marL="5142169" algn="l" rtl="0" eaLnBrk="1" fontAlgn="base" hangingPunct="1">
        <a:spcBef>
          <a:spcPct val="0"/>
        </a:spcBef>
        <a:spcAft>
          <a:spcPct val="0"/>
        </a:spcAft>
        <a:defRPr sz="14998">
          <a:solidFill>
            <a:schemeClr val="tx2"/>
          </a:solidFill>
          <a:latin typeface="Garamond" pitchFamily="18" charset="0"/>
        </a:defRPr>
      </a:lvl8pPr>
      <a:lvl9pPr marL="6856226" algn="l" rtl="0" eaLnBrk="1" fontAlgn="base" hangingPunct="1">
        <a:spcBef>
          <a:spcPct val="0"/>
        </a:spcBef>
        <a:spcAft>
          <a:spcPct val="0"/>
        </a:spcAft>
        <a:defRPr sz="14998">
          <a:solidFill>
            <a:schemeClr val="tx2"/>
          </a:solidFill>
          <a:latin typeface="Garamond" pitchFamily="18" charset="0"/>
        </a:defRPr>
      </a:lvl9pPr>
    </p:titleStyle>
    <p:bodyStyle>
      <a:lvl1pPr marL="1285543" indent="-1285543"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11569" indent="-1220078"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32820" indent="-1315302"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23138" indent="-118436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302731" indent="-127364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8016786" indent="-127364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30843" indent="-127364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44898" indent="-127364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58955" indent="-127364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8112" rtl="0" eaLnBrk="1" latinLnBrk="0" hangingPunct="1">
        <a:defRPr sz="6916" kern="1200">
          <a:solidFill>
            <a:schemeClr val="tx1"/>
          </a:solidFill>
          <a:latin typeface="+mn-lt"/>
          <a:ea typeface="+mn-ea"/>
          <a:cs typeface="+mn-cs"/>
        </a:defRPr>
      </a:lvl1pPr>
      <a:lvl2pPr marL="1714057" algn="l" defTabSz="3428112" rtl="0" eaLnBrk="1" latinLnBrk="0" hangingPunct="1">
        <a:defRPr sz="6916" kern="1200">
          <a:solidFill>
            <a:schemeClr val="tx1"/>
          </a:solidFill>
          <a:latin typeface="+mn-lt"/>
          <a:ea typeface="+mn-ea"/>
          <a:cs typeface="+mn-cs"/>
        </a:defRPr>
      </a:lvl2pPr>
      <a:lvl3pPr marL="3428112" algn="l" defTabSz="3428112" rtl="0" eaLnBrk="1" latinLnBrk="0" hangingPunct="1">
        <a:defRPr sz="6916" kern="1200">
          <a:solidFill>
            <a:schemeClr val="tx1"/>
          </a:solidFill>
          <a:latin typeface="+mn-lt"/>
          <a:ea typeface="+mn-ea"/>
          <a:cs typeface="+mn-cs"/>
        </a:defRPr>
      </a:lvl3pPr>
      <a:lvl4pPr marL="5142169" algn="l" defTabSz="3428112" rtl="0" eaLnBrk="1" latinLnBrk="0" hangingPunct="1">
        <a:defRPr sz="6916" kern="1200">
          <a:solidFill>
            <a:schemeClr val="tx1"/>
          </a:solidFill>
          <a:latin typeface="+mn-lt"/>
          <a:ea typeface="+mn-ea"/>
          <a:cs typeface="+mn-cs"/>
        </a:defRPr>
      </a:lvl4pPr>
      <a:lvl5pPr marL="6856226" algn="l" defTabSz="3428112" rtl="0" eaLnBrk="1" latinLnBrk="0" hangingPunct="1">
        <a:defRPr sz="6916" kern="1200">
          <a:solidFill>
            <a:schemeClr val="tx1"/>
          </a:solidFill>
          <a:latin typeface="+mn-lt"/>
          <a:ea typeface="+mn-ea"/>
          <a:cs typeface="+mn-cs"/>
        </a:defRPr>
      </a:lvl5pPr>
      <a:lvl6pPr marL="8570281" algn="l" defTabSz="3428112" rtl="0" eaLnBrk="1" latinLnBrk="0" hangingPunct="1">
        <a:defRPr sz="6916" kern="1200">
          <a:solidFill>
            <a:schemeClr val="tx1"/>
          </a:solidFill>
          <a:latin typeface="+mn-lt"/>
          <a:ea typeface="+mn-ea"/>
          <a:cs typeface="+mn-cs"/>
        </a:defRPr>
      </a:lvl6pPr>
      <a:lvl7pPr marL="10284338" algn="l" defTabSz="3428112" rtl="0" eaLnBrk="1" latinLnBrk="0" hangingPunct="1">
        <a:defRPr sz="6916" kern="1200">
          <a:solidFill>
            <a:schemeClr val="tx1"/>
          </a:solidFill>
          <a:latin typeface="+mn-lt"/>
          <a:ea typeface="+mn-ea"/>
          <a:cs typeface="+mn-cs"/>
        </a:defRPr>
      </a:lvl7pPr>
      <a:lvl8pPr marL="11998392" algn="l" defTabSz="3428112" rtl="0" eaLnBrk="1" latinLnBrk="0" hangingPunct="1">
        <a:defRPr sz="6916" kern="1200">
          <a:solidFill>
            <a:schemeClr val="tx1"/>
          </a:solidFill>
          <a:latin typeface="+mn-lt"/>
          <a:ea typeface="+mn-ea"/>
          <a:cs typeface="+mn-cs"/>
        </a:defRPr>
      </a:lvl8pPr>
      <a:lvl9pPr marL="13712450" algn="l" defTabSz="3428112" rtl="0" eaLnBrk="1" latinLnBrk="0" hangingPunct="1">
        <a:defRPr sz="6916"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1328" tIns="205663" rIns="411328" bIns="20566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1328" tIns="205663" rIns="411328" bIns="20566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1328" tIns="205663" rIns="411328" bIns="20566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1328" tIns="205663" rIns="411328" bIns="20566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42728" tIns="171363" rIns="342728" bIns="171363"/>
          <a:lstStyle/>
          <a:p>
            <a:pPr>
              <a:defRPr/>
            </a:pPr>
            <a:endParaRPr lang="en-US" sz="6916">
              <a:solidFill>
                <a:srgbClr val="000000"/>
              </a:solidFill>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2728" tIns="171363" rIns="342728" bIns="171363"/>
          <a:lstStyle/>
          <a:p>
            <a:pPr>
              <a:defRPr/>
            </a:pPr>
            <a:endParaRPr lang="en-US" sz="6916">
              <a:solidFill>
                <a:srgbClr val="000000"/>
              </a:solidFill>
            </a:endParaRPr>
          </a:p>
        </p:txBody>
      </p:sp>
      <p:pic>
        <p:nvPicPr>
          <p:cNvPr id="8" name="Picture 7" descr="safari.png"/>
          <p:cNvPicPr>
            <a:picLocks noChangeAspect="1"/>
          </p:cNvPicPr>
          <p:nvPr/>
        </p:nvPicPr>
        <p:blipFill>
          <a:blip r:embed="rId2"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784996758"/>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3584" algn="l" rtl="0" eaLnBrk="1" fontAlgn="base" hangingPunct="1">
        <a:spcBef>
          <a:spcPct val="0"/>
        </a:spcBef>
        <a:spcAft>
          <a:spcPct val="0"/>
        </a:spcAft>
        <a:defRPr sz="14998">
          <a:solidFill>
            <a:schemeClr val="tx2"/>
          </a:solidFill>
          <a:latin typeface="Garamond" pitchFamily="18" charset="0"/>
        </a:defRPr>
      </a:lvl6pPr>
      <a:lvl7pPr marL="3427168" algn="l" rtl="0" eaLnBrk="1" fontAlgn="base" hangingPunct="1">
        <a:spcBef>
          <a:spcPct val="0"/>
        </a:spcBef>
        <a:spcAft>
          <a:spcPct val="0"/>
        </a:spcAft>
        <a:defRPr sz="14998">
          <a:solidFill>
            <a:schemeClr val="tx2"/>
          </a:solidFill>
          <a:latin typeface="Garamond" pitchFamily="18" charset="0"/>
        </a:defRPr>
      </a:lvl7pPr>
      <a:lvl8pPr marL="5140755" algn="l" rtl="0" eaLnBrk="1" fontAlgn="base" hangingPunct="1">
        <a:spcBef>
          <a:spcPct val="0"/>
        </a:spcBef>
        <a:spcAft>
          <a:spcPct val="0"/>
        </a:spcAft>
        <a:defRPr sz="14998">
          <a:solidFill>
            <a:schemeClr val="tx2"/>
          </a:solidFill>
          <a:latin typeface="Garamond" pitchFamily="18" charset="0"/>
        </a:defRPr>
      </a:lvl8pPr>
      <a:lvl9pPr marL="6854339" algn="l" rtl="0" eaLnBrk="1" fontAlgn="base" hangingPunct="1">
        <a:spcBef>
          <a:spcPct val="0"/>
        </a:spcBef>
        <a:spcAft>
          <a:spcPct val="0"/>
        </a:spcAft>
        <a:defRPr sz="14998">
          <a:solidFill>
            <a:schemeClr val="tx2"/>
          </a:solidFill>
          <a:latin typeface="Garamond" pitchFamily="18" charset="0"/>
        </a:defRPr>
      </a:lvl9pPr>
    </p:titleStyle>
    <p:bodyStyle>
      <a:lvl1pPr marL="1285190" indent="-1285190"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10880" indent="-1219742"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31766" indent="-1314938"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21755" indent="-118404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300998" indent="-12732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8014582" indent="-12732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28167" indent="-12732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41751" indent="-12732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55336" indent="-127329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7168" rtl="0" eaLnBrk="1" latinLnBrk="0" hangingPunct="1">
        <a:defRPr sz="6916" kern="1200">
          <a:solidFill>
            <a:schemeClr val="tx1"/>
          </a:solidFill>
          <a:latin typeface="+mn-lt"/>
          <a:ea typeface="+mn-ea"/>
          <a:cs typeface="+mn-cs"/>
        </a:defRPr>
      </a:lvl1pPr>
      <a:lvl2pPr marL="1713584" algn="l" defTabSz="3427168" rtl="0" eaLnBrk="1" latinLnBrk="0" hangingPunct="1">
        <a:defRPr sz="6916" kern="1200">
          <a:solidFill>
            <a:schemeClr val="tx1"/>
          </a:solidFill>
          <a:latin typeface="+mn-lt"/>
          <a:ea typeface="+mn-ea"/>
          <a:cs typeface="+mn-cs"/>
        </a:defRPr>
      </a:lvl2pPr>
      <a:lvl3pPr marL="3427168" algn="l" defTabSz="3427168" rtl="0" eaLnBrk="1" latinLnBrk="0" hangingPunct="1">
        <a:defRPr sz="6916" kern="1200">
          <a:solidFill>
            <a:schemeClr val="tx1"/>
          </a:solidFill>
          <a:latin typeface="+mn-lt"/>
          <a:ea typeface="+mn-ea"/>
          <a:cs typeface="+mn-cs"/>
        </a:defRPr>
      </a:lvl3pPr>
      <a:lvl4pPr marL="5140755" algn="l" defTabSz="3427168" rtl="0" eaLnBrk="1" latinLnBrk="0" hangingPunct="1">
        <a:defRPr sz="6916" kern="1200">
          <a:solidFill>
            <a:schemeClr val="tx1"/>
          </a:solidFill>
          <a:latin typeface="+mn-lt"/>
          <a:ea typeface="+mn-ea"/>
          <a:cs typeface="+mn-cs"/>
        </a:defRPr>
      </a:lvl4pPr>
      <a:lvl5pPr marL="6854339" algn="l" defTabSz="3427168" rtl="0" eaLnBrk="1" latinLnBrk="0" hangingPunct="1">
        <a:defRPr sz="6916" kern="1200">
          <a:solidFill>
            <a:schemeClr val="tx1"/>
          </a:solidFill>
          <a:latin typeface="+mn-lt"/>
          <a:ea typeface="+mn-ea"/>
          <a:cs typeface="+mn-cs"/>
        </a:defRPr>
      </a:lvl5pPr>
      <a:lvl6pPr marL="8567923" algn="l" defTabSz="3427168" rtl="0" eaLnBrk="1" latinLnBrk="0" hangingPunct="1">
        <a:defRPr sz="6916" kern="1200">
          <a:solidFill>
            <a:schemeClr val="tx1"/>
          </a:solidFill>
          <a:latin typeface="+mn-lt"/>
          <a:ea typeface="+mn-ea"/>
          <a:cs typeface="+mn-cs"/>
        </a:defRPr>
      </a:lvl6pPr>
      <a:lvl7pPr marL="10281511" algn="l" defTabSz="3427168" rtl="0" eaLnBrk="1" latinLnBrk="0" hangingPunct="1">
        <a:defRPr sz="6916" kern="1200">
          <a:solidFill>
            <a:schemeClr val="tx1"/>
          </a:solidFill>
          <a:latin typeface="+mn-lt"/>
          <a:ea typeface="+mn-ea"/>
          <a:cs typeface="+mn-cs"/>
        </a:defRPr>
      </a:lvl7pPr>
      <a:lvl8pPr marL="11995095" algn="l" defTabSz="3427168" rtl="0" eaLnBrk="1" latinLnBrk="0" hangingPunct="1">
        <a:defRPr sz="6916" kern="1200">
          <a:solidFill>
            <a:schemeClr val="tx1"/>
          </a:solidFill>
          <a:latin typeface="+mn-lt"/>
          <a:ea typeface="+mn-ea"/>
          <a:cs typeface="+mn-cs"/>
        </a:defRPr>
      </a:lvl8pPr>
      <a:lvl9pPr marL="13708680" algn="l" defTabSz="3427168" rtl="0" eaLnBrk="1" latinLnBrk="0" hangingPunct="1">
        <a:defRPr sz="6916"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11215" tIns="205603" rIns="411215" bIns="205603"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11215" tIns="205603" rIns="411215" bIns="20560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1215" tIns="205603" rIns="411215" bIns="205603" numCol="1" anchor="b" anchorCtr="0" compatLnSpc="1">
            <a:prstTxWarp prst="textNoShape">
              <a:avLst/>
            </a:prstTxWarp>
          </a:bodyPr>
          <a:lstStyle>
            <a:lvl1pPr algn="ctr">
              <a:defRPr sz="4583">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411215" tIns="205603" rIns="411215" bIns="205603" numCol="1" anchor="b" anchorCtr="0" compatLnSpc="1">
            <a:prstTxWarp prst="textNoShape">
              <a:avLst/>
            </a:prstTxWarp>
          </a:bodyPr>
          <a:lstStyle>
            <a:lvl1pPr algn="r">
              <a:defRPr sz="6082">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42634" tIns="171313" rIns="342634" bIns="171313"/>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42634" tIns="171313" rIns="342634" bIns="171313"/>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565470" y="34124971"/>
            <a:ext cx="3402377" cy="1640525"/>
          </a:xfrm>
          <a:prstGeom prst="rect">
            <a:avLst/>
          </a:prstGeom>
        </p:spPr>
      </p:pic>
    </p:spTree>
    <p:extLst>
      <p:ext uri="{BB962C8B-B14F-4D97-AF65-F5344CB8AC3E}">
        <p14:creationId xmlns:p14="http://schemas.microsoft.com/office/powerpoint/2010/main" val="1665573202"/>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5pPr>
      <a:lvl6pPr marL="1713112" algn="l" rtl="0" eaLnBrk="1" fontAlgn="base" hangingPunct="1">
        <a:spcBef>
          <a:spcPct val="0"/>
        </a:spcBef>
        <a:spcAft>
          <a:spcPct val="0"/>
        </a:spcAft>
        <a:defRPr sz="14998">
          <a:solidFill>
            <a:schemeClr val="tx2"/>
          </a:solidFill>
          <a:latin typeface="Garamond" pitchFamily="18" charset="0"/>
        </a:defRPr>
      </a:lvl6pPr>
      <a:lvl7pPr marL="3426227" algn="l" rtl="0" eaLnBrk="1" fontAlgn="base" hangingPunct="1">
        <a:spcBef>
          <a:spcPct val="0"/>
        </a:spcBef>
        <a:spcAft>
          <a:spcPct val="0"/>
        </a:spcAft>
        <a:defRPr sz="14998">
          <a:solidFill>
            <a:schemeClr val="tx2"/>
          </a:solidFill>
          <a:latin typeface="Garamond" pitchFamily="18" charset="0"/>
        </a:defRPr>
      </a:lvl7pPr>
      <a:lvl8pPr marL="5139343" algn="l" rtl="0" eaLnBrk="1" fontAlgn="base" hangingPunct="1">
        <a:spcBef>
          <a:spcPct val="0"/>
        </a:spcBef>
        <a:spcAft>
          <a:spcPct val="0"/>
        </a:spcAft>
        <a:defRPr sz="14998">
          <a:solidFill>
            <a:schemeClr val="tx2"/>
          </a:solidFill>
          <a:latin typeface="Garamond" pitchFamily="18" charset="0"/>
        </a:defRPr>
      </a:lvl8pPr>
      <a:lvl9pPr marL="6852453" algn="l" rtl="0" eaLnBrk="1" fontAlgn="base" hangingPunct="1">
        <a:spcBef>
          <a:spcPct val="0"/>
        </a:spcBef>
        <a:spcAft>
          <a:spcPct val="0"/>
        </a:spcAft>
        <a:defRPr sz="14998">
          <a:solidFill>
            <a:schemeClr val="tx2"/>
          </a:solidFill>
          <a:latin typeface="Garamond" pitchFamily="18" charset="0"/>
        </a:defRPr>
      </a:lvl9pPr>
    </p:titleStyle>
    <p:bodyStyle>
      <a:lvl1pPr marL="1284839" indent="-1284839" algn="l" rtl="0" eaLnBrk="1" fontAlgn="base" hangingPunct="1">
        <a:spcBef>
          <a:spcPct val="20000"/>
        </a:spcBef>
        <a:spcAft>
          <a:spcPct val="0"/>
        </a:spcAft>
        <a:buClr>
          <a:schemeClr val="accent1"/>
        </a:buClr>
        <a:buSzPct val="65000"/>
        <a:buFont typeface="Wingdings" charset="0"/>
        <a:buChar char="n"/>
        <a:defRPr sz="8999">
          <a:solidFill>
            <a:schemeClr val="tx1"/>
          </a:solidFill>
          <a:latin typeface="+mn-lt"/>
          <a:ea typeface="ＭＳ Ｐゴシック" pitchFamily="-105" charset="-128"/>
          <a:cs typeface="ＭＳ Ｐゴシック" pitchFamily="-105" charset="-128"/>
        </a:defRPr>
      </a:lvl1pPr>
      <a:lvl2pPr marL="2510190" indent="-1219409" algn="l" rtl="0" eaLnBrk="1" fontAlgn="base" hangingPunct="1">
        <a:spcBef>
          <a:spcPct val="20000"/>
        </a:spcBef>
        <a:spcAft>
          <a:spcPct val="0"/>
        </a:spcAft>
        <a:buClr>
          <a:schemeClr val="accent2"/>
        </a:buClr>
        <a:buSzPct val="60000"/>
        <a:buFont typeface="Wingdings" charset="0"/>
        <a:buChar char="q"/>
        <a:defRPr sz="8332">
          <a:solidFill>
            <a:schemeClr val="tx1"/>
          </a:solidFill>
          <a:latin typeface="+mn-lt"/>
          <a:ea typeface="ＭＳ Ｐゴシック" pitchFamily="-105" charset="-128"/>
        </a:defRPr>
      </a:lvl2pPr>
      <a:lvl3pPr marL="3830712" indent="-1314575" algn="l" rtl="0" eaLnBrk="1" fontAlgn="base" hangingPunct="1">
        <a:spcBef>
          <a:spcPct val="20000"/>
        </a:spcBef>
        <a:spcAft>
          <a:spcPct val="0"/>
        </a:spcAft>
        <a:buClr>
          <a:schemeClr val="accent1"/>
        </a:buClr>
        <a:buSzPct val="65000"/>
        <a:buFont typeface="Wingdings" charset="0"/>
        <a:buChar char="n"/>
        <a:defRPr sz="7499">
          <a:solidFill>
            <a:schemeClr val="tx1"/>
          </a:solidFill>
          <a:latin typeface="+mn-lt"/>
          <a:ea typeface="ＭＳ Ｐゴシック" pitchFamily="-105" charset="-128"/>
        </a:defRPr>
      </a:lvl3pPr>
      <a:lvl4pPr marL="5020374" indent="-1183715"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6299265" indent="-1272942" algn="l" rtl="0" eaLnBrk="1" fontAlgn="base" hangingPunct="1">
        <a:spcBef>
          <a:spcPct val="20000"/>
        </a:spcBef>
        <a:spcAft>
          <a:spcPct val="0"/>
        </a:spcAft>
        <a:buClr>
          <a:schemeClr val="accent1"/>
        </a:buClr>
        <a:buSzPct val="75000"/>
        <a:buFont typeface="Wingdings" charset="0"/>
        <a:buChar char="§"/>
        <a:defRPr sz="6082">
          <a:solidFill>
            <a:schemeClr val="tx1"/>
          </a:solidFill>
          <a:latin typeface="+mn-lt"/>
          <a:ea typeface="ＭＳ Ｐゴシック" pitchFamily="-105" charset="-128"/>
        </a:defRPr>
      </a:lvl5pPr>
      <a:lvl6pPr marL="8012379" indent="-127294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25490" indent="-127294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38603" indent="-127294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51719" indent="-127294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6227" rtl="0" eaLnBrk="1" latinLnBrk="0" hangingPunct="1">
        <a:defRPr sz="6916" kern="1200">
          <a:solidFill>
            <a:schemeClr val="tx1"/>
          </a:solidFill>
          <a:latin typeface="+mn-lt"/>
          <a:ea typeface="+mn-ea"/>
          <a:cs typeface="+mn-cs"/>
        </a:defRPr>
      </a:lvl1pPr>
      <a:lvl2pPr marL="1713112" algn="l" defTabSz="3426227" rtl="0" eaLnBrk="1" latinLnBrk="0" hangingPunct="1">
        <a:defRPr sz="6916" kern="1200">
          <a:solidFill>
            <a:schemeClr val="tx1"/>
          </a:solidFill>
          <a:latin typeface="+mn-lt"/>
          <a:ea typeface="+mn-ea"/>
          <a:cs typeface="+mn-cs"/>
        </a:defRPr>
      </a:lvl2pPr>
      <a:lvl3pPr marL="3426227" algn="l" defTabSz="3426227" rtl="0" eaLnBrk="1" latinLnBrk="0" hangingPunct="1">
        <a:defRPr sz="6916" kern="1200">
          <a:solidFill>
            <a:schemeClr val="tx1"/>
          </a:solidFill>
          <a:latin typeface="+mn-lt"/>
          <a:ea typeface="+mn-ea"/>
          <a:cs typeface="+mn-cs"/>
        </a:defRPr>
      </a:lvl3pPr>
      <a:lvl4pPr marL="5139343" algn="l" defTabSz="3426227" rtl="0" eaLnBrk="1" latinLnBrk="0" hangingPunct="1">
        <a:defRPr sz="6916" kern="1200">
          <a:solidFill>
            <a:schemeClr val="tx1"/>
          </a:solidFill>
          <a:latin typeface="+mn-lt"/>
          <a:ea typeface="+mn-ea"/>
          <a:cs typeface="+mn-cs"/>
        </a:defRPr>
      </a:lvl4pPr>
      <a:lvl5pPr marL="6852453" algn="l" defTabSz="3426227" rtl="0" eaLnBrk="1" latinLnBrk="0" hangingPunct="1">
        <a:defRPr sz="6916" kern="1200">
          <a:solidFill>
            <a:schemeClr val="tx1"/>
          </a:solidFill>
          <a:latin typeface="+mn-lt"/>
          <a:ea typeface="+mn-ea"/>
          <a:cs typeface="+mn-cs"/>
        </a:defRPr>
      </a:lvl5pPr>
      <a:lvl6pPr marL="8565565" algn="l" defTabSz="3426227" rtl="0" eaLnBrk="1" latinLnBrk="0" hangingPunct="1">
        <a:defRPr sz="6916" kern="1200">
          <a:solidFill>
            <a:schemeClr val="tx1"/>
          </a:solidFill>
          <a:latin typeface="+mn-lt"/>
          <a:ea typeface="+mn-ea"/>
          <a:cs typeface="+mn-cs"/>
        </a:defRPr>
      </a:lvl6pPr>
      <a:lvl7pPr marL="10278684" algn="l" defTabSz="3426227" rtl="0" eaLnBrk="1" latinLnBrk="0" hangingPunct="1">
        <a:defRPr sz="6916" kern="1200">
          <a:solidFill>
            <a:schemeClr val="tx1"/>
          </a:solidFill>
          <a:latin typeface="+mn-lt"/>
          <a:ea typeface="+mn-ea"/>
          <a:cs typeface="+mn-cs"/>
        </a:defRPr>
      </a:lvl7pPr>
      <a:lvl8pPr marL="11991796" algn="l" defTabSz="3426227" rtl="0" eaLnBrk="1" latinLnBrk="0" hangingPunct="1">
        <a:defRPr sz="6916" kern="1200">
          <a:solidFill>
            <a:schemeClr val="tx1"/>
          </a:solidFill>
          <a:latin typeface="+mn-lt"/>
          <a:ea typeface="+mn-ea"/>
          <a:cs typeface="+mn-cs"/>
        </a:defRPr>
      </a:lvl8pPr>
      <a:lvl9pPr marL="13704907" algn="l" defTabSz="3426227" rtl="0" eaLnBrk="1" latinLnBrk="0" hangingPunct="1">
        <a:defRPr sz="6916"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1103" tIns="205545" rIns="411103" bIns="20554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1103" tIns="205545" rIns="411103" bIns="20554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1103" tIns="205545" rIns="411103" bIns="20554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1103" tIns="205545" rIns="411103" bIns="20554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2541" tIns="171265" rIns="342541" bIns="171265"/>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2541" tIns="171265" rIns="342541" bIns="171265"/>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153144828"/>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2638" algn="l" rtl="0" eaLnBrk="1" fontAlgn="base" hangingPunct="1">
        <a:spcBef>
          <a:spcPct val="0"/>
        </a:spcBef>
        <a:spcAft>
          <a:spcPct val="0"/>
        </a:spcAft>
        <a:defRPr sz="14998">
          <a:solidFill>
            <a:schemeClr val="tx2"/>
          </a:solidFill>
          <a:latin typeface="Garamond" pitchFamily="18" charset="0"/>
        </a:defRPr>
      </a:lvl6pPr>
      <a:lvl7pPr marL="3425285" algn="l" rtl="0" eaLnBrk="1" fontAlgn="base" hangingPunct="1">
        <a:spcBef>
          <a:spcPct val="0"/>
        </a:spcBef>
        <a:spcAft>
          <a:spcPct val="0"/>
        </a:spcAft>
        <a:defRPr sz="14998">
          <a:solidFill>
            <a:schemeClr val="tx2"/>
          </a:solidFill>
          <a:latin typeface="Garamond" pitchFamily="18" charset="0"/>
        </a:defRPr>
      </a:lvl7pPr>
      <a:lvl8pPr marL="5137928" algn="l" rtl="0" eaLnBrk="1" fontAlgn="base" hangingPunct="1">
        <a:spcBef>
          <a:spcPct val="0"/>
        </a:spcBef>
        <a:spcAft>
          <a:spcPct val="0"/>
        </a:spcAft>
        <a:defRPr sz="14998">
          <a:solidFill>
            <a:schemeClr val="tx2"/>
          </a:solidFill>
          <a:latin typeface="Garamond" pitchFamily="18" charset="0"/>
        </a:defRPr>
      </a:lvl8pPr>
      <a:lvl9pPr marL="6850569" algn="l" rtl="0" eaLnBrk="1" fontAlgn="base" hangingPunct="1">
        <a:spcBef>
          <a:spcPct val="0"/>
        </a:spcBef>
        <a:spcAft>
          <a:spcPct val="0"/>
        </a:spcAft>
        <a:defRPr sz="14998">
          <a:solidFill>
            <a:schemeClr val="tx2"/>
          </a:solidFill>
          <a:latin typeface="Garamond" pitchFamily="18" charset="0"/>
        </a:defRPr>
      </a:lvl9pPr>
    </p:titleStyle>
    <p:bodyStyle>
      <a:lvl1pPr marL="1284484" indent="-128448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9498" indent="-1219076"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9660" indent="-1314211"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18995" indent="-118338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97534" indent="-127259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8010172" indent="-127259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22813" indent="-127259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35458" indent="-127259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48103" indent="-127259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5285" rtl="0" eaLnBrk="1" latinLnBrk="0" hangingPunct="1">
        <a:defRPr sz="6916" kern="1200">
          <a:solidFill>
            <a:schemeClr val="tx1"/>
          </a:solidFill>
          <a:latin typeface="+mn-lt"/>
          <a:ea typeface="+mn-ea"/>
          <a:cs typeface="+mn-cs"/>
        </a:defRPr>
      </a:lvl1pPr>
      <a:lvl2pPr marL="1712638" algn="l" defTabSz="3425285" rtl="0" eaLnBrk="1" latinLnBrk="0" hangingPunct="1">
        <a:defRPr sz="6916" kern="1200">
          <a:solidFill>
            <a:schemeClr val="tx1"/>
          </a:solidFill>
          <a:latin typeface="+mn-lt"/>
          <a:ea typeface="+mn-ea"/>
          <a:cs typeface="+mn-cs"/>
        </a:defRPr>
      </a:lvl2pPr>
      <a:lvl3pPr marL="3425285" algn="l" defTabSz="3425285" rtl="0" eaLnBrk="1" latinLnBrk="0" hangingPunct="1">
        <a:defRPr sz="6916" kern="1200">
          <a:solidFill>
            <a:schemeClr val="tx1"/>
          </a:solidFill>
          <a:latin typeface="+mn-lt"/>
          <a:ea typeface="+mn-ea"/>
          <a:cs typeface="+mn-cs"/>
        </a:defRPr>
      </a:lvl3pPr>
      <a:lvl4pPr marL="5137928" algn="l" defTabSz="3425285" rtl="0" eaLnBrk="1" latinLnBrk="0" hangingPunct="1">
        <a:defRPr sz="6916" kern="1200">
          <a:solidFill>
            <a:schemeClr val="tx1"/>
          </a:solidFill>
          <a:latin typeface="+mn-lt"/>
          <a:ea typeface="+mn-ea"/>
          <a:cs typeface="+mn-cs"/>
        </a:defRPr>
      </a:lvl4pPr>
      <a:lvl5pPr marL="6850569" algn="l" defTabSz="3425285" rtl="0" eaLnBrk="1" latinLnBrk="0" hangingPunct="1">
        <a:defRPr sz="6916" kern="1200">
          <a:solidFill>
            <a:schemeClr val="tx1"/>
          </a:solidFill>
          <a:latin typeface="+mn-lt"/>
          <a:ea typeface="+mn-ea"/>
          <a:cs typeface="+mn-cs"/>
        </a:defRPr>
      </a:lvl5pPr>
      <a:lvl6pPr marL="8563207" algn="l" defTabSz="3425285" rtl="0" eaLnBrk="1" latinLnBrk="0" hangingPunct="1">
        <a:defRPr sz="6916" kern="1200">
          <a:solidFill>
            <a:schemeClr val="tx1"/>
          </a:solidFill>
          <a:latin typeface="+mn-lt"/>
          <a:ea typeface="+mn-ea"/>
          <a:cs typeface="+mn-cs"/>
        </a:defRPr>
      </a:lvl6pPr>
      <a:lvl7pPr marL="10275858" algn="l" defTabSz="3425285" rtl="0" eaLnBrk="1" latinLnBrk="0" hangingPunct="1">
        <a:defRPr sz="6916" kern="1200">
          <a:solidFill>
            <a:schemeClr val="tx1"/>
          </a:solidFill>
          <a:latin typeface="+mn-lt"/>
          <a:ea typeface="+mn-ea"/>
          <a:cs typeface="+mn-cs"/>
        </a:defRPr>
      </a:lvl7pPr>
      <a:lvl8pPr marL="11988497" algn="l" defTabSz="3425285" rtl="0" eaLnBrk="1" latinLnBrk="0" hangingPunct="1">
        <a:defRPr sz="6916" kern="1200">
          <a:solidFill>
            <a:schemeClr val="tx1"/>
          </a:solidFill>
          <a:latin typeface="+mn-lt"/>
          <a:ea typeface="+mn-ea"/>
          <a:cs typeface="+mn-cs"/>
        </a:defRPr>
      </a:lvl8pPr>
      <a:lvl9pPr marL="13701139" algn="l" defTabSz="3425285" rtl="0" eaLnBrk="1" latinLnBrk="0" hangingPunct="1">
        <a:defRPr sz="6916"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0990" tIns="205488" rIns="410990" bIns="20548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0990" tIns="205488" rIns="410990" bIns="20548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990" tIns="205488" rIns="410990" bIns="20548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990" tIns="205488" rIns="410990" bIns="20548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2446" tIns="171217" rIns="342446" bIns="17121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2446" tIns="171217" rIns="342446" bIns="171217"/>
          <a:lstStyle/>
          <a:p>
            <a:pPr>
              <a:defRPr/>
            </a:pPr>
            <a:endParaRPr lang="en-US" sz="6916">
              <a:solidFill>
                <a:srgbClr val="000000"/>
              </a:solidFill>
              <a:latin typeface="Tahoma"/>
            </a:endParaRPr>
          </a:p>
        </p:txBody>
      </p:sp>
    </p:spTree>
    <p:extLst>
      <p:ext uri="{BB962C8B-B14F-4D97-AF65-F5344CB8AC3E}">
        <p14:creationId xmlns:p14="http://schemas.microsoft.com/office/powerpoint/2010/main" val="6170662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2166" algn="l" rtl="0" eaLnBrk="1" fontAlgn="base" hangingPunct="1">
        <a:spcBef>
          <a:spcPct val="0"/>
        </a:spcBef>
        <a:spcAft>
          <a:spcPct val="0"/>
        </a:spcAft>
        <a:defRPr sz="14998">
          <a:solidFill>
            <a:schemeClr val="tx2"/>
          </a:solidFill>
          <a:latin typeface="Garamond" pitchFamily="18" charset="0"/>
        </a:defRPr>
      </a:lvl6pPr>
      <a:lvl7pPr marL="3424346" algn="l" rtl="0" eaLnBrk="1" fontAlgn="base" hangingPunct="1">
        <a:spcBef>
          <a:spcPct val="0"/>
        </a:spcBef>
        <a:spcAft>
          <a:spcPct val="0"/>
        </a:spcAft>
        <a:defRPr sz="14998">
          <a:solidFill>
            <a:schemeClr val="tx2"/>
          </a:solidFill>
          <a:latin typeface="Garamond" pitchFamily="18" charset="0"/>
        </a:defRPr>
      </a:lvl7pPr>
      <a:lvl8pPr marL="5136516" algn="l" rtl="0" eaLnBrk="1" fontAlgn="base" hangingPunct="1">
        <a:spcBef>
          <a:spcPct val="0"/>
        </a:spcBef>
        <a:spcAft>
          <a:spcPct val="0"/>
        </a:spcAft>
        <a:defRPr sz="14998">
          <a:solidFill>
            <a:schemeClr val="tx2"/>
          </a:solidFill>
          <a:latin typeface="Garamond" pitchFamily="18" charset="0"/>
        </a:defRPr>
      </a:lvl8pPr>
      <a:lvl9pPr marL="6848683" algn="l" rtl="0" eaLnBrk="1" fontAlgn="base" hangingPunct="1">
        <a:spcBef>
          <a:spcPct val="0"/>
        </a:spcBef>
        <a:spcAft>
          <a:spcPct val="0"/>
        </a:spcAft>
        <a:defRPr sz="14998">
          <a:solidFill>
            <a:schemeClr val="tx2"/>
          </a:solidFill>
          <a:latin typeface="Garamond" pitchFamily="18" charset="0"/>
        </a:defRPr>
      </a:lvl9pPr>
    </p:titleStyle>
    <p:bodyStyle>
      <a:lvl1pPr marL="1284132" indent="-1284132"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8809" indent="-1218742"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8608" indent="-1313851"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17616" indent="-118306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95803" indent="-127224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8007969" indent="-127224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20139" indent="-127224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32315" indent="-127224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44484" indent="-127224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4346" rtl="0" eaLnBrk="1" latinLnBrk="0" hangingPunct="1">
        <a:defRPr sz="6916" kern="1200">
          <a:solidFill>
            <a:schemeClr val="tx1"/>
          </a:solidFill>
          <a:latin typeface="+mn-lt"/>
          <a:ea typeface="+mn-ea"/>
          <a:cs typeface="+mn-cs"/>
        </a:defRPr>
      </a:lvl1pPr>
      <a:lvl2pPr marL="1712166" algn="l" defTabSz="3424346" rtl="0" eaLnBrk="1" latinLnBrk="0" hangingPunct="1">
        <a:defRPr sz="6916" kern="1200">
          <a:solidFill>
            <a:schemeClr val="tx1"/>
          </a:solidFill>
          <a:latin typeface="+mn-lt"/>
          <a:ea typeface="+mn-ea"/>
          <a:cs typeface="+mn-cs"/>
        </a:defRPr>
      </a:lvl2pPr>
      <a:lvl3pPr marL="3424346" algn="l" defTabSz="3424346" rtl="0" eaLnBrk="1" latinLnBrk="0" hangingPunct="1">
        <a:defRPr sz="6916" kern="1200">
          <a:solidFill>
            <a:schemeClr val="tx1"/>
          </a:solidFill>
          <a:latin typeface="+mn-lt"/>
          <a:ea typeface="+mn-ea"/>
          <a:cs typeface="+mn-cs"/>
        </a:defRPr>
      </a:lvl3pPr>
      <a:lvl4pPr marL="5136516" algn="l" defTabSz="3424346" rtl="0" eaLnBrk="1" latinLnBrk="0" hangingPunct="1">
        <a:defRPr sz="6916" kern="1200">
          <a:solidFill>
            <a:schemeClr val="tx1"/>
          </a:solidFill>
          <a:latin typeface="+mn-lt"/>
          <a:ea typeface="+mn-ea"/>
          <a:cs typeface="+mn-cs"/>
        </a:defRPr>
      </a:lvl4pPr>
      <a:lvl5pPr marL="6848683" algn="l" defTabSz="3424346" rtl="0" eaLnBrk="1" latinLnBrk="0" hangingPunct="1">
        <a:defRPr sz="6916" kern="1200">
          <a:solidFill>
            <a:schemeClr val="tx1"/>
          </a:solidFill>
          <a:latin typeface="+mn-lt"/>
          <a:ea typeface="+mn-ea"/>
          <a:cs typeface="+mn-cs"/>
        </a:defRPr>
      </a:lvl5pPr>
      <a:lvl6pPr marL="8560853" algn="l" defTabSz="3424346" rtl="0" eaLnBrk="1" latinLnBrk="0" hangingPunct="1">
        <a:defRPr sz="6916" kern="1200">
          <a:solidFill>
            <a:schemeClr val="tx1"/>
          </a:solidFill>
          <a:latin typeface="+mn-lt"/>
          <a:ea typeface="+mn-ea"/>
          <a:cs typeface="+mn-cs"/>
        </a:defRPr>
      </a:lvl6pPr>
      <a:lvl7pPr marL="10273029" algn="l" defTabSz="3424346" rtl="0" eaLnBrk="1" latinLnBrk="0" hangingPunct="1">
        <a:defRPr sz="6916" kern="1200">
          <a:solidFill>
            <a:schemeClr val="tx1"/>
          </a:solidFill>
          <a:latin typeface="+mn-lt"/>
          <a:ea typeface="+mn-ea"/>
          <a:cs typeface="+mn-cs"/>
        </a:defRPr>
      </a:lvl7pPr>
      <a:lvl8pPr marL="11985197" algn="l" defTabSz="3424346" rtl="0" eaLnBrk="1" latinLnBrk="0" hangingPunct="1">
        <a:defRPr sz="6916" kern="1200">
          <a:solidFill>
            <a:schemeClr val="tx1"/>
          </a:solidFill>
          <a:latin typeface="+mn-lt"/>
          <a:ea typeface="+mn-ea"/>
          <a:cs typeface="+mn-cs"/>
        </a:defRPr>
      </a:lvl8pPr>
      <a:lvl9pPr marL="13697373" algn="l" defTabSz="3424346" rtl="0" eaLnBrk="1" latinLnBrk="0" hangingPunct="1">
        <a:defRPr sz="6916"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0878" tIns="205428" rIns="410878" bIns="20542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0878" tIns="205428" rIns="410878" bIns="20542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878" tIns="205428" rIns="410878" bIns="20542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878" tIns="205428" rIns="410878" bIns="20542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2353" tIns="171167" rIns="342353" bIns="17116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2353" tIns="171167" rIns="342353" bIns="17116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04286325"/>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1695" algn="l" rtl="0" eaLnBrk="1" fontAlgn="base" hangingPunct="1">
        <a:spcBef>
          <a:spcPct val="0"/>
        </a:spcBef>
        <a:spcAft>
          <a:spcPct val="0"/>
        </a:spcAft>
        <a:defRPr sz="14998">
          <a:solidFill>
            <a:schemeClr val="tx2"/>
          </a:solidFill>
          <a:latin typeface="Garamond" pitchFamily="18" charset="0"/>
        </a:defRPr>
      </a:lvl6pPr>
      <a:lvl7pPr marL="3423405" algn="l" rtl="0" eaLnBrk="1" fontAlgn="base" hangingPunct="1">
        <a:spcBef>
          <a:spcPct val="0"/>
        </a:spcBef>
        <a:spcAft>
          <a:spcPct val="0"/>
        </a:spcAft>
        <a:defRPr sz="14998">
          <a:solidFill>
            <a:schemeClr val="tx2"/>
          </a:solidFill>
          <a:latin typeface="Garamond" pitchFamily="18" charset="0"/>
        </a:defRPr>
      </a:lvl7pPr>
      <a:lvl8pPr marL="5135102" algn="l" rtl="0" eaLnBrk="1" fontAlgn="base" hangingPunct="1">
        <a:spcBef>
          <a:spcPct val="0"/>
        </a:spcBef>
        <a:spcAft>
          <a:spcPct val="0"/>
        </a:spcAft>
        <a:defRPr sz="14998">
          <a:solidFill>
            <a:schemeClr val="tx2"/>
          </a:solidFill>
          <a:latin typeface="Garamond" pitchFamily="18" charset="0"/>
        </a:defRPr>
      </a:lvl8pPr>
      <a:lvl9pPr marL="6846796" algn="l" rtl="0" eaLnBrk="1" fontAlgn="base" hangingPunct="1">
        <a:spcBef>
          <a:spcPct val="0"/>
        </a:spcBef>
        <a:spcAft>
          <a:spcPct val="0"/>
        </a:spcAft>
        <a:defRPr sz="14998">
          <a:solidFill>
            <a:schemeClr val="tx2"/>
          </a:solidFill>
          <a:latin typeface="Garamond" pitchFamily="18" charset="0"/>
        </a:defRPr>
      </a:lvl9pPr>
    </p:titleStyle>
    <p:bodyStyle>
      <a:lvl1pPr marL="1283780" indent="-1283780"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8119" indent="-1218408"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7552" indent="-1313490"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16235" indent="-118273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94068" indent="-127189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8005765" indent="-127189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17466" indent="-127189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29167" indent="-127189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40870" indent="-127189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3405" rtl="0" eaLnBrk="1" latinLnBrk="0" hangingPunct="1">
        <a:defRPr sz="6916" kern="1200">
          <a:solidFill>
            <a:schemeClr val="tx1"/>
          </a:solidFill>
          <a:latin typeface="+mn-lt"/>
          <a:ea typeface="+mn-ea"/>
          <a:cs typeface="+mn-cs"/>
        </a:defRPr>
      </a:lvl1pPr>
      <a:lvl2pPr marL="1711695" algn="l" defTabSz="3423405" rtl="0" eaLnBrk="1" latinLnBrk="0" hangingPunct="1">
        <a:defRPr sz="6916" kern="1200">
          <a:solidFill>
            <a:schemeClr val="tx1"/>
          </a:solidFill>
          <a:latin typeface="+mn-lt"/>
          <a:ea typeface="+mn-ea"/>
          <a:cs typeface="+mn-cs"/>
        </a:defRPr>
      </a:lvl2pPr>
      <a:lvl3pPr marL="3423405" algn="l" defTabSz="3423405" rtl="0" eaLnBrk="1" latinLnBrk="0" hangingPunct="1">
        <a:defRPr sz="6916" kern="1200">
          <a:solidFill>
            <a:schemeClr val="tx1"/>
          </a:solidFill>
          <a:latin typeface="+mn-lt"/>
          <a:ea typeface="+mn-ea"/>
          <a:cs typeface="+mn-cs"/>
        </a:defRPr>
      </a:lvl3pPr>
      <a:lvl4pPr marL="5135102" algn="l" defTabSz="3423405" rtl="0" eaLnBrk="1" latinLnBrk="0" hangingPunct="1">
        <a:defRPr sz="6916" kern="1200">
          <a:solidFill>
            <a:schemeClr val="tx1"/>
          </a:solidFill>
          <a:latin typeface="+mn-lt"/>
          <a:ea typeface="+mn-ea"/>
          <a:cs typeface="+mn-cs"/>
        </a:defRPr>
      </a:lvl4pPr>
      <a:lvl5pPr marL="6846796" algn="l" defTabSz="3423405" rtl="0" eaLnBrk="1" latinLnBrk="0" hangingPunct="1">
        <a:defRPr sz="6916" kern="1200">
          <a:solidFill>
            <a:schemeClr val="tx1"/>
          </a:solidFill>
          <a:latin typeface="+mn-lt"/>
          <a:ea typeface="+mn-ea"/>
          <a:cs typeface="+mn-cs"/>
        </a:defRPr>
      </a:lvl5pPr>
      <a:lvl6pPr marL="8558497" algn="l" defTabSz="3423405" rtl="0" eaLnBrk="1" latinLnBrk="0" hangingPunct="1">
        <a:defRPr sz="6916" kern="1200">
          <a:solidFill>
            <a:schemeClr val="tx1"/>
          </a:solidFill>
          <a:latin typeface="+mn-lt"/>
          <a:ea typeface="+mn-ea"/>
          <a:cs typeface="+mn-cs"/>
        </a:defRPr>
      </a:lvl6pPr>
      <a:lvl7pPr marL="10270205" algn="l" defTabSz="3423405" rtl="0" eaLnBrk="1" latinLnBrk="0" hangingPunct="1">
        <a:defRPr sz="6916" kern="1200">
          <a:solidFill>
            <a:schemeClr val="tx1"/>
          </a:solidFill>
          <a:latin typeface="+mn-lt"/>
          <a:ea typeface="+mn-ea"/>
          <a:cs typeface="+mn-cs"/>
        </a:defRPr>
      </a:lvl7pPr>
      <a:lvl8pPr marL="11981902" algn="l" defTabSz="3423405" rtl="0" eaLnBrk="1" latinLnBrk="0" hangingPunct="1">
        <a:defRPr sz="6916" kern="1200">
          <a:solidFill>
            <a:schemeClr val="tx1"/>
          </a:solidFill>
          <a:latin typeface="+mn-lt"/>
          <a:ea typeface="+mn-ea"/>
          <a:cs typeface="+mn-cs"/>
        </a:defRPr>
      </a:lvl8pPr>
      <a:lvl9pPr marL="13693605" algn="l" defTabSz="3423405" rtl="0" eaLnBrk="1" latinLnBrk="0" hangingPunct="1">
        <a:defRPr sz="691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373075" tIns="186530" rIns="373075" bIns="18653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373075" tIns="186530" rIns="373075" bIns="18653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3075" tIns="186530" rIns="373075" bIns="186530" numCol="1" anchor="b" anchorCtr="0" compatLnSpc="1">
            <a:prstTxWarp prst="textNoShape">
              <a:avLst/>
            </a:prstTxWarp>
          </a:bodyPr>
          <a:lstStyle>
            <a:lvl1pPr algn="ctr">
              <a:defRPr sz="4166">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3075" tIns="186530" rIns="373075" bIns="186530"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10855" tIns="155421" rIns="310855" bIns="155421"/>
          <a:lstStyle/>
          <a:p>
            <a:pPr>
              <a:defRPr/>
            </a:pPr>
            <a:endParaRPr lang="en-US" sz="6082">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10855" tIns="155421" rIns="310855" bIns="155421"/>
          <a:lstStyle/>
          <a:p>
            <a:pPr>
              <a:defRPr/>
            </a:pPr>
            <a:endParaRPr lang="en-US" sz="6082">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740242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2"/>
          </a:solidFill>
          <a:latin typeface="+mj-lt"/>
          <a:ea typeface="+mj-ea"/>
          <a:cs typeface="+mj-cs"/>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4201" algn="l" rtl="0" eaLnBrk="1" fontAlgn="base" hangingPunct="1">
        <a:spcBef>
          <a:spcPct val="0"/>
        </a:spcBef>
        <a:spcAft>
          <a:spcPct val="0"/>
        </a:spcAft>
        <a:defRPr sz="13581">
          <a:solidFill>
            <a:schemeClr val="tx2"/>
          </a:solidFill>
          <a:latin typeface="Garamond" pitchFamily="18" charset="0"/>
        </a:defRPr>
      </a:lvl6pPr>
      <a:lvl7pPr marL="3108407" algn="l" rtl="0" eaLnBrk="1" fontAlgn="base" hangingPunct="1">
        <a:spcBef>
          <a:spcPct val="0"/>
        </a:spcBef>
        <a:spcAft>
          <a:spcPct val="0"/>
        </a:spcAft>
        <a:defRPr sz="13581">
          <a:solidFill>
            <a:schemeClr val="tx2"/>
          </a:solidFill>
          <a:latin typeface="Garamond" pitchFamily="18" charset="0"/>
        </a:defRPr>
      </a:lvl7pPr>
      <a:lvl8pPr marL="4662606" algn="l" rtl="0" eaLnBrk="1" fontAlgn="base" hangingPunct="1">
        <a:spcBef>
          <a:spcPct val="0"/>
        </a:spcBef>
        <a:spcAft>
          <a:spcPct val="0"/>
        </a:spcAft>
        <a:defRPr sz="13581">
          <a:solidFill>
            <a:schemeClr val="tx2"/>
          </a:solidFill>
          <a:latin typeface="Garamond" pitchFamily="18" charset="0"/>
        </a:defRPr>
      </a:lvl8pPr>
      <a:lvl9pPr marL="6216809" algn="l" rtl="0" eaLnBrk="1" fontAlgn="base" hangingPunct="1">
        <a:spcBef>
          <a:spcPct val="0"/>
        </a:spcBef>
        <a:spcAft>
          <a:spcPct val="0"/>
        </a:spcAft>
        <a:defRPr sz="13581">
          <a:solidFill>
            <a:schemeClr val="tx2"/>
          </a:solidFill>
          <a:latin typeface="Garamond" pitchFamily="18" charset="0"/>
        </a:defRPr>
      </a:lvl9pPr>
    </p:titleStyle>
    <p:bodyStyle>
      <a:lvl1pPr marL="1165651" indent="-1165651"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7340" indent="-1106285"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5373" indent="-1192630"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4678" indent="-107390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14931" indent="-115486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69135" indent="-115486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23341" indent="-115486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77542" indent="-115486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31745" indent="-1154864"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8407" rtl="0" eaLnBrk="1" latinLnBrk="0" hangingPunct="1">
        <a:defRPr sz="6082" kern="1200">
          <a:solidFill>
            <a:schemeClr val="tx1"/>
          </a:solidFill>
          <a:latin typeface="+mn-lt"/>
          <a:ea typeface="+mn-ea"/>
          <a:cs typeface="+mn-cs"/>
        </a:defRPr>
      </a:lvl1pPr>
      <a:lvl2pPr marL="1554201" algn="l" defTabSz="3108407" rtl="0" eaLnBrk="1" latinLnBrk="0" hangingPunct="1">
        <a:defRPr sz="6082" kern="1200">
          <a:solidFill>
            <a:schemeClr val="tx1"/>
          </a:solidFill>
          <a:latin typeface="+mn-lt"/>
          <a:ea typeface="+mn-ea"/>
          <a:cs typeface="+mn-cs"/>
        </a:defRPr>
      </a:lvl2pPr>
      <a:lvl3pPr marL="3108407" algn="l" defTabSz="3108407" rtl="0" eaLnBrk="1" latinLnBrk="0" hangingPunct="1">
        <a:defRPr sz="6082" kern="1200">
          <a:solidFill>
            <a:schemeClr val="tx1"/>
          </a:solidFill>
          <a:latin typeface="+mn-lt"/>
          <a:ea typeface="+mn-ea"/>
          <a:cs typeface="+mn-cs"/>
        </a:defRPr>
      </a:lvl3pPr>
      <a:lvl4pPr marL="4662606" algn="l" defTabSz="3108407" rtl="0" eaLnBrk="1" latinLnBrk="0" hangingPunct="1">
        <a:defRPr sz="6082" kern="1200">
          <a:solidFill>
            <a:schemeClr val="tx1"/>
          </a:solidFill>
          <a:latin typeface="+mn-lt"/>
          <a:ea typeface="+mn-ea"/>
          <a:cs typeface="+mn-cs"/>
        </a:defRPr>
      </a:lvl4pPr>
      <a:lvl5pPr marL="6216809" algn="l" defTabSz="3108407" rtl="0" eaLnBrk="1" latinLnBrk="0" hangingPunct="1">
        <a:defRPr sz="6082" kern="1200">
          <a:solidFill>
            <a:schemeClr val="tx1"/>
          </a:solidFill>
          <a:latin typeface="+mn-lt"/>
          <a:ea typeface="+mn-ea"/>
          <a:cs typeface="+mn-cs"/>
        </a:defRPr>
      </a:lvl5pPr>
      <a:lvl6pPr marL="7771011" algn="l" defTabSz="3108407" rtl="0" eaLnBrk="1" latinLnBrk="0" hangingPunct="1">
        <a:defRPr sz="6082" kern="1200">
          <a:solidFill>
            <a:schemeClr val="tx1"/>
          </a:solidFill>
          <a:latin typeface="+mn-lt"/>
          <a:ea typeface="+mn-ea"/>
          <a:cs typeface="+mn-cs"/>
        </a:defRPr>
      </a:lvl6pPr>
      <a:lvl7pPr marL="9325212" algn="l" defTabSz="3108407" rtl="0" eaLnBrk="1" latinLnBrk="0" hangingPunct="1">
        <a:defRPr sz="6082" kern="1200">
          <a:solidFill>
            <a:schemeClr val="tx1"/>
          </a:solidFill>
          <a:latin typeface="+mn-lt"/>
          <a:ea typeface="+mn-ea"/>
          <a:cs typeface="+mn-cs"/>
        </a:defRPr>
      </a:lvl7pPr>
      <a:lvl8pPr marL="10879422" algn="l" defTabSz="3108407" rtl="0" eaLnBrk="1" latinLnBrk="0" hangingPunct="1">
        <a:defRPr sz="6082" kern="1200">
          <a:solidFill>
            <a:schemeClr val="tx1"/>
          </a:solidFill>
          <a:latin typeface="+mn-lt"/>
          <a:ea typeface="+mn-ea"/>
          <a:cs typeface="+mn-cs"/>
        </a:defRPr>
      </a:lvl8pPr>
      <a:lvl9pPr marL="12433619" algn="l" defTabSz="3108407" rtl="0" eaLnBrk="1" latinLnBrk="0" hangingPunct="1">
        <a:defRPr sz="6082"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0765" tIns="205368" rIns="410765" bIns="20536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0765" tIns="205368" rIns="410765" bIns="20536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765" tIns="205368" rIns="410765" bIns="20536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765" tIns="205368" rIns="410765" bIns="20536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42259" tIns="171117" rIns="342259" bIns="17111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2259" tIns="171117" rIns="342259" bIns="17111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46671999"/>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1222" algn="l" rtl="0" eaLnBrk="1" fontAlgn="base" hangingPunct="1">
        <a:spcBef>
          <a:spcPct val="0"/>
        </a:spcBef>
        <a:spcAft>
          <a:spcPct val="0"/>
        </a:spcAft>
        <a:defRPr sz="14998">
          <a:solidFill>
            <a:schemeClr val="tx2"/>
          </a:solidFill>
          <a:latin typeface="Garamond" pitchFamily="18" charset="0"/>
        </a:defRPr>
      </a:lvl6pPr>
      <a:lvl7pPr marL="3422463" algn="l" rtl="0" eaLnBrk="1" fontAlgn="base" hangingPunct="1">
        <a:spcBef>
          <a:spcPct val="0"/>
        </a:spcBef>
        <a:spcAft>
          <a:spcPct val="0"/>
        </a:spcAft>
        <a:defRPr sz="14998">
          <a:solidFill>
            <a:schemeClr val="tx2"/>
          </a:solidFill>
          <a:latin typeface="Garamond" pitchFamily="18" charset="0"/>
        </a:defRPr>
      </a:lvl7pPr>
      <a:lvl8pPr marL="5133689" algn="l" rtl="0" eaLnBrk="1" fontAlgn="base" hangingPunct="1">
        <a:spcBef>
          <a:spcPct val="0"/>
        </a:spcBef>
        <a:spcAft>
          <a:spcPct val="0"/>
        </a:spcAft>
        <a:defRPr sz="14998">
          <a:solidFill>
            <a:schemeClr val="tx2"/>
          </a:solidFill>
          <a:latin typeface="Garamond" pitchFamily="18" charset="0"/>
        </a:defRPr>
      </a:lvl8pPr>
      <a:lvl9pPr marL="6844915" algn="l" rtl="0" eaLnBrk="1" fontAlgn="base" hangingPunct="1">
        <a:spcBef>
          <a:spcPct val="0"/>
        </a:spcBef>
        <a:spcAft>
          <a:spcPct val="0"/>
        </a:spcAft>
        <a:defRPr sz="14998">
          <a:solidFill>
            <a:schemeClr val="tx2"/>
          </a:solidFill>
          <a:latin typeface="Garamond" pitchFamily="18" charset="0"/>
        </a:defRPr>
      </a:lvl9pPr>
    </p:titleStyle>
    <p:bodyStyle>
      <a:lvl1pPr marL="1283428" indent="-1283428"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7430" indent="-1218072"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6500" indent="-1313132"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14856" indent="-118241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92337" indent="-127154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8003563" indent="-127154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14794" indent="-127154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26022" indent="-127154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37256" indent="-127154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2463" rtl="0" eaLnBrk="1" latinLnBrk="0" hangingPunct="1">
        <a:defRPr sz="6916" kern="1200">
          <a:solidFill>
            <a:schemeClr val="tx1"/>
          </a:solidFill>
          <a:latin typeface="+mn-lt"/>
          <a:ea typeface="+mn-ea"/>
          <a:cs typeface="+mn-cs"/>
        </a:defRPr>
      </a:lvl1pPr>
      <a:lvl2pPr marL="1711222" algn="l" defTabSz="3422463" rtl="0" eaLnBrk="1" latinLnBrk="0" hangingPunct="1">
        <a:defRPr sz="6916" kern="1200">
          <a:solidFill>
            <a:schemeClr val="tx1"/>
          </a:solidFill>
          <a:latin typeface="+mn-lt"/>
          <a:ea typeface="+mn-ea"/>
          <a:cs typeface="+mn-cs"/>
        </a:defRPr>
      </a:lvl2pPr>
      <a:lvl3pPr marL="3422463" algn="l" defTabSz="3422463" rtl="0" eaLnBrk="1" latinLnBrk="0" hangingPunct="1">
        <a:defRPr sz="6916" kern="1200">
          <a:solidFill>
            <a:schemeClr val="tx1"/>
          </a:solidFill>
          <a:latin typeface="+mn-lt"/>
          <a:ea typeface="+mn-ea"/>
          <a:cs typeface="+mn-cs"/>
        </a:defRPr>
      </a:lvl3pPr>
      <a:lvl4pPr marL="5133689" algn="l" defTabSz="3422463" rtl="0" eaLnBrk="1" latinLnBrk="0" hangingPunct="1">
        <a:defRPr sz="6916" kern="1200">
          <a:solidFill>
            <a:schemeClr val="tx1"/>
          </a:solidFill>
          <a:latin typeface="+mn-lt"/>
          <a:ea typeface="+mn-ea"/>
          <a:cs typeface="+mn-cs"/>
        </a:defRPr>
      </a:lvl4pPr>
      <a:lvl5pPr marL="6844915" algn="l" defTabSz="3422463" rtl="0" eaLnBrk="1" latinLnBrk="0" hangingPunct="1">
        <a:defRPr sz="6916" kern="1200">
          <a:solidFill>
            <a:schemeClr val="tx1"/>
          </a:solidFill>
          <a:latin typeface="+mn-lt"/>
          <a:ea typeface="+mn-ea"/>
          <a:cs typeface="+mn-cs"/>
        </a:defRPr>
      </a:lvl5pPr>
      <a:lvl6pPr marL="8556143" algn="l" defTabSz="3422463" rtl="0" eaLnBrk="1" latinLnBrk="0" hangingPunct="1">
        <a:defRPr sz="6916" kern="1200">
          <a:solidFill>
            <a:schemeClr val="tx1"/>
          </a:solidFill>
          <a:latin typeface="+mn-lt"/>
          <a:ea typeface="+mn-ea"/>
          <a:cs typeface="+mn-cs"/>
        </a:defRPr>
      </a:lvl6pPr>
      <a:lvl7pPr marL="10267380" algn="l" defTabSz="3422463" rtl="0" eaLnBrk="1" latinLnBrk="0" hangingPunct="1">
        <a:defRPr sz="6916" kern="1200">
          <a:solidFill>
            <a:schemeClr val="tx1"/>
          </a:solidFill>
          <a:latin typeface="+mn-lt"/>
          <a:ea typeface="+mn-ea"/>
          <a:cs typeface="+mn-cs"/>
        </a:defRPr>
      </a:lvl7pPr>
      <a:lvl8pPr marL="11978606" algn="l" defTabSz="3422463" rtl="0" eaLnBrk="1" latinLnBrk="0" hangingPunct="1">
        <a:defRPr sz="6916" kern="1200">
          <a:solidFill>
            <a:schemeClr val="tx1"/>
          </a:solidFill>
          <a:latin typeface="+mn-lt"/>
          <a:ea typeface="+mn-ea"/>
          <a:cs typeface="+mn-cs"/>
        </a:defRPr>
      </a:lvl8pPr>
      <a:lvl9pPr marL="13689837" algn="l" defTabSz="3422463" rtl="0" eaLnBrk="1" latinLnBrk="0" hangingPunct="1">
        <a:defRPr sz="6916"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0653" tIns="205310" rIns="410653" bIns="20531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0653" tIns="205310" rIns="410653" bIns="20531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653" tIns="205310" rIns="410653" bIns="20531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653" tIns="205310" rIns="410653" bIns="20531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42166" tIns="171069" rIns="342166" bIns="171069"/>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2166" tIns="171069" rIns="342166" bIns="171069"/>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74024290"/>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0750" algn="l" rtl="0" eaLnBrk="1" fontAlgn="base" hangingPunct="1">
        <a:spcBef>
          <a:spcPct val="0"/>
        </a:spcBef>
        <a:spcAft>
          <a:spcPct val="0"/>
        </a:spcAft>
        <a:defRPr sz="14998">
          <a:solidFill>
            <a:schemeClr val="tx2"/>
          </a:solidFill>
          <a:latin typeface="Garamond" pitchFamily="18" charset="0"/>
        </a:defRPr>
      </a:lvl6pPr>
      <a:lvl7pPr marL="3421522" algn="l" rtl="0" eaLnBrk="1" fontAlgn="base" hangingPunct="1">
        <a:spcBef>
          <a:spcPct val="0"/>
        </a:spcBef>
        <a:spcAft>
          <a:spcPct val="0"/>
        </a:spcAft>
        <a:defRPr sz="14998">
          <a:solidFill>
            <a:schemeClr val="tx2"/>
          </a:solidFill>
          <a:latin typeface="Garamond" pitchFamily="18" charset="0"/>
        </a:defRPr>
      </a:lvl7pPr>
      <a:lvl8pPr marL="5132275" algn="l" rtl="0" eaLnBrk="1" fontAlgn="base" hangingPunct="1">
        <a:spcBef>
          <a:spcPct val="0"/>
        </a:spcBef>
        <a:spcAft>
          <a:spcPct val="0"/>
        </a:spcAft>
        <a:defRPr sz="14998">
          <a:solidFill>
            <a:schemeClr val="tx2"/>
          </a:solidFill>
          <a:latin typeface="Garamond" pitchFamily="18" charset="0"/>
        </a:defRPr>
      </a:lvl8pPr>
      <a:lvl9pPr marL="6843032" algn="l" rtl="0" eaLnBrk="1" fontAlgn="base" hangingPunct="1">
        <a:spcBef>
          <a:spcPct val="0"/>
        </a:spcBef>
        <a:spcAft>
          <a:spcPct val="0"/>
        </a:spcAft>
        <a:defRPr sz="14998">
          <a:solidFill>
            <a:schemeClr val="tx2"/>
          </a:solidFill>
          <a:latin typeface="Garamond" pitchFamily="18" charset="0"/>
        </a:defRPr>
      </a:lvl9pPr>
    </p:titleStyle>
    <p:bodyStyle>
      <a:lvl1pPr marL="1283076" indent="-1283076"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6739" indent="-1217737"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5446" indent="-1312772"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13477" indent="-118208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90606" indent="-127119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8001361" indent="-127119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12119" indent="-127119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22880" indent="-127119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33642" indent="-127119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1522" rtl="0" eaLnBrk="1" latinLnBrk="0" hangingPunct="1">
        <a:defRPr sz="6916" kern="1200">
          <a:solidFill>
            <a:schemeClr val="tx1"/>
          </a:solidFill>
          <a:latin typeface="+mn-lt"/>
          <a:ea typeface="+mn-ea"/>
          <a:cs typeface="+mn-cs"/>
        </a:defRPr>
      </a:lvl1pPr>
      <a:lvl2pPr marL="1710750" algn="l" defTabSz="3421522" rtl="0" eaLnBrk="1" latinLnBrk="0" hangingPunct="1">
        <a:defRPr sz="6916" kern="1200">
          <a:solidFill>
            <a:schemeClr val="tx1"/>
          </a:solidFill>
          <a:latin typeface="+mn-lt"/>
          <a:ea typeface="+mn-ea"/>
          <a:cs typeface="+mn-cs"/>
        </a:defRPr>
      </a:lvl2pPr>
      <a:lvl3pPr marL="3421522" algn="l" defTabSz="3421522" rtl="0" eaLnBrk="1" latinLnBrk="0" hangingPunct="1">
        <a:defRPr sz="6916" kern="1200">
          <a:solidFill>
            <a:schemeClr val="tx1"/>
          </a:solidFill>
          <a:latin typeface="+mn-lt"/>
          <a:ea typeface="+mn-ea"/>
          <a:cs typeface="+mn-cs"/>
        </a:defRPr>
      </a:lvl3pPr>
      <a:lvl4pPr marL="5132275" algn="l" defTabSz="3421522" rtl="0" eaLnBrk="1" latinLnBrk="0" hangingPunct="1">
        <a:defRPr sz="6916" kern="1200">
          <a:solidFill>
            <a:schemeClr val="tx1"/>
          </a:solidFill>
          <a:latin typeface="+mn-lt"/>
          <a:ea typeface="+mn-ea"/>
          <a:cs typeface="+mn-cs"/>
        </a:defRPr>
      </a:lvl4pPr>
      <a:lvl5pPr marL="6843032" algn="l" defTabSz="3421522" rtl="0" eaLnBrk="1" latinLnBrk="0" hangingPunct="1">
        <a:defRPr sz="6916" kern="1200">
          <a:solidFill>
            <a:schemeClr val="tx1"/>
          </a:solidFill>
          <a:latin typeface="+mn-lt"/>
          <a:ea typeface="+mn-ea"/>
          <a:cs typeface="+mn-cs"/>
        </a:defRPr>
      </a:lvl5pPr>
      <a:lvl6pPr marL="8553790" algn="l" defTabSz="3421522" rtl="0" eaLnBrk="1" latinLnBrk="0" hangingPunct="1">
        <a:defRPr sz="6916" kern="1200">
          <a:solidFill>
            <a:schemeClr val="tx1"/>
          </a:solidFill>
          <a:latin typeface="+mn-lt"/>
          <a:ea typeface="+mn-ea"/>
          <a:cs typeface="+mn-cs"/>
        </a:defRPr>
      </a:lvl6pPr>
      <a:lvl7pPr marL="10264557" algn="l" defTabSz="3421522" rtl="0" eaLnBrk="1" latinLnBrk="0" hangingPunct="1">
        <a:defRPr sz="6916" kern="1200">
          <a:solidFill>
            <a:schemeClr val="tx1"/>
          </a:solidFill>
          <a:latin typeface="+mn-lt"/>
          <a:ea typeface="+mn-ea"/>
          <a:cs typeface="+mn-cs"/>
        </a:defRPr>
      </a:lvl7pPr>
      <a:lvl8pPr marL="11975311" algn="l" defTabSz="3421522" rtl="0" eaLnBrk="1" latinLnBrk="0" hangingPunct="1">
        <a:defRPr sz="6916" kern="1200">
          <a:solidFill>
            <a:schemeClr val="tx1"/>
          </a:solidFill>
          <a:latin typeface="+mn-lt"/>
          <a:ea typeface="+mn-ea"/>
          <a:cs typeface="+mn-cs"/>
        </a:defRPr>
      </a:lvl8pPr>
      <a:lvl9pPr marL="13686072" algn="l" defTabSz="3421522" rtl="0" eaLnBrk="1" latinLnBrk="0" hangingPunct="1">
        <a:defRPr sz="6916"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10540" tIns="205253" rIns="410540" bIns="205253"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410540" tIns="205253" rIns="410540" bIns="20525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540" tIns="205253" rIns="410540" bIns="205253" numCol="1" anchor="b" anchorCtr="0" compatLnSpc="1">
            <a:prstTxWarp prst="textNoShape">
              <a:avLst/>
            </a:prstTxWarp>
          </a:bodyPr>
          <a:lstStyle>
            <a:lvl1pPr algn="ctr">
              <a:defRPr sz="4583">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540" tIns="205253" rIns="410540" bIns="20525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63892793"/>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1"/>
          </a:solidFill>
          <a:latin typeface="Times New Roman"/>
          <a:ea typeface="+mj-ea"/>
          <a:cs typeface="Times New Roman"/>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10276" algn="l" rtl="0" eaLnBrk="1" fontAlgn="base" hangingPunct="1">
        <a:spcBef>
          <a:spcPct val="0"/>
        </a:spcBef>
        <a:spcAft>
          <a:spcPct val="0"/>
        </a:spcAft>
        <a:defRPr sz="14998">
          <a:solidFill>
            <a:schemeClr val="tx2"/>
          </a:solidFill>
          <a:latin typeface="Garamond" pitchFamily="18" charset="0"/>
        </a:defRPr>
      </a:lvl6pPr>
      <a:lvl7pPr marL="3420580" algn="l" rtl="0" eaLnBrk="1" fontAlgn="base" hangingPunct="1">
        <a:spcBef>
          <a:spcPct val="0"/>
        </a:spcBef>
        <a:spcAft>
          <a:spcPct val="0"/>
        </a:spcAft>
        <a:defRPr sz="14998">
          <a:solidFill>
            <a:schemeClr val="tx2"/>
          </a:solidFill>
          <a:latin typeface="Garamond" pitchFamily="18" charset="0"/>
        </a:defRPr>
      </a:lvl7pPr>
      <a:lvl8pPr marL="5130862" algn="l" rtl="0" eaLnBrk="1" fontAlgn="base" hangingPunct="1">
        <a:spcBef>
          <a:spcPct val="0"/>
        </a:spcBef>
        <a:spcAft>
          <a:spcPct val="0"/>
        </a:spcAft>
        <a:defRPr sz="14998">
          <a:solidFill>
            <a:schemeClr val="tx2"/>
          </a:solidFill>
          <a:latin typeface="Garamond" pitchFamily="18" charset="0"/>
        </a:defRPr>
      </a:lvl8pPr>
      <a:lvl9pPr marL="6841151" algn="l" rtl="0" eaLnBrk="1" fontAlgn="base" hangingPunct="1">
        <a:spcBef>
          <a:spcPct val="0"/>
        </a:spcBef>
        <a:spcAft>
          <a:spcPct val="0"/>
        </a:spcAft>
        <a:defRPr sz="14998">
          <a:solidFill>
            <a:schemeClr val="tx2"/>
          </a:solidFill>
          <a:latin typeface="Garamond" pitchFamily="18" charset="0"/>
        </a:defRPr>
      </a:lvl9pPr>
    </p:titleStyle>
    <p:bodyStyle>
      <a:lvl1pPr marL="1282724" indent="-128272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6049" indent="-121740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4392" indent="-1312411"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12096" indent="-118175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88873" indent="-12708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99162" indent="-12708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09446" indent="-12708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19739" indent="-12708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30031" indent="-1270851"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20580" rtl="0" eaLnBrk="1" latinLnBrk="0" hangingPunct="1">
        <a:defRPr sz="6916" kern="1200">
          <a:solidFill>
            <a:schemeClr val="tx1"/>
          </a:solidFill>
          <a:latin typeface="+mn-lt"/>
          <a:ea typeface="+mn-ea"/>
          <a:cs typeface="+mn-cs"/>
        </a:defRPr>
      </a:lvl1pPr>
      <a:lvl2pPr marL="1710276" algn="l" defTabSz="3420580" rtl="0" eaLnBrk="1" latinLnBrk="0" hangingPunct="1">
        <a:defRPr sz="6916" kern="1200">
          <a:solidFill>
            <a:schemeClr val="tx1"/>
          </a:solidFill>
          <a:latin typeface="+mn-lt"/>
          <a:ea typeface="+mn-ea"/>
          <a:cs typeface="+mn-cs"/>
        </a:defRPr>
      </a:lvl2pPr>
      <a:lvl3pPr marL="3420580" algn="l" defTabSz="3420580" rtl="0" eaLnBrk="1" latinLnBrk="0" hangingPunct="1">
        <a:defRPr sz="6916" kern="1200">
          <a:solidFill>
            <a:schemeClr val="tx1"/>
          </a:solidFill>
          <a:latin typeface="+mn-lt"/>
          <a:ea typeface="+mn-ea"/>
          <a:cs typeface="+mn-cs"/>
        </a:defRPr>
      </a:lvl3pPr>
      <a:lvl4pPr marL="5130862" algn="l" defTabSz="3420580" rtl="0" eaLnBrk="1" latinLnBrk="0" hangingPunct="1">
        <a:defRPr sz="6916" kern="1200">
          <a:solidFill>
            <a:schemeClr val="tx1"/>
          </a:solidFill>
          <a:latin typeface="+mn-lt"/>
          <a:ea typeface="+mn-ea"/>
          <a:cs typeface="+mn-cs"/>
        </a:defRPr>
      </a:lvl4pPr>
      <a:lvl5pPr marL="6841151" algn="l" defTabSz="3420580" rtl="0" eaLnBrk="1" latinLnBrk="0" hangingPunct="1">
        <a:defRPr sz="6916" kern="1200">
          <a:solidFill>
            <a:schemeClr val="tx1"/>
          </a:solidFill>
          <a:latin typeface="+mn-lt"/>
          <a:ea typeface="+mn-ea"/>
          <a:cs typeface="+mn-cs"/>
        </a:defRPr>
      </a:lvl5pPr>
      <a:lvl6pPr marL="8551434" algn="l" defTabSz="3420580" rtl="0" eaLnBrk="1" latinLnBrk="0" hangingPunct="1">
        <a:defRPr sz="6916" kern="1200">
          <a:solidFill>
            <a:schemeClr val="tx1"/>
          </a:solidFill>
          <a:latin typeface="+mn-lt"/>
          <a:ea typeface="+mn-ea"/>
          <a:cs typeface="+mn-cs"/>
        </a:defRPr>
      </a:lvl6pPr>
      <a:lvl7pPr marL="10261735" algn="l" defTabSz="3420580" rtl="0" eaLnBrk="1" latinLnBrk="0" hangingPunct="1">
        <a:defRPr sz="6916" kern="1200">
          <a:solidFill>
            <a:schemeClr val="tx1"/>
          </a:solidFill>
          <a:latin typeface="+mn-lt"/>
          <a:ea typeface="+mn-ea"/>
          <a:cs typeface="+mn-cs"/>
        </a:defRPr>
      </a:lvl7pPr>
      <a:lvl8pPr marL="11972016" algn="l" defTabSz="3420580" rtl="0" eaLnBrk="1" latinLnBrk="0" hangingPunct="1">
        <a:defRPr sz="6916" kern="1200">
          <a:solidFill>
            <a:schemeClr val="tx1"/>
          </a:solidFill>
          <a:latin typeface="+mn-lt"/>
          <a:ea typeface="+mn-ea"/>
          <a:cs typeface="+mn-cs"/>
        </a:defRPr>
      </a:lvl8pPr>
      <a:lvl9pPr marL="13682309" algn="l" defTabSz="3420580" rtl="0" eaLnBrk="1" latinLnBrk="0" hangingPunct="1">
        <a:defRPr sz="6916"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p:nvPicPr>
        <p:blipFill>
          <a:blip r:embed="rId16" cstate="print"/>
          <a:stretch>
            <a:fillRect/>
          </a:stretch>
        </p:blipFill>
        <p:spPr>
          <a:xfrm>
            <a:off x="12768092" y="1390277"/>
            <a:ext cx="16071339" cy="2847789"/>
          </a:xfrm>
          <a:prstGeom prst="rect">
            <a:avLst/>
          </a:prstGeom>
        </p:spPr>
      </p:pic>
      <p:sp>
        <p:nvSpPr>
          <p:cNvPr id="8" name="Title Placeholder 1"/>
          <p:cNvSpPr>
            <a:spLocks noGrp="1"/>
          </p:cNvSpPr>
          <p:nvPr>
            <p:ph type="title"/>
          </p:nvPr>
        </p:nvSpPr>
        <p:spPr>
          <a:xfrm>
            <a:off x="942819" y="1441845"/>
            <a:ext cx="26420606" cy="2796405"/>
          </a:xfrm>
          <a:prstGeom prst="rect">
            <a:avLst/>
          </a:prstGeom>
        </p:spPr>
        <p:txBody>
          <a:bodyPr vert="horz" lIns="410428" tIns="205198" rIns="410428" bIns="205198" rtlCol="0" anchor="ctr">
            <a:noAutofit/>
          </a:bodyPr>
          <a:lstStyle/>
          <a:p>
            <a:r>
              <a:rPr lang="en-US" dirty="0" smtClean="0"/>
              <a:t>Click edit Master title style</a:t>
            </a:r>
            <a:endParaRPr lang="en-US" dirty="0"/>
          </a:p>
        </p:txBody>
      </p:sp>
      <p:pic>
        <p:nvPicPr>
          <p:cNvPr id="9" name="Picture 8" descr="footer.png"/>
          <p:cNvPicPr>
            <a:picLocks noChangeAspect="1"/>
          </p:cNvPicPr>
          <p:nvPr/>
        </p:nvPicPr>
        <p:blipFill>
          <a:blip r:embed="rId17" cstate="print"/>
          <a:stretch>
            <a:fillRect/>
          </a:stretch>
        </p:blipFill>
        <p:spPr>
          <a:xfrm>
            <a:off x="-85725" y="32898341"/>
            <a:ext cx="28947617" cy="3211698"/>
          </a:xfrm>
          <a:prstGeom prst="rect">
            <a:avLst/>
          </a:prstGeom>
          <a:ln>
            <a:noFill/>
          </a:ln>
        </p:spPr>
      </p:pic>
      <p:pic>
        <p:nvPicPr>
          <p:cNvPr id="10" name="Picture 9" descr="ecelogorb.psd"/>
          <p:cNvPicPr>
            <a:picLocks noChangeAspect="1"/>
          </p:cNvPicPr>
          <p:nvPr/>
        </p:nvPicPr>
        <p:blipFill>
          <a:blip r:embed="rId18" cstate="screen">
            <a:lum bright="-8000"/>
            <a:extLst>
              <a:ext uri="{28A0092B-C50C-407E-A947-70E740481C1C}">
                <a14:useLocalDpi xmlns:a14="http://schemas.microsoft.com/office/drawing/2010/main"/>
              </a:ext>
            </a:extLst>
          </a:blip>
          <a:stretch>
            <a:fillRect/>
          </a:stretch>
        </p:blipFill>
        <p:spPr>
          <a:xfrm>
            <a:off x="609053" y="33041290"/>
            <a:ext cx="8074382" cy="2691103"/>
          </a:xfrm>
          <a:prstGeom prst="rect">
            <a:avLst/>
          </a:prstGeom>
          <a:effectLst/>
        </p:spPr>
      </p:pic>
      <p:pic>
        <p:nvPicPr>
          <p:cNvPr id="11" name="Picture 10" descr="CMU_logo_horiz_black.eps"/>
          <p:cNvPicPr>
            <a:picLocks noChangeAspect="1"/>
          </p:cNvPicPr>
          <p:nvPr/>
        </p:nvPicPr>
        <p:blipFill>
          <a:blip r:embed="rId19" cstate="print"/>
          <a:stretch>
            <a:fillRect/>
          </a:stretch>
        </p:blipFill>
        <p:spPr>
          <a:xfrm>
            <a:off x="16580561" y="33562426"/>
            <a:ext cx="11700405" cy="1773784"/>
          </a:xfrm>
          <a:prstGeom prst="rect">
            <a:avLst/>
          </a:prstGeom>
          <a:effectLst/>
        </p:spPr>
      </p:pic>
    </p:spTree>
    <p:extLst>
      <p:ext uri="{BB962C8B-B14F-4D97-AF65-F5344CB8AC3E}">
        <p14:creationId xmlns:p14="http://schemas.microsoft.com/office/powerpoint/2010/main" val="3085088237"/>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 id="2147484643" r:id="rId12"/>
    <p:sldLayoutId id="2147484644" r:id="rId13"/>
    <p:sldLayoutId id="2147484645" r:id="rId14"/>
  </p:sldLayoutIdLst>
  <p:hf hdr="0" ftr="0" dt="0"/>
  <p:txStyles>
    <p:titleStyle>
      <a:lvl1pPr algn="l" defTabSz="1709810" rtl="0" eaLnBrk="1" latinLnBrk="0" hangingPunct="1">
        <a:spcBef>
          <a:spcPct val="0"/>
        </a:spcBef>
        <a:buNone/>
        <a:defRPr sz="13581" kern="1200">
          <a:solidFill>
            <a:schemeClr val="tx1"/>
          </a:solidFill>
          <a:latin typeface="Arial"/>
          <a:ea typeface="+mj-ea"/>
          <a:cs typeface="+mj-cs"/>
        </a:defRPr>
      </a:lvl1pPr>
    </p:titleStyle>
    <p:bodyStyle>
      <a:lvl1pPr marL="1282370" indent="-1282370" algn="l" defTabSz="1709810" rtl="0" eaLnBrk="1" latinLnBrk="0" hangingPunct="1">
        <a:spcBef>
          <a:spcPct val="20000"/>
        </a:spcBef>
        <a:buFont typeface="Arial"/>
        <a:buChar char="•"/>
        <a:defRPr sz="12081" kern="1200">
          <a:solidFill>
            <a:schemeClr val="tx1"/>
          </a:solidFill>
          <a:latin typeface="+mn-lt"/>
          <a:ea typeface="+mn-ea"/>
          <a:cs typeface="+mn-cs"/>
        </a:defRPr>
      </a:lvl1pPr>
      <a:lvl2pPr marL="2778460" indent="-1068641" algn="l" defTabSz="1709810" rtl="0" eaLnBrk="1" latinLnBrk="0" hangingPunct="1">
        <a:spcBef>
          <a:spcPct val="20000"/>
        </a:spcBef>
        <a:buFont typeface="Arial"/>
        <a:buChar char="–"/>
        <a:defRPr sz="10415" kern="1200">
          <a:solidFill>
            <a:schemeClr val="tx1"/>
          </a:solidFill>
          <a:latin typeface="+mn-lt"/>
          <a:ea typeface="+mn-ea"/>
          <a:cs typeface="+mn-cs"/>
        </a:defRPr>
      </a:lvl2pPr>
      <a:lvl3pPr marL="4274545" indent="-854903" algn="l" defTabSz="1709810" rtl="0" eaLnBrk="1" latinLnBrk="0" hangingPunct="1">
        <a:spcBef>
          <a:spcPct val="20000"/>
        </a:spcBef>
        <a:buFont typeface="Arial"/>
        <a:buChar char="•"/>
        <a:defRPr sz="8999" kern="1200">
          <a:solidFill>
            <a:schemeClr val="tx1"/>
          </a:solidFill>
          <a:latin typeface="+mn-lt"/>
          <a:ea typeface="+mn-ea"/>
          <a:cs typeface="+mn-cs"/>
        </a:defRPr>
      </a:lvl3pPr>
      <a:lvl4pPr marL="5984362" indent="-854903" algn="l" defTabSz="1709810" rtl="0" eaLnBrk="1" latinLnBrk="0" hangingPunct="1">
        <a:spcBef>
          <a:spcPct val="20000"/>
        </a:spcBef>
        <a:buFont typeface="Arial"/>
        <a:buChar char="–"/>
        <a:defRPr sz="7499" kern="1200">
          <a:solidFill>
            <a:schemeClr val="tx1"/>
          </a:solidFill>
          <a:latin typeface="+mn-lt"/>
          <a:ea typeface="+mn-ea"/>
          <a:cs typeface="+mn-cs"/>
        </a:defRPr>
      </a:lvl4pPr>
      <a:lvl5pPr marL="7694177" indent="-854903" algn="l" defTabSz="1709810" rtl="0" eaLnBrk="1" latinLnBrk="0" hangingPunct="1">
        <a:spcBef>
          <a:spcPct val="20000"/>
        </a:spcBef>
        <a:buFont typeface="Arial"/>
        <a:buChar char="»"/>
        <a:defRPr sz="7499" kern="1200">
          <a:solidFill>
            <a:schemeClr val="tx1"/>
          </a:solidFill>
          <a:latin typeface="+mn-lt"/>
          <a:ea typeface="+mn-ea"/>
          <a:cs typeface="+mn-cs"/>
        </a:defRPr>
      </a:lvl5pPr>
      <a:lvl6pPr marL="9403998" indent="-854903" algn="l" defTabSz="1709810" rtl="0" eaLnBrk="1" latinLnBrk="0" hangingPunct="1">
        <a:spcBef>
          <a:spcPct val="20000"/>
        </a:spcBef>
        <a:buFont typeface="Arial"/>
        <a:buChar char="•"/>
        <a:defRPr sz="7499" kern="1200">
          <a:solidFill>
            <a:schemeClr val="tx1"/>
          </a:solidFill>
          <a:latin typeface="+mn-lt"/>
          <a:ea typeface="+mn-ea"/>
          <a:cs typeface="+mn-cs"/>
        </a:defRPr>
      </a:lvl6pPr>
      <a:lvl7pPr marL="11113813" indent="-854903" algn="l" defTabSz="1709810" rtl="0" eaLnBrk="1" latinLnBrk="0" hangingPunct="1">
        <a:spcBef>
          <a:spcPct val="20000"/>
        </a:spcBef>
        <a:buFont typeface="Arial"/>
        <a:buChar char="•"/>
        <a:defRPr sz="7499" kern="1200">
          <a:solidFill>
            <a:schemeClr val="tx1"/>
          </a:solidFill>
          <a:latin typeface="+mn-lt"/>
          <a:ea typeface="+mn-ea"/>
          <a:cs typeface="+mn-cs"/>
        </a:defRPr>
      </a:lvl7pPr>
      <a:lvl8pPr marL="12823634" indent="-854903" algn="l" defTabSz="1709810" rtl="0" eaLnBrk="1" latinLnBrk="0" hangingPunct="1">
        <a:spcBef>
          <a:spcPct val="20000"/>
        </a:spcBef>
        <a:buFont typeface="Arial"/>
        <a:buChar char="•"/>
        <a:defRPr sz="7499" kern="1200">
          <a:solidFill>
            <a:schemeClr val="tx1"/>
          </a:solidFill>
          <a:latin typeface="+mn-lt"/>
          <a:ea typeface="+mn-ea"/>
          <a:cs typeface="+mn-cs"/>
        </a:defRPr>
      </a:lvl8pPr>
      <a:lvl9pPr marL="14533449" indent="-854903" algn="l" defTabSz="1709810" rtl="0" eaLnBrk="1" latinLnBrk="0" hangingPunct="1">
        <a:spcBef>
          <a:spcPct val="20000"/>
        </a:spcBef>
        <a:buFont typeface="Arial"/>
        <a:buChar char="•"/>
        <a:defRPr sz="7499" kern="1200">
          <a:solidFill>
            <a:schemeClr val="tx1"/>
          </a:solidFill>
          <a:latin typeface="+mn-lt"/>
          <a:ea typeface="+mn-ea"/>
          <a:cs typeface="+mn-cs"/>
        </a:defRPr>
      </a:lvl9pPr>
    </p:bodyStyle>
    <p:otherStyle>
      <a:defPPr>
        <a:defRPr lang="en-US"/>
      </a:defPPr>
      <a:lvl1pPr marL="0" algn="l" defTabSz="1709810" rtl="0" eaLnBrk="1" latinLnBrk="0" hangingPunct="1">
        <a:defRPr sz="6916" kern="1200">
          <a:solidFill>
            <a:schemeClr val="tx1"/>
          </a:solidFill>
          <a:latin typeface="+mn-lt"/>
          <a:ea typeface="+mn-ea"/>
          <a:cs typeface="+mn-cs"/>
        </a:defRPr>
      </a:lvl1pPr>
      <a:lvl2pPr marL="1709810" algn="l" defTabSz="1709810" rtl="0" eaLnBrk="1" latinLnBrk="0" hangingPunct="1">
        <a:defRPr sz="6916" kern="1200">
          <a:solidFill>
            <a:schemeClr val="tx1"/>
          </a:solidFill>
          <a:latin typeface="+mn-lt"/>
          <a:ea typeface="+mn-ea"/>
          <a:cs typeface="+mn-cs"/>
        </a:defRPr>
      </a:lvl2pPr>
      <a:lvl3pPr marL="3419640" algn="l" defTabSz="1709810" rtl="0" eaLnBrk="1" latinLnBrk="0" hangingPunct="1">
        <a:defRPr sz="6916" kern="1200">
          <a:solidFill>
            <a:schemeClr val="tx1"/>
          </a:solidFill>
          <a:latin typeface="+mn-lt"/>
          <a:ea typeface="+mn-ea"/>
          <a:cs typeface="+mn-cs"/>
        </a:defRPr>
      </a:lvl3pPr>
      <a:lvl4pPr marL="5129448" algn="l" defTabSz="1709810" rtl="0" eaLnBrk="1" latinLnBrk="0" hangingPunct="1">
        <a:defRPr sz="6916" kern="1200">
          <a:solidFill>
            <a:schemeClr val="tx1"/>
          </a:solidFill>
          <a:latin typeface="+mn-lt"/>
          <a:ea typeface="+mn-ea"/>
          <a:cs typeface="+mn-cs"/>
        </a:defRPr>
      </a:lvl4pPr>
      <a:lvl5pPr marL="6839268" algn="l" defTabSz="1709810" rtl="0" eaLnBrk="1" latinLnBrk="0" hangingPunct="1">
        <a:defRPr sz="6916" kern="1200">
          <a:solidFill>
            <a:schemeClr val="tx1"/>
          </a:solidFill>
          <a:latin typeface="+mn-lt"/>
          <a:ea typeface="+mn-ea"/>
          <a:cs typeface="+mn-cs"/>
        </a:defRPr>
      </a:lvl5pPr>
      <a:lvl6pPr marL="8549080" algn="l" defTabSz="1709810" rtl="0" eaLnBrk="1" latinLnBrk="0" hangingPunct="1">
        <a:defRPr sz="6916" kern="1200">
          <a:solidFill>
            <a:schemeClr val="tx1"/>
          </a:solidFill>
          <a:latin typeface="+mn-lt"/>
          <a:ea typeface="+mn-ea"/>
          <a:cs typeface="+mn-cs"/>
        </a:defRPr>
      </a:lvl6pPr>
      <a:lvl7pPr marL="10258912" algn="l" defTabSz="1709810" rtl="0" eaLnBrk="1" latinLnBrk="0" hangingPunct="1">
        <a:defRPr sz="6916" kern="1200">
          <a:solidFill>
            <a:schemeClr val="tx1"/>
          </a:solidFill>
          <a:latin typeface="+mn-lt"/>
          <a:ea typeface="+mn-ea"/>
          <a:cs typeface="+mn-cs"/>
        </a:defRPr>
      </a:lvl7pPr>
      <a:lvl8pPr marL="11968725" algn="l" defTabSz="1709810" rtl="0" eaLnBrk="1" latinLnBrk="0" hangingPunct="1">
        <a:defRPr sz="6916" kern="1200">
          <a:solidFill>
            <a:schemeClr val="tx1"/>
          </a:solidFill>
          <a:latin typeface="+mn-lt"/>
          <a:ea typeface="+mn-ea"/>
          <a:cs typeface="+mn-cs"/>
        </a:defRPr>
      </a:lvl8pPr>
      <a:lvl9pPr marL="13678544" algn="l" defTabSz="1709810" rtl="0" eaLnBrk="1" latinLnBrk="0" hangingPunct="1">
        <a:defRPr sz="6916"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10315" tIns="205143" rIns="410315" bIns="20514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10315" tIns="205143" rIns="410315" bIns="20514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315" tIns="205143" rIns="410315" bIns="20514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315" tIns="205143" rIns="410315" bIns="20514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1884" tIns="170930" rIns="341884" bIns="170930"/>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884" tIns="170930" rIns="341884" bIns="170930"/>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791459932"/>
      </p:ext>
    </p:extLst>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9339" algn="l" rtl="0" eaLnBrk="1" fontAlgn="base" hangingPunct="1">
        <a:spcBef>
          <a:spcPct val="0"/>
        </a:spcBef>
        <a:spcAft>
          <a:spcPct val="0"/>
        </a:spcAft>
        <a:defRPr sz="14998">
          <a:solidFill>
            <a:schemeClr val="tx2"/>
          </a:solidFill>
          <a:latin typeface="Garamond" pitchFamily="18" charset="0"/>
        </a:defRPr>
      </a:lvl6pPr>
      <a:lvl7pPr marL="3418699" algn="l" rtl="0" eaLnBrk="1" fontAlgn="base" hangingPunct="1">
        <a:spcBef>
          <a:spcPct val="0"/>
        </a:spcBef>
        <a:spcAft>
          <a:spcPct val="0"/>
        </a:spcAft>
        <a:defRPr sz="14998">
          <a:solidFill>
            <a:schemeClr val="tx2"/>
          </a:solidFill>
          <a:latin typeface="Garamond" pitchFamily="18" charset="0"/>
        </a:defRPr>
      </a:lvl7pPr>
      <a:lvl8pPr marL="5128040" algn="l" rtl="0" eaLnBrk="1" fontAlgn="base" hangingPunct="1">
        <a:spcBef>
          <a:spcPct val="0"/>
        </a:spcBef>
        <a:spcAft>
          <a:spcPct val="0"/>
        </a:spcAft>
        <a:defRPr sz="14998">
          <a:solidFill>
            <a:schemeClr val="tx2"/>
          </a:solidFill>
          <a:latin typeface="Garamond" pitchFamily="18" charset="0"/>
        </a:defRPr>
      </a:lvl8pPr>
      <a:lvl9pPr marL="6837388" algn="l" rtl="0" eaLnBrk="1" fontAlgn="base" hangingPunct="1">
        <a:spcBef>
          <a:spcPct val="0"/>
        </a:spcBef>
        <a:spcAft>
          <a:spcPct val="0"/>
        </a:spcAft>
        <a:defRPr sz="14998">
          <a:solidFill>
            <a:schemeClr val="tx2"/>
          </a:solidFill>
          <a:latin typeface="Garamond" pitchFamily="18" charset="0"/>
        </a:defRPr>
      </a:lvl9pPr>
    </p:titleStyle>
    <p:bodyStyle>
      <a:lvl1pPr marL="1282018" indent="-1282018"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4670" indent="-1216737"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2288" indent="-131169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09338" indent="-118110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85418" indent="-12701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94761" indent="-12701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04108" indent="-12701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13459" indent="-12701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22811" indent="-127015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8699" rtl="0" eaLnBrk="1" latinLnBrk="0" hangingPunct="1">
        <a:defRPr sz="6916" kern="1200">
          <a:solidFill>
            <a:schemeClr val="tx1"/>
          </a:solidFill>
          <a:latin typeface="+mn-lt"/>
          <a:ea typeface="+mn-ea"/>
          <a:cs typeface="+mn-cs"/>
        </a:defRPr>
      </a:lvl1pPr>
      <a:lvl2pPr marL="1709339" algn="l" defTabSz="3418699" rtl="0" eaLnBrk="1" latinLnBrk="0" hangingPunct="1">
        <a:defRPr sz="6916" kern="1200">
          <a:solidFill>
            <a:schemeClr val="tx1"/>
          </a:solidFill>
          <a:latin typeface="+mn-lt"/>
          <a:ea typeface="+mn-ea"/>
          <a:cs typeface="+mn-cs"/>
        </a:defRPr>
      </a:lvl2pPr>
      <a:lvl3pPr marL="3418699" algn="l" defTabSz="3418699" rtl="0" eaLnBrk="1" latinLnBrk="0" hangingPunct="1">
        <a:defRPr sz="6916" kern="1200">
          <a:solidFill>
            <a:schemeClr val="tx1"/>
          </a:solidFill>
          <a:latin typeface="+mn-lt"/>
          <a:ea typeface="+mn-ea"/>
          <a:cs typeface="+mn-cs"/>
        </a:defRPr>
      </a:lvl3pPr>
      <a:lvl4pPr marL="5128040" algn="l" defTabSz="3418699" rtl="0" eaLnBrk="1" latinLnBrk="0" hangingPunct="1">
        <a:defRPr sz="6916" kern="1200">
          <a:solidFill>
            <a:schemeClr val="tx1"/>
          </a:solidFill>
          <a:latin typeface="+mn-lt"/>
          <a:ea typeface="+mn-ea"/>
          <a:cs typeface="+mn-cs"/>
        </a:defRPr>
      </a:lvl4pPr>
      <a:lvl5pPr marL="6837388" algn="l" defTabSz="3418699" rtl="0" eaLnBrk="1" latinLnBrk="0" hangingPunct="1">
        <a:defRPr sz="6916" kern="1200">
          <a:solidFill>
            <a:schemeClr val="tx1"/>
          </a:solidFill>
          <a:latin typeface="+mn-lt"/>
          <a:ea typeface="+mn-ea"/>
          <a:cs typeface="+mn-cs"/>
        </a:defRPr>
      </a:lvl5pPr>
      <a:lvl6pPr marL="8546731" algn="l" defTabSz="3418699" rtl="0" eaLnBrk="1" latinLnBrk="0" hangingPunct="1">
        <a:defRPr sz="6916" kern="1200">
          <a:solidFill>
            <a:schemeClr val="tx1"/>
          </a:solidFill>
          <a:latin typeface="+mn-lt"/>
          <a:ea typeface="+mn-ea"/>
          <a:cs typeface="+mn-cs"/>
        </a:defRPr>
      </a:lvl6pPr>
      <a:lvl7pPr marL="10256090" algn="l" defTabSz="3418699" rtl="0" eaLnBrk="1" latinLnBrk="0" hangingPunct="1">
        <a:defRPr sz="6916" kern="1200">
          <a:solidFill>
            <a:schemeClr val="tx1"/>
          </a:solidFill>
          <a:latin typeface="+mn-lt"/>
          <a:ea typeface="+mn-ea"/>
          <a:cs typeface="+mn-cs"/>
        </a:defRPr>
      </a:lvl7pPr>
      <a:lvl8pPr marL="11965434" algn="l" defTabSz="3418699" rtl="0" eaLnBrk="1" latinLnBrk="0" hangingPunct="1">
        <a:defRPr sz="6916" kern="1200">
          <a:solidFill>
            <a:schemeClr val="tx1"/>
          </a:solidFill>
          <a:latin typeface="+mn-lt"/>
          <a:ea typeface="+mn-ea"/>
          <a:cs typeface="+mn-cs"/>
        </a:defRPr>
      </a:lvl8pPr>
      <a:lvl9pPr marL="13674781" algn="l" defTabSz="3418699" rtl="0" eaLnBrk="1" latinLnBrk="0" hangingPunct="1">
        <a:defRPr sz="6916"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10203" tIns="205090" rIns="410203" bIns="20509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410203" tIns="205090" rIns="410203" bIns="2050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203" tIns="205090" rIns="410203" bIns="205090"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203" tIns="205090" rIns="410203" bIns="205090"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41791" tIns="170886" rIns="341791" bIns="17088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791" tIns="170886" rIns="341791" bIns="17088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902101917"/>
      </p:ext>
    </p:extLst>
  </p:cSld>
  <p:clrMap bg1="lt1" tx1="dk1" bg2="lt2" tx2="dk2" accent1="accent1" accent2="accent2" accent3="accent3" accent4="accent4" accent5="accent5" accent6="accent6" hlink="hlink" folHlink="folHlink"/>
  <p:sldLayoutIdLst>
    <p:sldLayoutId id="2147484659" r:id="rId1"/>
    <p:sldLayoutId id="2147484660" r:id="rId2"/>
    <p:sldLayoutId id="2147484661" r:id="rId3"/>
    <p:sldLayoutId id="2147484662" r:id="rId4"/>
    <p:sldLayoutId id="2147484663" r:id="rId5"/>
    <p:sldLayoutId id="2147484664" r:id="rId6"/>
    <p:sldLayoutId id="2147484665" r:id="rId7"/>
    <p:sldLayoutId id="2147484666" r:id="rId8"/>
    <p:sldLayoutId id="2147484667" r:id="rId9"/>
    <p:sldLayoutId id="2147484668" r:id="rId10"/>
    <p:sldLayoutId id="214748466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8871" algn="l" rtl="0" eaLnBrk="1" fontAlgn="base" hangingPunct="1">
        <a:spcBef>
          <a:spcPct val="0"/>
        </a:spcBef>
        <a:spcAft>
          <a:spcPct val="0"/>
        </a:spcAft>
        <a:defRPr sz="14998">
          <a:solidFill>
            <a:schemeClr val="tx2"/>
          </a:solidFill>
          <a:latin typeface="Garamond" pitchFamily="18" charset="0"/>
        </a:defRPr>
      </a:lvl6pPr>
      <a:lvl7pPr marL="3417757" algn="l" rtl="0" eaLnBrk="1" fontAlgn="base" hangingPunct="1">
        <a:spcBef>
          <a:spcPct val="0"/>
        </a:spcBef>
        <a:spcAft>
          <a:spcPct val="0"/>
        </a:spcAft>
        <a:defRPr sz="14998">
          <a:solidFill>
            <a:schemeClr val="tx2"/>
          </a:solidFill>
          <a:latin typeface="Garamond" pitchFamily="18" charset="0"/>
        </a:defRPr>
      </a:lvl7pPr>
      <a:lvl8pPr marL="5126630" algn="l" rtl="0" eaLnBrk="1" fontAlgn="base" hangingPunct="1">
        <a:spcBef>
          <a:spcPct val="0"/>
        </a:spcBef>
        <a:spcAft>
          <a:spcPct val="0"/>
        </a:spcAft>
        <a:defRPr sz="14998">
          <a:solidFill>
            <a:schemeClr val="tx2"/>
          </a:solidFill>
          <a:latin typeface="Garamond" pitchFamily="18" charset="0"/>
        </a:defRPr>
      </a:lvl8pPr>
      <a:lvl9pPr marL="6835504" algn="l" rtl="0" eaLnBrk="1" fontAlgn="base" hangingPunct="1">
        <a:spcBef>
          <a:spcPct val="0"/>
        </a:spcBef>
        <a:spcAft>
          <a:spcPct val="0"/>
        </a:spcAft>
        <a:defRPr sz="14998">
          <a:solidFill>
            <a:schemeClr val="tx2"/>
          </a:solidFill>
          <a:latin typeface="Garamond" pitchFamily="18" charset="0"/>
        </a:defRPr>
      </a:lvl9pPr>
    </p:titleStyle>
    <p:bodyStyle>
      <a:lvl1pPr marL="1281666" indent="-1281666"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3981" indent="-121640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1239" indent="-1311332"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07957" indent="-118077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83689" indent="-126980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92558" indent="-126980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701439" indent="-126980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10322" indent="-126980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19201" indent="-126980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7757" rtl="0" eaLnBrk="1" latinLnBrk="0" hangingPunct="1">
        <a:defRPr sz="6916" kern="1200">
          <a:solidFill>
            <a:schemeClr val="tx1"/>
          </a:solidFill>
          <a:latin typeface="+mn-lt"/>
          <a:ea typeface="+mn-ea"/>
          <a:cs typeface="+mn-cs"/>
        </a:defRPr>
      </a:lvl1pPr>
      <a:lvl2pPr marL="1708871" algn="l" defTabSz="3417757" rtl="0" eaLnBrk="1" latinLnBrk="0" hangingPunct="1">
        <a:defRPr sz="6916" kern="1200">
          <a:solidFill>
            <a:schemeClr val="tx1"/>
          </a:solidFill>
          <a:latin typeface="+mn-lt"/>
          <a:ea typeface="+mn-ea"/>
          <a:cs typeface="+mn-cs"/>
        </a:defRPr>
      </a:lvl2pPr>
      <a:lvl3pPr marL="3417757" algn="l" defTabSz="3417757" rtl="0" eaLnBrk="1" latinLnBrk="0" hangingPunct="1">
        <a:defRPr sz="6916" kern="1200">
          <a:solidFill>
            <a:schemeClr val="tx1"/>
          </a:solidFill>
          <a:latin typeface="+mn-lt"/>
          <a:ea typeface="+mn-ea"/>
          <a:cs typeface="+mn-cs"/>
        </a:defRPr>
      </a:lvl3pPr>
      <a:lvl4pPr marL="5126630" algn="l" defTabSz="3417757" rtl="0" eaLnBrk="1" latinLnBrk="0" hangingPunct="1">
        <a:defRPr sz="6916" kern="1200">
          <a:solidFill>
            <a:schemeClr val="tx1"/>
          </a:solidFill>
          <a:latin typeface="+mn-lt"/>
          <a:ea typeface="+mn-ea"/>
          <a:cs typeface="+mn-cs"/>
        </a:defRPr>
      </a:lvl4pPr>
      <a:lvl5pPr marL="6835504" algn="l" defTabSz="3417757" rtl="0" eaLnBrk="1" latinLnBrk="0" hangingPunct="1">
        <a:defRPr sz="6916" kern="1200">
          <a:solidFill>
            <a:schemeClr val="tx1"/>
          </a:solidFill>
          <a:latin typeface="+mn-lt"/>
          <a:ea typeface="+mn-ea"/>
          <a:cs typeface="+mn-cs"/>
        </a:defRPr>
      </a:lvl5pPr>
      <a:lvl6pPr marL="8544381" algn="l" defTabSz="3417757" rtl="0" eaLnBrk="1" latinLnBrk="0" hangingPunct="1">
        <a:defRPr sz="6916" kern="1200">
          <a:solidFill>
            <a:schemeClr val="tx1"/>
          </a:solidFill>
          <a:latin typeface="+mn-lt"/>
          <a:ea typeface="+mn-ea"/>
          <a:cs typeface="+mn-cs"/>
        </a:defRPr>
      </a:lvl6pPr>
      <a:lvl7pPr marL="10253270" algn="l" defTabSz="3417757" rtl="0" eaLnBrk="1" latinLnBrk="0" hangingPunct="1">
        <a:defRPr sz="6916" kern="1200">
          <a:solidFill>
            <a:schemeClr val="tx1"/>
          </a:solidFill>
          <a:latin typeface="+mn-lt"/>
          <a:ea typeface="+mn-ea"/>
          <a:cs typeface="+mn-cs"/>
        </a:defRPr>
      </a:lvl7pPr>
      <a:lvl8pPr marL="11962140" algn="l" defTabSz="3417757" rtl="0" eaLnBrk="1" latinLnBrk="0" hangingPunct="1">
        <a:defRPr sz="6916" kern="1200">
          <a:solidFill>
            <a:schemeClr val="tx1"/>
          </a:solidFill>
          <a:latin typeface="+mn-lt"/>
          <a:ea typeface="+mn-ea"/>
          <a:cs typeface="+mn-cs"/>
        </a:defRPr>
      </a:lvl8pPr>
      <a:lvl9pPr marL="13671019" algn="l" defTabSz="3417757" rtl="0" eaLnBrk="1" latinLnBrk="0" hangingPunct="1">
        <a:defRPr sz="6916"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410090" tIns="205035" rIns="410090" bIns="20503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410090" tIns="205035" rIns="410090" bIns="20503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10090" tIns="205035" rIns="410090" bIns="20503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10090" tIns="205035" rIns="410090" bIns="20503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41696" tIns="170840" rIns="341696" bIns="170840"/>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696" tIns="170840" rIns="341696" bIns="170840"/>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4170467713"/>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8404" algn="l" rtl="0" eaLnBrk="1" fontAlgn="base" hangingPunct="1">
        <a:spcBef>
          <a:spcPct val="0"/>
        </a:spcBef>
        <a:spcAft>
          <a:spcPct val="0"/>
        </a:spcAft>
        <a:defRPr sz="14998">
          <a:solidFill>
            <a:schemeClr val="tx2"/>
          </a:solidFill>
          <a:latin typeface="Garamond" pitchFamily="18" charset="0"/>
        </a:defRPr>
      </a:lvl6pPr>
      <a:lvl7pPr marL="3416818" algn="l" rtl="0" eaLnBrk="1" fontAlgn="base" hangingPunct="1">
        <a:spcBef>
          <a:spcPct val="0"/>
        </a:spcBef>
        <a:spcAft>
          <a:spcPct val="0"/>
        </a:spcAft>
        <a:defRPr sz="14998">
          <a:solidFill>
            <a:schemeClr val="tx2"/>
          </a:solidFill>
          <a:latin typeface="Garamond" pitchFamily="18" charset="0"/>
        </a:defRPr>
      </a:lvl7pPr>
      <a:lvl8pPr marL="5125220" algn="l" rtl="0" eaLnBrk="1" fontAlgn="base" hangingPunct="1">
        <a:spcBef>
          <a:spcPct val="0"/>
        </a:spcBef>
        <a:spcAft>
          <a:spcPct val="0"/>
        </a:spcAft>
        <a:defRPr sz="14998">
          <a:solidFill>
            <a:schemeClr val="tx2"/>
          </a:solidFill>
          <a:latin typeface="Garamond" pitchFamily="18" charset="0"/>
        </a:defRPr>
      </a:lvl8pPr>
      <a:lvl9pPr marL="6833626" algn="l" rtl="0" eaLnBrk="1" fontAlgn="base" hangingPunct="1">
        <a:spcBef>
          <a:spcPct val="0"/>
        </a:spcBef>
        <a:spcAft>
          <a:spcPct val="0"/>
        </a:spcAft>
        <a:defRPr sz="14998">
          <a:solidFill>
            <a:schemeClr val="tx2"/>
          </a:solidFill>
          <a:latin typeface="Garamond" pitchFamily="18" charset="0"/>
        </a:defRPr>
      </a:lvl9pPr>
    </p:titleStyle>
    <p:bodyStyle>
      <a:lvl1pPr marL="1281314" indent="-128131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3291" indent="-1216068"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20189" indent="-1310972"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06582" indent="-118045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81960" indent="-126945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90363" indent="-126945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98769" indent="-126945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07183" indent="-126945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15593" indent="-1269455"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6818" rtl="0" eaLnBrk="1" latinLnBrk="0" hangingPunct="1">
        <a:defRPr sz="6916" kern="1200">
          <a:solidFill>
            <a:schemeClr val="tx1"/>
          </a:solidFill>
          <a:latin typeface="+mn-lt"/>
          <a:ea typeface="+mn-ea"/>
          <a:cs typeface="+mn-cs"/>
        </a:defRPr>
      </a:lvl1pPr>
      <a:lvl2pPr marL="1708404" algn="l" defTabSz="3416818" rtl="0" eaLnBrk="1" latinLnBrk="0" hangingPunct="1">
        <a:defRPr sz="6916" kern="1200">
          <a:solidFill>
            <a:schemeClr val="tx1"/>
          </a:solidFill>
          <a:latin typeface="+mn-lt"/>
          <a:ea typeface="+mn-ea"/>
          <a:cs typeface="+mn-cs"/>
        </a:defRPr>
      </a:lvl2pPr>
      <a:lvl3pPr marL="3416818" algn="l" defTabSz="3416818" rtl="0" eaLnBrk="1" latinLnBrk="0" hangingPunct="1">
        <a:defRPr sz="6916" kern="1200">
          <a:solidFill>
            <a:schemeClr val="tx1"/>
          </a:solidFill>
          <a:latin typeface="+mn-lt"/>
          <a:ea typeface="+mn-ea"/>
          <a:cs typeface="+mn-cs"/>
        </a:defRPr>
      </a:lvl3pPr>
      <a:lvl4pPr marL="5125220" algn="l" defTabSz="3416818" rtl="0" eaLnBrk="1" latinLnBrk="0" hangingPunct="1">
        <a:defRPr sz="6916" kern="1200">
          <a:solidFill>
            <a:schemeClr val="tx1"/>
          </a:solidFill>
          <a:latin typeface="+mn-lt"/>
          <a:ea typeface="+mn-ea"/>
          <a:cs typeface="+mn-cs"/>
        </a:defRPr>
      </a:lvl4pPr>
      <a:lvl5pPr marL="6833626" algn="l" defTabSz="3416818" rtl="0" eaLnBrk="1" latinLnBrk="0" hangingPunct="1">
        <a:defRPr sz="6916" kern="1200">
          <a:solidFill>
            <a:schemeClr val="tx1"/>
          </a:solidFill>
          <a:latin typeface="+mn-lt"/>
          <a:ea typeface="+mn-ea"/>
          <a:cs typeface="+mn-cs"/>
        </a:defRPr>
      </a:lvl5pPr>
      <a:lvl6pPr marL="8542029" algn="l" defTabSz="3416818" rtl="0" eaLnBrk="1" latinLnBrk="0" hangingPunct="1">
        <a:defRPr sz="6916" kern="1200">
          <a:solidFill>
            <a:schemeClr val="tx1"/>
          </a:solidFill>
          <a:latin typeface="+mn-lt"/>
          <a:ea typeface="+mn-ea"/>
          <a:cs typeface="+mn-cs"/>
        </a:defRPr>
      </a:lvl6pPr>
      <a:lvl7pPr marL="10250450" algn="l" defTabSz="3416818" rtl="0" eaLnBrk="1" latinLnBrk="0" hangingPunct="1">
        <a:defRPr sz="6916" kern="1200">
          <a:solidFill>
            <a:schemeClr val="tx1"/>
          </a:solidFill>
          <a:latin typeface="+mn-lt"/>
          <a:ea typeface="+mn-ea"/>
          <a:cs typeface="+mn-cs"/>
        </a:defRPr>
      </a:lvl7pPr>
      <a:lvl8pPr marL="11958849" algn="l" defTabSz="3416818" rtl="0" eaLnBrk="1" latinLnBrk="0" hangingPunct="1">
        <a:defRPr sz="6916" kern="1200">
          <a:solidFill>
            <a:schemeClr val="tx1"/>
          </a:solidFill>
          <a:latin typeface="+mn-lt"/>
          <a:ea typeface="+mn-ea"/>
          <a:cs typeface="+mn-cs"/>
        </a:defRPr>
      </a:lvl8pPr>
      <a:lvl9pPr marL="13667261" algn="l" defTabSz="3416818" rtl="0" eaLnBrk="1" latinLnBrk="0" hangingPunct="1">
        <a:defRPr sz="6916"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9978" tIns="204983" rIns="409978" bIns="20498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9978" tIns="204983" rIns="409978" bIns="20498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978" tIns="204983" rIns="409978" bIns="204983"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9978" tIns="204983" rIns="409978" bIns="204983"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1603" tIns="170797" rIns="341603" bIns="17079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603" tIns="170797" rIns="341603" bIns="17079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636767368"/>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7935" algn="l" rtl="0" eaLnBrk="1" fontAlgn="base" hangingPunct="1">
        <a:spcBef>
          <a:spcPct val="0"/>
        </a:spcBef>
        <a:spcAft>
          <a:spcPct val="0"/>
        </a:spcAft>
        <a:defRPr sz="14998">
          <a:solidFill>
            <a:schemeClr val="tx2"/>
          </a:solidFill>
          <a:latin typeface="Garamond" pitchFamily="18" charset="0"/>
        </a:defRPr>
      </a:lvl6pPr>
      <a:lvl7pPr marL="3415877" algn="l" rtl="0" eaLnBrk="1" fontAlgn="base" hangingPunct="1">
        <a:spcBef>
          <a:spcPct val="0"/>
        </a:spcBef>
        <a:spcAft>
          <a:spcPct val="0"/>
        </a:spcAft>
        <a:defRPr sz="14998">
          <a:solidFill>
            <a:schemeClr val="tx2"/>
          </a:solidFill>
          <a:latin typeface="Garamond" pitchFamily="18" charset="0"/>
        </a:defRPr>
      </a:lvl7pPr>
      <a:lvl8pPr marL="5123809" algn="l" rtl="0" eaLnBrk="1" fontAlgn="base" hangingPunct="1">
        <a:spcBef>
          <a:spcPct val="0"/>
        </a:spcBef>
        <a:spcAft>
          <a:spcPct val="0"/>
        </a:spcAft>
        <a:defRPr sz="14998">
          <a:solidFill>
            <a:schemeClr val="tx2"/>
          </a:solidFill>
          <a:latin typeface="Garamond" pitchFamily="18" charset="0"/>
        </a:defRPr>
      </a:lvl8pPr>
      <a:lvl9pPr marL="6831747" algn="l" rtl="0" eaLnBrk="1" fontAlgn="base" hangingPunct="1">
        <a:spcBef>
          <a:spcPct val="0"/>
        </a:spcBef>
        <a:spcAft>
          <a:spcPct val="0"/>
        </a:spcAft>
        <a:defRPr sz="14998">
          <a:solidFill>
            <a:schemeClr val="tx2"/>
          </a:solidFill>
          <a:latin typeface="Garamond" pitchFamily="18" charset="0"/>
        </a:defRPr>
      </a:lvl9pPr>
    </p:titleStyle>
    <p:bodyStyle>
      <a:lvl1pPr marL="1280962" indent="-1280962"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2602" indent="-121573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19139" indent="-1310614"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05206" indent="-118012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80233" indent="-12691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88166" indent="-12691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96105" indent="-12691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04046" indent="-12691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11988" indent="-126910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5877" rtl="0" eaLnBrk="1" latinLnBrk="0" hangingPunct="1">
        <a:defRPr sz="6916" kern="1200">
          <a:solidFill>
            <a:schemeClr val="tx1"/>
          </a:solidFill>
          <a:latin typeface="+mn-lt"/>
          <a:ea typeface="+mn-ea"/>
          <a:cs typeface="+mn-cs"/>
        </a:defRPr>
      </a:lvl1pPr>
      <a:lvl2pPr marL="1707935" algn="l" defTabSz="3415877" rtl="0" eaLnBrk="1" latinLnBrk="0" hangingPunct="1">
        <a:defRPr sz="6916" kern="1200">
          <a:solidFill>
            <a:schemeClr val="tx1"/>
          </a:solidFill>
          <a:latin typeface="+mn-lt"/>
          <a:ea typeface="+mn-ea"/>
          <a:cs typeface="+mn-cs"/>
        </a:defRPr>
      </a:lvl2pPr>
      <a:lvl3pPr marL="3415877" algn="l" defTabSz="3415877" rtl="0" eaLnBrk="1" latinLnBrk="0" hangingPunct="1">
        <a:defRPr sz="6916" kern="1200">
          <a:solidFill>
            <a:schemeClr val="tx1"/>
          </a:solidFill>
          <a:latin typeface="+mn-lt"/>
          <a:ea typeface="+mn-ea"/>
          <a:cs typeface="+mn-cs"/>
        </a:defRPr>
      </a:lvl3pPr>
      <a:lvl4pPr marL="5123809" algn="l" defTabSz="3415877" rtl="0" eaLnBrk="1" latinLnBrk="0" hangingPunct="1">
        <a:defRPr sz="6916" kern="1200">
          <a:solidFill>
            <a:schemeClr val="tx1"/>
          </a:solidFill>
          <a:latin typeface="+mn-lt"/>
          <a:ea typeface="+mn-ea"/>
          <a:cs typeface="+mn-cs"/>
        </a:defRPr>
      </a:lvl4pPr>
      <a:lvl5pPr marL="6831747" algn="l" defTabSz="3415877" rtl="0" eaLnBrk="1" latinLnBrk="0" hangingPunct="1">
        <a:defRPr sz="6916" kern="1200">
          <a:solidFill>
            <a:schemeClr val="tx1"/>
          </a:solidFill>
          <a:latin typeface="+mn-lt"/>
          <a:ea typeface="+mn-ea"/>
          <a:cs typeface="+mn-cs"/>
        </a:defRPr>
      </a:lvl5pPr>
      <a:lvl6pPr marL="8539678" algn="l" defTabSz="3415877" rtl="0" eaLnBrk="1" latinLnBrk="0" hangingPunct="1">
        <a:defRPr sz="6916" kern="1200">
          <a:solidFill>
            <a:schemeClr val="tx1"/>
          </a:solidFill>
          <a:latin typeface="+mn-lt"/>
          <a:ea typeface="+mn-ea"/>
          <a:cs typeface="+mn-cs"/>
        </a:defRPr>
      </a:lvl6pPr>
      <a:lvl7pPr marL="10247631" algn="l" defTabSz="3415877" rtl="0" eaLnBrk="1" latinLnBrk="0" hangingPunct="1">
        <a:defRPr sz="6916" kern="1200">
          <a:solidFill>
            <a:schemeClr val="tx1"/>
          </a:solidFill>
          <a:latin typeface="+mn-lt"/>
          <a:ea typeface="+mn-ea"/>
          <a:cs typeface="+mn-cs"/>
        </a:defRPr>
      </a:lvl7pPr>
      <a:lvl8pPr marL="11955560" algn="l" defTabSz="3415877" rtl="0" eaLnBrk="1" latinLnBrk="0" hangingPunct="1">
        <a:defRPr sz="6916" kern="1200">
          <a:solidFill>
            <a:schemeClr val="tx1"/>
          </a:solidFill>
          <a:latin typeface="+mn-lt"/>
          <a:ea typeface="+mn-ea"/>
          <a:cs typeface="+mn-cs"/>
        </a:defRPr>
      </a:lvl8pPr>
      <a:lvl9pPr marL="13663499" algn="l" defTabSz="3415877" rtl="0" eaLnBrk="1" latinLnBrk="0" hangingPunct="1">
        <a:defRPr sz="6916"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9865" tIns="204928" rIns="409865" bIns="20492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9865" tIns="204928" rIns="409865" bIns="20492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865" tIns="204928" rIns="409865" bIns="20492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9865" tIns="204928" rIns="409865" bIns="20492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1509" tIns="170751" rIns="341509" bIns="170751"/>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509" tIns="170751" rIns="341509" bIns="170751"/>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903186093"/>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7467" algn="l" rtl="0" eaLnBrk="1" fontAlgn="base" hangingPunct="1">
        <a:spcBef>
          <a:spcPct val="0"/>
        </a:spcBef>
        <a:spcAft>
          <a:spcPct val="0"/>
        </a:spcAft>
        <a:defRPr sz="14998">
          <a:solidFill>
            <a:schemeClr val="tx2"/>
          </a:solidFill>
          <a:latin typeface="Garamond" pitchFamily="18" charset="0"/>
        </a:defRPr>
      </a:lvl6pPr>
      <a:lvl7pPr marL="3414937" algn="l" rtl="0" eaLnBrk="1" fontAlgn="base" hangingPunct="1">
        <a:spcBef>
          <a:spcPct val="0"/>
        </a:spcBef>
        <a:spcAft>
          <a:spcPct val="0"/>
        </a:spcAft>
        <a:defRPr sz="14998">
          <a:solidFill>
            <a:schemeClr val="tx2"/>
          </a:solidFill>
          <a:latin typeface="Garamond" pitchFamily="18" charset="0"/>
        </a:defRPr>
      </a:lvl7pPr>
      <a:lvl8pPr marL="5122401" algn="l" rtl="0" eaLnBrk="1" fontAlgn="base" hangingPunct="1">
        <a:spcBef>
          <a:spcPct val="0"/>
        </a:spcBef>
        <a:spcAft>
          <a:spcPct val="0"/>
        </a:spcAft>
        <a:defRPr sz="14998">
          <a:solidFill>
            <a:schemeClr val="tx2"/>
          </a:solidFill>
          <a:latin typeface="Garamond" pitchFamily="18" charset="0"/>
        </a:defRPr>
      </a:lvl8pPr>
      <a:lvl9pPr marL="6829870" algn="l" rtl="0" eaLnBrk="1" fontAlgn="base" hangingPunct="1">
        <a:spcBef>
          <a:spcPct val="0"/>
        </a:spcBef>
        <a:spcAft>
          <a:spcPct val="0"/>
        </a:spcAft>
        <a:defRPr sz="14998">
          <a:solidFill>
            <a:schemeClr val="tx2"/>
          </a:solidFill>
          <a:latin typeface="Garamond" pitchFamily="18" charset="0"/>
        </a:defRPr>
      </a:lvl9pPr>
    </p:titleStyle>
    <p:bodyStyle>
      <a:lvl1pPr marL="1280610" indent="-1280610"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1912" indent="-1215401"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18092" indent="-131025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03828" indent="-1179801"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78504" indent="-12687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85970" indent="-12687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93439" indent="-12687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400909" indent="-12687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08380" indent="-126875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4937" rtl="0" eaLnBrk="1" latinLnBrk="0" hangingPunct="1">
        <a:defRPr sz="6916" kern="1200">
          <a:solidFill>
            <a:schemeClr val="tx1"/>
          </a:solidFill>
          <a:latin typeface="+mn-lt"/>
          <a:ea typeface="+mn-ea"/>
          <a:cs typeface="+mn-cs"/>
        </a:defRPr>
      </a:lvl1pPr>
      <a:lvl2pPr marL="1707467" algn="l" defTabSz="3414937" rtl="0" eaLnBrk="1" latinLnBrk="0" hangingPunct="1">
        <a:defRPr sz="6916" kern="1200">
          <a:solidFill>
            <a:schemeClr val="tx1"/>
          </a:solidFill>
          <a:latin typeface="+mn-lt"/>
          <a:ea typeface="+mn-ea"/>
          <a:cs typeface="+mn-cs"/>
        </a:defRPr>
      </a:lvl2pPr>
      <a:lvl3pPr marL="3414937" algn="l" defTabSz="3414937" rtl="0" eaLnBrk="1" latinLnBrk="0" hangingPunct="1">
        <a:defRPr sz="6916" kern="1200">
          <a:solidFill>
            <a:schemeClr val="tx1"/>
          </a:solidFill>
          <a:latin typeface="+mn-lt"/>
          <a:ea typeface="+mn-ea"/>
          <a:cs typeface="+mn-cs"/>
        </a:defRPr>
      </a:lvl3pPr>
      <a:lvl4pPr marL="5122401" algn="l" defTabSz="3414937" rtl="0" eaLnBrk="1" latinLnBrk="0" hangingPunct="1">
        <a:defRPr sz="6916" kern="1200">
          <a:solidFill>
            <a:schemeClr val="tx1"/>
          </a:solidFill>
          <a:latin typeface="+mn-lt"/>
          <a:ea typeface="+mn-ea"/>
          <a:cs typeface="+mn-cs"/>
        </a:defRPr>
      </a:lvl4pPr>
      <a:lvl5pPr marL="6829870" algn="l" defTabSz="3414937" rtl="0" eaLnBrk="1" latinLnBrk="0" hangingPunct="1">
        <a:defRPr sz="6916" kern="1200">
          <a:solidFill>
            <a:schemeClr val="tx1"/>
          </a:solidFill>
          <a:latin typeface="+mn-lt"/>
          <a:ea typeface="+mn-ea"/>
          <a:cs typeface="+mn-cs"/>
        </a:defRPr>
      </a:lvl5pPr>
      <a:lvl6pPr marL="8537332" algn="l" defTabSz="3414937" rtl="0" eaLnBrk="1" latinLnBrk="0" hangingPunct="1">
        <a:defRPr sz="6916" kern="1200">
          <a:solidFill>
            <a:schemeClr val="tx1"/>
          </a:solidFill>
          <a:latin typeface="+mn-lt"/>
          <a:ea typeface="+mn-ea"/>
          <a:cs typeface="+mn-cs"/>
        </a:defRPr>
      </a:lvl6pPr>
      <a:lvl7pPr marL="10244811" algn="l" defTabSz="3414937" rtl="0" eaLnBrk="1" latinLnBrk="0" hangingPunct="1">
        <a:defRPr sz="6916" kern="1200">
          <a:solidFill>
            <a:schemeClr val="tx1"/>
          </a:solidFill>
          <a:latin typeface="+mn-lt"/>
          <a:ea typeface="+mn-ea"/>
          <a:cs typeface="+mn-cs"/>
        </a:defRPr>
      </a:lvl7pPr>
      <a:lvl8pPr marL="11952273" algn="l" defTabSz="3414937" rtl="0" eaLnBrk="1" latinLnBrk="0" hangingPunct="1">
        <a:defRPr sz="6916" kern="1200">
          <a:solidFill>
            <a:schemeClr val="tx1"/>
          </a:solidFill>
          <a:latin typeface="+mn-lt"/>
          <a:ea typeface="+mn-ea"/>
          <a:cs typeface="+mn-cs"/>
        </a:defRPr>
      </a:lvl8pPr>
      <a:lvl9pPr marL="13659743" algn="l" defTabSz="3414937" rtl="0" eaLnBrk="1" latinLnBrk="0" hangingPunct="1">
        <a:defRPr sz="6916"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9753" tIns="204875" rIns="409753" bIns="20487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9753" tIns="204875" rIns="409753" bIns="20487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753" tIns="204875" rIns="409753" bIns="20487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9753" tIns="204875" rIns="409753" bIns="20487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1416" tIns="170707" rIns="341416" bIns="17070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416" tIns="170707" rIns="341416" bIns="17070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134544117"/>
      </p:ext>
    </p:extLst>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6998" algn="l" rtl="0" eaLnBrk="1" fontAlgn="base" hangingPunct="1">
        <a:spcBef>
          <a:spcPct val="0"/>
        </a:spcBef>
        <a:spcAft>
          <a:spcPct val="0"/>
        </a:spcAft>
        <a:defRPr sz="14998">
          <a:solidFill>
            <a:schemeClr val="tx2"/>
          </a:solidFill>
          <a:latin typeface="Garamond" pitchFamily="18" charset="0"/>
        </a:defRPr>
      </a:lvl6pPr>
      <a:lvl7pPr marL="3413998" algn="l" rtl="0" eaLnBrk="1" fontAlgn="base" hangingPunct="1">
        <a:spcBef>
          <a:spcPct val="0"/>
        </a:spcBef>
        <a:spcAft>
          <a:spcPct val="0"/>
        </a:spcAft>
        <a:defRPr sz="14998">
          <a:solidFill>
            <a:schemeClr val="tx2"/>
          </a:solidFill>
          <a:latin typeface="Garamond" pitchFamily="18" charset="0"/>
        </a:defRPr>
      </a:lvl7pPr>
      <a:lvl8pPr marL="5120991" algn="l" rtl="0" eaLnBrk="1" fontAlgn="base" hangingPunct="1">
        <a:spcBef>
          <a:spcPct val="0"/>
        </a:spcBef>
        <a:spcAft>
          <a:spcPct val="0"/>
        </a:spcAft>
        <a:defRPr sz="14998">
          <a:solidFill>
            <a:schemeClr val="tx2"/>
          </a:solidFill>
          <a:latin typeface="Garamond" pitchFamily="18" charset="0"/>
        </a:defRPr>
      </a:lvl8pPr>
      <a:lvl9pPr marL="6827993" algn="l" rtl="0" eaLnBrk="1" fontAlgn="base" hangingPunct="1">
        <a:spcBef>
          <a:spcPct val="0"/>
        </a:spcBef>
        <a:spcAft>
          <a:spcPct val="0"/>
        </a:spcAft>
        <a:defRPr sz="14998">
          <a:solidFill>
            <a:schemeClr val="tx2"/>
          </a:solidFill>
          <a:latin typeface="Garamond" pitchFamily="18" charset="0"/>
        </a:defRPr>
      </a:lvl9pPr>
    </p:titleStyle>
    <p:bodyStyle>
      <a:lvl1pPr marL="1280256" indent="-1280256"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501225" indent="-1215068"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17042" indent="-130989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5002454" indent="-1179474"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76775" indent="-126841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83772" indent="-126841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90773" indent="-126841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97774" indent="-126841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04774" indent="-126841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3998" rtl="0" eaLnBrk="1" latinLnBrk="0" hangingPunct="1">
        <a:defRPr sz="6916" kern="1200">
          <a:solidFill>
            <a:schemeClr val="tx1"/>
          </a:solidFill>
          <a:latin typeface="+mn-lt"/>
          <a:ea typeface="+mn-ea"/>
          <a:cs typeface="+mn-cs"/>
        </a:defRPr>
      </a:lvl1pPr>
      <a:lvl2pPr marL="1706998" algn="l" defTabSz="3413998" rtl="0" eaLnBrk="1" latinLnBrk="0" hangingPunct="1">
        <a:defRPr sz="6916" kern="1200">
          <a:solidFill>
            <a:schemeClr val="tx1"/>
          </a:solidFill>
          <a:latin typeface="+mn-lt"/>
          <a:ea typeface="+mn-ea"/>
          <a:cs typeface="+mn-cs"/>
        </a:defRPr>
      </a:lvl2pPr>
      <a:lvl3pPr marL="3413998" algn="l" defTabSz="3413998" rtl="0" eaLnBrk="1" latinLnBrk="0" hangingPunct="1">
        <a:defRPr sz="6916" kern="1200">
          <a:solidFill>
            <a:schemeClr val="tx1"/>
          </a:solidFill>
          <a:latin typeface="+mn-lt"/>
          <a:ea typeface="+mn-ea"/>
          <a:cs typeface="+mn-cs"/>
        </a:defRPr>
      </a:lvl3pPr>
      <a:lvl4pPr marL="5120991" algn="l" defTabSz="3413998" rtl="0" eaLnBrk="1" latinLnBrk="0" hangingPunct="1">
        <a:defRPr sz="6916" kern="1200">
          <a:solidFill>
            <a:schemeClr val="tx1"/>
          </a:solidFill>
          <a:latin typeface="+mn-lt"/>
          <a:ea typeface="+mn-ea"/>
          <a:cs typeface="+mn-cs"/>
        </a:defRPr>
      </a:lvl4pPr>
      <a:lvl5pPr marL="6827993" algn="l" defTabSz="3413998" rtl="0" eaLnBrk="1" latinLnBrk="0" hangingPunct="1">
        <a:defRPr sz="6916" kern="1200">
          <a:solidFill>
            <a:schemeClr val="tx1"/>
          </a:solidFill>
          <a:latin typeface="+mn-lt"/>
          <a:ea typeface="+mn-ea"/>
          <a:cs typeface="+mn-cs"/>
        </a:defRPr>
      </a:lvl5pPr>
      <a:lvl6pPr marL="8534984" algn="l" defTabSz="3413998" rtl="0" eaLnBrk="1" latinLnBrk="0" hangingPunct="1">
        <a:defRPr sz="6916" kern="1200">
          <a:solidFill>
            <a:schemeClr val="tx1"/>
          </a:solidFill>
          <a:latin typeface="+mn-lt"/>
          <a:ea typeface="+mn-ea"/>
          <a:cs typeface="+mn-cs"/>
        </a:defRPr>
      </a:lvl6pPr>
      <a:lvl7pPr marL="10241993" algn="l" defTabSz="3413998" rtl="0" eaLnBrk="1" latinLnBrk="0" hangingPunct="1">
        <a:defRPr sz="6916" kern="1200">
          <a:solidFill>
            <a:schemeClr val="tx1"/>
          </a:solidFill>
          <a:latin typeface="+mn-lt"/>
          <a:ea typeface="+mn-ea"/>
          <a:cs typeface="+mn-cs"/>
        </a:defRPr>
      </a:lvl7pPr>
      <a:lvl8pPr marL="11948986" algn="l" defTabSz="3413998" rtl="0" eaLnBrk="1" latinLnBrk="0" hangingPunct="1">
        <a:defRPr sz="6916" kern="1200">
          <a:solidFill>
            <a:schemeClr val="tx1"/>
          </a:solidFill>
          <a:latin typeface="+mn-lt"/>
          <a:ea typeface="+mn-ea"/>
          <a:cs typeface="+mn-cs"/>
        </a:defRPr>
      </a:lvl8pPr>
      <a:lvl9pPr marL="13655986" algn="l" defTabSz="3413998" rtl="0" eaLnBrk="1" latinLnBrk="0" hangingPunct="1">
        <a:defRPr sz="691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2"/>
            <a:ext cx="27123390" cy="3970154"/>
          </a:xfrm>
          <a:prstGeom prst="rect">
            <a:avLst/>
          </a:prstGeom>
          <a:noFill/>
          <a:ln w="9525">
            <a:noFill/>
            <a:miter lim="800000"/>
            <a:headEnd/>
            <a:tailEnd/>
          </a:ln>
        </p:spPr>
        <p:txBody>
          <a:bodyPr vert="horz" wrap="square" lIns="372990" tIns="186485" rIns="372990" bIns="186485"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720090" y="4770154"/>
            <a:ext cx="27123390" cy="28029613"/>
          </a:xfrm>
          <a:prstGeom prst="rect">
            <a:avLst/>
          </a:prstGeom>
          <a:noFill/>
          <a:ln w="9525">
            <a:noFill/>
            <a:miter lim="800000"/>
            <a:headEnd/>
            <a:tailEnd/>
          </a:ln>
        </p:spPr>
        <p:txBody>
          <a:bodyPr vert="horz" wrap="square" lIns="372990" tIns="186485" rIns="372990" bIns="18648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372990" tIns="186485" rIns="372990" bIns="186485" numCol="1" anchor="b" anchorCtr="0" compatLnSpc="1">
            <a:prstTxWarp prst="textNoShape">
              <a:avLst/>
            </a:prstTxWarp>
          </a:bodyPr>
          <a:lstStyle>
            <a:lvl1pPr algn="ctr">
              <a:defRPr sz="4166">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372990" tIns="186485" rIns="372990" bIns="186485" numCol="1" anchor="b" anchorCtr="0" compatLnSpc="1">
            <a:prstTxWarp prst="textNoShape">
              <a:avLst/>
            </a:prstTxWarp>
          </a:bodyPr>
          <a:lstStyle>
            <a:lvl1pPr algn="r">
              <a:defRPr sz="5249">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6389279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3581">
          <a:solidFill>
            <a:schemeClr val="tx1"/>
          </a:solidFill>
          <a:latin typeface="Times New Roman"/>
          <a:ea typeface="+mj-ea"/>
          <a:cs typeface="Times New Roman"/>
        </a:defRPr>
      </a:lvl1pPr>
      <a:lvl2pPr algn="l" rtl="0" eaLnBrk="1" fontAlgn="base" hangingPunct="1">
        <a:spcBef>
          <a:spcPct val="0"/>
        </a:spcBef>
        <a:spcAft>
          <a:spcPct val="0"/>
        </a:spcAft>
        <a:defRPr sz="13581">
          <a:solidFill>
            <a:schemeClr val="tx2"/>
          </a:solidFill>
          <a:latin typeface="Garamond" pitchFamily="18" charset="0"/>
        </a:defRPr>
      </a:lvl2pPr>
      <a:lvl3pPr algn="l" rtl="0" eaLnBrk="1" fontAlgn="base" hangingPunct="1">
        <a:spcBef>
          <a:spcPct val="0"/>
        </a:spcBef>
        <a:spcAft>
          <a:spcPct val="0"/>
        </a:spcAft>
        <a:defRPr sz="13581">
          <a:solidFill>
            <a:schemeClr val="tx2"/>
          </a:solidFill>
          <a:latin typeface="Garamond" pitchFamily="18" charset="0"/>
        </a:defRPr>
      </a:lvl3pPr>
      <a:lvl4pPr algn="l" rtl="0" eaLnBrk="1" fontAlgn="base" hangingPunct="1">
        <a:spcBef>
          <a:spcPct val="0"/>
        </a:spcBef>
        <a:spcAft>
          <a:spcPct val="0"/>
        </a:spcAft>
        <a:defRPr sz="13581">
          <a:solidFill>
            <a:schemeClr val="tx2"/>
          </a:solidFill>
          <a:latin typeface="Garamond" pitchFamily="18" charset="0"/>
        </a:defRPr>
      </a:lvl4pPr>
      <a:lvl5pPr algn="l" rtl="0" eaLnBrk="1" fontAlgn="base" hangingPunct="1">
        <a:spcBef>
          <a:spcPct val="0"/>
        </a:spcBef>
        <a:spcAft>
          <a:spcPct val="0"/>
        </a:spcAft>
        <a:defRPr sz="13581">
          <a:solidFill>
            <a:schemeClr val="tx2"/>
          </a:solidFill>
          <a:latin typeface="Garamond" pitchFamily="18" charset="0"/>
        </a:defRPr>
      </a:lvl5pPr>
      <a:lvl6pPr marL="1553841" algn="l" rtl="0" eaLnBrk="1" fontAlgn="base" hangingPunct="1">
        <a:spcBef>
          <a:spcPct val="0"/>
        </a:spcBef>
        <a:spcAft>
          <a:spcPct val="0"/>
        </a:spcAft>
        <a:defRPr sz="13581">
          <a:solidFill>
            <a:schemeClr val="tx2"/>
          </a:solidFill>
          <a:latin typeface="Garamond" pitchFamily="18" charset="0"/>
        </a:defRPr>
      </a:lvl6pPr>
      <a:lvl7pPr marL="3107682" algn="l" rtl="0" eaLnBrk="1" fontAlgn="base" hangingPunct="1">
        <a:spcBef>
          <a:spcPct val="0"/>
        </a:spcBef>
        <a:spcAft>
          <a:spcPct val="0"/>
        </a:spcAft>
        <a:defRPr sz="13581">
          <a:solidFill>
            <a:schemeClr val="tx2"/>
          </a:solidFill>
          <a:latin typeface="Garamond" pitchFamily="18" charset="0"/>
        </a:defRPr>
      </a:lvl7pPr>
      <a:lvl8pPr marL="4661517" algn="l" rtl="0" eaLnBrk="1" fontAlgn="base" hangingPunct="1">
        <a:spcBef>
          <a:spcPct val="0"/>
        </a:spcBef>
        <a:spcAft>
          <a:spcPct val="0"/>
        </a:spcAft>
        <a:defRPr sz="13581">
          <a:solidFill>
            <a:schemeClr val="tx2"/>
          </a:solidFill>
          <a:latin typeface="Garamond" pitchFamily="18" charset="0"/>
        </a:defRPr>
      </a:lvl8pPr>
      <a:lvl9pPr marL="6215360" algn="l" rtl="0" eaLnBrk="1" fontAlgn="base" hangingPunct="1">
        <a:spcBef>
          <a:spcPct val="0"/>
        </a:spcBef>
        <a:spcAft>
          <a:spcPct val="0"/>
        </a:spcAft>
        <a:defRPr sz="13581">
          <a:solidFill>
            <a:schemeClr val="tx2"/>
          </a:solidFill>
          <a:latin typeface="Garamond" pitchFamily="18" charset="0"/>
        </a:defRPr>
      </a:lvl9pPr>
    </p:titleStyle>
    <p:bodyStyle>
      <a:lvl1pPr marL="1165379" indent="-1165379" algn="l" rtl="0" eaLnBrk="1" fontAlgn="base" hangingPunct="1">
        <a:spcBef>
          <a:spcPct val="20000"/>
        </a:spcBef>
        <a:spcAft>
          <a:spcPct val="0"/>
        </a:spcAft>
        <a:buClr>
          <a:schemeClr val="accent1"/>
        </a:buClr>
        <a:buSzPct val="65000"/>
        <a:buFont typeface="Wingdings" pitchFamily="2" charset="2"/>
        <a:buChar char="n"/>
        <a:defRPr sz="8332">
          <a:solidFill>
            <a:schemeClr val="tx1"/>
          </a:solidFill>
          <a:latin typeface="+mn-lt"/>
          <a:ea typeface="+mn-ea"/>
          <a:cs typeface="+mn-cs"/>
        </a:defRPr>
      </a:lvl1pPr>
      <a:lvl2pPr marL="2276809" indent="-1106030" algn="l" rtl="0" eaLnBrk="1" fontAlgn="base" hangingPunct="1">
        <a:spcBef>
          <a:spcPct val="20000"/>
        </a:spcBef>
        <a:spcAft>
          <a:spcPct val="0"/>
        </a:spcAft>
        <a:buClr>
          <a:schemeClr val="accent2"/>
        </a:buClr>
        <a:buSzPct val="60000"/>
        <a:buFont typeface="Wingdings" pitchFamily="2" charset="2"/>
        <a:buChar char="q"/>
        <a:defRPr sz="7499">
          <a:solidFill>
            <a:schemeClr val="tx1"/>
          </a:solidFill>
          <a:latin typeface="+mn-lt"/>
        </a:defRPr>
      </a:lvl2pPr>
      <a:lvl3pPr marL="3474559" indent="-1192353" algn="l" rtl="0" eaLnBrk="1" fontAlgn="base" hangingPunct="1">
        <a:spcBef>
          <a:spcPct val="20000"/>
        </a:spcBef>
        <a:spcAft>
          <a:spcPct val="0"/>
        </a:spcAft>
        <a:buClr>
          <a:schemeClr val="accent1"/>
        </a:buClr>
        <a:buSzPct val="65000"/>
        <a:buFont typeface="Wingdings" pitchFamily="2" charset="2"/>
        <a:buChar char="n"/>
        <a:defRPr sz="6916">
          <a:solidFill>
            <a:schemeClr val="tx1"/>
          </a:solidFill>
          <a:latin typeface="+mn-lt"/>
        </a:defRPr>
      </a:lvl3pPr>
      <a:lvl4pPr marL="4553615" indent="-107365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5713601" indent="-1154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5pPr>
      <a:lvl6pPr marL="7267441" indent="-1154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6pPr>
      <a:lvl7pPr marL="8821283" indent="-1154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7pPr>
      <a:lvl8pPr marL="10375121" indent="-1154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8pPr>
      <a:lvl9pPr marL="11928962" indent="-1154593" algn="l" rtl="0" eaLnBrk="1" fontAlgn="base" hangingPunct="1">
        <a:spcBef>
          <a:spcPct val="20000"/>
        </a:spcBef>
        <a:spcAft>
          <a:spcPct val="0"/>
        </a:spcAft>
        <a:buClr>
          <a:schemeClr val="accent1"/>
        </a:buClr>
        <a:buSzPct val="75000"/>
        <a:buFont typeface="Wingdings" pitchFamily="2" charset="2"/>
        <a:buChar char="§"/>
        <a:defRPr sz="5249">
          <a:solidFill>
            <a:schemeClr val="tx1"/>
          </a:solidFill>
          <a:latin typeface="+mn-lt"/>
        </a:defRPr>
      </a:lvl9pPr>
    </p:bodyStyle>
    <p:otherStyle>
      <a:defPPr>
        <a:defRPr lang="en-US"/>
      </a:defPPr>
      <a:lvl1pPr marL="0" algn="l" defTabSz="3107682" rtl="0" eaLnBrk="1" latinLnBrk="0" hangingPunct="1">
        <a:defRPr sz="6082" kern="1200">
          <a:solidFill>
            <a:schemeClr val="tx1"/>
          </a:solidFill>
          <a:latin typeface="+mn-lt"/>
          <a:ea typeface="+mn-ea"/>
          <a:cs typeface="+mn-cs"/>
        </a:defRPr>
      </a:lvl1pPr>
      <a:lvl2pPr marL="1553841" algn="l" defTabSz="3107682" rtl="0" eaLnBrk="1" latinLnBrk="0" hangingPunct="1">
        <a:defRPr sz="6082" kern="1200">
          <a:solidFill>
            <a:schemeClr val="tx1"/>
          </a:solidFill>
          <a:latin typeface="+mn-lt"/>
          <a:ea typeface="+mn-ea"/>
          <a:cs typeface="+mn-cs"/>
        </a:defRPr>
      </a:lvl2pPr>
      <a:lvl3pPr marL="3107682" algn="l" defTabSz="3107682" rtl="0" eaLnBrk="1" latinLnBrk="0" hangingPunct="1">
        <a:defRPr sz="6082" kern="1200">
          <a:solidFill>
            <a:schemeClr val="tx1"/>
          </a:solidFill>
          <a:latin typeface="+mn-lt"/>
          <a:ea typeface="+mn-ea"/>
          <a:cs typeface="+mn-cs"/>
        </a:defRPr>
      </a:lvl3pPr>
      <a:lvl4pPr marL="4661517" algn="l" defTabSz="3107682" rtl="0" eaLnBrk="1" latinLnBrk="0" hangingPunct="1">
        <a:defRPr sz="6082" kern="1200">
          <a:solidFill>
            <a:schemeClr val="tx1"/>
          </a:solidFill>
          <a:latin typeface="+mn-lt"/>
          <a:ea typeface="+mn-ea"/>
          <a:cs typeface="+mn-cs"/>
        </a:defRPr>
      </a:lvl4pPr>
      <a:lvl5pPr marL="6215360" algn="l" defTabSz="3107682" rtl="0" eaLnBrk="1" latinLnBrk="0" hangingPunct="1">
        <a:defRPr sz="6082" kern="1200">
          <a:solidFill>
            <a:schemeClr val="tx1"/>
          </a:solidFill>
          <a:latin typeface="+mn-lt"/>
          <a:ea typeface="+mn-ea"/>
          <a:cs typeface="+mn-cs"/>
        </a:defRPr>
      </a:lvl5pPr>
      <a:lvl6pPr marL="7769201" algn="l" defTabSz="3107682" rtl="0" eaLnBrk="1" latinLnBrk="0" hangingPunct="1">
        <a:defRPr sz="6082" kern="1200">
          <a:solidFill>
            <a:schemeClr val="tx1"/>
          </a:solidFill>
          <a:latin typeface="+mn-lt"/>
          <a:ea typeface="+mn-ea"/>
          <a:cs typeface="+mn-cs"/>
        </a:defRPr>
      </a:lvl6pPr>
      <a:lvl7pPr marL="9323037" algn="l" defTabSz="3107682" rtl="0" eaLnBrk="1" latinLnBrk="0" hangingPunct="1">
        <a:defRPr sz="6082" kern="1200">
          <a:solidFill>
            <a:schemeClr val="tx1"/>
          </a:solidFill>
          <a:latin typeface="+mn-lt"/>
          <a:ea typeface="+mn-ea"/>
          <a:cs typeface="+mn-cs"/>
        </a:defRPr>
      </a:lvl7pPr>
      <a:lvl8pPr marL="10876887" algn="l" defTabSz="3107682" rtl="0" eaLnBrk="1" latinLnBrk="0" hangingPunct="1">
        <a:defRPr sz="6082" kern="1200">
          <a:solidFill>
            <a:schemeClr val="tx1"/>
          </a:solidFill>
          <a:latin typeface="+mn-lt"/>
          <a:ea typeface="+mn-ea"/>
          <a:cs typeface="+mn-cs"/>
        </a:defRPr>
      </a:lvl8pPr>
      <a:lvl9pPr marL="12430717" algn="l" defTabSz="3107682" rtl="0" eaLnBrk="1" latinLnBrk="0" hangingPunct="1">
        <a:defRPr sz="6082"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9640" tIns="204820" rIns="409640" bIns="20482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9640" tIns="204820" rIns="409640" bIns="2048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640" tIns="204820" rIns="409640" bIns="204820" numCol="1" anchor="b" anchorCtr="0" compatLnSpc="1">
            <a:prstTxWarp prst="textNoShape">
              <a:avLst/>
            </a:prstTxWarp>
          </a:bodyPr>
          <a:lstStyle>
            <a:lvl1pPr algn="ctr">
              <a:defRPr sz="4583">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409640" tIns="204820" rIns="409640" bIns="204820" numCol="1" anchor="b" anchorCtr="0" compatLnSpc="1">
            <a:prstTxWarp prst="textNoShape">
              <a:avLst/>
            </a:prstTxWarp>
          </a:bodyPr>
          <a:lstStyle>
            <a:lvl1pPr algn="r">
              <a:defRPr sz="6082">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41322" tIns="170661" rIns="341322" bIns="170661"/>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41322" tIns="170661" rIns="341322" bIns="170661"/>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565470" y="34253523"/>
            <a:ext cx="3402377" cy="1640525"/>
          </a:xfrm>
          <a:prstGeom prst="rect">
            <a:avLst/>
          </a:prstGeom>
        </p:spPr>
      </p:pic>
    </p:spTree>
    <p:extLst>
      <p:ext uri="{BB962C8B-B14F-4D97-AF65-F5344CB8AC3E}">
        <p14:creationId xmlns:p14="http://schemas.microsoft.com/office/powerpoint/2010/main" val="3176683579"/>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5pPr>
      <a:lvl6pPr marL="1706529" algn="l" rtl="0" eaLnBrk="1" fontAlgn="base" hangingPunct="1">
        <a:spcBef>
          <a:spcPct val="0"/>
        </a:spcBef>
        <a:spcAft>
          <a:spcPct val="0"/>
        </a:spcAft>
        <a:defRPr sz="14998">
          <a:solidFill>
            <a:schemeClr val="tx2"/>
          </a:solidFill>
          <a:latin typeface="Garamond" pitchFamily="18" charset="0"/>
        </a:defRPr>
      </a:lvl6pPr>
      <a:lvl7pPr marL="3413056" algn="l" rtl="0" eaLnBrk="1" fontAlgn="base" hangingPunct="1">
        <a:spcBef>
          <a:spcPct val="0"/>
        </a:spcBef>
        <a:spcAft>
          <a:spcPct val="0"/>
        </a:spcAft>
        <a:defRPr sz="14998">
          <a:solidFill>
            <a:schemeClr val="tx2"/>
          </a:solidFill>
          <a:latin typeface="Garamond" pitchFamily="18" charset="0"/>
        </a:defRPr>
      </a:lvl7pPr>
      <a:lvl8pPr marL="5119581" algn="l" rtl="0" eaLnBrk="1" fontAlgn="base" hangingPunct="1">
        <a:spcBef>
          <a:spcPct val="0"/>
        </a:spcBef>
        <a:spcAft>
          <a:spcPct val="0"/>
        </a:spcAft>
        <a:defRPr sz="14998">
          <a:solidFill>
            <a:schemeClr val="tx2"/>
          </a:solidFill>
          <a:latin typeface="Garamond" pitchFamily="18" charset="0"/>
        </a:defRPr>
      </a:lvl8pPr>
      <a:lvl9pPr marL="6826112" algn="l" rtl="0" eaLnBrk="1" fontAlgn="base" hangingPunct="1">
        <a:spcBef>
          <a:spcPct val="0"/>
        </a:spcBef>
        <a:spcAft>
          <a:spcPct val="0"/>
        </a:spcAft>
        <a:defRPr sz="14998">
          <a:solidFill>
            <a:schemeClr val="tx2"/>
          </a:solidFill>
          <a:latin typeface="Garamond" pitchFamily="18" charset="0"/>
        </a:defRPr>
      </a:lvl9pPr>
    </p:titleStyle>
    <p:bodyStyle>
      <a:lvl1pPr marL="1279904" indent="-1279904" algn="l" rtl="0" eaLnBrk="1" fontAlgn="base" hangingPunct="1">
        <a:spcBef>
          <a:spcPct val="20000"/>
        </a:spcBef>
        <a:spcAft>
          <a:spcPct val="0"/>
        </a:spcAft>
        <a:buClr>
          <a:schemeClr val="accent1"/>
        </a:buClr>
        <a:buSzPct val="65000"/>
        <a:buFont typeface="Wingdings" charset="0"/>
        <a:buChar char="n"/>
        <a:defRPr sz="8999">
          <a:solidFill>
            <a:schemeClr val="tx1"/>
          </a:solidFill>
          <a:latin typeface="+mn-lt"/>
          <a:ea typeface="ＭＳ Ｐゴシック" pitchFamily="-105" charset="-128"/>
          <a:cs typeface="ＭＳ Ｐゴシック" pitchFamily="-105" charset="-128"/>
        </a:defRPr>
      </a:lvl1pPr>
      <a:lvl2pPr marL="2500540" indent="-1214735" algn="l" rtl="0" eaLnBrk="1" fontAlgn="base" hangingPunct="1">
        <a:spcBef>
          <a:spcPct val="20000"/>
        </a:spcBef>
        <a:spcAft>
          <a:spcPct val="0"/>
        </a:spcAft>
        <a:buClr>
          <a:schemeClr val="accent2"/>
        </a:buClr>
        <a:buSzPct val="60000"/>
        <a:buFont typeface="Wingdings" charset="0"/>
        <a:buChar char="q"/>
        <a:defRPr sz="8332">
          <a:solidFill>
            <a:schemeClr val="tx1"/>
          </a:solidFill>
          <a:latin typeface="+mn-lt"/>
          <a:ea typeface="ＭＳ Ｐゴシック" pitchFamily="-105" charset="-128"/>
        </a:defRPr>
      </a:lvl2pPr>
      <a:lvl3pPr marL="3815992" indent="-1309532" algn="l" rtl="0" eaLnBrk="1" fontAlgn="base" hangingPunct="1">
        <a:spcBef>
          <a:spcPct val="20000"/>
        </a:spcBef>
        <a:spcAft>
          <a:spcPct val="0"/>
        </a:spcAft>
        <a:buClr>
          <a:schemeClr val="accent1"/>
        </a:buClr>
        <a:buSzPct val="65000"/>
        <a:buFont typeface="Wingdings" charset="0"/>
        <a:buChar char="n"/>
        <a:defRPr sz="7499">
          <a:solidFill>
            <a:schemeClr val="tx1"/>
          </a:solidFill>
          <a:latin typeface="+mn-lt"/>
          <a:ea typeface="ＭＳ Ｐゴシック" pitchFamily="-105" charset="-128"/>
        </a:defRPr>
      </a:lvl3pPr>
      <a:lvl4pPr marL="5001077" indent="-1179149"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6275048" indent="-1268060" algn="l" rtl="0" eaLnBrk="1" fontAlgn="base" hangingPunct="1">
        <a:spcBef>
          <a:spcPct val="20000"/>
        </a:spcBef>
        <a:spcAft>
          <a:spcPct val="0"/>
        </a:spcAft>
        <a:buClr>
          <a:schemeClr val="accent1"/>
        </a:buClr>
        <a:buSzPct val="75000"/>
        <a:buFont typeface="Wingdings" charset="0"/>
        <a:buChar char="§"/>
        <a:defRPr sz="6082">
          <a:solidFill>
            <a:schemeClr val="tx1"/>
          </a:solidFill>
          <a:latin typeface="+mn-lt"/>
          <a:ea typeface="ＭＳ Ｐゴシック" pitchFamily="-105" charset="-128"/>
        </a:defRPr>
      </a:lvl5pPr>
      <a:lvl6pPr marL="7981575" indent="-126806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88106" indent="-126806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94639" indent="-126806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101170" indent="-1268060"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3056" rtl="0" eaLnBrk="1" latinLnBrk="0" hangingPunct="1">
        <a:defRPr sz="6916" kern="1200">
          <a:solidFill>
            <a:schemeClr val="tx1"/>
          </a:solidFill>
          <a:latin typeface="+mn-lt"/>
          <a:ea typeface="+mn-ea"/>
          <a:cs typeface="+mn-cs"/>
        </a:defRPr>
      </a:lvl1pPr>
      <a:lvl2pPr marL="1706529" algn="l" defTabSz="3413056" rtl="0" eaLnBrk="1" latinLnBrk="0" hangingPunct="1">
        <a:defRPr sz="6916" kern="1200">
          <a:solidFill>
            <a:schemeClr val="tx1"/>
          </a:solidFill>
          <a:latin typeface="+mn-lt"/>
          <a:ea typeface="+mn-ea"/>
          <a:cs typeface="+mn-cs"/>
        </a:defRPr>
      </a:lvl2pPr>
      <a:lvl3pPr marL="3413056" algn="l" defTabSz="3413056" rtl="0" eaLnBrk="1" latinLnBrk="0" hangingPunct="1">
        <a:defRPr sz="6916" kern="1200">
          <a:solidFill>
            <a:schemeClr val="tx1"/>
          </a:solidFill>
          <a:latin typeface="+mn-lt"/>
          <a:ea typeface="+mn-ea"/>
          <a:cs typeface="+mn-cs"/>
        </a:defRPr>
      </a:lvl3pPr>
      <a:lvl4pPr marL="5119581" algn="l" defTabSz="3413056" rtl="0" eaLnBrk="1" latinLnBrk="0" hangingPunct="1">
        <a:defRPr sz="6916" kern="1200">
          <a:solidFill>
            <a:schemeClr val="tx1"/>
          </a:solidFill>
          <a:latin typeface="+mn-lt"/>
          <a:ea typeface="+mn-ea"/>
          <a:cs typeface="+mn-cs"/>
        </a:defRPr>
      </a:lvl4pPr>
      <a:lvl5pPr marL="6826112" algn="l" defTabSz="3413056" rtl="0" eaLnBrk="1" latinLnBrk="0" hangingPunct="1">
        <a:defRPr sz="6916" kern="1200">
          <a:solidFill>
            <a:schemeClr val="tx1"/>
          </a:solidFill>
          <a:latin typeface="+mn-lt"/>
          <a:ea typeface="+mn-ea"/>
          <a:cs typeface="+mn-cs"/>
        </a:defRPr>
      </a:lvl5pPr>
      <a:lvl6pPr marL="8532637" algn="l" defTabSz="3413056" rtl="0" eaLnBrk="1" latinLnBrk="0" hangingPunct="1">
        <a:defRPr sz="6916" kern="1200">
          <a:solidFill>
            <a:schemeClr val="tx1"/>
          </a:solidFill>
          <a:latin typeface="+mn-lt"/>
          <a:ea typeface="+mn-ea"/>
          <a:cs typeface="+mn-cs"/>
        </a:defRPr>
      </a:lvl6pPr>
      <a:lvl7pPr marL="10239178" algn="l" defTabSz="3413056" rtl="0" eaLnBrk="1" latinLnBrk="0" hangingPunct="1">
        <a:defRPr sz="6916" kern="1200">
          <a:solidFill>
            <a:schemeClr val="tx1"/>
          </a:solidFill>
          <a:latin typeface="+mn-lt"/>
          <a:ea typeface="+mn-ea"/>
          <a:cs typeface="+mn-cs"/>
        </a:defRPr>
      </a:lvl7pPr>
      <a:lvl8pPr marL="11945697" algn="l" defTabSz="3413056" rtl="0" eaLnBrk="1" latinLnBrk="0" hangingPunct="1">
        <a:defRPr sz="6916" kern="1200">
          <a:solidFill>
            <a:schemeClr val="tx1"/>
          </a:solidFill>
          <a:latin typeface="+mn-lt"/>
          <a:ea typeface="+mn-ea"/>
          <a:cs typeface="+mn-cs"/>
        </a:defRPr>
      </a:lvl8pPr>
      <a:lvl9pPr marL="13652230" algn="l" defTabSz="3413056" rtl="0" eaLnBrk="1" latinLnBrk="0" hangingPunct="1">
        <a:defRPr sz="6916"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9528" tIns="204765" rIns="409528" bIns="20476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9528" tIns="204765" rIns="409528" bIns="20476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528" tIns="204765" rIns="409528" bIns="20476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9528" tIns="204765" rIns="409528" bIns="20476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1228" tIns="170615" rIns="341228" bIns="170615"/>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228" tIns="170615" rIns="341228" bIns="170615"/>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4124971"/>
            <a:ext cx="3402377" cy="1640525"/>
          </a:xfrm>
          <a:prstGeom prst="rect">
            <a:avLst/>
          </a:prstGeom>
        </p:spPr>
      </p:pic>
    </p:spTree>
    <p:extLst>
      <p:ext uri="{BB962C8B-B14F-4D97-AF65-F5344CB8AC3E}">
        <p14:creationId xmlns:p14="http://schemas.microsoft.com/office/powerpoint/2010/main" val="1758550801"/>
      </p:ext>
    </p:extLst>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6060" algn="l" rtl="0" eaLnBrk="1" fontAlgn="base" hangingPunct="1">
        <a:spcBef>
          <a:spcPct val="0"/>
        </a:spcBef>
        <a:spcAft>
          <a:spcPct val="0"/>
        </a:spcAft>
        <a:defRPr sz="14998">
          <a:solidFill>
            <a:schemeClr val="tx2"/>
          </a:solidFill>
          <a:latin typeface="Garamond" pitchFamily="18" charset="0"/>
        </a:defRPr>
      </a:lvl6pPr>
      <a:lvl7pPr marL="3412119" algn="l" rtl="0" eaLnBrk="1" fontAlgn="base" hangingPunct="1">
        <a:spcBef>
          <a:spcPct val="0"/>
        </a:spcBef>
        <a:spcAft>
          <a:spcPct val="0"/>
        </a:spcAft>
        <a:defRPr sz="14998">
          <a:solidFill>
            <a:schemeClr val="tx2"/>
          </a:solidFill>
          <a:latin typeface="Garamond" pitchFamily="18" charset="0"/>
        </a:defRPr>
      </a:lvl7pPr>
      <a:lvl8pPr marL="5118173" algn="l" rtl="0" eaLnBrk="1" fontAlgn="base" hangingPunct="1">
        <a:spcBef>
          <a:spcPct val="0"/>
        </a:spcBef>
        <a:spcAft>
          <a:spcPct val="0"/>
        </a:spcAft>
        <a:defRPr sz="14998">
          <a:solidFill>
            <a:schemeClr val="tx2"/>
          </a:solidFill>
          <a:latin typeface="Garamond" pitchFamily="18" charset="0"/>
        </a:defRPr>
      </a:lvl8pPr>
      <a:lvl9pPr marL="6824235" algn="l" rtl="0" eaLnBrk="1" fontAlgn="base" hangingPunct="1">
        <a:spcBef>
          <a:spcPct val="0"/>
        </a:spcBef>
        <a:spcAft>
          <a:spcPct val="0"/>
        </a:spcAft>
        <a:defRPr sz="14998">
          <a:solidFill>
            <a:schemeClr val="tx2"/>
          </a:solidFill>
          <a:latin typeface="Garamond" pitchFamily="18" charset="0"/>
        </a:defRPr>
      </a:lvl9pPr>
    </p:titleStyle>
    <p:bodyStyle>
      <a:lvl1pPr marL="1279552" indent="-1279552"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9848" indent="-1214400"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14942" indent="-1309172"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99702" indent="-1178822"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73321" indent="-126771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79377" indent="-126771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85442" indent="-126771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91505" indent="-126771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97569" indent="-126771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2119" rtl="0" eaLnBrk="1" latinLnBrk="0" hangingPunct="1">
        <a:defRPr sz="6916" kern="1200">
          <a:solidFill>
            <a:schemeClr val="tx1"/>
          </a:solidFill>
          <a:latin typeface="+mn-lt"/>
          <a:ea typeface="+mn-ea"/>
          <a:cs typeface="+mn-cs"/>
        </a:defRPr>
      </a:lvl1pPr>
      <a:lvl2pPr marL="1706060" algn="l" defTabSz="3412119" rtl="0" eaLnBrk="1" latinLnBrk="0" hangingPunct="1">
        <a:defRPr sz="6916" kern="1200">
          <a:solidFill>
            <a:schemeClr val="tx1"/>
          </a:solidFill>
          <a:latin typeface="+mn-lt"/>
          <a:ea typeface="+mn-ea"/>
          <a:cs typeface="+mn-cs"/>
        </a:defRPr>
      </a:lvl2pPr>
      <a:lvl3pPr marL="3412119" algn="l" defTabSz="3412119" rtl="0" eaLnBrk="1" latinLnBrk="0" hangingPunct="1">
        <a:defRPr sz="6916" kern="1200">
          <a:solidFill>
            <a:schemeClr val="tx1"/>
          </a:solidFill>
          <a:latin typeface="+mn-lt"/>
          <a:ea typeface="+mn-ea"/>
          <a:cs typeface="+mn-cs"/>
        </a:defRPr>
      </a:lvl3pPr>
      <a:lvl4pPr marL="5118173" algn="l" defTabSz="3412119" rtl="0" eaLnBrk="1" latinLnBrk="0" hangingPunct="1">
        <a:defRPr sz="6916" kern="1200">
          <a:solidFill>
            <a:schemeClr val="tx1"/>
          </a:solidFill>
          <a:latin typeface="+mn-lt"/>
          <a:ea typeface="+mn-ea"/>
          <a:cs typeface="+mn-cs"/>
        </a:defRPr>
      </a:lvl4pPr>
      <a:lvl5pPr marL="6824235" algn="l" defTabSz="3412119" rtl="0" eaLnBrk="1" latinLnBrk="0" hangingPunct="1">
        <a:defRPr sz="6916" kern="1200">
          <a:solidFill>
            <a:schemeClr val="tx1"/>
          </a:solidFill>
          <a:latin typeface="+mn-lt"/>
          <a:ea typeface="+mn-ea"/>
          <a:cs typeface="+mn-cs"/>
        </a:defRPr>
      </a:lvl5pPr>
      <a:lvl6pPr marL="8530292" algn="l" defTabSz="3412119" rtl="0" eaLnBrk="1" latinLnBrk="0" hangingPunct="1">
        <a:defRPr sz="6916" kern="1200">
          <a:solidFill>
            <a:schemeClr val="tx1"/>
          </a:solidFill>
          <a:latin typeface="+mn-lt"/>
          <a:ea typeface="+mn-ea"/>
          <a:cs typeface="+mn-cs"/>
        </a:defRPr>
      </a:lvl6pPr>
      <a:lvl7pPr marL="10236362" algn="l" defTabSz="3412119" rtl="0" eaLnBrk="1" latinLnBrk="0" hangingPunct="1">
        <a:defRPr sz="6916" kern="1200">
          <a:solidFill>
            <a:schemeClr val="tx1"/>
          </a:solidFill>
          <a:latin typeface="+mn-lt"/>
          <a:ea typeface="+mn-ea"/>
          <a:cs typeface="+mn-cs"/>
        </a:defRPr>
      </a:lvl7pPr>
      <a:lvl8pPr marL="11942414" algn="l" defTabSz="3412119" rtl="0" eaLnBrk="1" latinLnBrk="0" hangingPunct="1">
        <a:defRPr sz="6916" kern="1200">
          <a:solidFill>
            <a:schemeClr val="tx1"/>
          </a:solidFill>
          <a:latin typeface="+mn-lt"/>
          <a:ea typeface="+mn-ea"/>
          <a:cs typeface="+mn-cs"/>
        </a:defRPr>
      </a:lvl8pPr>
      <a:lvl9pPr marL="13648473" algn="l" defTabSz="3412119" rtl="0" eaLnBrk="1" latinLnBrk="0" hangingPunct="1">
        <a:defRPr sz="6916"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409348" tIns="204680" rIns="409348" bIns="20468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9348" tIns="204680" rIns="409348" bIns="20468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409348" tIns="204680" rIns="409348" bIns="204680" numCol="1" anchor="b" anchorCtr="0" compatLnSpc="1">
            <a:prstTxWarp prst="textNoShape">
              <a:avLst/>
            </a:prstTxWarp>
          </a:bodyPr>
          <a:lstStyle>
            <a:lvl1pPr algn="ctr">
              <a:defRPr sz="4583">
                <a:latin typeface="Garamond" pitchFamily="18" charset="0"/>
              </a:defRPr>
            </a:lvl1pPr>
          </a:lstStyle>
          <a:p>
            <a:pPr defTabSz="3410657"/>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9348" tIns="204680" rIns="409348" bIns="204680" numCol="1" anchor="b" anchorCtr="0" compatLnSpc="1">
            <a:prstTxWarp prst="textNoShape">
              <a:avLst/>
            </a:prstTxWarp>
          </a:bodyPr>
          <a:lstStyle>
            <a:lvl1pPr algn="r">
              <a:defRPr sz="6082">
                <a:latin typeface="Garamond" pitchFamily="18" charset="0"/>
              </a:defRPr>
            </a:lvl1pPr>
          </a:lstStyle>
          <a:p>
            <a:pPr defTabSz="3410657"/>
            <a:fld id="{6F400BD0-49BF-48FC-8114-37C1D4F5AB3D}" type="slidenum">
              <a:rPr lang="en-US" altLang="en-US" smtClean="0">
                <a:solidFill>
                  <a:srgbClr val="000000"/>
                </a:solidFill>
              </a:rPr>
              <a:pPr defTabSz="3410657"/>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1078" tIns="170544" rIns="341078" bIns="170544"/>
          <a:lstStyle/>
          <a:p>
            <a:pPr defTabSz="3410657">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078" tIns="170544" rIns="341078" bIns="170544"/>
          <a:lstStyle/>
          <a:p>
            <a:pPr defTabSz="3410657">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2976160716"/>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5327" algn="l" rtl="0" eaLnBrk="1" fontAlgn="base" hangingPunct="1">
        <a:spcBef>
          <a:spcPct val="0"/>
        </a:spcBef>
        <a:spcAft>
          <a:spcPct val="0"/>
        </a:spcAft>
        <a:defRPr sz="14998">
          <a:solidFill>
            <a:schemeClr val="tx2"/>
          </a:solidFill>
          <a:latin typeface="Garamond" pitchFamily="18" charset="0"/>
        </a:defRPr>
      </a:lvl6pPr>
      <a:lvl7pPr marL="3410657" algn="l" rtl="0" eaLnBrk="1" fontAlgn="base" hangingPunct="1">
        <a:spcBef>
          <a:spcPct val="0"/>
        </a:spcBef>
        <a:spcAft>
          <a:spcPct val="0"/>
        </a:spcAft>
        <a:defRPr sz="14998">
          <a:solidFill>
            <a:schemeClr val="tx2"/>
          </a:solidFill>
          <a:latin typeface="Garamond" pitchFamily="18" charset="0"/>
        </a:defRPr>
      </a:lvl7pPr>
      <a:lvl8pPr marL="5115985" algn="l" rtl="0" eaLnBrk="1" fontAlgn="base" hangingPunct="1">
        <a:spcBef>
          <a:spcPct val="0"/>
        </a:spcBef>
        <a:spcAft>
          <a:spcPct val="0"/>
        </a:spcAft>
        <a:defRPr sz="14998">
          <a:solidFill>
            <a:schemeClr val="tx2"/>
          </a:solidFill>
          <a:latin typeface="Garamond" pitchFamily="18" charset="0"/>
        </a:defRPr>
      </a:lvl8pPr>
      <a:lvl9pPr marL="6821311" algn="l" rtl="0" eaLnBrk="1" fontAlgn="base" hangingPunct="1">
        <a:spcBef>
          <a:spcPct val="0"/>
        </a:spcBef>
        <a:spcAft>
          <a:spcPct val="0"/>
        </a:spcAft>
        <a:defRPr sz="14998">
          <a:solidFill>
            <a:schemeClr val="tx2"/>
          </a:solidFill>
          <a:latin typeface="Garamond" pitchFamily="18" charset="0"/>
        </a:defRPr>
      </a:lvl9pPr>
    </p:titleStyle>
    <p:bodyStyle>
      <a:lvl1pPr marL="1279004" indent="-127900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8778" indent="-1213885"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13302" indent="-1308610"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97567" indent="-117831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70638" indent="-126717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75968" indent="-126717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81288" indent="-126717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86622" indent="-126717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91941" indent="-1267172"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0657" rtl="0" eaLnBrk="1" latinLnBrk="0" hangingPunct="1">
        <a:defRPr sz="6916" kern="1200">
          <a:solidFill>
            <a:schemeClr val="tx1"/>
          </a:solidFill>
          <a:latin typeface="+mn-lt"/>
          <a:ea typeface="+mn-ea"/>
          <a:cs typeface="+mn-cs"/>
        </a:defRPr>
      </a:lvl1pPr>
      <a:lvl2pPr marL="1705327" algn="l" defTabSz="3410657" rtl="0" eaLnBrk="1" latinLnBrk="0" hangingPunct="1">
        <a:defRPr sz="6916" kern="1200">
          <a:solidFill>
            <a:schemeClr val="tx1"/>
          </a:solidFill>
          <a:latin typeface="+mn-lt"/>
          <a:ea typeface="+mn-ea"/>
          <a:cs typeface="+mn-cs"/>
        </a:defRPr>
      </a:lvl2pPr>
      <a:lvl3pPr marL="3410657" algn="l" defTabSz="3410657" rtl="0" eaLnBrk="1" latinLnBrk="0" hangingPunct="1">
        <a:defRPr sz="6916" kern="1200">
          <a:solidFill>
            <a:schemeClr val="tx1"/>
          </a:solidFill>
          <a:latin typeface="+mn-lt"/>
          <a:ea typeface="+mn-ea"/>
          <a:cs typeface="+mn-cs"/>
        </a:defRPr>
      </a:lvl3pPr>
      <a:lvl4pPr marL="5115985" algn="l" defTabSz="3410657" rtl="0" eaLnBrk="1" latinLnBrk="0" hangingPunct="1">
        <a:defRPr sz="6916" kern="1200">
          <a:solidFill>
            <a:schemeClr val="tx1"/>
          </a:solidFill>
          <a:latin typeface="+mn-lt"/>
          <a:ea typeface="+mn-ea"/>
          <a:cs typeface="+mn-cs"/>
        </a:defRPr>
      </a:lvl4pPr>
      <a:lvl5pPr marL="6821311" algn="l" defTabSz="3410657" rtl="0" eaLnBrk="1" latinLnBrk="0" hangingPunct="1">
        <a:defRPr sz="6916" kern="1200">
          <a:solidFill>
            <a:schemeClr val="tx1"/>
          </a:solidFill>
          <a:latin typeface="+mn-lt"/>
          <a:ea typeface="+mn-ea"/>
          <a:cs typeface="+mn-cs"/>
        </a:defRPr>
      </a:lvl5pPr>
      <a:lvl6pPr marL="8526642" algn="l" defTabSz="3410657" rtl="0" eaLnBrk="1" latinLnBrk="0" hangingPunct="1">
        <a:defRPr sz="6916" kern="1200">
          <a:solidFill>
            <a:schemeClr val="tx1"/>
          </a:solidFill>
          <a:latin typeface="+mn-lt"/>
          <a:ea typeface="+mn-ea"/>
          <a:cs typeface="+mn-cs"/>
        </a:defRPr>
      </a:lvl6pPr>
      <a:lvl7pPr marL="10231971" algn="l" defTabSz="3410657" rtl="0" eaLnBrk="1" latinLnBrk="0" hangingPunct="1">
        <a:defRPr sz="6916" kern="1200">
          <a:solidFill>
            <a:schemeClr val="tx1"/>
          </a:solidFill>
          <a:latin typeface="+mn-lt"/>
          <a:ea typeface="+mn-ea"/>
          <a:cs typeface="+mn-cs"/>
        </a:defRPr>
      </a:lvl7pPr>
      <a:lvl8pPr marL="11937292" algn="l" defTabSz="3410657" rtl="0" eaLnBrk="1" latinLnBrk="0" hangingPunct="1">
        <a:defRPr sz="6916" kern="1200">
          <a:solidFill>
            <a:schemeClr val="tx1"/>
          </a:solidFill>
          <a:latin typeface="+mn-lt"/>
          <a:ea typeface="+mn-ea"/>
          <a:cs typeface="+mn-cs"/>
        </a:defRPr>
      </a:lvl8pPr>
      <a:lvl9pPr marL="13642625" algn="l" defTabSz="3410657" rtl="0" eaLnBrk="1" latinLnBrk="0" hangingPunct="1">
        <a:defRPr sz="6916"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9303" tIns="204658" rIns="409303" bIns="20465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9303" tIns="204658" rIns="409303" bIns="20465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303" tIns="204658" rIns="409303" bIns="20465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9303" tIns="204658" rIns="409303" bIns="20465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1041" tIns="170526" rIns="341041" bIns="170526"/>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1041" tIns="170526" rIns="341041" bIns="170526"/>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724272944"/>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5121" algn="l" rtl="0" eaLnBrk="1" fontAlgn="base" hangingPunct="1">
        <a:spcBef>
          <a:spcPct val="0"/>
        </a:spcBef>
        <a:spcAft>
          <a:spcPct val="0"/>
        </a:spcAft>
        <a:defRPr sz="14998">
          <a:solidFill>
            <a:schemeClr val="tx2"/>
          </a:solidFill>
          <a:latin typeface="Garamond" pitchFamily="18" charset="0"/>
        </a:defRPr>
      </a:lvl6pPr>
      <a:lvl7pPr marL="3410246" algn="l" rtl="0" eaLnBrk="1" fontAlgn="base" hangingPunct="1">
        <a:spcBef>
          <a:spcPct val="0"/>
        </a:spcBef>
        <a:spcAft>
          <a:spcPct val="0"/>
        </a:spcAft>
        <a:defRPr sz="14998">
          <a:solidFill>
            <a:schemeClr val="tx2"/>
          </a:solidFill>
          <a:latin typeface="Garamond" pitchFamily="18" charset="0"/>
        </a:defRPr>
      </a:lvl7pPr>
      <a:lvl8pPr marL="5115359" algn="l" rtl="0" eaLnBrk="1" fontAlgn="base" hangingPunct="1">
        <a:spcBef>
          <a:spcPct val="0"/>
        </a:spcBef>
        <a:spcAft>
          <a:spcPct val="0"/>
        </a:spcAft>
        <a:defRPr sz="14998">
          <a:solidFill>
            <a:schemeClr val="tx2"/>
          </a:solidFill>
          <a:latin typeface="Garamond" pitchFamily="18" charset="0"/>
        </a:defRPr>
      </a:lvl8pPr>
      <a:lvl9pPr marL="6820482" algn="l" rtl="0" eaLnBrk="1" fontAlgn="base" hangingPunct="1">
        <a:spcBef>
          <a:spcPct val="0"/>
        </a:spcBef>
        <a:spcAft>
          <a:spcPct val="0"/>
        </a:spcAft>
        <a:defRPr sz="14998">
          <a:solidFill>
            <a:schemeClr val="tx2"/>
          </a:solidFill>
          <a:latin typeface="Garamond" pitchFamily="18" charset="0"/>
        </a:defRPr>
      </a:lvl9pPr>
    </p:titleStyle>
    <p:bodyStyle>
      <a:lvl1pPr marL="1278848" indent="-1278848"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8474" indent="-1213733"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12842" indent="-130845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96950" indent="-1178170"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69872" indent="-126701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74993" indent="-126701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80113" indent="-126701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85239" indent="-126701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90364" indent="-1267014"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10246" rtl="0" eaLnBrk="1" latinLnBrk="0" hangingPunct="1">
        <a:defRPr sz="6916" kern="1200">
          <a:solidFill>
            <a:schemeClr val="tx1"/>
          </a:solidFill>
          <a:latin typeface="+mn-lt"/>
          <a:ea typeface="+mn-ea"/>
          <a:cs typeface="+mn-cs"/>
        </a:defRPr>
      </a:lvl1pPr>
      <a:lvl2pPr marL="1705121" algn="l" defTabSz="3410246" rtl="0" eaLnBrk="1" latinLnBrk="0" hangingPunct="1">
        <a:defRPr sz="6916" kern="1200">
          <a:solidFill>
            <a:schemeClr val="tx1"/>
          </a:solidFill>
          <a:latin typeface="+mn-lt"/>
          <a:ea typeface="+mn-ea"/>
          <a:cs typeface="+mn-cs"/>
        </a:defRPr>
      </a:lvl2pPr>
      <a:lvl3pPr marL="3410246" algn="l" defTabSz="3410246" rtl="0" eaLnBrk="1" latinLnBrk="0" hangingPunct="1">
        <a:defRPr sz="6916" kern="1200">
          <a:solidFill>
            <a:schemeClr val="tx1"/>
          </a:solidFill>
          <a:latin typeface="+mn-lt"/>
          <a:ea typeface="+mn-ea"/>
          <a:cs typeface="+mn-cs"/>
        </a:defRPr>
      </a:lvl3pPr>
      <a:lvl4pPr marL="5115359" algn="l" defTabSz="3410246" rtl="0" eaLnBrk="1" latinLnBrk="0" hangingPunct="1">
        <a:defRPr sz="6916" kern="1200">
          <a:solidFill>
            <a:schemeClr val="tx1"/>
          </a:solidFill>
          <a:latin typeface="+mn-lt"/>
          <a:ea typeface="+mn-ea"/>
          <a:cs typeface="+mn-cs"/>
        </a:defRPr>
      </a:lvl4pPr>
      <a:lvl5pPr marL="6820482" algn="l" defTabSz="3410246" rtl="0" eaLnBrk="1" latinLnBrk="0" hangingPunct="1">
        <a:defRPr sz="6916" kern="1200">
          <a:solidFill>
            <a:schemeClr val="tx1"/>
          </a:solidFill>
          <a:latin typeface="+mn-lt"/>
          <a:ea typeface="+mn-ea"/>
          <a:cs typeface="+mn-cs"/>
        </a:defRPr>
      </a:lvl5pPr>
      <a:lvl6pPr marL="8525597" algn="l" defTabSz="3410246" rtl="0" eaLnBrk="1" latinLnBrk="0" hangingPunct="1">
        <a:defRPr sz="6916" kern="1200">
          <a:solidFill>
            <a:schemeClr val="tx1"/>
          </a:solidFill>
          <a:latin typeface="+mn-lt"/>
          <a:ea typeface="+mn-ea"/>
          <a:cs typeface="+mn-cs"/>
        </a:defRPr>
      </a:lvl6pPr>
      <a:lvl7pPr marL="10230729" algn="l" defTabSz="3410246" rtl="0" eaLnBrk="1" latinLnBrk="0" hangingPunct="1">
        <a:defRPr sz="6916" kern="1200">
          <a:solidFill>
            <a:schemeClr val="tx1"/>
          </a:solidFill>
          <a:latin typeface="+mn-lt"/>
          <a:ea typeface="+mn-ea"/>
          <a:cs typeface="+mn-cs"/>
        </a:defRPr>
      </a:lvl7pPr>
      <a:lvl8pPr marL="11935847" algn="l" defTabSz="3410246" rtl="0" eaLnBrk="1" latinLnBrk="0" hangingPunct="1">
        <a:defRPr sz="6916" kern="1200">
          <a:solidFill>
            <a:schemeClr val="tx1"/>
          </a:solidFill>
          <a:latin typeface="+mn-lt"/>
          <a:ea typeface="+mn-ea"/>
          <a:cs typeface="+mn-cs"/>
        </a:defRPr>
      </a:lvl8pPr>
      <a:lvl9pPr marL="13640967" algn="l" defTabSz="3410246" rtl="0" eaLnBrk="1" latinLnBrk="0" hangingPunct="1">
        <a:defRPr sz="6916"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9190" tIns="204605" rIns="409190" bIns="20460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9190" tIns="204605" rIns="409190" bIns="20460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190" tIns="204605" rIns="409190" bIns="20460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9190" tIns="204605" rIns="409190" bIns="20460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947" tIns="170482" rIns="340947" bIns="170482"/>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947" tIns="170482" rIns="340947" bIns="170482"/>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318058985"/>
      </p:ext>
    </p:extLst>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4655" algn="l" rtl="0" eaLnBrk="1" fontAlgn="base" hangingPunct="1">
        <a:spcBef>
          <a:spcPct val="0"/>
        </a:spcBef>
        <a:spcAft>
          <a:spcPct val="0"/>
        </a:spcAft>
        <a:defRPr sz="14998">
          <a:solidFill>
            <a:schemeClr val="tx2"/>
          </a:solidFill>
          <a:latin typeface="Garamond" pitchFamily="18" charset="0"/>
        </a:defRPr>
      </a:lvl6pPr>
      <a:lvl7pPr marL="3409307" algn="l" rtl="0" eaLnBrk="1" fontAlgn="base" hangingPunct="1">
        <a:spcBef>
          <a:spcPct val="0"/>
        </a:spcBef>
        <a:spcAft>
          <a:spcPct val="0"/>
        </a:spcAft>
        <a:defRPr sz="14998">
          <a:solidFill>
            <a:schemeClr val="tx2"/>
          </a:solidFill>
          <a:latin typeface="Garamond" pitchFamily="18" charset="0"/>
        </a:defRPr>
      </a:lvl7pPr>
      <a:lvl8pPr marL="5113952" algn="l" rtl="0" eaLnBrk="1" fontAlgn="base" hangingPunct="1">
        <a:spcBef>
          <a:spcPct val="0"/>
        </a:spcBef>
        <a:spcAft>
          <a:spcPct val="0"/>
        </a:spcAft>
        <a:defRPr sz="14998">
          <a:solidFill>
            <a:schemeClr val="tx2"/>
          </a:solidFill>
          <a:latin typeface="Garamond" pitchFamily="18" charset="0"/>
        </a:defRPr>
      </a:lvl8pPr>
      <a:lvl9pPr marL="6818607" algn="l" rtl="0" eaLnBrk="1" fontAlgn="base" hangingPunct="1">
        <a:spcBef>
          <a:spcPct val="0"/>
        </a:spcBef>
        <a:spcAft>
          <a:spcPct val="0"/>
        </a:spcAft>
        <a:defRPr sz="14998">
          <a:solidFill>
            <a:schemeClr val="tx2"/>
          </a:solidFill>
          <a:latin typeface="Garamond" pitchFamily="18" charset="0"/>
        </a:defRPr>
      </a:lvl9pPr>
    </p:titleStyle>
    <p:bodyStyle>
      <a:lvl1pPr marL="1278495" indent="-1278495"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7786" indent="-1213400"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11793" indent="-130809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95576" indent="-117784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68149" indent="-126666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72799" indent="-126666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77451" indent="-126666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82110" indent="-126666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86762" indent="-1266666"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9307" rtl="0" eaLnBrk="1" latinLnBrk="0" hangingPunct="1">
        <a:defRPr sz="6916" kern="1200">
          <a:solidFill>
            <a:schemeClr val="tx1"/>
          </a:solidFill>
          <a:latin typeface="+mn-lt"/>
          <a:ea typeface="+mn-ea"/>
          <a:cs typeface="+mn-cs"/>
        </a:defRPr>
      </a:lvl1pPr>
      <a:lvl2pPr marL="1704655" algn="l" defTabSz="3409307" rtl="0" eaLnBrk="1" latinLnBrk="0" hangingPunct="1">
        <a:defRPr sz="6916" kern="1200">
          <a:solidFill>
            <a:schemeClr val="tx1"/>
          </a:solidFill>
          <a:latin typeface="+mn-lt"/>
          <a:ea typeface="+mn-ea"/>
          <a:cs typeface="+mn-cs"/>
        </a:defRPr>
      </a:lvl2pPr>
      <a:lvl3pPr marL="3409307" algn="l" defTabSz="3409307" rtl="0" eaLnBrk="1" latinLnBrk="0" hangingPunct="1">
        <a:defRPr sz="6916" kern="1200">
          <a:solidFill>
            <a:schemeClr val="tx1"/>
          </a:solidFill>
          <a:latin typeface="+mn-lt"/>
          <a:ea typeface="+mn-ea"/>
          <a:cs typeface="+mn-cs"/>
        </a:defRPr>
      </a:lvl3pPr>
      <a:lvl4pPr marL="5113952" algn="l" defTabSz="3409307" rtl="0" eaLnBrk="1" latinLnBrk="0" hangingPunct="1">
        <a:defRPr sz="6916" kern="1200">
          <a:solidFill>
            <a:schemeClr val="tx1"/>
          </a:solidFill>
          <a:latin typeface="+mn-lt"/>
          <a:ea typeface="+mn-ea"/>
          <a:cs typeface="+mn-cs"/>
        </a:defRPr>
      </a:lvl4pPr>
      <a:lvl5pPr marL="6818607" algn="l" defTabSz="3409307" rtl="0" eaLnBrk="1" latinLnBrk="0" hangingPunct="1">
        <a:defRPr sz="6916" kern="1200">
          <a:solidFill>
            <a:schemeClr val="tx1"/>
          </a:solidFill>
          <a:latin typeface="+mn-lt"/>
          <a:ea typeface="+mn-ea"/>
          <a:cs typeface="+mn-cs"/>
        </a:defRPr>
      </a:lvl5pPr>
      <a:lvl6pPr marL="8523253" algn="l" defTabSz="3409307" rtl="0" eaLnBrk="1" latinLnBrk="0" hangingPunct="1">
        <a:defRPr sz="6916" kern="1200">
          <a:solidFill>
            <a:schemeClr val="tx1"/>
          </a:solidFill>
          <a:latin typeface="+mn-lt"/>
          <a:ea typeface="+mn-ea"/>
          <a:cs typeface="+mn-cs"/>
        </a:defRPr>
      </a:lvl6pPr>
      <a:lvl7pPr marL="10227913" algn="l" defTabSz="3409307" rtl="0" eaLnBrk="1" latinLnBrk="0" hangingPunct="1">
        <a:defRPr sz="6916" kern="1200">
          <a:solidFill>
            <a:schemeClr val="tx1"/>
          </a:solidFill>
          <a:latin typeface="+mn-lt"/>
          <a:ea typeface="+mn-ea"/>
          <a:cs typeface="+mn-cs"/>
        </a:defRPr>
      </a:lvl7pPr>
      <a:lvl8pPr marL="11932561" algn="l" defTabSz="3409307" rtl="0" eaLnBrk="1" latinLnBrk="0" hangingPunct="1">
        <a:defRPr sz="6916" kern="1200">
          <a:solidFill>
            <a:schemeClr val="tx1"/>
          </a:solidFill>
          <a:latin typeface="+mn-lt"/>
          <a:ea typeface="+mn-ea"/>
          <a:cs typeface="+mn-cs"/>
        </a:defRPr>
      </a:lvl8pPr>
      <a:lvl9pPr marL="13637216" algn="l" defTabSz="3409307" rtl="0" eaLnBrk="1" latinLnBrk="0" hangingPunct="1">
        <a:defRPr sz="6916"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720090" y="799996"/>
            <a:ext cx="27123390" cy="55999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9078" tIns="204550" rIns="409078" bIns="20455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720090" y="4716671"/>
            <a:ext cx="27123390" cy="274831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09078" tIns="204550" rIns="409078" bIns="20455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9078" tIns="204550" rIns="409078" bIns="204550" numCol="1" anchor="b" anchorCtr="0" compatLnSpc="1">
            <a:prstTxWarp prst="textNoShape">
              <a:avLst/>
            </a:prstTxWarp>
          </a:bodyPr>
          <a:lstStyle>
            <a:lvl1pPr algn="ctr">
              <a:defRPr sz="4583">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21347668" y="33166429"/>
            <a:ext cx="6720840" cy="2399983"/>
          </a:xfrm>
          <a:prstGeom prst="rect">
            <a:avLst/>
          </a:prstGeom>
          <a:noFill/>
          <a:ln w="9525">
            <a:noFill/>
            <a:miter lim="800000"/>
            <a:headEnd/>
            <a:tailEnd/>
          </a:ln>
          <a:effectLst/>
        </p:spPr>
        <p:txBody>
          <a:bodyPr vert="horz" wrap="square" lIns="409078" tIns="204550" rIns="409078" bIns="204550" numCol="1" anchor="b" anchorCtr="0" compatLnSpc="1">
            <a:prstTxWarp prst="textNoShape">
              <a:avLst/>
            </a:prstTxWarp>
          </a:bodyPr>
          <a:lstStyle>
            <a:lvl1pPr algn="r">
              <a:defRPr sz="6082">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720090" y="34024757"/>
            <a:ext cx="27123390" cy="0"/>
          </a:xfrm>
          <a:prstGeom prst="line">
            <a:avLst/>
          </a:prstGeom>
          <a:noFill/>
          <a:ln w="19050">
            <a:solidFill>
              <a:schemeClr val="accent1"/>
            </a:solidFill>
            <a:round/>
            <a:headEnd/>
            <a:tailEnd/>
          </a:ln>
          <a:effectLst/>
        </p:spPr>
        <p:txBody>
          <a:bodyPr lIns="340853" tIns="170436" rIns="340853" bIns="170436"/>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720090" y="4716634"/>
            <a:ext cx="27123390" cy="0"/>
          </a:xfrm>
          <a:prstGeom prst="line">
            <a:avLst/>
          </a:prstGeom>
          <a:noFill/>
          <a:ln w="19050">
            <a:solidFill>
              <a:schemeClr val="accent1"/>
            </a:solidFill>
            <a:round/>
            <a:headEnd/>
            <a:tailEnd/>
          </a:ln>
          <a:effectLst/>
        </p:spPr>
        <p:txBody>
          <a:bodyPr lIns="340853" tIns="170436" rIns="340853" bIns="170436"/>
          <a:lstStyle/>
          <a:p>
            <a:pPr fontAlgn="base">
              <a:spcBef>
                <a:spcPct val="0"/>
              </a:spcBef>
              <a:spcAft>
                <a:spcPct val="0"/>
              </a:spcAft>
              <a:defRPr/>
            </a:pPr>
            <a:endParaRPr lang="en-US" sz="6916">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2006737428"/>
      </p:ext>
    </p:extLst>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 id="2147484791"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14998">
          <a:solidFill>
            <a:schemeClr val="tx2"/>
          </a:solidFill>
          <a:latin typeface="Garamond" pitchFamily="18" charset="0"/>
          <a:ea typeface="ＭＳ Ｐゴシック" pitchFamily="-105" charset="-128"/>
          <a:cs typeface="ＭＳ Ｐゴシック" pitchFamily="-105" charset="-128"/>
        </a:defRPr>
      </a:lvl5pPr>
      <a:lvl6pPr marL="1704184" algn="l" rtl="0" eaLnBrk="1" fontAlgn="base" hangingPunct="1">
        <a:spcBef>
          <a:spcPct val="0"/>
        </a:spcBef>
        <a:spcAft>
          <a:spcPct val="0"/>
        </a:spcAft>
        <a:defRPr sz="14998">
          <a:solidFill>
            <a:schemeClr val="tx2"/>
          </a:solidFill>
          <a:latin typeface="Garamond" pitchFamily="18" charset="0"/>
        </a:defRPr>
      </a:lvl6pPr>
      <a:lvl7pPr marL="3408371" algn="l" rtl="0" eaLnBrk="1" fontAlgn="base" hangingPunct="1">
        <a:spcBef>
          <a:spcPct val="0"/>
        </a:spcBef>
        <a:spcAft>
          <a:spcPct val="0"/>
        </a:spcAft>
        <a:defRPr sz="14998">
          <a:solidFill>
            <a:schemeClr val="tx2"/>
          </a:solidFill>
          <a:latin typeface="Garamond" pitchFamily="18" charset="0"/>
        </a:defRPr>
      </a:lvl7pPr>
      <a:lvl8pPr marL="5112549" algn="l" rtl="0" eaLnBrk="1" fontAlgn="base" hangingPunct="1">
        <a:spcBef>
          <a:spcPct val="0"/>
        </a:spcBef>
        <a:spcAft>
          <a:spcPct val="0"/>
        </a:spcAft>
        <a:defRPr sz="14998">
          <a:solidFill>
            <a:schemeClr val="tx2"/>
          </a:solidFill>
          <a:latin typeface="Garamond" pitchFamily="18" charset="0"/>
        </a:defRPr>
      </a:lvl8pPr>
      <a:lvl9pPr marL="6816732" algn="l" rtl="0" eaLnBrk="1" fontAlgn="base" hangingPunct="1">
        <a:spcBef>
          <a:spcPct val="0"/>
        </a:spcBef>
        <a:spcAft>
          <a:spcPct val="0"/>
        </a:spcAft>
        <a:defRPr sz="14998">
          <a:solidFill>
            <a:schemeClr val="tx2"/>
          </a:solidFill>
          <a:latin typeface="Garamond" pitchFamily="18" charset="0"/>
        </a:defRPr>
      </a:lvl9pPr>
    </p:titleStyle>
    <p:bodyStyle>
      <a:lvl1pPr marL="1278141" indent="-1278141" algn="l" rtl="0" eaLnBrk="1" fontAlgn="base" hangingPunct="1">
        <a:spcBef>
          <a:spcPct val="20000"/>
        </a:spcBef>
        <a:spcAft>
          <a:spcPct val="0"/>
        </a:spcAft>
        <a:buClr>
          <a:schemeClr val="accent1"/>
        </a:buClr>
        <a:buSzPct val="65000"/>
        <a:buFont typeface="Wingdings" charset="0"/>
        <a:buChar char="n"/>
        <a:defRPr sz="8999">
          <a:solidFill>
            <a:schemeClr val="tx1"/>
          </a:solidFill>
          <a:latin typeface="+mn-lt"/>
          <a:ea typeface="ＭＳ Ｐゴシック" pitchFamily="-105" charset="-128"/>
          <a:cs typeface="ＭＳ Ｐゴシック" pitchFamily="-105" charset="-128"/>
        </a:defRPr>
      </a:lvl1pPr>
      <a:lvl2pPr marL="2497100" indent="-1213067" algn="l" rtl="0" eaLnBrk="1" fontAlgn="base" hangingPunct="1">
        <a:spcBef>
          <a:spcPct val="20000"/>
        </a:spcBef>
        <a:spcAft>
          <a:spcPct val="0"/>
        </a:spcAft>
        <a:buClr>
          <a:schemeClr val="accent2"/>
        </a:buClr>
        <a:buSzPct val="60000"/>
        <a:buFont typeface="Wingdings" charset="0"/>
        <a:buChar char="q"/>
        <a:defRPr sz="8332">
          <a:solidFill>
            <a:schemeClr val="tx1"/>
          </a:solidFill>
          <a:latin typeface="+mn-lt"/>
          <a:ea typeface="ＭＳ Ｐゴシック" pitchFamily="-105" charset="-128"/>
        </a:defRPr>
      </a:lvl2pPr>
      <a:lvl3pPr marL="3810743" indent="-1307732" algn="l" rtl="0" eaLnBrk="1" fontAlgn="base" hangingPunct="1">
        <a:spcBef>
          <a:spcPct val="20000"/>
        </a:spcBef>
        <a:spcAft>
          <a:spcPct val="0"/>
        </a:spcAft>
        <a:buClr>
          <a:schemeClr val="accent1"/>
        </a:buClr>
        <a:buSzPct val="65000"/>
        <a:buFont typeface="Wingdings" charset="0"/>
        <a:buChar char="n"/>
        <a:defRPr sz="7499">
          <a:solidFill>
            <a:schemeClr val="tx1"/>
          </a:solidFill>
          <a:latin typeface="+mn-lt"/>
          <a:ea typeface="ＭＳ Ｐゴシック" pitchFamily="-105" charset="-128"/>
        </a:defRPr>
      </a:lvl3pPr>
      <a:lvl4pPr marL="4994199" indent="-1177524"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6266425" indent="-1266318" algn="l" rtl="0" eaLnBrk="1" fontAlgn="base" hangingPunct="1">
        <a:spcBef>
          <a:spcPct val="20000"/>
        </a:spcBef>
        <a:spcAft>
          <a:spcPct val="0"/>
        </a:spcAft>
        <a:buClr>
          <a:schemeClr val="accent1"/>
        </a:buClr>
        <a:buSzPct val="75000"/>
        <a:buFont typeface="Wingdings" charset="0"/>
        <a:buChar char="§"/>
        <a:defRPr sz="6082">
          <a:solidFill>
            <a:schemeClr val="tx1"/>
          </a:solidFill>
          <a:latin typeface="+mn-lt"/>
          <a:ea typeface="ＭＳ Ｐゴシック" pitchFamily="-105" charset="-128"/>
        </a:defRPr>
      </a:lvl5pPr>
      <a:lvl6pPr marL="7970606" indent="-126631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74789" indent="-126631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78979" indent="-126631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83165" indent="-1266318"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8371" rtl="0" eaLnBrk="1" latinLnBrk="0" hangingPunct="1">
        <a:defRPr sz="6916" kern="1200">
          <a:solidFill>
            <a:schemeClr val="tx1"/>
          </a:solidFill>
          <a:latin typeface="+mn-lt"/>
          <a:ea typeface="+mn-ea"/>
          <a:cs typeface="+mn-cs"/>
        </a:defRPr>
      </a:lvl1pPr>
      <a:lvl2pPr marL="1704184" algn="l" defTabSz="3408371" rtl="0" eaLnBrk="1" latinLnBrk="0" hangingPunct="1">
        <a:defRPr sz="6916" kern="1200">
          <a:solidFill>
            <a:schemeClr val="tx1"/>
          </a:solidFill>
          <a:latin typeface="+mn-lt"/>
          <a:ea typeface="+mn-ea"/>
          <a:cs typeface="+mn-cs"/>
        </a:defRPr>
      </a:lvl2pPr>
      <a:lvl3pPr marL="3408371" algn="l" defTabSz="3408371" rtl="0" eaLnBrk="1" latinLnBrk="0" hangingPunct="1">
        <a:defRPr sz="6916" kern="1200">
          <a:solidFill>
            <a:schemeClr val="tx1"/>
          </a:solidFill>
          <a:latin typeface="+mn-lt"/>
          <a:ea typeface="+mn-ea"/>
          <a:cs typeface="+mn-cs"/>
        </a:defRPr>
      </a:lvl3pPr>
      <a:lvl4pPr marL="5112549" algn="l" defTabSz="3408371" rtl="0" eaLnBrk="1" latinLnBrk="0" hangingPunct="1">
        <a:defRPr sz="6916" kern="1200">
          <a:solidFill>
            <a:schemeClr val="tx1"/>
          </a:solidFill>
          <a:latin typeface="+mn-lt"/>
          <a:ea typeface="+mn-ea"/>
          <a:cs typeface="+mn-cs"/>
        </a:defRPr>
      </a:lvl4pPr>
      <a:lvl5pPr marL="6816732" algn="l" defTabSz="3408371" rtl="0" eaLnBrk="1" latinLnBrk="0" hangingPunct="1">
        <a:defRPr sz="6916" kern="1200">
          <a:solidFill>
            <a:schemeClr val="tx1"/>
          </a:solidFill>
          <a:latin typeface="+mn-lt"/>
          <a:ea typeface="+mn-ea"/>
          <a:cs typeface="+mn-cs"/>
        </a:defRPr>
      </a:lvl5pPr>
      <a:lvl6pPr marL="8520910" algn="l" defTabSz="3408371" rtl="0" eaLnBrk="1" latinLnBrk="0" hangingPunct="1">
        <a:defRPr sz="6916" kern="1200">
          <a:solidFill>
            <a:schemeClr val="tx1"/>
          </a:solidFill>
          <a:latin typeface="+mn-lt"/>
          <a:ea typeface="+mn-ea"/>
          <a:cs typeface="+mn-cs"/>
        </a:defRPr>
      </a:lvl6pPr>
      <a:lvl7pPr marL="10225104" algn="l" defTabSz="3408371" rtl="0" eaLnBrk="1" latinLnBrk="0" hangingPunct="1">
        <a:defRPr sz="6916" kern="1200">
          <a:solidFill>
            <a:schemeClr val="tx1"/>
          </a:solidFill>
          <a:latin typeface="+mn-lt"/>
          <a:ea typeface="+mn-ea"/>
          <a:cs typeface="+mn-cs"/>
        </a:defRPr>
      </a:lvl7pPr>
      <a:lvl8pPr marL="11929277" algn="l" defTabSz="3408371" rtl="0" eaLnBrk="1" latinLnBrk="0" hangingPunct="1">
        <a:defRPr sz="6916" kern="1200">
          <a:solidFill>
            <a:schemeClr val="tx1"/>
          </a:solidFill>
          <a:latin typeface="+mn-lt"/>
          <a:ea typeface="+mn-ea"/>
          <a:cs typeface="+mn-cs"/>
        </a:defRPr>
      </a:lvl8pPr>
      <a:lvl9pPr marL="13633467" algn="l" defTabSz="3408371" rtl="0" eaLnBrk="1" latinLnBrk="0" hangingPunct="1">
        <a:defRPr sz="6916"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408895" tIns="204465" rIns="408895" bIns="20446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895" tIns="204465" rIns="408895" bIns="20446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408895" tIns="204465" rIns="408895" bIns="204465" numCol="1" anchor="b" anchorCtr="0" compatLnSpc="1">
            <a:prstTxWarp prst="textNoShape">
              <a:avLst/>
            </a:prstTxWarp>
          </a:bodyPr>
          <a:lstStyle>
            <a:lvl1pPr algn="ctr">
              <a:defRPr sz="4583">
                <a:latin typeface="Garamond" pitchFamily="18" charset="0"/>
              </a:defRPr>
            </a:lvl1pPr>
          </a:lstStyle>
          <a:p>
            <a:pPr defTabSz="3406907"/>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895" tIns="204465" rIns="408895" bIns="204465" numCol="1" anchor="b" anchorCtr="0" compatLnSpc="1">
            <a:prstTxWarp prst="textNoShape">
              <a:avLst/>
            </a:prstTxWarp>
          </a:bodyPr>
          <a:lstStyle>
            <a:lvl1pPr algn="r">
              <a:defRPr sz="6082">
                <a:latin typeface="Garamond" pitchFamily="18" charset="0"/>
              </a:defRPr>
            </a:lvl1pPr>
          </a:lstStyle>
          <a:p>
            <a:pPr defTabSz="3406907"/>
            <a:fld id="{6F400BD0-49BF-48FC-8114-37C1D4F5AB3D}" type="slidenum">
              <a:rPr lang="en-US" altLang="en-US" smtClean="0">
                <a:solidFill>
                  <a:srgbClr val="000000"/>
                </a:solidFill>
              </a:rPr>
              <a:pPr defTabSz="3406907"/>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701" tIns="170365" rIns="340701" bIns="170365"/>
          <a:lstStyle/>
          <a:p>
            <a:pPr defTabSz="3406907">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701" tIns="170365" rIns="340701" bIns="170365"/>
          <a:lstStyle/>
          <a:p>
            <a:pPr defTabSz="3406907">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4088640770"/>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3455" algn="l" rtl="0" eaLnBrk="1" fontAlgn="base" hangingPunct="1">
        <a:spcBef>
          <a:spcPct val="0"/>
        </a:spcBef>
        <a:spcAft>
          <a:spcPct val="0"/>
        </a:spcAft>
        <a:defRPr sz="14998">
          <a:solidFill>
            <a:schemeClr val="tx2"/>
          </a:solidFill>
          <a:latin typeface="Garamond" pitchFamily="18" charset="0"/>
        </a:defRPr>
      </a:lvl6pPr>
      <a:lvl7pPr marL="3406907" algn="l" rtl="0" eaLnBrk="1" fontAlgn="base" hangingPunct="1">
        <a:spcBef>
          <a:spcPct val="0"/>
        </a:spcBef>
        <a:spcAft>
          <a:spcPct val="0"/>
        </a:spcAft>
        <a:defRPr sz="14998">
          <a:solidFill>
            <a:schemeClr val="tx2"/>
          </a:solidFill>
          <a:latin typeface="Garamond" pitchFamily="18" charset="0"/>
        </a:defRPr>
      </a:lvl7pPr>
      <a:lvl8pPr marL="5110364" algn="l" rtl="0" eaLnBrk="1" fontAlgn="base" hangingPunct="1">
        <a:spcBef>
          <a:spcPct val="0"/>
        </a:spcBef>
        <a:spcAft>
          <a:spcPct val="0"/>
        </a:spcAft>
        <a:defRPr sz="14998">
          <a:solidFill>
            <a:schemeClr val="tx2"/>
          </a:solidFill>
          <a:latin typeface="Garamond" pitchFamily="18" charset="0"/>
        </a:defRPr>
      </a:lvl8pPr>
      <a:lvl9pPr marL="6813812" algn="l" rtl="0" eaLnBrk="1" fontAlgn="base" hangingPunct="1">
        <a:spcBef>
          <a:spcPct val="0"/>
        </a:spcBef>
        <a:spcAft>
          <a:spcPct val="0"/>
        </a:spcAft>
        <a:defRPr sz="14998">
          <a:solidFill>
            <a:schemeClr val="tx2"/>
          </a:solidFill>
          <a:latin typeface="Garamond" pitchFamily="18" charset="0"/>
        </a:defRPr>
      </a:lvl9pPr>
    </p:titleStyle>
    <p:bodyStyle>
      <a:lvl1pPr marL="1277594" indent="-1277594"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6032" indent="-1212548"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9103" indent="-1307170"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92070" indent="-1177027"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63739" indent="-126577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67194" indent="-126577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70640" indent="-126577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74097" indent="-126577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77541" indent="-1265777"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6907" rtl="0" eaLnBrk="1" latinLnBrk="0" hangingPunct="1">
        <a:defRPr sz="6916" kern="1200">
          <a:solidFill>
            <a:schemeClr val="tx1"/>
          </a:solidFill>
          <a:latin typeface="+mn-lt"/>
          <a:ea typeface="+mn-ea"/>
          <a:cs typeface="+mn-cs"/>
        </a:defRPr>
      </a:lvl1pPr>
      <a:lvl2pPr marL="1703455" algn="l" defTabSz="3406907" rtl="0" eaLnBrk="1" latinLnBrk="0" hangingPunct="1">
        <a:defRPr sz="6916" kern="1200">
          <a:solidFill>
            <a:schemeClr val="tx1"/>
          </a:solidFill>
          <a:latin typeface="+mn-lt"/>
          <a:ea typeface="+mn-ea"/>
          <a:cs typeface="+mn-cs"/>
        </a:defRPr>
      </a:lvl2pPr>
      <a:lvl3pPr marL="3406907" algn="l" defTabSz="3406907" rtl="0" eaLnBrk="1" latinLnBrk="0" hangingPunct="1">
        <a:defRPr sz="6916" kern="1200">
          <a:solidFill>
            <a:schemeClr val="tx1"/>
          </a:solidFill>
          <a:latin typeface="+mn-lt"/>
          <a:ea typeface="+mn-ea"/>
          <a:cs typeface="+mn-cs"/>
        </a:defRPr>
      </a:lvl3pPr>
      <a:lvl4pPr marL="5110364" algn="l" defTabSz="3406907" rtl="0" eaLnBrk="1" latinLnBrk="0" hangingPunct="1">
        <a:defRPr sz="6916" kern="1200">
          <a:solidFill>
            <a:schemeClr val="tx1"/>
          </a:solidFill>
          <a:latin typeface="+mn-lt"/>
          <a:ea typeface="+mn-ea"/>
          <a:cs typeface="+mn-cs"/>
        </a:defRPr>
      </a:lvl4pPr>
      <a:lvl5pPr marL="6813812" algn="l" defTabSz="3406907" rtl="0" eaLnBrk="1" latinLnBrk="0" hangingPunct="1">
        <a:defRPr sz="6916" kern="1200">
          <a:solidFill>
            <a:schemeClr val="tx1"/>
          </a:solidFill>
          <a:latin typeface="+mn-lt"/>
          <a:ea typeface="+mn-ea"/>
          <a:cs typeface="+mn-cs"/>
        </a:defRPr>
      </a:lvl5pPr>
      <a:lvl6pPr marL="8517266" algn="l" defTabSz="3406907" rtl="0" eaLnBrk="1" latinLnBrk="0" hangingPunct="1">
        <a:defRPr sz="6916" kern="1200">
          <a:solidFill>
            <a:schemeClr val="tx1"/>
          </a:solidFill>
          <a:latin typeface="+mn-lt"/>
          <a:ea typeface="+mn-ea"/>
          <a:cs typeface="+mn-cs"/>
        </a:defRPr>
      </a:lvl6pPr>
      <a:lvl7pPr marL="10220717" algn="l" defTabSz="3406907" rtl="0" eaLnBrk="1" latinLnBrk="0" hangingPunct="1">
        <a:defRPr sz="6916" kern="1200">
          <a:solidFill>
            <a:schemeClr val="tx1"/>
          </a:solidFill>
          <a:latin typeface="+mn-lt"/>
          <a:ea typeface="+mn-ea"/>
          <a:cs typeface="+mn-cs"/>
        </a:defRPr>
      </a:lvl7pPr>
      <a:lvl8pPr marL="11924167" algn="l" defTabSz="3406907" rtl="0" eaLnBrk="1" latinLnBrk="0" hangingPunct="1">
        <a:defRPr sz="6916" kern="1200">
          <a:solidFill>
            <a:schemeClr val="tx1"/>
          </a:solidFill>
          <a:latin typeface="+mn-lt"/>
          <a:ea typeface="+mn-ea"/>
          <a:cs typeface="+mn-cs"/>
        </a:defRPr>
      </a:lvl8pPr>
      <a:lvl9pPr marL="13627619" algn="l" defTabSz="3406907" rtl="0" eaLnBrk="1" latinLnBrk="0" hangingPunct="1">
        <a:defRPr sz="6916"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800003"/>
            <a:ext cx="27123390" cy="5599958"/>
          </a:xfrm>
          <a:prstGeom prst="rect">
            <a:avLst/>
          </a:prstGeom>
          <a:noFill/>
          <a:ln w="9525">
            <a:noFill/>
            <a:miter lim="800000"/>
            <a:headEnd/>
            <a:tailEnd/>
          </a:ln>
        </p:spPr>
        <p:txBody>
          <a:bodyPr vert="horz" wrap="square" lIns="408785" tIns="204410" rIns="408785" bIns="20441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785" tIns="204410" rIns="408785" bIns="20441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4" y="32799762"/>
            <a:ext cx="9121140" cy="2399983"/>
          </a:xfrm>
          <a:prstGeom prst="rect">
            <a:avLst/>
          </a:prstGeom>
          <a:noFill/>
          <a:ln w="9525">
            <a:noFill/>
            <a:miter lim="800000"/>
            <a:headEnd/>
            <a:tailEnd/>
          </a:ln>
          <a:effectLst/>
        </p:spPr>
        <p:txBody>
          <a:bodyPr vert="horz" wrap="square" lIns="408785" tIns="204410" rIns="408785" bIns="204410" numCol="1" anchor="b" anchorCtr="0" compatLnSpc="1">
            <a:prstTxWarp prst="textNoShape">
              <a:avLst/>
            </a:prstTxWarp>
          </a:bodyPr>
          <a:lstStyle>
            <a:lvl1pPr algn="ctr">
              <a:defRPr sz="4583">
                <a:latin typeface="Garamond" pitchFamily="18" charset="0"/>
              </a:defRPr>
            </a:lvl1pPr>
          </a:lstStyle>
          <a:p>
            <a:pPr defTabSz="3405972"/>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785" tIns="204410" rIns="408785" bIns="204410" numCol="1" anchor="b" anchorCtr="0" compatLnSpc="1">
            <a:prstTxWarp prst="textNoShape">
              <a:avLst/>
            </a:prstTxWarp>
          </a:bodyPr>
          <a:lstStyle>
            <a:lvl1pPr algn="r">
              <a:defRPr sz="6082">
                <a:latin typeface="Garamond" pitchFamily="18" charset="0"/>
              </a:defRPr>
            </a:lvl1pPr>
          </a:lstStyle>
          <a:p>
            <a:pPr defTabSz="3405972"/>
            <a:fld id="{6F400BD0-49BF-48FC-8114-37C1D4F5AB3D}" type="slidenum">
              <a:rPr lang="en-US" altLang="en-US" smtClean="0">
                <a:solidFill>
                  <a:srgbClr val="000000"/>
                </a:solidFill>
              </a:rPr>
              <a:pPr defTabSz="3405972"/>
              <a:t>‹#›</a:t>
            </a:fld>
            <a:endParaRPr lang="en-US" altLang="en-US">
              <a:solidFill>
                <a:srgbClr val="000000"/>
              </a:solidFill>
            </a:endParaRPr>
          </a:p>
        </p:txBody>
      </p:sp>
      <p:sp>
        <p:nvSpPr>
          <p:cNvPr id="100360" name="Line 1032"/>
          <p:cNvSpPr>
            <a:spLocks noChangeShapeType="1"/>
          </p:cNvSpPr>
          <p:nvPr/>
        </p:nvSpPr>
        <p:spPr bwMode="auto">
          <a:xfrm>
            <a:off x="720090" y="32799760"/>
            <a:ext cx="27123390" cy="0"/>
          </a:xfrm>
          <a:prstGeom prst="line">
            <a:avLst/>
          </a:prstGeom>
          <a:noFill/>
          <a:ln w="19050">
            <a:solidFill>
              <a:schemeClr val="accent1"/>
            </a:solidFill>
            <a:round/>
            <a:headEnd/>
            <a:tailEnd/>
          </a:ln>
          <a:effectLst/>
        </p:spPr>
        <p:txBody>
          <a:bodyPr lIns="340609" tIns="170319" rIns="340609" bIns="170319"/>
          <a:lstStyle/>
          <a:p>
            <a:pPr defTabSz="3405972">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609" tIns="170319" rIns="340609" bIns="170319"/>
          <a:lstStyle/>
          <a:p>
            <a:pPr defTabSz="3405972">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4" y="33875534"/>
            <a:ext cx="3402377" cy="1640525"/>
          </a:xfrm>
          <a:prstGeom prst="rect">
            <a:avLst/>
          </a:prstGeom>
        </p:spPr>
      </p:pic>
    </p:spTree>
    <p:extLst>
      <p:ext uri="{BB962C8B-B14F-4D97-AF65-F5344CB8AC3E}">
        <p14:creationId xmlns:p14="http://schemas.microsoft.com/office/powerpoint/2010/main" val="315052490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2986" algn="l" rtl="0" eaLnBrk="1" fontAlgn="base" hangingPunct="1">
        <a:spcBef>
          <a:spcPct val="0"/>
        </a:spcBef>
        <a:spcAft>
          <a:spcPct val="0"/>
        </a:spcAft>
        <a:defRPr sz="14998">
          <a:solidFill>
            <a:schemeClr val="tx2"/>
          </a:solidFill>
          <a:latin typeface="Garamond" pitchFamily="18" charset="0"/>
        </a:defRPr>
      </a:lvl6pPr>
      <a:lvl7pPr marL="3405972" algn="l" rtl="0" eaLnBrk="1" fontAlgn="base" hangingPunct="1">
        <a:spcBef>
          <a:spcPct val="0"/>
        </a:spcBef>
        <a:spcAft>
          <a:spcPct val="0"/>
        </a:spcAft>
        <a:defRPr sz="14998">
          <a:solidFill>
            <a:schemeClr val="tx2"/>
          </a:solidFill>
          <a:latin typeface="Garamond" pitchFamily="18" charset="0"/>
        </a:defRPr>
      </a:lvl7pPr>
      <a:lvl8pPr marL="5108956" algn="l" rtl="0" eaLnBrk="1" fontAlgn="base" hangingPunct="1">
        <a:spcBef>
          <a:spcPct val="0"/>
        </a:spcBef>
        <a:spcAft>
          <a:spcPct val="0"/>
        </a:spcAft>
        <a:defRPr sz="14998">
          <a:solidFill>
            <a:schemeClr val="tx2"/>
          </a:solidFill>
          <a:latin typeface="Garamond" pitchFamily="18" charset="0"/>
        </a:defRPr>
      </a:lvl8pPr>
      <a:lvl9pPr marL="6811937" algn="l" rtl="0" eaLnBrk="1" fontAlgn="base" hangingPunct="1">
        <a:spcBef>
          <a:spcPct val="0"/>
        </a:spcBef>
        <a:spcAft>
          <a:spcPct val="0"/>
        </a:spcAft>
        <a:defRPr sz="14998">
          <a:solidFill>
            <a:schemeClr val="tx2"/>
          </a:solidFill>
          <a:latin typeface="Garamond" pitchFamily="18" charset="0"/>
        </a:defRPr>
      </a:lvl9pPr>
    </p:titleStyle>
    <p:bodyStyle>
      <a:lvl1pPr marL="1277241" indent="-1277241"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5347" indent="-1212217"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8057" indent="-1306810"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90697" indent="-1176706"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62015" indent="-12654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65005" indent="-12654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67982" indent="-12654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70972" indent="-12654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73945" indent="-1265429"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5972" rtl="0" eaLnBrk="1" latinLnBrk="0" hangingPunct="1">
        <a:defRPr sz="6916" kern="1200">
          <a:solidFill>
            <a:schemeClr val="tx1"/>
          </a:solidFill>
          <a:latin typeface="+mn-lt"/>
          <a:ea typeface="+mn-ea"/>
          <a:cs typeface="+mn-cs"/>
        </a:defRPr>
      </a:lvl1pPr>
      <a:lvl2pPr marL="1702986" algn="l" defTabSz="3405972" rtl="0" eaLnBrk="1" latinLnBrk="0" hangingPunct="1">
        <a:defRPr sz="6916" kern="1200">
          <a:solidFill>
            <a:schemeClr val="tx1"/>
          </a:solidFill>
          <a:latin typeface="+mn-lt"/>
          <a:ea typeface="+mn-ea"/>
          <a:cs typeface="+mn-cs"/>
        </a:defRPr>
      </a:lvl2pPr>
      <a:lvl3pPr marL="3405972" algn="l" defTabSz="3405972" rtl="0" eaLnBrk="1" latinLnBrk="0" hangingPunct="1">
        <a:defRPr sz="6916" kern="1200">
          <a:solidFill>
            <a:schemeClr val="tx1"/>
          </a:solidFill>
          <a:latin typeface="+mn-lt"/>
          <a:ea typeface="+mn-ea"/>
          <a:cs typeface="+mn-cs"/>
        </a:defRPr>
      </a:lvl3pPr>
      <a:lvl4pPr marL="5108956" algn="l" defTabSz="3405972" rtl="0" eaLnBrk="1" latinLnBrk="0" hangingPunct="1">
        <a:defRPr sz="6916" kern="1200">
          <a:solidFill>
            <a:schemeClr val="tx1"/>
          </a:solidFill>
          <a:latin typeface="+mn-lt"/>
          <a:ea typeface="+mn-ea"/>
          <a:cs typeface="+mn-cs"/>
        </a:defRPr>
      </a:lvl4pPr>
      <a:lvl5pPr marL="6811937" algn="l" defTabSz="3405972" rtl="0" eaLnBrk="1" latinLnBrk="0" hangingPunct="1">
        <a:defRPr sz="6916" kern="1200">
          <a:solidFill>
            <a:schemeClr val="tx1"/>
          </a:solidFill>
          <a:latin typeface="+mn-lt"/>
          <a:ea typeface="+mn-ea"/>
          <a:cs typeface="+mn-cs"/>
        </a:defRPr>
      </a:lvl5pPr>
      <a:lvl6pPr marL="8514923" algn="l" defTabSz="3405972" rtl="0" eaLnBrk="1" latinLnBrk="0" hangingPunct="1">
        <a:defRPr sz="6916" kern="1200">
          <a:solidFill>
            <a:schemeClr val="tx1"/>
          </a:solidFill>
          <a:latin typeface="+mn-lt"/>
          <a:ea typeface="+mn-ea"/>
          <a:cs typeface="+mn-cs"/>
        </a:defRPr>
      </a:lvl6pPr>
      <a:lvl7pPr marL="10217905" algn="l" defTabSz="3405972" rtl="0" eaLnBrk="1" latinLnBrk="0" hangingPunct="1">
        <a:defRPr sz="6916" kern="1200">
          <a:solidFill>
            <a:schemeClr val="tx1"/>
          </a:solidFill>
          <a:latin typeface="+mn-lt"/>
          <a:ea typeface="+mn-ea"/>
          <a:cs typeface="+mn-cs"/>
        </a:defRPr>
      </a:lvl7pPr>
      <a:lvl8pPr marL="11920887" algn="l" defTabSz="3405972" rtl="0" eaLnBrk="1" latinLnBrk="0" hangingPunct="1">
        <a:defRPr sz="6916" kern="1200">
          <a:solidFill>
            <a:schemeClr val="tx1"/>
          </a:solidFill>
          <a:latin typeface="+mn-lt"/>
          <a:ea typeface="+mn-ea"/>
          <a:cs typeface="+mn-cs"/>
        </a:defRPr>
      </a:lvl8pPr>
      <a:lvl9pPr marL="13623872" algn="l" defTabSz="3405972" rtl="0" eaLnBrk="1" latinLnBrk="0" hangingPunct="1">
        <a:defRPr sz="6916"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8738" tIns="204388" rIns="408738" bIns="204388"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738" tIns="204388" rIns="408738" bIns="204388"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8738" tIns="204388" rIns="408738" bIns="204388"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738" tIns="204388" rIns="408738" bIns="204388"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570" tIns="170301" rIns="340570" bIns="170301"/>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570" tIns="170301" rIns="340570" bIns="170301"/>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398451848"/>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2780" algn="l" rtl="0" eaLnBrk="1" fontAlgn="base" hangingPunct="1">
        <a:spcBef>
          <a:spcPct val="0"/>
        </a:spcBef>
        <a:spcAft>
          <a:spcPct val="0"/>
        </a:spcAft>
        <a:defRPr sz="14998">
          <a:solidFill>
            <a:schemeClr val="tx2"/>
          </a:solidFill>
          <a:latin typeface="Garamond" pitchFamily="18" charset="0"/>
        </a:defRPr>
      </a:lvl6pPr>
      <a:lvl7pPr marL="3405558" algn="l" rtl="0" eaLnBrk="1" fontAlgn="base" hangingPunct="1">
        <a:spcBef>
          <a:spcPct val="0"/>
        </a:spcBef>
        <a:spcAft>
          <a:spcPct val="0"/>
        </a:spcAft>
        <a:defRPr sz="14998">
          <a:solidFill>
            <a:schemeClr val="tx2"/>
          </a:solidFill>
          <a:latin typeface="Garamond" pitchFamily="18" charset="0"/>
        </a:defRPr>
      </a:lvl7pPr>
      <a:lvl8pPr marL="5108331" algn="l" rtl="0" eaLnBrk="1" fontAlgn="base" hangingPunct="1">
        <a:spcBef>
          <a:spcPct val="0"/>
        </a:spcBef>
        <a:spcAft>
          <a:spcPct val="0"/>
        </a:spcAft>
        <a:defRPr sz="14998">
          <a:solidFill>
            <a:schemeClr val="tx2"/>
          </a:solidFill>
          <a:latin typeface="Garamond" pitchFamily="18" charset="0"/>
        </a:defRPr>
      </a:lvl8pPr>
      <a:lvl9pPr marL="6811110" algn="l" rtl="0" eaLnBrk="1" fontAlgn="base" hangingPunct="1">
        <a:spcBef>
          <a:spcPct val="0"/>
        </a:spcBef>
        <a:spcAft>
          <a:spcPct val="0"/>
        </a:spcAft>
        <a:defRPr sz="14998">
          <a:solidFill>
            <a:schemeClr val="tx2"/>
          </a:solidFill>
          <a:latin typeface="Garamond" pitchFamily="18" charset="0"/>
        </a:defRPr>
      </a:lvl9pPr>
    </p:titleStyle>
    <p:bodyStyle>
      <a:lvl1pPr marL="1277083" indent="-1277083"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5042" indent="-121206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7597" indent="-130665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90083" indent="-1176558"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61255" indent="-12652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64026" indent="-12652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66810" indent="-12652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69591" indent="-12652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72371" indent="-126527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5558" rtl="0" eaLnBrk="1" latinLnBrk="0" hangingPunct="1">
        <a:defRPr sz="6916" kern="1200">
          <a:solidFill>
            <a:schemeClr val="tx1"/>
          </a:solidFill>
          <a:latin typeface="+mn-lt"/>
          <a:ea typeface="+mn-ea"/>
          <a:cs typeface="+mn-cs"/>
        </a:defRPr>
      </a:lvl1pPr>
      <a:lvl2pPr marL="1702780" algn="l" defTabSz="3405558" rtl="0" eaLnBrk="1" latinLnBrk="0" hangingPunct="1">
        <a:defRPr sz="6916" kern="1200">
          <a:solidFill>
            <a:schemeClr val="tx1"/>
          </a:solidFill>
          <a:latin typeface="+mn-lt"/>
          <a:ea typeface="+mn-ea"/>
          <a:cs typeface="+mn-cs"/>
        </a:defRPr>
      </a:lvl2pPr>
      <a:lvl3pPr marL="3405558" algn="l" defTabSz="3405558" rtl="0" eaLnBrk="1" latinLnBrk="0" hangingPunct="1">
        <a:defRPr sz="6916" kern="1200">
          <a:solidFill>
            <a:schemeClr val="tx1"/>
          </a:solidFill>
          <a:latin typeface="+mn-lt"/>
          <a:ea typeface="+mn-ea"/>
          <a:cs typeface="+mn-cs"/>
        </a:defRPr>
      </a:lvl3pPr>
      <a:lvl4pPr marL="5108331" algn="l" defTabSz="3405558" rtl="0" eaLnBrk="1" latinLnBrk="0" hangingPunct="1">
        <a:defRPr sz="6916" kern="1200">
          <a:solidFill>
            <a:schemeClr val="tx1"/>
          </a:solidFill>
          <a:latin typeface="+mn-lt"/>
          <a:ea typeface="+mn-ea"/>
          <a:cs typeface="+mn-cs"/>
        </a:defRPr>
      </a:lvl4pPr>
      <a:lvl5pPr marL="6811110" algn="l" defTabSz="3405558" rtl="0" eaLnBrk="1" latinLnBrk="0" hangingPunct="1">
        <a:defRPr sz="6916" kern="1200">
          <a:solidFill>
            <a:schemeClr val="tx1"/>
          </a:solidFill>
          <a:latin typeface="+mn-lt"/>
          <a:ea typeface="+mn-ea"/>
          <a:cs typeface="+mn-cs"/>
        </a:defRPr>
      </a:lvl5pPr>
      <a:lvl6pPr marL="8513882" algn="l" defTabSz="3405558" rtl="0" eaLnBrk="1" latinLnBrk="0" hangingPunct="1">
        <a:defRPr sz="6916" kern="1200">
          <a:solidFill>
            <a:schemeClr val="tx1"/>
          </a:solidFill>
          <a:latin typeface="+mn-lt"/>
          <a:ea typeface="+mn-ea"/>
          <a:cs typeface="+mn-cs"/>
        </a:defRPr>
      </a:lvl6pPr>
      <a:lvl7pPr marL="10216668" algn="l" defTabSz="3405558" rtl="0" eaLnBrk="1" latinLnBrk="0" hangingPunct="1">
        <a:defRPr sz="6916" kern="1200">
          <a:solidFill>
            <a:schemeClr val="tx1"/>
          </a:solidFill>
          <a:latin typeface="+mn-lt"/>
          <a:ea typeface="+mn-ea"/>
          <a:cs typeface="+mn-cs"/>
        </a:defRPr>
      </a:lvl7pPr>
      <a:lvl8pPr marL="11919437" algn="l" defTabSz="3405558" rtl="0" eaLnBrk="1" latinLnBrk="0" hangingPunct="1">
        <a:defRPr sz="6916" kern="1200">
          <a:solidFill>
            <a:schemeClr val="tx1"/>
          </a:solidFill>
          <a:latin typeface="+mn-lt"/>
          <a:ea typeface="+mn-ea"/>
          <a:cs typeface="+mn-cs"/>
        </a:defRPr>
      </a:lvl8pPr>
      <a:lvl9pPr marL="13622218" algn="l" defTabSz="3405558" rtl="0" eaLnBrk="1" latinLnBrk="0" hangingPunct="1">
        <a:defRPr sz="6916"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720090" y="799996"/>
            <a:ext cx="27123390" cy="5599958"/>
          </a:xfrm>
          <a:prstGeom prst="rect">
            <a:avLst/>
          </a:prstGeom>
          <a:noFill/>
          <a:ln w="9525">
            <a:noFill/>
            <a:miter lim="800000"/>
            <a:headEnd/>
            <a:tailEnd/>
          </a:ln>
        </p:spPr>
        <p:txBody>
          <a:bodyPr vert="horz" wrap="square" lIns="408628" tIns="204335" rIns="408628" bIns="204335"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720090" y="7199953"/>
            <a:ext cx="27123390" cy="25599812"/>
          </a:xfrm>
          <a:prstGeom prst="rect">
            <a:avLst/>
          </a:prstGeom>
          <a:noFill/>
          <a:ln w="9525">
            <a:noFill/>
            <a:miter lim="800000"/>
            <a:headEnd/>
            <a:tailEnd/>
          </a:ln>
        </p:spPr>
        <p:txBody>
          <a:bodyPr vert="horz" wrap="square" lIns="408628" tIns="204335" rIns="408628" bIns="20433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9841232" y="32799762"/>
            <a:ext cx="9121140" cy="2399983"/>
          </a:xfrm>
          <a:prstGeom prst="rect">
            <a:avLst/>
          </a:prstGeom>
          <a:noFill/>
          <a:ln w="9525">
            <a:noFill/>
            <a:miter lim="800000"/>
            <a:headEnd/>
            <a:tailEnd/>
          </a:ln>
          <a:effectLst/>
        </p:spPr>
        <p:txBody>
          <a:bodyPr vert="horz" wrap="square" lIns="408628" tIns="204335" rIns="408628" bIns="204335" numCol="1" anchor="b" anchorCtr="0" compatLnSpc="1">
            <a:prstTxWarp prst="textNoShape">
              <a:avLst/>
            </a:prstTxWarp>
          </a:bodyPr>
          <a:lstStyle>
            <a:lvl1pPr algn="ctr">
              <a:defRPr sz="4583">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20642580" y="32774768"/>
            <a:ext cx="6720840" cy="2399983"/>
          </a:xfrm>
          <a:prstGeom prst="rect">
            <a:avLst/>
          </a:prstGeom>
          <a:noFill/>
          <a:ln w="9525">
            <a:noFill/>
            <a:miter lim="800000"/>
            <a:headEnd/>
            <a:tailEnd/>
          </a:ln>
          <a:effectLst/>
        </p:spPr>
        <p:txBody>
          <a:bodyPr vert="horz" wrap="square" lIns="408628" tIns="204335" rIns="408628" bIns="204335" numCol="1" anchor="b" anchorCtr="0" compatLnSpc="1">
            <a:prstTxWarp prst="textNoShape">
              <a:avLst/>
            </a:prstTxWarp>
          </a:bodyPr>
          <a:lstStyle>
            <a:lvl1pPr algn="r">
              <a:defRPr sz="6082">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720090" y="33497541"/>
            <a:ext cx="27123390" cy="0"/>
          </a:xfrm>
          <a:prstGeom prst="line">
            <a:avLst/>
          </a:prstGeom>
          <a:noFill/>
          <a:ln w="19050">
            <a:solidFill>
              <a:schemeClr val="accent1"/>
            </a:solidFill>
            <a:round/>
            <a:headEnd/>
            <a:tailEnd/>
          </a:ln>
          <a:effectLst/>
        </p:spPr>
        <p:txBody>
          <a:bodyPr lIns="340478" tIns="170257" rIns="340478" bIns="170257"/>
          <a:lstStyle/>
          <a:p>
            <a:pPr>
              <a:defRPr/>
            </a:pPr>
            <a:endParaRPr lang="en-US" sz="6916">
              <a:solidFill>
                <a:srgbClr val="000000"/>
              </a:solidFill>
              <a:latin typeface="Tahoma"/>
            </a:endParaRPr>
          </a:p>
        </p:txBody>
      </p:sp>
      <p:sp>
        <p:nvSpPr>
          <p:cNvPr id="100361" name="Line 1033"/>
          <p:cNvSpPr>
            <a:spLocks noChangeShapeType="1"/>
          </p:cNvSpPr>
          <p:nvPr/>
        </p:nvSpPr>
        <p:spPr bwMode="auto">
          <a:xfrm>
            <a:off x="720090" y="4799964"/>
            <a:ext cx="27123390" cy="0"/>
          </a:xfrm>
          <a:prstGeom prst="line">
            <a:avLst/>
          </a:prstGeom>
          <a:noFill/>
          <a:ln w="19050">
            <a:solidFill>
              <a:schemeClr val="accent1"/>
            </a:solidFill>
            <a:round/>
            <a:headEnd/>
            <a:tailEnd/>
          </a:ln>
          <a:effectLst/>
        </p:spPr>
        <p:txBody>
          <a:bodyPr lIns="340478" tIns="170257" rIns="340478" bIns="170257"/>
          <a:lstStyle/>
          <a:p>
            <a:pPr>
              <a:defRPr/>
            </a:pPr>
            <a:endParaRPr lang="en-US" sz="6916">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565470" y="33875534"/>
            <a:ext cx="3402377" cy="1640525"/>
          </a:xfrm>
          <a:prstGeom prst="rect">
            <a:avLst/>
          </a:prstGeom>
        </p:spPr>
      </p:pic>
    </p:spTree>
    <p:extLst>
      <p:ext uri="{BB962C8B-B14F-4D97-AF65-F5344CB8AC3E}">
        <p14:creationId xmlns:p14="http://schemas.microsoft.com/office/powerpoint/2010/main" val="1977435121"/>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14998">
          <a:solidFill>
            <a:schemeClr val="tx2"/>
          </a:solidFill>
          <a:latin typeface="+mj-lt"/>
          <a:ea typeface="+mj-ea"/>
          <a:cs typeface="+mj-cs"/>
        </a:defRPr>
      </a:lvl1pPr>
      <a:lvl2pPr algn="l" rtl="0" eaLnBrk="1" fontAlgn="base" hangingPunct="1">
        <a:spcBef>
          <a:spcPct val="0"/>
        </a:spcBef>
        <a:spcAft>
          <a:spcPct val="0"/>
        </a:spcAft>
        <a:defRPr sz="14998">
          <a:solidFill>
            <a:schemeClr val="tx2"/>
          </a:solidFill>
          <a:latin typeface="Garamond" pitchFamily="18" charset="0"/>
        </a:defRPr>
      </a:lvl2pPr>
      <a:lvl3pPr algn="l" rtl="0" eaLnBrk="1" fontAlgn="base" hangingPunct="1">
        <a:spcBef>
          <a:spcPct val="0"/>
        </a:spcBef>
        <a:spcAft>
          <a:spcPct val="0"/>
        </a:spcAft>
        <a:defRPr sz="14998">
          <a:solidFill>
            <a:schemeClr val="tx2"/>
          </a:solidFill>
          <a:latin typeface="Garamond" pitchFamily="18" charset="0"/>
        </a:defRPr>
      </a:lvl3pPr>
      <a:lvl4pPr algn="l" rtl="0" eaLnBrk="1" fontAlgn="base" hangingPunct="1">
        <a:spcBef>
          <a:spcPct val="0"/>
        </a:spcBef>
        <a:spcAft>
          <a:spcPct val="0"/>
        </a:spcAft>
        <a:defRPr sz="14998">
          <a:solidFill>
            <a:schemeClr val="tx2"/>
          </a:solidFill>
          <a:latin typeface="Garamond" pitchFamily="18" charset="0"/>
        </a:defRPr>
      </a:lvl4pPr>
      <a:lvl5pPr algn="l" rtl="0" eaLnBrk="1" fontAlgn="base" hangingPunct="1">
        <a:spcBef>
          <a:spcPct val="0"/>
        </a:spcBef>
        <a:spcAft>
          <a:spcPct val="0"/>
        </a:spcAft>
        <a:defRPr sz="14998">
          <a:solidFill>
            <a:schemeClr val="tx2"/>
          </a:solidFill>
          <a:latin typeface="Garamond" pitchFamily="18" charset="0"/>
        </a:defRPr>
      </a:lvl5pPr>
      <a:lvl6pPr marL="1702311" algn="l" rtl="0" eaLnBrk="1" fontAlgn="base" hangingPunct="1">
        <a:spcBef>
          <a:spcPct val="0"/>
        </a:spcBef>
        <a:spcAft>
          <a:spcPct val="0"/>
        </a:spcAft>
        <a:defRPr sz="14998">
          <a:solidFill>
            <a:schemeClr val="tx2"/>
          </a:solidFill>
          <a:latin typeface="Garamond" pitchFamily="18" charset="0"/>
        </a:defRPr>
      </a:lvl6pPr>
      <a:lvl7pPr marL="3404622" algn="l" rtl="0" eaLnBrk="1" fontAlgn="base" hangingPunct="1">
        <a:spcBef>
          <a:spcPct val="0"/>
        </a:spcBef>
        <a:spcAft>
          <a:spcPct val="0"/>
        </a:spcAft>
        <a:defRPr sz="14998">
          <a:solidFill>
            <a:schemeClr val="tx2"/>
          </a:solidFill>
          <a:latin typeface="Garamond" pitchFamily="18" charset="0"/>
        </a:defRPr>
      </a:lvl7pPr>
      <a:lvl8pPr marL="5106924" algn="l" rtl="0" eaLnBrk="1" fontAlgn="base" hangingPunct="1">
        <a:spcBef>
          <a:spcPct val="0"/>
        </a:spcBef>
        <a:spcAft>
          <a:spcPct val="0"/>
        </a:spcAft>
        <a:defRPr sz="14998">
          <a:solidFill>
            <a:schemeClr val="tx2"/>
          </a:solidFill>
          <a:latin typeface="Garamond" pitchFamily="18" charset="0"/>
        </a:defRPr>
      </a:lvl8pPr>
      <a:lvl9pPr marL="6809235" algn="l" rtl="0" eaLnBrk="1" fontAlgn="base" hangingPunct="1">
        <a:spcBef>
          <a:spcPct val="0"/>
        </a:spcBef>
        <a:spcAft>
          <a:spcPct val="0"/>
        </a:spcAft>
        <a:defRPr sz="14998">
          <a:solidFill>
            <a:schemeClr val="tx2"/>
          </a:solidFill>
          <a:latin typeface="Garamond" pitchFamily="18" charset="0"/>
        </a:defRPr>
      </a:lvl9pPr>
    </p:titleStyle>
    <p:bodyStyle>
      <a:lvl1pPr marL="1276732" indent="-1276732" algn="l" rtl="0" eaLnBrk="1" fontAlgn="base" hangingPunct="1">
        <a:spcBef>
          <a:spcPct val="20000"/>
        </a:spcBef>
        <a:spcAft>
          <a:spcPct val="0"/>
        </a:spcAft>
        <a:buClr>
          <a:schemeClr val="accent1"/>
        </a:buClr>
        <a:buSzPct val="65000"/>
        <a:buFont typeface="Wingdings" pitchFamily="2" charset="2"/>
        <a:buChar char="n"/>
        <a:defRPr sz="8999">
          <a:solidFill>
            <a:schemeClr val="tx1"/>
          </a:solidFill>
          <a:latin typeface="+mn-lt"/>
          <a:ea typeface="+mn-ea"/>
          <a:cs typeface="+mn-cs"/>
        </a:defRPr>
      </a:lvl1pPr>
      <a:lvl2pPr marL="2494358" indent="-1211734" algn="l" rtl="0" eaLnBrk="1" fontAlgn="base" hangingPunct="1">
        <a:spcBef>
          <a:spcPct val="20000"/>
        </a:spcBef>
        <a:spcAft>
          <a:spcPct val="0"/>
        </a:spcAft>
        <a:buClr>
          <a:schemeClr val="accent2"/>
        </a:buClr>
        <a:buSzPct val="60000"/>
        <a:buFont typeface="Wingdings" pitchFamily="2" charset="2"/>
        <a:buChar char="q"/>
        <a:defRPr sz="8332">
          <a:solidFill>
            <a:schemeClr val="tx1"/>
          </a:solidFill>
          <a:latin typeface="+mn-lt"/>
        </a:defRPr>
      </a:lvl2pPr>
      <a:lvl3pPr marL="3806552" indent="-1306293" algn="l" rtl="0" eaLnBrk="1" fontAlgn="base" hangingPunct="1">
        <a:spcBef>
          <a:spcPct val="20000"/>
        </a:spcBef>
        <a:spcAft>
          <a:spcPct val="0"/>
        </a:spcAft>
        <a:buClr>
          <a:schemeClr val="accent1"/>
        </a:buClr>
        <a:buSzPct val="65000"/>
        <a:buFont typeface="Wingdings" pitchFamily="2" charset="2"/>
        <a:buChar char="n"/>
        <a:defRPr sz="7499">
          <a:solidFill>
            <a:schemeClr val="tx1"/>
          </a:solidFill>
          <a:latin typeface="+mn-lt"/>
        </a:defRPr>
      </a:lvl3pPr>
      <a:lvl4pPr marL="4988710" indent="-11762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6259534" indent="-126492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5pPr>
      <a:lvl6pPr marL="7961837" indent="-126492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6pPr>
      <a:lvl7pPr marL="9664152" indent="-126492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7pPr>
      <a:lvl8pPr marL="11366464" indent="-126492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8pPr>
      <a:lvl9pPr marL="13068775" indent="-1264923" algn="l" rtl="0" eaLnBrk="1" fontAlgn="base" hangingPunct="1">
        <a:spcBef>
          <a:spcPct val="20000"/>
        </a:spcBef>
        <a:spcAft>
          <a:spcPct val="0"/>
        </a:spcAft>
        <a:buClr>
          <a:schemeClr val="accent1"/>
        </a:buClr>
        <a:buSzPct val="75000"/>
        <a:buFont typeface="Wingdings" pitchFamily="2" charset="2"/>
        <a:buChar char="§"/>
        <a:defRPr sz="6082">
          <a:solidFill>
            <a:schemeClr val="tx1"/>
          </a:solidFill>
          <a:latin typeface="+mn-lt"/>
        </a:defRPr>
      </a:lvl9pPr>
    </p:bodyStyle>
    <p:otherStyle>
      <a:defPPr>
        <a:defRPr lang="en-US"/>
      </a:defPPr>
      <a:lvl1pPr marL="0" algn="l" defTabSz="3404622" rtl="0" eaLnBrk="1" latinLnBrk="0" hangingPunct="1">
        <a:defRPr sz="6916" kern="1200">
          <a:solidFill>
            <a:schemeClr val="tx1"/>
          </a:solidFill>
          <a:latin typeface="+mn-lt"/>
          <a:ea typeface="+mn-ea"/>
          <a:cs typeface="+mn-cs"/>
        </a:defRPr>
      </a:lvl1pPr>
      <a:lvl2pPr marL="1702311" algn="l" defTabSz="3404622" rtl="0" eaLnBrk="1" latinLnBrk="0" hangingPunct="1">
        <a:defRPr sz="6916" kern="1200">
          <a:solidFill>
            <a:schemeClr val="tx1"/>
          </a:solidFill>
          <a:latin typeface="+mn-lt"/>
          <a:ea typeface="+mn-ea"/>
          <a:cs typeface="+mn-cs"/>
        </a:defRPr>
      </a:lvl2pPr>
      <a:lvl3pPr marL="3404622" algn="l" defTabSz="3404622" rtl="0" eaLnBrk="1" latinLnBrk="0" hangingPunct="1">
        <a:defRPr sz="6916" kern="1200">
          <a:solidFill>
            <a:schemeClr val="tx1"/>
          </a:solidFill>
          <a:latin typeface="+mn-lt"/>
          <a:ea typeface="+mn-ea"/>
          <a:cs typeface="+mn-cs"/>
        </a:defRPr>
      </a:lvl3pPr>
      <a:lvl4pPr marL="5106924" algn="l" defTabSz="3404622" rtl="0" eaLnBrk="1" latinLnBrk="0" hangingPunct="1">
        <a:defRPr sz="6916" kern="1200">
          <a:solidFill>
            <a:schemeClr val="tx1"/>
          </a:solidFill>
          <a:latin typeface="+mn-lt"/>
          <a:ea typeface="+mn-ea"/>
          <a:cs typeface="+mn-cs"/>
        </a:defRPr>
      </a:lvl4pPr>
      <a:lvl5pPr marL="6809235" algn="l" defTabSz="3404622" rtl="0" eaLnBrk="1" latinLnBrk="0" hangingPunct="1">
        <a:defRPr sz="6916" kern="1200">
          <a:solidFill>
            <a:schemeClr val="tx1"/>
          </a:solidFill>
          <a:latin typeface="+mn-lt"/>
          <a:ea typeface="+mn-ea"/>
          <a:cs typeface="+mn-cs"/>
        </a:defRPr>
      </a:lvl5pPr>
      <a:lvl6pPr marL="8511538" algn="l" defTabSz="3404622" rtl="0" eaLnBrk="1" latinLnBrk="0" hangingPunct="1">
        <a:defRPr sz="6916" kern="1200">
          <a:solidFill>
            <a:schemeClr val="tx1"/>
          </a:solidFill>
          <a:latin typeface="+mn-lt"/>
          <a:ea typeface="+mn-ea"/>
          <a:cs typeface="+mn-cs"/>
        </a:defRPr>
      </a:lvl6pPr>
      <a:lvl7pPr marL="10213860" algn="l" defTabSz="3404622" rtl="0" eaLnBrk="1" latinLnBrk="0" hangingPunct="1">
        <a:defRPr sz="6916" kern="1200">
          <a:solidFill>
            <a:schemeClr val="tx1"/>
          </a:solidFill>
          <a:latin typeface="+mn-lt"/>
          <a:ea typeface="+mn-ea"/>
          <a:cs typeface="+mn-cs"/>
        </a:defRPr>
      </a:lvl7pPr>
      <a:lvl8pPr marL="11916160" algn="l" defTabSz="3404622" rtl="0" eaLnBrk="1" latinLnBrk="0" hangingPunct="1">
        <a:defRPr sz="6916" kern="1200">
          <a:solidFill>
            <a:schemeClr val="tx1"/>
          </a:solidFill>
          <a:latin typeface="+mn-lt"/>
          <a:ea typeface="+mn-ea"/>
          <a:cs typeface="+mn-cs"/>
        </a:defRPr>
      </a:lvl8pPr>
      <a:lvl9pPr marL="13618473" algn="l" defTabSz="3404622" rtl="0" eaLnBrk="1" latinLnBrk="0" hangingPunct="1">
        <a:defRPr sz="69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3.bin"/><Relationship Id="rId18" Type="http://schemas.openxmlformats.org/officeDocument/2006/relationships/chart" Target="../charts/chart2.xml"/><Relationship Id="rId3" Type="http://schemas.openxmlformats.org/officeDocument/2006/relationships/notesSlide" Target="../notesSlides/notesSlide1.xml"/><Relationship Id="rId21" Type="http://schemas.openxmlformats.org/officeDocument/2006/relationships/image" Target="../media/image13.emf"/><Relationship Id="rId7" Type="http://schemas.openxmlformats.org/officeDocument/2006/relationships/image" Target="../media/image16.png"/><Relationship Id="rId12" Type="http://schemas.openxmlformats.org/officeDocument/2006/relationships/image" Target="../media/image10.emf"/><Relationship Id="rId17" Type="http://schemas.openxmlformats.org/officeDocument/2006/relationships/chart" Target="../charts/chart1.xml"/><Relationship Id="rId2" Type="http://schemas.openxmlformats.org/officeDocument/2006/relationships/slideLayout" Target="../slideLayouts/slideLayout504.xml"/><Relationship Id="rId16" Type="http://schemas.openxmlformats.org/officeDocument/2006/relationships/image" Target="../media/image12.emf"/><Relationship Id="rId20"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oleObject" Target="../embeddings/oleObject2.bin"/><Relationship Id="rId5" Type="http://schemas.openxmlformats.org/officeDocument/2006/relationships/hyperlink" Target="https://github.com/BilkentCompGen/GateKeeper" TargetMode="External"/><Relationship Id="rId15" Type="http://schemas.openxmlformats.org/officeDocument/2006/relationships/oleObject" Target="../embeddings/oleObject4.bin"/><Relationship Id="rId10" Type="http://schemas.openxmlformats.org/officeDocument/2006/relationships/image" Target="../media/image9.emf"/><Relationship Id="rId19" Type="http://schemas.openxmlformats.org/officeDocument/2006/relationships/chart" Target="../charts/chart3.xml"/><Relationship Id="rId4" Type="http://schemas.openxmlformats.org/officeDocument/2006/relationships/image" Target="../media/image14.jpeg"/><Relationship Id="rId9" Type="http://schemas.openxmlformats.org/officeDocument/2006/relationships/oleObject" Target="../embeddings/oleObject1.bin"/><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0830" y="460751"/>
            <a:ext cx="26961940" cy="3767958"/>
          </a:xfrm>
          <a:prstGeom prst="rect">
            <a:avLst/>
          </a:prstGeom>
          <a:noFill/>
        </p:spPr>
        <p:txBody>
          <a:bodyPr wrap="square" lIns="100903" tIns="50452" rIns="100903" bIns="50452" rtlCol="0">
            <a:spAutoFit/>
          </a:bodyPr>
          <a:lstStyle/>
          <a:p>
            <a:pPr algn="ctr"/>
            <a:r>
              <a:rPr lang="en-US" sz="5212" b="1" dirty="0" smtClean="0">
                <a:latin typeface="Tahoma"/>
                <a:cs typeface="Tahoma"/>
              </a:rPr>
              <a:t>GateKeeper</a:t>
            </a:r>
            <a:r>
              <a:rPr lang="en-US" sz="5212" b="1" dirty="0">
                <a:latin typeface="Tahoma"/>
                <a:cs typeface="Tahoma"/>
              </a:rPr>
              <a:t>: A New Hardware </a:t>
            </a:r>
            <a:r>
              <a:rPr lang="en-US" sz="5212" b="1" dirty="0" smtClean="0">
                <a:latin typeface="Tahoma"/>
                <a:cs typeface="Tahoma"/>
              </a:rPr>
              <a:t>Architecture</a:t>
            </a:r>
            <a:endParaRPr lang="en-US" sz="5212" b="1" dirty="0">
              <a:latin typeface="Tahoma"/>
              <a:cs typeface="Tahoma"/>
            </a:endParaRPr>
          </a:p>
          <a:p>
            <a:pPr algn="ctr"/>
            <a:r>
              <a:rPr lang="en-US" sz="5212" b="1" dirty="0">
                <a:latin typeface="Tahoma"/>
                <a:cs typeface="Tahoma"/>
              </a:rPr>
              <a:t>f</a:t>
            </a:r>
            <a:r>
              <a:rPr lang="en-US" sz="5212" b="1" dirty="0" smtClean="0">
                <a:latin typeface="Tahoma"/>
                <a:cs typeface="Tahoma"/>
              </a:rPr>
              <a:t>or Accelerating </a:t>
            </a:r>
            <a:r>
              <a:rPr lang="en-US" sz="5212" b="1" dirty="0">
                <a:latin typeface="Tahoma"/>
                <a:cs typeface="Tahoma"/>
              </a:rPr>
              <a:t>Pre-Alignment in DNA Short Read </a:t>
            </a:r>
            <a:r>
              <a:rPr lang="en-US" sz="5212" b="1" dirty="0" smtClean="0">
                <a:latin typeface="Tahoma"/>
                <a:cs typeface="Tahoma"/>
              </a:rPr>
              <a:t>Mapping</a:t>
            </a:r>
            <a:endParaRPr lang="en-US" sz="4999" dirty="0" smtClean="0">
              <a:latin typeface="Tahoma"/>
              <a:cs typeface="Tahoma"/>
            </a:endParaRPr>
          </a:p>
          <a:p>
            <a:pPr algn="ctr"/>
            <a:endParaRPr lang="en-US" sz="3333" b="1" dirty="0">
              <a:latin typeface="Tahoma"/>
              <a:cs typeface="Tahoma"/>
            </a:endParaRPr>
          </a:p>
          <a:p>
            <a:pPr algn="ctr">
              <a:spcBef>
                <a:spcPts val="1200"/>
              </a:spcBef>
            </a:pPr>
            <a:r>
              <a:rPr lang="en-US" sz="3600" dirty="0" smtClean="0"/>
              <a:t>Mohammed Alser</a:t>
            </a:r>
            <a:r>
              <a:rPr lang="en-US" sz="3600" baseline="30000" dirty="0" smtClean="0"/>
              <a:t>1</a:t>
            </a:r>
            <a:r>
              <a:rPr lang="en-US" sz="3600" dirty="0" smtClean="0"/>
              <a:t>   Hasan Hassan</a:t>
            </a:r>
            <a:r>
              <a:rPr lang="en-US" sz="3600" baseline="30000" dirty="0" smtClean="0"/>
              <a:t>2</a:t>
            </a:r>
            <a:r>
              <a:rPr lang="en-US" sz="3600" dirty="0" smtClean="0"/>
              <a:t>   </a:t>
            </a:r>
            <a:r>
              <a:rPr lang="en-US" sz="3600" dirty="0" err="1" smtClean="0"/>
              <a:t>Hongyi</a:t>
            </a:r>
            <a:r>
              <a:rPr lang="en-US" sz="3600" dirty="0" smtClean="0"/>
              <a:t> Xin</a:t>
            </a:r>
            <a:r>
              <a:rPr lang="en-US" sz="3600" baseline="30000" dirty="0" smtClean="0"/>
              <a:t>3</a:t>
            </a:r>
            <a:r>
              <a:rPr lang="en-US" sz="3600" dirty="0" smtClean="0"/>
              <a:t>   </a:t>
            </a:r>
            <a:r>
              <a:rPr lang="en-US" sz="3600" dirty="0" err="1" smtClean="0"/>
              <a:t>Oğuz</a:t>
            </a:r>
            <a:r>
              <a:rPr lang="en-US" sz="3600" dirty="0" smtClean="0"/>
              <a:t> Ergin</a:t>
            </a:r>
            <a:r>
              <a:rPr lang="en-US" sz="3600" baseline="30000" dirty="0" smtClean="0"/>
              <a:t>2</a:t>
            </a:r>
            <a:r>
              <a:rPr lang="en-US" sz="3600" dirty="0" smtClean="0"/>
              <a:t>   </a:t>
            </a:r>
            <a:r>
              <a:rPr lang="en-US" sz="3600" dirty="0" err="1" smtClean="0"/>
              <a:t>Onur</a:t>
            </a:r>
            <a:r>
              <a:rPr lang="en-US" sz="3600" dirty="0" smtClean="0"/>
              <a:t> Mutlu</a:t>
            </a:r>
            <a:r>
              <a:rPr lang="en-US" sz="3600" baseline="30000" dirty="0" smtClean="0"/>
              <a:t>4</a:t>
            </a:r>
            <a:r>
              <a:rPr lang="en-US" sz="3600" dirty="0" smtClean="0"/>
              <a:t>   Can Alkan</a:t>
            </a:r>
            <a:r>
              <a:rPr lang="en-US" sz="3600" baseline="30000" dirty="0" smtClean="0"/>
              <a:t>1</a:t>
            </a:r>
            <a:endParaRPr lang="en-US" sz="3600" dirty="0"/>
          </a:p>
          <a:p>
            <a:pPr algn="ctr"/>
            <a:r>
              <a:rPr lang="en-US" sz="2800" baseline="30000" dirty="0" smtClean="0"/>
              <a:t>1</a:t>
            </a:r>
            <a:r>
              <a:rPr lang="en-US" sz="2800" dirty="0" smtClean="0"/>
              <a:t>Bilkent </a:t>
            </a:r>
            <a:r>
              <a:rPr lang="en-US" sz="2800" dirty="0"/>
              <a:t>University, </a:t>
            </a:r>
            <a:r>
              <a:rPr lang="en-US" sz="2800" baseline="30000" dirty="0" smtClean="0"/>
              <a:t>2</a:t>
            </a:r>
            <a:r>
              <a:rPr lang="en-US" sz="2800" dirty="0" smtClean="0"/>
              <a:t>TOBB </a:t>
            </a:r>
            <a:r>
              <a:rPr lang="en-US" sz="2800" dirty="0"/>
              <a:t>University of Economics &amp; Technology, </a:t>
            </a:r>
            <a:r>
              <a:rPr lang="en-US" sz="2800" baseline="30000" dirty="0" smtClean="0"/>
              <a:t>3</a:t>
            </a:r>
            <a:r>
              <a:rPr lang="en-US" sz="2800" dirty="0" smtClean="0"/>
              <a:t>Carnegie </a:t>
            </a:r>
            <a:r>
              <a:rPr lang="en-US" sz="2800" dirty="0"/>
              <a:t>Mellon University, </a:t>
            </a:r>
            <a:r>
              <a:rPr lang="en-US" sz="2800" baseline="30000" dirty="0" smtClean="0"/>
              <a:t>4</a:t>
            </a:r>
            <a:r>
              <a:rPr lang="en-US" sz="2800" dirty="0" smtClean="0"/>
              <a:t>ETH Zürich</a:t>
            </a:r>
            <a:endParaRPr lang="en-US" sz="2800" dirty="0"/>
          </a:p>
          <a:p>
            <a:pPr algn="ctr"/>
            <a:endParaRPr lang="en-US" sz="2666" b="1" dirty="0">
              <a:latin typeface="Tahoma"/>
              <a:cs typeface="Tahoma"/>
            </a:endParaRPr>
          </a:p>
        </p:txBody>
      </p:sp>
      <p:pic>
        <p:nvPicPr>
          <p:cNvPr id="4" name="Picture 3" descr="Burgundy_CMU_JPG_Logo.jpg"/>
          <p:cNvPicPr>
            <a:picLocks noChangeAspect="1"/>
          </p:cNvPicPr>
          <p:nvPr/>
        </p:nvPicPr>
        <p:blipFill rotWithShape="1">
          <a:blip r:embed="rId4" cstate="print"/>
          <a:srcRect t="19948" b="26380"/>
          <a:stretch/>
        </p:blipFill>
        <p:spPr>
          <a:xfrm>
            <a:off x="14826700" y="3980148"/>
            <a:ext cx="4606022" cy="914400"/>
          </a:xfrm>
          <a:prstGeom prst="rect">
            <a:avLst/>
          </a:prstGeom>
        </p:spPr>
      </p:pic>
      <p:sp>
        <p:nvSpPr>
          <p:cNvPr id="10" name="TextBox 9"/>
          <p:cNvSpPr txBox="1"/>
          <p:nvPr/>
        </p:nvSpPr>
        <p:spPr>
          <a:xfrm>
            <a:off x="1070913" y="23710500"/>
            <a:ext cx="26661772" cy="922067"/>
          </a:xfrm>
          <a:prstGeom prst="roundRect">
            <a:avLst/>
          </a:prstGeom>
          <a:solidFill>
            <a:srgbClr val="00B050"/>
          </a:solidFill>
          <a:ln>
            <a:noFill/>
          </a:ln>
        </p:spPr>
        <p:txBody>
          <a:bodyPr wrap="square" lIns="190475" tIns="95237" rIns="190475" bIns="95237" rtlCol="0">
            <a:spAutoFit/>
          </a:bodyPr>
          <a:lstStyle/>
          <a:p>
            <a:pPr algn="ctr"/>
            <a:r>
              <a:rPr lang="en-US" sz="4166" b="1" dirty="0">
                <a:solidFill>
                  <a:schemeClr val="bg1"/>
                </a:solidFill>
              </a:rPr>
              <a:t>6</a:t>
            </a:r>
            <a:r>
              <a:rPr lang="en-US" sz="4166" b="1" dirty="0" smtClean="0">
                <a:solidFill>
                  <a:schemeClr val="bg1"/>
                </a:solidFill>
              </a:rPr>
              <a:t>: </a:t>
            </a:r>
            <a:r>
              <a:rPr lang="en-US" sz="4166" b="1" dirty="0">
                <a:solidFill>
                  <a:schemeClr val="bg1"/>
                </a:solidFill>
              </a:rPr>
              <a:t>Results &amp; Conclusion</a:t>
            </a:r>
          </a:p>
        </p:txBody>
      </p:sp>
      <p:sp>
        <p:nvSpPr>
          <p:cNvPr id="13" name="TextBox 12"/>
          <p:cNvSpPr txBox="1"/>
          <p:nvPr/>
        </p:nvSpPr>
        <p:spPr>
          <a:xfrm>
            <a:off x="9325823" y="24631497"/>
            <a:ext cx="10024848" cy="11426179"/>
          </a:xfrm>
          <a:prstGeom prst="rect">
            <a:avLst/>
          </a:prstGeom>
          <a:noFill/>
        </p:spPr>
        <p:txBody>
          <a:bodyPr wrap="square" lIns="190475" tIns="95237" rIns="190475" bIns="95237" rtlCol="0">
            <a:spAutoFit/>
          </a:bodyPr>
          <a:lstStyle/>
          <a:p>
            <a:pPr algn="just">
              <a:spcBef>
                <a:spcPts val="500"/>
              </a:spcBef>
              <a:spcAft>
                <a:spcPts val="500"/>
              </a:spcAft>
            </a:pPr>
            <a:r>
              <a:rPr lang="en-US" sz="2500" b="1" dirty="0" smtClean="0"/>
              <a:t>Key </a:t>
            </a:r>
            <a:r>
              <a:rPr lang="en-US" sz="2500" b="1" dirty="0"/>
              <a:t>Results of </a:t>
            </a:r>
            <a:r>
              <a:rPr lang="en-US" sz="2500" b="1" dirty="0" smtClean="0"/>
              <a:t>GateKeeper:</a:t>
            </a:r>
            <a:endParaRPr lang="en-US" sz="2500" dirty="0" smtClean="0"/>
          </a:p>
          <a:p>
            <a:pPr marL="342900" indent="-342900" algn="just">
              <a:spcAft>
                <a:spcPts val="500"/>
              </a:spcAft>
              <a:buFont typeface="Wingdings" panose="05000000000000000000" pitchFamily="2" charset="2"/>
              <a:buChar char="§"/>
            </a:pPr>
            <a:r>
              <a:rPr lang="en-US" sz="2500" b="1" dirty="0" smtClean="0"/>
              <a:t> </a:t>
            </a:r>
            <a:r>
              <a:rPr lang="en-US" sz="4000" b="1" dirty="0" smtClean="0">
                <a:solidFill>
                  <a:srgbClr val="2C3FEB"/>
                </a:solidFill>
              </a:rPr>
              <a:t>90x-130x faster </a:t>
            </a:r>
            <a:r>
              <a:rPr lang="en-US" sz="2500" dirty="0" smtClean="0"/>
              <a:t>than SHD </a:t>
            </a:r>
            <a:r>
              <a:rPr lang="en-US" sz="2500" dirty="0"/>
              <a:t>(Xin et al., 2015</a:t>
            </a:r>
            <a:r>
              <a:rPr lang="en-US" sz="2500" dirty="0" smtClean="0"/>
              <a:t>) </a:t>
            </a:r>
            <a:r>
              <a:rPr lang="en-US" sz="2500" dirty="0"/>
              <a:t>and </a:t>
            </a:r>
            <a:r>
              <a:rPr lang="en-US" sz="2500" dirty="0" smtClean="0"/>
              <a:t>the Adjacency Filter (Xin et al., 2013).</a:t>
            </a:r>
          </a:p>
          <a:p>
            <a:pPr marL="342900" indent="-342900" algn="just">
              <a:spcAft>
                <a:spcPts val="500"/>
              </a:spcAft>
              <a:buFont typeface="Wingdings" panose="05000000000000000000" pitchFamily="2" charset="2"/>
              <a:buChar char="§"/>
            </a:pPr>
            <a:r>
              <a:rPr lang="en-US" sz="2500" b="1" dirty="0" smtClean="0"/>
              <a:t> </a:t>
            </a:r>
            <a:r>
              <a:rPr lang="en-US" sz="4000" b="1" dirty="0" smtClean="0">
                <a:solidFill>
                  <a:srgbClr val="2C3FEB"/>
                </a:solidFill>
              </a:rPr>
              <a:t>4x fewer false positives </a:t>
            </a:r>
            <a:r>
              <a:rPr lang="en-US" sz="2500" dirty="0" smtClean="0"/>
              <a:t>(falsely accepted incorrect mappings) </a:t>
            </a:r>
            <a:r>
              <a:rPr lang="en-US" sz="2500" dirty="0"/>
              <a:t>the Adjacency Filter (Xin et al., 2013</a:t>
            </a:r>
            <a:r>
              <a:rPr lang="en-US" sz="2500" dirty="0" smtClean="0"/>
              <a:t>).</a:t>
            </a:r>
          </a:p>
          <a:p>
            <a:pPr marL="342900" indent="-342900" algn="just">
              <a:spcAft>
                <a:spcPts val="500"/>
              </a:spcAft>
              <a:buFont typeface="Wingdings" panose="05000000000000000000" pitchFamily="2" charset="2"/>
              <a:buChar char="§"/>
            </a:pPr>
            <a:r>
              <a:rPr lang="en-US" sz="4000" b="1" dirty="0" smtClean="0">
                <a:solidFill>
                  <a:srgbClr val="2C3FEB"/>
                </a:solidFill>
              </a:rPr>
              <a:t>10x speedup </a:t>
            </a:r>
            <a:r>
              <a:rPr lang="en-US" sz="2500" dirty="0" smtClean="0"/>
              <a:t>with </a:t>
            </a:r>
            <a:r>
              <a:rPr lang="en-US" sz="2500" dirty="0" smtClean="0"/>
              <a:t>the addition of GateKeeper to the </a:t>
            </a:r>
            <a:r>
              <a:rPr lang="en-US" sz="2500" dirty="0" err="1" smtClean="0"/>
              <a:t>mrFAST</a:t>
            </a:r>
            <a:r>
              <a:rPr lang="en-US" sz="2500" dirty="0" smtClean="0"/>
              <a:t> mapper (</a:t>
            </a:r>
            <a:r>
              <a:rPr lang="en-US" sz="2500" dirty="0" err="1" smtClean="0"/>
              <a:t>Alkan</a:t>
            </a:r>
            <a:r>
              <a:rPr lang="en-US" sz="2500" dirty="0" smtClean="0"/>
              <a:t> et al., 2009).</a:t>
            </a:r>
          </a:p>
          <a:p>
            <a:pPr marL="342900" indent="-342900" algn="just">
              <a:spcAft>
                <a:spcPts val="500"/>
              </a:spcAft>
              <a:buFont typeface="Wingdings" panose="05000000000000000000" pitchFamily="2" charset="2"/>
              <a:buChar char="§"/>
            </a:pPr>
            <a:r>
              <a:rPr lang="en-US" sz="4000" b="1" dirty="0" smtClean="0">
                <a:solidFill>
                  <a:srgbClr val="3648EC"/>
                </a:solidFill>
              </a:rPr>
              <a:t>The </a:t>
            </a:r>
            <a:r>
              <a:rPr lang="en-US" sz="4000" b="1" dirty="0">
                <a:solidFill>
                  <a:srgbClr val="3648EC"/>
                </a:solidFill>
              </a:rPr>
              <a:t>first open-source FPGA-based </a:t>
            </a:r>
            <a:r>
              <a:rPr lang="en-US" sz="4000" b="1" dirty="0" smtClean="0">
                <a:solidFill>
                  <a:srgbClr val="3648EC"/>
                </a:solidFill>
              </a:rPr>
              <a:t>filter</a:t>
            </a:r>
            <a:r>
              <a:rPr lang="en-US" sz="2500" dirty="0" smtClean="0"/>
              <a:t> </a:t>
            </a:r>
            <a:r>
              <a:rPr lang="en-US" sz="2500" dirty="0" smtClean="0"/>
              <a:t>for </a:t>
            </a:r>
            <a:r>
              <a:rPr lang="en-US" sz="2500" dirty="0"/>
              <a:t>genome </a:t>
            </a:r>
            <a:r>
              <a:rPr lang="en-US" sz="2500" dirty="0" smtClean="0"/>
              <a:t>analysis. </a:t>
            </a:r>
            <a:r>
              <a:rPr lang="en-US" sz="2500" dirty="0" smtClean="0">
                <a:hlinkClick r:id="rId5"/>
              </a:rPr>
              <a:t>Github.com/</a:t>
            </a:r>
            <a:r>
              <a:rPr lang="en-US" sz="2500" dirty="0" err="1" smtClean="0">
                <a:hlinkClick r:id="rId5"/>
              </a:rPr>
              <a:t>BilkentCompGen</a:t>
            </a:r>
            <a:r>
              <a:rPr lang="en-US" sz="2500" dirty="0" smtClean="0">
                <a:hlinkClick r:id="rId5"/>
              </a:rPr>
              <a:t>/GateKeeper</a:t>
            </a:r>
            <a:r>
              <a:rPr lang="en-US" sz="2500" dirty="0"/>
              <a:t>.</a:t>
            </a:r>
            <a:r>
              <a:rPr lang="en-US" sz="2500" dirty="0" smtClean="0"/>
              <a:t> As </a:t>
            </a:r>
            <a:r>
              <a:rPr lang="en-US" sz="2500" dirty="0"/>
              <a:t>such, we hope that it catalyzes the development and adoption of such hardware accelerators in genome sequence analysis, which are becoming increasingly necessary to cope with the processing requirements of greatly increasing amounts of genomic data</a:t>
            </a:r>
            <a:r>
              <a:rPr lang="en-US" sz="2500" dirty="0" smtClean="0"/>
              <a:t>.</a:t>
            </a:r>
          </a:p>
          <a:p>
            <a:pPr algn="just">
              <a:spcBef>
                <a:spcPts val="667"/>
              </a:spcBef>
              <a:spcAft>
                <a:spcPts val="667"/>
              </a:spcAft>
            </a:pPr>
            <a:r>
              <a:rPr lang="en-US" sz="2500" b="1" dirty="0" smtClean="0"/>
              <a:t>Other </a:t>
            </a:r>
            <a:r>
              <a:rPr lang="en-US" sz="2500" b="1" dirty="0"/>
              <a:t>Results</a:t>
            </a:r>
            <a:r>
              <a:rPr lang="en-US" sz="2500" b="1" dirty="0" smtClean="0"/>
              <a:t>:</a:t>
            </a:r>
            <a:endParaRPr lang="en-US" sz="2000" dirty="0" smtClean="0"/>
          </a:p>
          <a:p>
            <a:pPr marL="342900" indent="-342900" algn="just">
              <a:spcAft>
                <a:spcPts val="500"/>
              </a:spcAft>
              <a:buFont typeface="Wingdings" panose="05000000000000000000" pitchFamily="2" charset="2"/>
              <a:buChar char="§"/>
            </a:pPr>
            <a:r>
              <a:rPr lang="en-US" sz="2500" dirty="0" smtClean="0"/>
              <a:t>The </a:t>
            </a:r>
            <a:r>
              <a:rPr lang="en-US" sz="2500" dirty="0"/>
              <a:t>number of processing cores is determined by the </a:t>
            </a:r>
            <a:r>
              <a:rPr lang="en-US" sz="2500" b="1" dirty="0">
                <a:solidFill>
                  <a:srgbClr val="2C3FEB"/>
                </a:solidFill>
              </a:rPr>
              <a:t>maximum data throughput </a:t>
            </a:r>
            <a:r>
              <a:rPr lang="en-US" sz="2500" dirty="0"/>
              <a:t>(~13.3 billion bases per second provided by RIFFA (Jacobsen et al., 2015)) and the </a:t>
            </a:r>
            <a:r>
              <a:rPr lang="en-US" sz="2500" b="1" dirty="0">
                <a:solidFill>
                  <a:srgbClr val="2C3FEB"/>
                </a:solidFill>
              </a:rPr>
              <a:t>available FPGA resources</a:t>
            </a:r>
            <a:r>
              <a:rPr lang="en-US" sz="2500" dirty="0"/>
              <a:t>.</a:t>
            </a:r>
          </a:p>
          <a:p>
            <a:pPr marL="342900" indent="-342900" algn="just">
              <a:spcAft>
                <a:spcPts val="500"/>
              </a:spcAft>
              <a:buFont typeface="Wingdings" panose="05000000000000000000" pitchFamily="2" charset="2"/>
              <a:buChar char="§"/>
            </a:pPr>
            <a:r>
              <a:rPr lang="en-US" sz="2500" dirty="0"/>
              <a:t>GateKeeper can examine up to </a:t>
            </a:r>
            <a:r>
              <a:rPr lang="en-US" sz="2500" b="1" dirty="0">
                <a:solidFill>
                  <a:srgbClr val="2C3FEB"/>
                </a:solidFill>
              </a:rPr>
              <a:t>8 or 16 mappings concurrently </a:t>
            </a:r>
            <a:r>
              <a:rPr lang="en-US" sz="2500" dirty="0"/>
              <a:t>(at 250 MHz) for an input read length of 300 and 100 </a:t>
            </a:r>
            <a:r>
              <a:rPr lang="en-US" sz="2500" dirty="0" err="1"/>
              <a:t>bp</a:t>
            </a:r>
            <a:r>
              <a:rPr lang="en-US" sz="2500" dirty="0"/>
              <a:t>, respectively.</a:t>
            </a:r>
          </a:p>
          <a:p>
            <a:pPr marL="342900" indent="-342900" algn="just">
              <a:spcAft>
                <a:spcPts val="500"/>
              </a:spcAft>
              <a:buFont typeface="Wingdings" panose="05000000000000000000" pitchFamily="2" charset="2"/>
              <a:buChar char="§"/>
            </a:pPr>
            <a:r>
              <a:rPr lang="en-US" sz="2500" dirty="0"/>
              <a:t>GateKeeper </a:t>
            </a:r>
            <a:r>
              <a:rPr lang="en-US" sz="2500" b="1" dirty="0">
                <a:solidFill>
                  <a:srgbClr val="2C3FEB"/>
                </a:solidFill>
              </a:rPr>
              <a:t>occupies 50% </a:t>
            </a:r>
            <a:r>
              <a:rPr lang="en-US" sz="2500" dirty="0"/>
              <a:t>of the available FPGA slice LUTs and </a:t>
            </a:r>
            <a:r>
              <a:rPr lang="en-US" sz="2500" b="1" dirty="0">
                <a:solidFill>
                  <a:srgbClr val="2C3FEB"/>
                </a:solidFill>
              </a:rPr>
              <a:t>91% of the available registers</a:t>
            </a:r>
            <a:r>
              <a:rPr lang="en-US" sz="2500" dirty="0"/>
              <a:t> for an input read length of 100 and 300 </a:t>
            </a:r>
            <a:r>
              <a:rPr lang="en-US" sz="2500" dirty="0" err="1"/>
              <a:t>bp</a:t>
            </a:r>
            <a:r>
              <a:rPr lang="en-US" sz="2500" dirty="0"/>
              <a:t>, respectively. </a:t>
            </a:r>
          </a:p>
          <a:p>
            <a:pPr marL="342900" indent="-342900">
              <a:buFont typeface="Wingdings" panose="05000000000000000000" pitchFamily="2" charset="2"/>
              <a:buChar char="§"/>
            </a:pPr>
            <a:r>
              <a:rPr lang="en-US" sz="2500" dirty="0" smtClean="0"/>
              <a:t>Pre-alignment </a:t>
            </a:r>
            <a:r>
              <a:rPr lang="en-US" sz="2500" dirty="0" smtClean="0"/>
              <a:t>filter does </a:t>
            </a:r>
            <a:r>
              <a:rPr lang="en-US" sz="2500" dirty="0"/>
              <a:t>not </a:t>
            </a:r>
            <a:r>
              <a:rPr lang="en-US" sz="2500" dirty="0" smtClean="0"/>
              <a:t>replace </a:t>
            </a:r>
            <a:r>
              <a:rPr lang="en-US" sz="2500" dirty="0"/>
              <a:t>alignment verification.</a:t>
            </a:r>
          </a:p>
          <a:p>
            <a:pPr marL="342900" indent="-342900">
              <a:buFont typeface="Wingdings" panose="05000000000000000000" pitchFamily="2" charset="2"/>
              <a:buChar char="§"/>
            </a:pPr>
            <a:r>
              <a:rPr lang="en-US" sz="2500" dirty="0" smtClean="0"/>
              <a:t>Integrating </a:t>
            </a:r>
            <a:r>
              <a:rPr lang="en-US" sz="2500" dirty="0"/>
              <a:t>the FPGA accelerators with the sequencer can help to hide the complexity and details of the underlying hardware</a:t>
            </a:r>
            <a:r>
              <a:rPr lang="en-US" sz="2500" dirty="0" smtClean="0"/>
              <a:t>.</a:t>
            </a:r>
          </a:p>
        </p:txBody>
      </p:sp>
      <p:sp>
        <p:nvSpPr>
          <p:cNvPr id="14" name="TextBox 13"/>
          <p:cNvSpPr txBox="1"/>
          <p:nvPr/>
        </p:nvSpPr>
        <p:spPr>
          <a:xfrm>
            <a:off x="1070913" y="13052638"/>
            <a:ext cx="14100917" cy="922067"/>
          </a:xfrm>
          <a:prstGeom prst="roundRect">
            <a:avLst/>
          </a:prstGeom>
          <a:solidFill>
            <a:srgbClr val="00B050"/>
          </a:solidFill>
          <a:ln>
            <a:noFill/>
          </a:ln>
        </p:spPr>
        <p:txBody>
          <a:bodyPr wrap="square" lIns="190475" tIns="95237" rIns="190475" bIns="95237" rtlCol="0">
            <a:spAutoFit/>
          </a:bodyPr>
          <a:lstStyle/>
          <a:p>
            <a:pPr algn="ctr"/>
            <a:r>
              <a:rPr lang="en-US" sz="4166" b="1" dirty="0">
                <a:solidFill>
                  <a:schemeClr val="bg1"/>
                </a:solidFill>
              </a:rPr>
              <a:t>4</a:t>
            </a:r>
            <a:r>
              <a:rPr lang="en-US" sz="4166" b="1" dirty="0" smtClean="0">
                <a:solidFill>
                  <a:schemeClr val="bg1"/>
                </a:solidFill>
              </a:rPr>
              <a:t>: GateKeeper</a:t>
            </a:r>
            <a:endParaRPr lang="en-US" sz="4166" b="1" dirty="0">
              <a:solidFill>
                <a:schemeClr val="bg1"/>
              </a:solidFill>
            </a:endParaRPr>
          </a:p>
        </p:txBody>
      </p:sp>
      <p:sp>
        <p:nvSpPr>
          <p:cNvPr id="15" name="TextBox 14"/>
          <p:cNvSpPr txBox="1"/>
          <p:nvPr/>
        </p:nvSpPr>
        <p:spPr>
          <a:xfrm>
            <a:off x="18045746" y="6161794"/>
            <a:ext cx="9659955" cy="2885379"/>
          </a:xfrm>
          <a:prstGeom prst="rect">
            <a:avLst/>
          </a:prstGeom>
          <a:noFill/>
        </p:spPr>
        <p:txBody>
          <a:bodyPr wrap="square" lIns="190475" tIns="95237" rIns="190475" bIns="95237" rtlCol="0">
            <a:spAutoFit/>
          </a:bodyPr>
          <a:lstStyle/>
          <a:p>
            <a:r>
              <a:rPr lang="en-US" sz="2500" b="1" dirty="0" smtClean="0">
                <a:solidFill>
                  <a:srgbClr val="FF0000"/>
                </a:solidFill>
              </a:rPr>
              <a:t>Our Goal: </a:t>
            </a:r>
            <a:r>
              <a:rPr lang="en-US" sz="2500" dirty="0"/>
              <a:t>p</a:t>
            </a:r>
            <a:r>
              <a:rPr lang="en-US" sz="2500" dirty="0" smtClean="0"/>
              <a:t>rovide </a:t>
            </a:r>
            <a:r>
              <a:rPr lang="en-US" sz="2500" dirty="0"/>
              <a:t>the</a:t>
            </a:r>
            <a:r>
              <a:rPr lang="en-US" sz="2500" b="1" dirty="0"/>
              <a:t> </a:t>
            </a:r>
            <a:r>
              <a:rPr lang="en-US" sz="2500" b="1" dirty="0">
                <a:solidFill>
                  <a:srgbClr val="2C3FEB"/>
                </a:solidFill>
              </a:rPr>
              <a:t>first hardware accelerator </a:t>
            </a:r>
            <a:r>
              <a:rPr lang="en-US" sz="2500" b="1" dirty="0" smtClean="0">
                <a:solidFill>
                  <a:srgbClr val="2C3FEB"/>
                </a:solidFill>
              </a:rPr>
              <a:t>architecture </a:t>
            </a:r>
            <a:r>
              <a:rPr lang="en-US" sz="2500" dirty="0" smtClean="0"/>
              <a:t>(as a </a:t>
            </a:r>
            <a:r>
              <a:rPr lang="en-US" sz="2500" b="1" dirty="0" smtClean="0"/>
              <a:t>pre-alignment</a:t>
            </a:r>
            <a:r>
              <a:rPr lang="en-US" sz="2500" dirty="0" smtClean="0"/>
              <a:t> filter) for </a:t>
            </a:r>
            <a:r>
              <a:rPr lang="en-US" sz="2500" b="1" dirty="0" smtClean="0">
                <a:solidFill>
                  <a:srgbClr val="2C3FEB"/>
                </a:solidFill>
              </a:rPr>
              <a:t>quickly</a:t>
            </a:r>
            <a:r>
              <a:rPr lang="en-US" sz="2500" dirty="0" smtClean="0">
                <a:solidFill>
                  <a:srgbClr val="2C3FEB"/>
                </a:solidFill>
              </a:rPr>
              <a:t> </a:t>
            </a:r>
            <a:r>
              <a:rPr lang="en-US" sz="2500" dirty="0" smtClean="0"/>
              <a:t>rejecting </a:t>
            </a:r>
            <a:r>
              <a:rPr lang="en-US" sz="2500" b="1" dirty="0" smtClean="0"/>
              <a:t>incorrect mappings </a:t>
            </a:r>
            <a:r>
              <a:rPr lang="en-US" sz="2500" dirty="0" smtClean="0"/>
              <a:t>(highly dissimilar read-reference pairs) that wastes execution </a:t>
            </a:r>
            <a:r>
              <a:rPr lang="en-US" sz="2500" dirty="0"/>
              <a:t>t</a:t>
            </a:r>
            <a:r>
              <a:rPr lang="en-US" sz="2500" dirty="0" smtClean="0"/>
              <a:t>ime.</a:t>
            </a:r>
            <a:endParaRPr lang="en-US" sz="2500" dirty="0"/>
          </a:p>
          <a:p>
            <a:pPr marL="564374" lvl="1" indent="-342900">
              <a:buFont typeface="Wingdings" panose="05000000000000000000" pitchFamily="2" charset="2"/>
              <a:buChar char="§"/>
            </a:pPr>
            <a:r>
              <a:rPr lang="en-US" sz="2500" dirty="0"/>
              <a:t>Obtain </a:t>
            </a:r>
            <a:r>
              <a:rPr lang="en-US" sz="2500" b="1" dirty="0">
                <a:solidFill>
                  <a:srgbClr val="2C3FEB"/>
                </a:solidFill>
              </a:rPr>
              <a:t>low</a:t>
            </a:r>
            <a:r>
              <a:rPr lang="en-US" sz="2500" b="1" dirty="0">
                <a:solidFill>
                  <a:srgbClr val="3366FF"/>
                </a:solidFill>
              </a:rPr>
              <a:t> </a:t>
            </a:r>
            <a:r>
              <a:rPr lang="en-US" sz="2500" b="1" dirty="0" smtClean="0">
                <a:solidFill>
                  <a:srgbClr val="2C3FEB"/>
                </a:solidFill>
              </a:rPr>
              <a:t>runtime</a:t>
            </a:r>
            <a:r>
              <a:rPr lang="en-US" sz="2500" dirty="0" smtClean="0"/>
              <a:t>.</a:t>
            </a:r>
          </a:p>
          <a:p>
            <a:pPr marL="564374" lvl="1" indent="-342900">
              <a:buFont typeface="Wingdings" panose="05000000000000000000" pitchFamily="2" charset="2"/>
              <a:buChar char="§"/>
            </a:pPr>
            <a:r>
              <a:rPr lang="en-US" sz="2500" dirty="0" smtClean="0"/>
              <a:t> </a:t>
            </a:r>
            <a:r>
              <a:rPr lang="en-US" sz="2500" b="1" dirty="0" smtClean="0">
                <a:solidFill>
                  <a:srgbClr val="2C3FEB"/>
                </a:solidFill>
              </a:rPr>
              <a:t>Highly-parallel </a:t>
            </a:r>
            <a:r>
              <a:rPr lang="en-US" sz="2500" b="1" dirty="0">
                <a:solidFill>
                  <a:srgbClr val="2C3FEB"/>
                </a:solidFill>
              </a:rPr>
              <a:t>hardware </a:t>
            </a:r>
            <a:r>
              <a:rPr lang="en-US" sz="2500" dirty="0"/>
              <a:t>accelerator </a:t>
            </a:r>
            <a:r>
              <a:rPr lang="en-US" sz="2500" dirty="0" smtClean="0"/>
              <a:t>design.</a:t>
            </a:r>
          </a:p>
          <a:p>
            <a:pPr marL="564374" lvl="1" indent="-342900">
              <a:buFont typeface="Wingdings" panose="05000000000000000000" pitchFamily="2" charset="2"/>
              <a:buChar char="§"/>
            </a:pPr>
            <a:r>
              <a:rPr lang="en-US" sz="2500" dirty="0" smtClean="0"/>
              <a:t>Reject most of </a:t>
            </a:r>
            <a:r>
              <a:rPr lang="en-US" sz="2500" b="1" dirty="0" smtClean="0"/>
              <a:t>incorrect</a:t>
            </a:r>
            <a:r>
              <a:rPr lang="en-US" sz="2500" dirty="0" smtClean="0"/>
              <a:t> mappings (</a:t>
            </a:r>
            <a:r>
              <a:rPr lang="en-US" sz="2500" b="1" dirty="0" smtClean="0">
                <a:solidFill>
                  <a:srgbClr val="2C3FEB"/>
                </a:solidFill>
              </a:rPr>
              <a:t>low</a:t>
            </a:r>
            <a:r>
              <a:rPr lang="en-US" sz="2500" b="1" dirty="0" smtClean="0">
                <a:solidFill>
                  <a:srgbClr val="3366FF"/>
                </a:solidFill>
              </a:rPr>
              <a:t> </a:t>
            </a:r>
            <a:r>
              <a:rPr lang="en-US" sz="2500" b="1" dirty="0">
                <a:solidFill>
                  <a:srgbClr val="2C3FEB"/>
                </a:solidFill>
              </a:rPr>
              <a:t>false</a:t>
            </a:r>
            <a:r>
              <a:rPr lang="en-US" sz="2500" b="1" dirty="0">
                <a:solidFill>
                  <a:srgbClr val="3366FF"/>
                </a:solidFill>
              </a:rPr>
              <a:t> </a:t>
            </a:r>
            <a:r>
              <a:rPr lang="en-US" sz="2500" b="1" dirty="0" smtClean="0">
                <a:solidFill>
                  <a:srgbClr val="2C3FEB"/>
                </a:solidFill>
              </a:rPr>
              <a:t>positives</a:t>
            </a:r>
            <a:r>
              <a:rPr lang="en-US" sz="2500" dirty="0" smtClean="0"/>
              <a:t>).</a:t>
            </a:r>
          </a:p>
          <a:p>
            <a:pPr marL="564374" lvl="1" indent="-342900">
              <a:buFont typeface="Wingdings" panose="05000000000000000000" pitchFamily="2" charset="2"/>
              <a:buChar char="§"/>
            </a:pPr>
            <a:r>
              <a:rPr lang="en-US" sz="2500" dirty="0" smtClean="0"/>
              <a:t>Accept all </a:t>
            </a:r>
            <a:r>
              <a:rPr lang="en-US" sz="2500" b="1" dirty="0" smtClean="0"/>
              <a:t>correct</a:t>
            </a:r>
            <a:r>
              <a:rPr lang="en-US" sz="2500" dirty="0" smtClean="0"/>
              <a:t> mappings (</a:t>
            </a:r>
            <a:r>
              <a:rPr lang="en-US" sz="2500" b="1" dirty="0">
                <a:solidFill>
                  <a:srgbClr val="2C3FEB"/>
                </a:solidFill>
              </a:rPr>
              <a:t>z</a:t>
            </a:r>
            <a:r>
              <a:rPr lang="en-US" sz="2500" b="1" dirty="0" smtClean="0">
                <a:solidFill>
                  <a:srgbClr val="2C3FEB"/>
                </a:solidFill>
              </a:rPr>
              <a:t>ero </a:t>
            </a:r>
            <a:r>
              <a:rPr lang="en-US" sz="2500" b="1" dirty="0">
                <a:solidFill>
                  <a:srgbClr val="2C3FEB"/>
                </a:solidFill>
              </a:rPr>
              <a:t>false </a:t>
            </a:r>
            <a:r>
              <a:rPr lang="en-US" sz="2500" b="1" dirty="0" smtClean="0">
                <a:solidFill>
                  <a:srgbClr val="2C3FEB"/>
                </a:solidFill>
              </a:rPr>
              <a:t>negatives</a:t>
            </a:r>
            <a:r>
              <a:rPr lang="en-US" sz="2500" dirty="0" smtClean="0"/>
              <a:t>).</a:t>
            </a:r>
          </a:p>
        </p:txBody>
      </p:sp>
      <p:sp>
        <p:nvSpPr>
          <p:cNvPr id="19" name="TextBox 18"/>
          <p:cNvSpPr txBox="1"/>
          <p:nvPr/>
        </p:nvSpPr>
        <p:spPr>
          <a:xfrm>
            <a:off x="1070915" y="5225237"/>
            <a:ext cx="10779936" cy="922067"/>
          </a:xfrm>
          <a:prstGeom prst="roundRect">
            <a:avLst/>
          </a:prstGeom>
          <a:solidFill>
            <a:srgbClr val="00B050"/>
          </a:solidFill>
          <a:ln>
            <a:noFill/>
          </a:ln>
        </p:spPr>
        <p:txBody>
          <a:bodyPr wrap="square" lIns="190475" tIns="95237" rIns="190475" bIns="95237" rtlCol="0">
            <a:spAutoFit/>
          </a:bodyPr>
          <a:lstStyle/>
          <a:p>
            <a:pPr algn="ctr"/>
            <a:r>
              <a:rPr lang="en-US" sz="4166" b="1" dirty="0">
                <a:solidFill>
                  <a:schemeClr val="bg1"/>
                </a:solidFill>
              </a:rPr>
              <a:t>1: Read Mapping</a:t>
            </a:r>
          </a:p>
        </p:txBody>
      </p:sp>
      <p:sp>
        <p:nvSpPr>
          <p:cNvPr id="23" name="Rectangle 22"/>
          <p:cNvSpPr/>
          <p:nvPr/>
        </p:nvSpPr>
        <p:spPr>
          <a:xfrm>
            <a:off x="1070913" y="14003886"/>
            <a:ext cx="14100917" cy="9425631"/>
          </a:xfrm>
          <a:prstGeom prst="rect">
            <a:avLst/>
          </a:prstGeom>
          <a:noFill/>
        </p:spPr>
        <p:txBody>
          <a:bodyPr wrap="square" lIns="190475" tIns="95237" rIns="190475" bIns="95237" rtlCol="0">
            <a:spAutoFit/>
          </a:bodyPr>
          <a:lstStyle/>
          <a:p>
            <a:pPr algn="just"/>
            <a:r>
              <a:rPr lang="en-US" sz="2500" b="1" dirty="0" smtClean="0">
                <a:solidFill>
                  <a:srgbClr val="FF0000"/>
                </a:solidFill>
              </a:rPr>
              <a:t>Key Ideas: </a:t>
            </a:r>
          </a:p>
          <a:p>
            <a:pPr marL="342900" indent="-342900">
              <a:buFont typeface="Wingdings" panose="05000000000000000000" pitchFamily="2" charset="2"/>
              <a:buChar char="§"/>
            </a:pPr>
            <a:r>
              <a:rPr lang="en-US" sz="2500" dirty="0"/>
              <a:t>Build a </a:t>
            </a:r>
            <a:r>
              <a:rPr lang="en-US" sz="2500" b="1" dirty="0"/>
              <a:t>processing core </a:t>
            </a:r>
            <a:r>
              <a:rPr lang="en-US" sz="2500" dirty="0"/>
              <a:t>that is based on only </a:t>
            </a:r>
            <a:r>
              <a:rPr lang="en-US" sz="2500" b="1" dirty="0" smtClean="0">
                <a:solidFill>
                  <a:srgbClr val="2C3FEB"/>
                </a:solidFill>
              </a:rPr>
              <a:t>parallel bitwise </a:t>
            </a:r>
            <a:r>
              <a:rPr lang="en-US" sz="2500" b="1" dirty="0">
                <a:solidFill>
                  <a:srgbClr val="2C3FEB"/>
                </a:solidFill>
              </a:rPr>
              <a:t>operations </a:t>
            </a:r>
            <a:r>
              <a:rPr lang="en-US" sz="2500" dirty="0"/>
              <a:t>to examine a single mapping.</a:t>
            </a:r>
          </a:p>
          <a:p>
            <a:pPr marL="342900" indent="-342900">
              <a:buFont typeface="Wingdings" panose="05000000000000000000" pitchFamily="2" charset="2"/>
              <a:buChar char="§"/>
            </a:pPr>
            <a:r>
              <a:rPr lang="en-US" sz="2500" dirty="0"/>
              <a:t>Introduce </a:t>
            </a:r>
            <a:r>
              <a:rPr lang="en-US" sz="2500" b="1" dirty="0">
                <a:solidFill>
                  <a:srgbClr val="2C3FEB"/>
                </a:solidFill>
              </a:rPr>
              <a:t>parallelism</a:t>
            </a:r>
            <a:r>
              <a:rPr lang="en-US" sz="2500" dirty="0">
                <a:solidFill>
                  <a:srgbClr val="2C3FEB"/>
                </a:solidFill>
              </a:rPr>
              <a:t> </a:t>
            </a:r>
            <a:r>
              <a:rPr lang="en-US" sz="2500" dirty="0"/>
              <a:t>to </a:t>
            </a:r>
            <a:r>
              <a:rPr lang="en-US" sz="2500" dirty="0" smtClean="0"/>
              <a:t>the pre-alignment </a:t>
            </a:r>
            <a:r>
              <a:rPr lang="en-US" sz="2500" dirty="0"/>
              <a:t>step by integrating </a:t>
            </a:r>
            <a:r>
              <a:rPr lang="en-US" sz="2500" b="1" dirty="0"/>
              <a:t>many hardware processing cores </a:t>
            </a:r>
            <a:r>
              <a:rPr lang="en-US" sz="2500" dirty="0"/>
              <a:t>for examining many mappings in a parallel </a:t>
            </a:r>
            <a:r>
              <a:rPr lang="en-US" sz="2500" dirty="0" smtClean="0"/>
              <a:t>fashion.</a:t>
            </a:r>
          </a:p>
          <a:p>
            <a:pPr marL="342900" indent="-342900">
              <a:buFont typeface="Wingdings" panose="05000000000000000000" pitchFamily="2" charset="2"/>
              <a:buChar char="§"/>
            </a:pPr>
            <a:r>
              <a:rPr lang="en-US" sz="2500" dirty="0" smtClean="0"/>
              <a:t>Exploit </a:t>
            </a:r>
            <a:r>
              <a:rPr lang="en-US" sz="2500" dirty="0"/>
              <a:t>the large amounts of parallelism offered by </a:t>
            </a:r>
            <a:r>
              <a:rPr lang="en-US" sz="2500" b="1" dirty="0" smtClean="0">
                <a:solidFill>
                  <a:srgbClr val="2C3FEB"/>
                </a:solidFill>
              </a:rPr>
              <a:t>FPGA</a:t>
            </a:r>
            <a:r>
              <a:rPr lang="en-US" sz="2500" b="1" baseline="30000" dirty="0" smtClean="0">
                <a:solidFill>
                  <a:srgbClr val="2C3FEB"/>
                </a:solidFill>
              </a:rPr>
              <a:t>*</a:t>
            </a:r>
            <a:r>
              <a:rPr lang="en-US" sz="2500" dirty="0" smtClean="0"/>
              <a:t> architectures </a:t>
            </a:r>
            <a:r>
              <a:rPr lang="en-US" sz="2500" dirty="0"/>
              <a:t>to </a:t>
            </a:r>
            <a:r>
              <a:rPr lang="en-US" sz="2500" b="1" dirty="0"/>
              <a:t>accelerate the performance of our processing cores</a:t>
            </a:r>
            <a:r>
              <a:rPr lang="en-US" sz="2500" dirty="0" smtClean="0"/>
              <a:t>.</a:t>
            </a:r>
          </a:p>
          <a:p>
            <a:pPr marL="342900" indent="-342900">
              <a:buFont typeface="Wingdings" panose="05000000000000000000" pitchFamily="2" charset="2"/>
              <a:buChar char="§"/>
            </a:pPr>
            <a:endParaRPr lang="en-US" sz="2500" dirty="0"/>
          </a:p>
          <a:p>
            <a:pPr marL="342900" indent="-342900">
              <a:buFont typeface="Wingdings" panose="05000000000000000000" pitchFamily="2" charset="2"/>
              <a:buChar char="§"/>
            </a:pPr>
            <a:endParaRPr lang="en-US" sz="2500" dirty="0" smtClean="0"/>
          </a:p>
          <a:p>
            <a:pPr marL="342900" indent="-342900">
              <a:buFont typeface="Wingdings" panose="05000000000000000000" pitchFamily="2" charset="2"/>
              <a:buChar char="§"/>
            </a:pPr>
            <a:endParaRPr lang="en-US" sz="2500" dirty="0"/>
          </a:p>
          <a:p>
            <a:endParaRPr lang="en-US" sz="2500" dirty="0" smtClean="0"/>
          </a:p>
          <a:p>
            <a:endParaRPr lang="en-US" sz="2500" dirty="0"/>
          </a:p>
          <a:p>
            <a:endParaRPr lang="en-US" sz="2500" dirty="0" smtClean="0"/>
          </a:p>
          <a:p>
            <a:endParaRPr lang="en-US" sz="2500" dirty="0"/>
          </a:p>
          <a:p>
            <a:endParaRPr lang="en-US" sz="2500" dirty="0" smtClean="0"/>
          </a:p>
          <a:p>
            <a:endParaRPr lang="en-US" sz="2500" dirty="0"/>
          </a:p>
          <a:p>
            <a:endParaRPr lang="en-US" sz="2500" dirty="0" smtClean="0"/>
          </a:p>
          <a:p>
            <a:endParaRPr lang="en-US" sz="2500" dirty="0"/>
          </a:p>
          <a:p>
            <a:endParaRPr lang="en-US" sz="2500" dirty="0" smtClean="0"/>
          </a:p>
          <a:p>
            <a:pPr algn="just"/>
            <a:endParaRPr lang="en-US" sz="2500" dirty="0"/>
          </a:p>
          <a:p>
            <a:pPr>
              <a:spcBef>
                <a:spcPts val="600"/>
              </a:spcBef>
            </a:pPr>
            <a:r>
              <a:rPr lang="en-US" sz="2500" b="1" dirty="0" smtClean="0">
                <a:solidFill>
                  <a:srgbClr val="2C3FEB"/>
                </a:solidFill>
              </a:rPr>
              <a:t>* FPGAs </a:t>
            </a:r>
            <a:r>
              <a:rPr lang="en-US" sz="2500" b="1" dirty="0">
                <a:solidFill>
                  <a:srgbClr val="2C3FEB"/>
                </a:solidFill>
              </a:rPr>
              <a:t>(field-programmable gate </a:t>
            </a:r>
            <a:r>
              <a:rPr lang="en-US" sz="2500" b="1" dirty="0" smtClean="0">
                <a:solidFill>
                  <a:srgbClr val="2C3FEB"/>
                </a:solidFill>
              </a:rPr>
              <a:t>arrays) </a:t>
            </a:r>
            <a:r>
              <a:rPr lang="en-US" sz="2500" dirty="0" smtClean="0"/>
              <a:t>are </a:t>
            </a:r>
            <a:r>
              <a:rPr lang="en-US" sz="2500" b="1" dirty="0"/>
              <a:t>the most commonly used </a:t>
            </a:r>
            <a:r>
              <a:rPr lang="en-US" sz="2500" dirty="0"/>
              <a:t>reconfigurable hardware engines today and their computational capabilities are greatly increasing every generation due to increased number of transistors on the FPGA chip</a:t>
            </a:r>
            <a:r>
              <a:rPr lang="en-US" sz="2500" dirty="0" smtClean="0"/>
              <a:t>. An </a:t>
            </a:r>
            <a:r>
              <a:rPr lang="en-US" sz="2500" dirty="0"/>
              <a:t>FPGA </a:t>
            </a:r>
            <a:r>
              <a:rPr lang="en-US" sz="2500" dirty="0" smtClean="0"/>
              <a:t>can </a:t>
            </a:r>
            <a:r>
              <a:rPr lang="en-US" sz="2500" dirty="0"/>
              <a:t>be </a:t>
            </a:r>
            <a:r>
              <a:rPr lang="en-US" sz="2500" dirty="0" smtClean="0"/>
              <a:t>configured to </a:t>
            </a:r>
            <a:r>
              <a:rPr lang="en-US" sz="2500" dirty="0"/>
              <a:t>include a </a:t>
            </a:r>
            <a:r>
              <a:rPr lang="en-US" sz="2500" b="1" dirty="0" smtClean="0"/>
              <a:t>large </a:t>
            </a:r>
            <a:r>
              <a:rPr lang="en-US" sz="2500" b="1" dirty="0"/>
              <a:t>number of hardware execution units </a:t>
            </a:r>
            <a:r>
              <a:rPr lang="en-US" sz="2500" dirty="0"/>
              <a:t>that are custom-tailored to the problem at hand (</a:t>
            </a:r>
            <a:r>
              <a:rPr lang="en-US" sz="2500" dirty="0" err="1"/>
              <a:t>Aluru</a:t>
            </a:r>
            <a:r>
              <a:rPr lang="en-US" sz="2500" dirty="0"/>
              <a:t> and </a:t>
            </a:r>
            <a:r>
              <a:rPr lang="en-US" sz="2500" dirty="0" err="1"/>
              <a:t>Jammula</a:t>
            </a:r>
            <a:r>
              <a:rPr lang="en-US" sz="2500" dirty="0"/>
              <a:t>, 2014; </a:t>
            </a:r>
            <a:r>
              <a:rPr lang="en-US" sz="2500" dirty="0" err="1"/>
              <a:t>Herbordt</a:t>
            </a:r>
            <a:r>
              <a:rPr lang="en-US" sz="2500" dirty="0"/>
              <a:t> et al., 2007; </a:t>
            </a:r>
            <a:r>
              <a:rPr lang="en-US" sz="2500" dirty="0" err="1"/>
              <a:t>Trimberger</a:t>
            </a:r>
            <a:r>
              <a:rPr lang="en-US" sz="2500" dirty="0"/>
              <a:t>, 2015</a:t>
            </a:r>
            <a:r>
              <a:rPr lang="en-US" sz="2500" dirty="0" smtClean="0"/>
              <a:t>).</a:t>
            </a:r>
            <a:endParaRPr lang="en-US" sz="2500" dirty="0"/>
          </a:p>
        </p:txBody>
      </p:sp>
      <p:pic>
        <p:nvPicPr>
          <p:cNvPr id="46" name="Picture 45"/>
          <p:cNvPicPr>
            <a:picLocks noChangeAspect="1"/>
          </p:cNvPicPr>
          <p:nvPr/>
        </p:nvPicPr>
        <p:blipFill>
          <a:blip r:embed="rId6"/>
          <a:stretch>
            <a:fillRect/>
          </a:stretch>
        </p:blipFill>
        <p:spPr>
          <a:xfrm>
            <a:off x="4166521" y="3991393"/>
            <a:ext cx="4345983" cy="914400"/>
          </a:xfrm>
          <a:prstGeom prst="rect">
            <a:avLst/>
          </a:prstGeom>
        </p:spPr>
      </p:pic>
      <p:pic>
        <p:nvPicPr>
          <p:cNvPr id="47" name="Picture 46"/>
          <p:cNvPicPr>
            <a:picLocks noChangeAspect="1"/>
          </p:cNvPicPr>
          <p:nvPr/>
        </p:nvPicPr>
        <p:blipFill>
          <a:blip r:embed="rId7"/>
          <a:stretch>
            <a:fillRect/>
          </a:stretch>
        </p:blipFill>
        <p:spPr>
          <a:xfrm>
            <a:off x="9460848" y="3983120"/>
            <a:ext cx="4489092" cy="914400"/>
          </a:xfrm>
          <a:prstGeom prst="rect">
            <a:avLst/>
          </a:prstGeom>
        </p:spPr>
      </p:pic>
      <p:sp>
        <p:nvSpPr>
          <p:cNvPr id="48" name="TextBox 47"/>
          <p:cNvSpPr txBox="1"/>
          <p:nvPr/>
        </p:nvSpPr>
        <p:spPr>
          <a:xfrm>
            <a:off x="12055104" y="5239727"/>
            <a:ext cx="5786388" cy="922067"/>
          </a:xfrm>
          <a:prstGeom prst="roundRect">
            <a:avLst/>
          </a:prstGeom>
          <a:solidFill>
            <a:srgbClr val="00B050"/>
          </a:solidFill>
          <a:ln>
            <a:noFill/>
          </a:ln>
        </p:spPr>
        <p:txBody>
          <a:bodyPr wrap="square" lIns="190475" tIns="95237" rIns="190475" bIns="95237" rtlCol="0">
            <a:spAutoFit/>
          </a:bodyPr>
          <a:lstStyle/>
          <a:p>
            <a:pPr algn="ctr"/>
            <a:r>
              <a:rPr lang="en-US" sz="4166" b="1" dirty="0">
                <a:solidFill>
                  <a:schemeClr val="bg1"/>
                </a:solidFill>
              </a:rPr>
              <a:t>2</a:t>
            </a:r>
            <a:r>
              <a:rPr lang="en-US" sz="4166" b="1" dirty="0" smtClean="0">
                <a:solidFill>
                  <a:schemeClr val="bg1"/>
                </a:solidFill>
              </a:rPr>
              <a:t>: Problem</a:t>
            </a:r>
            <a:endParaRPr lang="en-US" sz="4166" b="1" dirty="0">
              <a:solidFill>
                <a:schemeClr val="bg1"/>
              </a:solidFill>
            </a:endParaRPr>
          </a:p>
        </p:txBody>
      </p:sp>
      <p:sp>
        <p:nvSpPr>
          <p:cNvPr id="49" name="TextBox 48"/>
          <p:cNvSpPr txBox="1"/>
          <p:nvPr/>
        </p:nvSpPr>
        <p:spPr>
          <a:xfrm>
            <a:off x="1097101" y="6171251"/>
            <a:ext cx="10910415" cy="4424262"/>
          </a:xfrm>
          <a:prstGeom prst="rect">
            <a:avLst/>
          </a:prstGeom>
          <a:noFill/>
        </p:spPr>
        <p:txBody>
          <a:bodyPr wrap="square" lIns="190475" tIns="95237" rIns="190475" bIns="95237" rtlCol="0">
            <a:spAutoFit/>
          </a:bodyPr>
          <a:lstStyle/>
          <a:p>
            <a:r>
              <a:rPr lang="en-US" sz="2500" b="1" dirty="0">
                <a:solidFill>
                  <a:srgbClr val="FF0000"/>
                </a:solidFill>
              </a:rPr>
              <a:t>Fact: </a:t>
            </a:r>
            <a:r>
              <a:rPr lang="en-US" sz="2500" dirty="0" smtClean="0"/>
              <a:t>until </a:t>
            </a:r>
            <a:r>
              <a:rPr lang="en-US" sz="2500" dirty="0"/>
              <a:t>today, it remains challenging to sequence the entire DNA molecule as a whole</a:t>
            </a:r>
            <a:r>
              <a:rPr lang="en-US" sz="2500" dirty="0" smtClean="0"/>
              <a:t>.</a:t>
            </a:r>
          </a:p>
          <a:p>
            <a:r>
              <a:rPr lang="en-US" sz="2500" b="1" dirty="0" smtClean="0">
                <a:solidFill>
                  <a:srgbClr val="FF0000"/>
                </a:solidFill>
              </a:rPr>
              <a:t>As </a:t>
            </a:r>
            <a:r>
              <a:rPr lang="en-US" sz="2500" b="1" dirty="0">
                <a:solidFill>
                  <a:srgbClr val="FF0000"/>
                </a:solidFill>
              </a:rPr>
              <a:t>a workaround:</a:t>
            </a:r>
            <a:r>
              <a:rPr lang="en-US" sz="2500" dirty="0">
                <a:solidFill>
                  <a:srgbClr val="FF0000"/>
                </a:solidFill>
              </a:rPr>
              <a:t> </a:t>
            </a:r>
            <a:r>
              <a:rPr lang="en-US" sz="2500" b="1" dirty="0" smtClean="0"/>
              <a:t>high </a:t>
            </a:r>
            <a:r>
              <a:rPr lang="en-US" sz="2500" b="1" dirty="0"/>
              <a:t>throughput DNA sequencing </a:t>
            </a:r>
            <a:r>
              <a:rPr lang="en-US" sz="2500" dirty="0"/>
              <a:t>(HTS) technologies are used to sequence </a:t>
            </a:r>
            <a:r>
              <a:rPr lang="en-US" sz="2500" dirty="0" smtClean="0"/>
              <a:t>short reads </a:t>
            </a:r>
            <a:r>
              <a:rPr lang="en-US" sz="2500" dirty="0"/>
              <a:t>of copies of the original molecule. These technologies </a:t>
            </a:r>
            <a:r>
              <a:rPr lang="en-US" sz="2500" dirty="0" smtClean="0"/>
              <a:t>are </a:t>
            </a:r>
            <a:r>
              <a:rPr lang="en-US" sz="2500" dirty="0"/>
              <a:t>relatively </a:t>
            </a:r>
            <a:r>
              <a:rPr lang="en-US" sz="2500" b="1" dirty="0" smtClean="0">
                <a:solidFill>
                  <a:srgbClr val="2C3FEB"/>
                </a:solidFill>
              </a:rPr>
              <a:t>quick and cost-effective </a:t>
            </a:r>
            <a:r>
              <a:rPr lang="en-US" sz="2500" dirty="0" smtClean="0"/>
              <a:t>but </a:t>
            </a:r>
            <a:r>
              <a:rPr lang="en-US" sz="2500" dirty="0"/>
              <a:t>result in an </a:t>
            </a:r>
            <a:r>
              <a:rPr lang="en-US" sz="2500" b="1" dirty="0"/>
              <a:t>excessive number of short </a:t>
            </a:r>
            <a:r>
              <a:rPr lang="en-US" sz="2500" b="1" dirty="0" smtClean="0"/>
              <a:t>reads</a:t>
            </a:r>
            <a:r>
              <a:rPr lang="en-US" sz="2500" dirty="0" smtClean="0"/>
              <a:t>. Reads </a:t>
            </a:r>
            <a:r>
              <a:rPr lang="en-US" sz="2500" dirty="0"/>
              <a:t>do not have any information about which part of genome they come from; hence </a:t>
            </a:r>
            <a:r>
              <a:rPr lang="en-US" sz="2500" b="1" i="1" dirty="0">
                <a:solidFill>
                  <a:srgbClr val="2C3FEB"/>
                </a:solidFill>
              </a:rPr>
              <a:t>read mapping </a:t>
            </a:r>
            <a:r>
              <a:rPr lang="en-US" sz="2500" dirty="0"/>
              <a:t>is needed. It determines the </a:t>
            </a:r>
            <a:r>
              <a:rPr lang="en-US" sz="2500" b="1" dirty="0" smtClean="0"/>
              <a:t>optimal alignment</a:t>
            </a:r>
            <a:r>
              <a:rPr lang="en-US" sz="2500" dirty="0" smtClean="0"/>
              <a:t> and the potential location of </a:t>
            </a:r>
            <a:r>
              <a:rPr lang="en-US" sz="2500" dirty="0"/>
              <a:t>each of the </a:t>
            </a:r>
            <a:r>
              <a:rPr lang="en-US" sz="2500" dirty="0" smtClean="0"/>
              <a:t>reads </a:t>
            </a:r>
            <a:r>
              <a:rPr lang="en-US" sz="2500" dirty="0"/>
              <a:t>within a reference genome to construct the donor’s complete genome. </a:t>
            </a:r>
          </a:p>
          <a:p>
            <a:endParaRPr lang="en-US" sz="2500" dirty="0" smtClean="0"/>
          </a:p>
          <a:p>
            <a:endParaRPr lang="en-US" sz="2500" b="1" dirty="0" smtClean="0">
              <a:solidFill>
                <a:srgbClr val="FF0000"/>
              </a:solidFill>
            </a:endParaRPr>
          </a:p>
        </p:txBody>
      </p:sp>
      <p:sp>
        <p:nvSpPr>
          <p:cNvPr id="121" name="TextBox 120"/>
          <p:cNvSpPr txBox="1"/>
          <p:nvPr/>
        </p:nvSpPr>
        <p:spPr>
          <a:xfrm>
            <a:off x="18045746" y="5225238"/>
            <a:ext cx="9686940" cy="922067"/>
          </a:xfrm>
          <a:prstGeom prst="roundRect">
            <a:avLst/>
          </a:prstGeom>
          <a:solidFill>
            <a:srgbClr val="00B050"/>
          </a:solidFill>
          <a:ln>
            <a:noFill/>
          </a:ln>
        </p:spPr>
        <p:txBody>
          <a:bodyPr wrap="square" lIns="190475" tIns="95237" rIns="190475" bIns="95237" rtlCol="0">
            <a:spAutoFit/>
          </a:bodyPr>
          <a:lstStyle/>
          <a:p>
            <a:pPr algn="ctr"/>
            <a:r>
              <a:rPr lang="en-US" sz="4166" b="1" dirty="0">
                <a:solidFill>
                  <a:schemeClr val="bg1"/>
                </a:solidFill>
              </a:rPr>
              <a:t>3</a:t>
            </a:r>
            <a:r>
              <a:rPr lang="en-US" sz="4166" b="1" dirty="0" smtClean="0">
                <a:solidFill>
                  <a:schemeClr val="bg1"/>
                </a:solidFill>
              </a:rPr>
              <a:t>: Pre-Alignment Filtering</a:t>
            </a:r>
            <a:endParaRPr lang="en-US" sz="4166" b="1" dirty="0">
              <a:solidFill>
                <a:schemeClr val="bg1"/>
              </a:solidFill>
            </a:endParaRPr>
          </a:p>
        </p:txBody>
      </p:sp>
      <p:cxnSp>
        <p:nvCxnSpPr>
          <p:cNvPr id="123" name="Straight Connector 122"/>
          <p:cNvCxnSpPr/>
          <p:nvPr/>
        </p:nvCxnSpPr>
        <p:spPr>
          <a:xfrm>
            <a:off x="15268702" y="12927779"/>
            <a:ext cx="0" cy="10654460"/>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15365575" y="13052616"/>
            <a:ext cx="12396681" cy="922067"/>
          </a:xfrm>
          <a:prstGeom prst="roundRect">
            <a:avLst/>
          </a:prstGeom>
          <a:solidFill>
            <a:srgbClr val="00B050"/>
          </a:solidFill>
          <a:ln>
            <a:noFill/>
          </a:ln>
        </p:spPr>
        <p:txBody>
          <a:bodyPr wrap="square" lIns="190475" tIns="95237" rIns="190475" bIns="95237" rtlCol="0">
            <a:spAutoFit/>
          </a:bodyPr>
          <a:lstStyle/>
          <a:p>
            <a:pPr algn="ctr"/>
            <a:r>
              <a:rPr lang="en-US" sz="4166" b="1" dirty="0" smtClean="0">
                <a:solidFill>
                  <a:schemeClr val="bg1"/>
                </a:solidFill>
              </a:rPr>
              <a:t>5: GateKeeper Walkthrough</a:t>
            </a:r>
            <a:endParaRPr lang="en-US" sz="4166" b="1" dirty="0">
              <a:solidFill>
                <a:schemeClr val="bg1"/>
              </a:solidFill>
            </a:endParaRPr>
          </a:p>
        </p:txBody>
      </p:sp>
      <p:sp>
        <p:nvSpPr>
          <p:cNvPr id="137" name="TextBox 136"/>
          <p:cNvSpPr txBox="1"/>
          <p:nvPr/>
        </p:nvSpPr>
        <p:spPr>
          <a:xfrm>
            <a:off x="18604022" y="13989738"/>
            <a:ext cx="9128662" cy="577055"/>
          </a:xfrm>
          <a:prstGeom prst="rect">
            <a:avLst/>
          </a:prstGeom>
          <a:noFill/>
        </p:spPr>
        <p:txBody>
          <a:bodyPr wrap="square" lIns="190475" tIns="95237" rIns="190475" bIns="95237" rtlCol="0">
            <a:spAutoFit/>
          </a:bodyPr>
          <a:lstStyle/>
          <a:p>
            <a:pPr algn="just"/>
            <a:r>
              <a:rPr lang="en-US" sz="2500" dirty="0" smtClean="0"/>
              <a:t>.</a:t>
            </a:r>
          </a:p>
        </p:txBody>
      </p:sp>
      <p:cxnSp>
        <p:nvCxnSpPr>
          <p:cNvPr id="45" name="Straight Connector 44"/>
          <p:cNvCxnSpPr/>
          <p:nvPr/>
        </p:nvCxnSpPr>
        <p:spPr>
          <a:xfrm flipH="1" flipV="1">
            <a:off x="1019294" y="23559171"/>
            <a:ext cx="26761729" cy="13480"/>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17976" y="3963683"/>
            <a:ext cx="4483767" cy="914400"/>
          </a:xfrm>
          <a:prstGeom prst="rect">
            <a:avLst/>
          </a:prstGeom>
        </p:spPr>
      </p:pic>
      <p:cxnSp>
        <p:nvCxnSpPr>
          <p:cNvPr id="43" name="Straight Connector 42"/>
          <p:cNvCxnSpPr/>
          <p:nvPr/>
        </p:nvCxnSpPr>
        <p:spPr>
          <a:xfrm flipV="1">
            <a:off x="11952977" y="5108273"/>
            <a:ext cx="0" cy="7811649"/>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1862373" y="6173982"/>
            <a:ext cx="5979119" cy="6193977"/>
          </a:xfrm>
          <a:prstGeom prst="rect">
            <a:avLst/>
          </a:prstGeom>
          <a:noFill/>
        </p:spPr>
        <p:txBody>
          <a:bodyPr wrap="square" lIns="190475" tIns="95237" rIns="190475" bIns="95237" rtlCol="0">
            <a:spAutoFit/>
          </a:bodyPr>
          <a:lstStyle/>
          <a:p>
            <a:pPr marL="523791" indent="-380939">
              <a:spcAft>
                <a:spcPts val="600"/>
              </a:spcAft>
              <a:buFont typeface="Wingdings" panose="05000000000000000000" pitchFamily="2" charset="2"/>
              <a:buChar char="§"/>
            </a:pPr>
            <a:r>
              <a:rPr lang="en-US" sz="2500" b="1" dirty="0" smtClean="0"/>
              <a:t>Optimal alignment </a:t>
            </a:r>
            <a:r>
              <a:rPr lang="en-US" sz="2500" dirty="0" smtClean="0"/>
              <a:t>is </a:t>
            </a:r>
            <a:r>
              <a:rPr lang="en-US" sz="2500" b="1" dirty="0" smtClean="0">
                <a:solidFill>
                  <a:srgbClr val="2C3FEB"/>
                </a:solidFill>
              </a:rPr>
              <a:t>computationally expensive</a:t>
            </a:r>
            <a:r>
              <a:rPr lang="en-US" sz="2500" dirty="0" smtClean="0"/>
              <a:t>.</a:t>
            </a:r>
          </a:p>
          <a:p>
            <a:pPr marL="523791" indent="-380939">
              <a:spcAft>
                <a:spcPts val="600"/>
              </a:spcAft>
              <a:buFont typeface="Wingdings" panose="05000000000000000000" pitchFamily="2" charset="2"/>
              <a:buChar char="§"/>
            </a:pPr>
            <a:r>
              <a:rPr lang="en-US" sz="2500" b="1" dirty="0" smtClean="0"/>
              <a:t> </a:t>
            </a:r>
            <a:r>
              <a:rPr lang="en-US" sz="2500" b="1" dirty="0" smtClean="0">
                <a:solidFill>
                  <a:srgbClr val="2C3FEB"/>
                </a:solidFill>
              </a:rPr>
              <a:t>Bottlenecked </a:t>
            </a:r>
            <a:r>
              <a:rPr lang="en-US" sz="2500" b="1" dirty="0">
                <a:solidFill>
                  <a:srgbClr val="2C3FEB"/>
                </a:solidFill>
              </a:rPr>
              <a:t>by memory bandwidth</a:t>
            </a:r>
            <a:r>
              <a:rPr lang="en-US" sz="2500" b="1" dirty="0"/>
              <a:t>,</a:t>
            </a:r>
            <a:r>
              <a:rPr lang="en-US" sz="2500" b="1" dirty="0">
                <a:solidFill>
                  <a:srgbClr val="2C3FEB"/>
                </a:solidFill>
              </a:rPr>
              <a:t> </a:t>
            </a:r>
            <a:r>
              <a:rPr lang="en-US" sz="2500" dirty="0"/>
              <a:t>e.g., Illumina </a:t>
            </a:r>
            <a:r>
              <a:rPr lang="en-US" sz="2500" dirty="0" err="1"/>
              <a:t>NovaSeq</a:t>
            </a:r>
            <a:r>
              <a:rPr lang="en-US" sz="2500" dirty="0"/>
              <a:t> 6000 generates 6 </a:t>
            </a:r>
            <a:r>
              <a:rPr lang="en-US" sz="2500" dirty="0" err="1"/>
              <a:t>Terabases</a:t>
            </a:r>
            <a:r>
              <a:rPr lang="en-US" sz="2500" dirty="0"/>
              <a:t> per 36 hours for each genomic sample</a:t>
            </a:r>
            <a:r>
              <a:rPr lang="en-US" sz="2500" dirty="0" smtClean="0"/>
              <a:t>.</a:t>
            </a:r>
          </a:p>
          <a:p>
            <a:pPr marL="523791" indent="-380939">
              <a:spcAft>
                <a:spcPts val="600"/>
              </a:spcAft>
              <a:buFont typeface="Wingdings" panose="05000000000000000000" pitchFamily="2" charset="2"/>
              <a:buChar char="§"/>
            </a:pPr>
            <a:r>
              <a:rPr lang="en-US" sz="2500" b="1" dirty="0" smtClean="0"/>
              <a:t>Optimal </a:t>
            </a:r>
            <a:r>
              <a:rPr lang="en-US" sz="2500" b="1" dirty="0"/>
              <a:t>alignment </a:t>
            </a:r>
            <a:r>
              <a:rPr lang="en-US" sz="2500" dirty="0"/>
              <a:t>algorithms are </a:t>
            </a:r>
            <a:r>
              <a:rPr lang="en-US" sz="2500" b="1" dirty="0">
                <a:solidFill>
                  <a:srgbClr val="2C3FEB"/>
                </a:solidFill>
              </a:rPr>
              <a:t>unavoidable</a:t>
            </a:r>
            <a:r>
              <a:rPr lang="en-US" sz="2500" dirty="0"/>
              <a:t> </a:t>
            </a:r>
            <a:r>
              <a:rPr lang="en-US" sz="2500" dirty="0" smtClean="0"/>
              <a:t>as they provide accurate </a:t>
            </a:r>
            <a:r>
              <a:rPr lang="en-US" sz="2500" dirty="0"/>
              <a:t>information about the quality of the </a:t>
            </a:r>
            <a:r>
              <a:rPr lang="en-US" sz="2500" dirty="0" smtClean="0"/>
              <a:t>alignment.</a:t>
            </a:r>
            <a:endParaRPr lang="en-US" sz="2500" dirty="0"/>
          </a:p>
          <a:p>
            <a:pPr marL="523791" indent="-380939">
              <a:spcAft>
                <a:spcPts val="600"/>
              </a:spcAft>
              <a:buFont typeface="Wingdings" panose="05000000000000000000" pitchFamily="2" charset="2"/>
              <a:buChar char="§"/>
            </a:pPr>
            <a:r>
              <a:rPr lang="en-US" sz="2500" dirty="0" smtClean="0"/>
              <a:t>Majority </a:t>
            </a:r>
            <a:r>
              <a:rPr lang="en-US" sz="2500" dirty="0"/>
              <a:t>of </a:t>
            </a:r>
            <a:r>
              <a:rPr lang="en-US" sz="2500" b="1" dirty="0"/>
              <a:t>candidate locations </a:t>
            </a:r>
            <a:r>
              <a:rPr lang="en-US" sz="2500" dirty="0"/>
              <a:t>in the reference genome </a:t>
            </a:r>
            <a:r>
              <a:rPr lang="en-US" sz="2500" b="1" dirty="0"/>
              <a:t>do not align </a:t>
            </a:r>
            <a:r>
              <a:rPr lang="en-US" sz="2500" dirty="0"/>
              <a:t>with a given read due to </a:t>
            </a:r>
            <a:r>
              <a:rPr lang="en-US" sz="2500" b="1" dirty="0">
                <a:solidFill>
                  <a:srgbClr val="2C3FEB"/>
                </a:solidFill>
              </a:rPr>
              <a:t>high dissimilarity</a:t>
            </a:r>
            <a:r>
              <a:rPr lang="en-US" sz="2500" dirty="0"/>
              <a:t>. </a:t>
            </a:r>
            <a:r>
              <a:rPr lang="en-US" sz="2500" dirty="0" smtClean="0"/>
              <a:t>This </a:t>
            </a:r>
            <a:r>
              <a:rPr lang="en-US" sz="2500" b="1" dirty="0" smtClean="0"/>
              <a:t>wastes execution </a:t>
            </a:r>
            <a:r>
              <a:rPr lang="en-US" sz="2500" b="1" dirty="0"/>
              <a:t>time and </a:t>
            </a:r>
            <a:r>
              <a:rPr lang="en-US" sz="2500" b="1" dirty="0" smtClean="0"/>
              <a:t>incurs </a:t>
            </a:r>
            <a:r>
              <a:rPr lang="en-US" sz="2500" b="1" dirty="0"/>
              <a:t>significant computational </a:t>
            </a:r>
            <a:r>
              <a:rPr lang="en-US" sz="2500" b="1" dirty="0" smtClean="0"/>
              <a:t>burden</a:t>
            </a:r>
            <a:r>
              <a:rPr lang="en-US" sz="2500" dirty="0" smtClean="0"/>
              <a:t>.</a:t>
            </a:r>
            <a:endParaRPr lang="en-US" sz="2500" dirty="0"/>
          </a:p>
        </p:txBody>
      </p:sp>
      <p:cxnSp>
        <p:nvCxnSpPr>
          <p:cNvPr id="52" name="Straight Connector 51"/>
          <p:cNvCxnSpPr/>
          <p:nvPr/>
        </p:nvCxnSpPr>
        <p:spPr>
          <a:xfrm flipV="1">
            <a:off x="17943618" y="5108273"/>
            <a:ext cx="0" cy="7811550"/>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6815159" y="2041060"/>
            <a:ext cx="7344252" cy="369332"/>
          </a:xfrm>
          <a:prstGeom prst="rect">
            <a:avLst/>
          </a:prstGeom>
        </p:spPr>
        <p:txBody>
          <a:bodyPr wrap="square">
            <a:spAutoFit/>
          </a:bodyPr>
          <a:lstStyle/>
          <a:p>
            <a:r>
              <a:rPr lang="en-US" sz="1800" i="1" dirty="0">
                <a:solidFill>
                  <a:srgbClr val="2A2A2A"/>
                </a:solidFill>
                <a:latin typeface="+mj-lt"/>
              </a:rPr>
              <a:t>Bioinformatics, Volume 33, Issue 21, 1 November 2017, Pages </a:t>
            </a:r>
            <a:r>
              <a:rPr lang="en-US" sz="1800" i="1" dirty="0" smtClean="0">
                <a:solidFill>
                  <a:srgbClr val="2A2A2A"/>
                </a:solidFill>
                <a:latin typeface="+mj-lt"/>
              </a:rPr>
              <a:t>3355–3363.</a:t>
            </a:r>
            <a:endParaRPr lang="en-US" sz="1800" i="1" dirty="0">
              <a:latin typeface="+mj-lt"/>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754720640"/>
              </p:ext>
            </p:extLst>
          </p:nvPr>
        </p:nvGraphicFramePr>
        <p:xfrm>
          <a:off x="1810759" y="9300713"/>
          <a:ext cx="9165116" cy="3417383"/>
        </p:xfrm>
        <a:graphic>
          <a:graphicData uri="http://schemas.openxmlformats.org/presentationml/2006/ole">
            <mc:AlternateContent xmlns:mc="http://schemas.openxmlformats.org/markup-compatibility/2006">
              <mc:Choice xmlns:v="urn:schemas-microsoft-com:vml" Requires="v">
                <p:oleObj spid="_x0000_s2443" name="Visio" r:id="rId9" imgW="6761964" imgH="2521698" progId="Visio.Drawing.11">
                  <p:embed/>
                </p:oleObj>
              </mc:Choice>
              <mc:Fallback>
                <p:oleObj name="Visio" r:id="rId9" imgW="6761964" imgH="2521698" progId="Visio.Drawing.11">
                  <p:embed/>
                  <p:pic>
                    <p:nvPicPr>
                      <p:cNvPr id="0" name=""/>
                      <p:cNvPicPr/>
                      <p:nvPr/>
                    </p:nvPicPr>
                    <p:blipFill>
                      <a:blip r:embed="rId10"/>
                      <a:stretch>
                        <a:fillRect/>
                      </a:stretch>
                    </p:blipFill>
                    <p:spPr>
                      <a:xfrm>
                        <a:off x="1810759" y="9300713"/>
                        <a:ext cx="9165116" cy="3417383"/>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721302955"/>
              </p:ext>
            </p:extLst>
          </p:nvPr>
        </p:nvGraphicFramePr>
        <p:xfrm>
          <a:off x="18409921" y="8936120"/>
          <a:ext cx="9132718" cy="3892121"/>
        </p:xfrm>
        <a:graphic>
          <a:graphicData uri="http://schemas.openxmlformats.org/presentationml/2006/ole">
            <mc:AlternateContent xmlns:mc="http://schemas.openxmlformats.org/markup-compatibility/2006">
              <mc:Choice xmlns:v="urn:schemas-microsoft-com:vml" Requires="v">
                <p:oleObj spid="_x0000_s2444" name="Visio" r:id="rId11" imgW="9268335" imgH="3950208" progId="Visio.Drawing.11">
                  <p:embed/>
                </p:oleObj>
              </mc:Choice>
              <mc:Fallback>
                <p:oleObj name="Visio" r:id="rId11" imgW="9268335" imgH="3950208" progId="Visio.Drawing.11">
                  <p:embed/>
                  <p:pic>
                    <p:nvPicPr>
                      <p:cNvPr id="0" name=""/>
                      <p:cNvPicPr/>
                      <p:nvPr/>
                    </p:nvPicPr>
                    <p:blipFill>
                      <a:blip r:embed="rId12"/>
                      <a:stretch>
                        <a:fillRect/>
                      </a:stretch>
                    </p:blipFill>
                    <p:spPr>
                      <a:xfrm>
                        <a:off x="18409921" y="8936120"/>
                        <a:ext cx="9132718" cy="3892121"/>
                      </a:xfrm>
                      <a:prstGeom prst="rect">
                        <a:avLst/>
                      </a:prstGeom>
                    </p:spPr>
                  </p:pic>
                </p:oleObj>
              </mc:Fallback>
            </mc:AlternateContent>
          </a:graphicData>
        </a:graphic>
      </p:graphicFrame>
      <p:cxnSp>
        <p:nvCxnSpPr>
          <p:cNvPr id="58" name="Straight Connector 57"/>
          <p:cNvCxnSpPr/>
          <p:nvPr/>
        </p:nvCxnSpPr>
        <p:spPr>
          <a:xfrm flipH="1" flipV="1">
            <a:off x="1020936" y="12914299"/>
            <a:ext cx="26761729" cy="13480"/>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1020936" y="5111419"/>
            <a:ext cx="26761729" cy="13480"/>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1798060501"/>
              </p:ext>
            </p:extLst>
          </p:nvPr>
        </p:nvGraphicFramePr>
        <p:xfrm>
          <a:off x="2247766" y="16428193"/>
          <a:ext cx="12376255" cy="4896567"/>
        </p:xfrm>
        <a:graphic>
          <a:graphicData uri="http://schemas.openxmlformats.org/presentationml/2006/ole">
            <mc:AlternateContent xmlns:mc="http://schemas.openxmlformats.org/markup-compatibility/2006">
              <mc:Choice xmlns:v="urn:schemas-microsoft-com:vml" Requires="v">
                <p:oleObj spid="_x0000_s2445" name="Visio" r:id="rId13" imgW="5981295" imgH="2367465" progId="Visio.Drawing.11">
                  <p:embed/>
                </p:oleObj>
              </mc:Choice>
              <mc:Fallback>
                <p:oleObj name="Visio" r:id="rId13" imgW="5981295" imgH="2367465" progId="Visio.Drawing.11">
                  <p:embed/>
                  <p:pic>
                    <p:nvPicPr>
                      <p:cNvPr id="0" name=""/>
                      <p:cNvPicPr/>
                      <p:nvPr/>
                    </p:nvPicPr>
                    <p:blipFill>
                      <a:blip r:embed="rId14"/>
                      <a:stretch>
                        <a:fillRect/>
                      </a:stretch>
                    </p:blipFill>
                    <p:spPr>
                      <a:xfrm>
                        <a:off x="2247766" y="16428193"/>
                        <a:ext cx="12376255" cy="4896567"/>
                      </a:xfrm>
                      <a:prstGeom prst="rect">
                        <a:avLst/>
                      </a:prstGeom>
                    </p:spPr>
                  </p:pic>
                </p:oleObj>
              </mc:Fallback>
            </mc:AlternateContent>
          </a:graphicData>
        </a:graphic>
      </p:graphicFrame>
      <p:sp>
        <p:nvSpPr>
          <p:cNvPr id="61" name="Rectangle 134"/>
          <p:cNvSpPr>
            <a:spLocks noChangeArrowheads="1"/>
          </p:cNvSpPr>
          <p:nvPr/>
        </p:nvSpPr>
        <p:spPr bwMode="auto">
          <a:xfrm>
            <a:off x="0" y="0"/>
            <a:ext cx="2880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 name="Object 61"/>
          <p:cNvGraphicFramePr>
            <a:graphicFrameLocks noChangeAspect="1"/>
          </p:cNvGraphicFramePr>
          <p:nvPr>
            <p:extLst>
              <p:ext uri="{D42A27DB-BD31-4B8C-83A1-F6EECF244321}">
                <p14:modId xmlns:p14="http://schemas.microsoft.com/office/powerpoint/2010/main" val="3434466011"/>
              </p:ext>
            </p:extLst>
          </p:nvPr>
        </p:nvGraphicFramePr>
        <p:xfrm>
          <a:off x="15927852" y="14012352"/>
          <a:ext cx="11323819" cy="4997858"/>
        </p:xfrm>
        <a:graphic>
          <a:graphicData uri="http://schemas.openxmlformats.org/presentationml/2006/ole">
            <mc:AlternateContent xmlns:mc="http://schemas.openxmlformats.org/markup-compatibility/2006">
              <mc:Choice xmlns:v="urn:schemas-microsoft-com:vml" Requires="v">
                <p:oleObj spid="_x0000_s2446" name="Visio" r:id="rId15" imgW="9360359" imgH="4144342" progId="Visio.Drawing.11">
                  <p:embed/>
                </p:oleObj>
              </mc:Choice>
              <mc:Fallback>
                <p:oleObj name="Visio" r:id="rId15" imgW="9360359" imgH="4144342" progId="Visio.Drawing.11">
                  <p:embed/>
                  <p:pic>
                    <p:nvPicPr>
                      <p:cNvPr id="0" name="Object 133"/>
                      <p:cNvPicPr>
                        <a:picLocks noChangeAspect="1" noChangeArrowheads="1"/>
                      </p:cNvPicPr>
                      <p:nvPr/>
                    </p:nvPicPr>
                    <p:blipFill>
                      <a:blip r:embed="rId16"/>
                      <a:srcRect/>
                      <a:stretch>
                        <a:fillRect/>
                      </a:stretch>
                    </p:blipFill>
                    <p:spPr bwMode="auto">
                      <a:xfrm>
                        <a:off x="15927852" y="14012352"/>
                        <a:ext cx="11323819" cy="4997858"/>
                      </a:xfrm>
                      <a:prstGeom prst="rect">
                        <a:avLst/>
                      </a:prstGeom>
                      <a:noFill/>
                    </p:spPr>
                  </p:pic>
                </p:oleObj>
              </mc:Fallback>
            </mc:AlternateContent>
          </a:graphicData>
        </a:graphic>
      </p:graphicFrame>
      <p:sp>
        <p:nvSpPr>
          <p:cNvPr id="63" name="Rectangle 62"/>
          <p:cNvSpPr/>
          <p:nvPr/>
        </p:nvSpPr>
        <p:spPr>
          <a:xfrm>
            <a:off x="15365574" y="18873258"/>
            <a:ext cx="12362347" cy="4708981"/>
          </a:xfrm>
          <a:prstGeom prst="rect">
            <a:avLst/>
          </a:prstGeom>
        </p:spPr>
        <p:txBody>
          <a:bodyPr wrap="square">
            <a:spAutoFit/>
          </a:bodyPr>
          <a:lstStyle/>
          <a:p>
            <a:r>
              <a:rPr lang="en-US" sz="2500" b="1" dirty="0">
                <a:solidFill>
                  <a:srgbClr val="FF0000"/>
                </a:solidFill>
              </a:rPr>
              <a:t>Mechanism:</a:t>
            </a:r>
          </a:p>
          <a:p>
            <a:pPr marL="457200" indent="-457200" algn="just">
              <a:buFont typeface="+mj-lt"/>
              <a:buAutoNum type="arabicParenR"/>
            </a:pPr>
            <a:r>
              <a:rPr lang="en-US" sz="2500" b="1" dirty="0" smtClean="0"/>
              <a:t>Fast </a:t>
            </a:r>
            <a:r>
              <a:rPr lang="en-US" sz="2500" b="1" dirty="0"/>
              <a:t>detection of </a:t>
            </a:r>
            <a:r>
              <a:rPr lang="en-US" sz="2500" b="1" dirty="0" smtClean="0"/>
              <a:t>base-substitutions: </a:t>
            </a:r>
            <a:r>
              <a:rPr lang="en-US" sz="2500" dirty="0" smtClean="0"/>
              <a:t>If Hamming distance is less than or equal to E, the user-defined edit distance threshold, then this mapping is accepted.</a:t>
            </a:r>
            <a:endParaRPr lang="en-US" sz="2500" dirty="0"/>
          </a:p>
          <a:p>
            <a:pPr marL="457200" indent="-457200" algn="just">
              <a:buFont typeface="+mj-lt"/>
              <a:buAutoNum type="arabicParenR"/>
            </a:pPr>
            <a:r>
              <a:rPr lang="en-US" sz="2500" b="1" dirty="0" smtClean="0"/>
              <a:t>Fast </a:t>
            </a:r>
            <a:r>
              <a:rPr lang="en-US" sz="2500" b="1" dirty="0"/>
              <a:t>detection of insertions and </a:t>
            </a:r>
            <a:r>
              <a:rPr lang="en-US" sz="2500" b="1" dirty="0" smtClean="0"/>
              <a:t>deletions: </a:t>
            </a:r>
          </a:p>
          <a:p>
            <a:pPr marL="914400" lvl="1" indent="-457200" algn="just">
              <a:buFont typeface="Wingdings" panose="05000000000000000000" pitchFamily="2" charset="2"/>
              <a:buChar char="§"/>
            </a:pPr>
            <a:r>
              <a:rPr lang="en-US" sz="2500" dirty="0" smtClean="0"/>
              <a:t>Generate 2E deletion and insertion masks, by incrementally shifting the query to right or left, respectively, then compare against the reference segment. </a:t>
            </a:r>
          </a:p>
          <a:p>
            <a:pPr marL="457200" indent="-457200" algn="just">
              <a:buFont typeface="+mj-lt"/>
              <a:buAutoNum type="arabicParenR"/>
            </a:pPr>
            <a:r>
              <a:rPr lang="en-US" sz="2500" b="1" dirty="0"/>
              <a:t>Apply bit-vector </a:t>
            </a:r>
            <a:r>
              <a:rPr lang="en-US" sz="2500" b="1" dirty="0" smtClean="0"/>
              <a:t>optimization using fast architecture design: </a:t>
            </a:r>
          </a:p>
          <a:p>
            <a:pPr marL="914400" lvl="1" indent="-457200" algn="just">
              <a:buFont typeface="Wingdings" panose="05000000000000000000" pitchFamily="2" charset="2"/>
              <a:buChar char="§"/>
            </a:pPr>
            <a:r>
              <a:rPr lang="en-US" sz="2500" dirty="0"/>
              <a:t>P</a:t>
            </a:r>
            <a:r>
              <a:rPr lang="en-US" sz="2500" dirty="0" smtClean="0"/>
              <a:t>re-process all the (2E+1) bit-vectors by encoding them into shorter binary format. </a:t>
            </a:r>
          </a:p>
          <a:p>
            <a:pPr marL="914400" lvl="1" indent="-457200" algn="just">
              <a:buFont typeface="Wingdings" panose="05000000000000000000" pitchFamily="2" charset="2"/>
              <a:buChar char="§"/>
            </a:pPr>
            <a:r>
              <a:rPr lang="en-US" sz="2500" dirty="0" smtClean="0"/>
              <a:t>Amend each 2 </a:t>
            </a:r>
            <a:r>
              <a:rPr lang="en-US" sz="2500" dirty="0"/>
              <a:t>or less </a:t>
            </a:r>
            <a:r>
              <a:rPr lang="en-US" sz="2500" dirty="0" smtClean="0"/>
              <a:t>consecutive 0’s into 1’s as they are likely to be random matches.</a:t>
            </a:r>
          </a:p>
          <a:p>
            <a:pPr marL="457200" indent="-457200" algn="just">
              <a:buFont typeface="+mj-lt"/>
              <a:buAutoNum type="arabicParenR"/>
            </a:pPr>
            <a:r>
              <a:rPr lang="en-US" sz="2500" b="1" dirty="0" smtClean="0"/>
              <a:t>Calculate </a:t>
            </a:r>
            <a:r>
              <a:rPr lang="en-US" sz="2500" b="1" dirty="0"/>
              <a:t>shifted Hamming </a:t>
            </a:r>
            <a:r>
              <a:rPr lang="en-US" sz="2500" b="1" dirty="0" smtClean="0"/>
              <a:t>distance </a:t>
            </a:r>
            <a:r>
              <a:rPr lang="en-US" sz="2500" b="1" dirty="0"/>
              <a:t>(Xin et al., 2015</a:t>
            </a:r>
            <a:r>
              <a:rPr lang="en-US" sz="2500" b="1" dirty="0" smtClean="0"/>
              <a:t>): </a:t>
            </a:r>
            <a:r>
              <a:rPr lang="en-US" sz="2500" dirty="0" smtClean="0"/>
              <a:t>By ANDing all bit-vector masks</a:t>
            </a:r>
            <a:r>
              <a:rPr lang="en-US" sz="2500" dirty="0"/>
              <a:t>, then </a:t>
            </a:r>
            <a:r>
              <a:rPr lang="en-US" sz="2500" dirty="0" smtClean="0"/>
              <a:t>conservatively count the 1’s in the AND mask. If their number is less than or equal to E then the mapping is accepted and passed to the alignment step. </a:t>
            </a:r>
            <a:endParaRPr lang="en-US" sz="2500" dirty="0"/>
          </a:p>
        </p:txBody>
      </p:sp>
      <p:graphicFrame>
        <p:nvGraphicFramePr>
          <p:cNvPr id="78" name="Chart 77"/>
          <p:cNvGraphicFramePr>
            <a:graphicFrameLocks/>
          </p:cNvGraphicFramePr>
          <p:nvPr>
            <p:extLst>
              <p:ext uri="{D42A27DB-BD31-4B8C-83A1-F6EECF244321}">
                <p14:modId xmlns:p14="http://schemas.microsoft.com/office/powerpoint/2010/main" val="4187186600"/>
              </p:ext>
            </p:extLst>
          </p:nvPr>
        </p:nvGraphicFramePr>
        <p:xfrm>
          <a:off x="1169177" y="30405351"/>
          <a:ext cx="7771814" cy="4358014"/>
        </p:xfrm>
        <a:graphic>
          <a:graphicData uri="http://schemas.openxmlformats.org/drawingml/2006/chart">
            <c:chart xmlns:c="http://schemas.openxmlformats.org/drawingml/2006/chart" xmlns:r="http://schemas.openxmlformats.org/officeDocument/2006/relationships" r:id="rId17"/>
          </a:graphicData>
        </a:graphic>
      </p:graphicFrame>
      <p:sp>
        <p:nvSpPr>
          <p:cNvPr id="2084" name="Rectangle 2083"/>
          <p:cNvSpPr/>
          <p:nvPr/>
        </p:nvSpPr>
        <p:spPr>
          <a:xfrm>
            <a:off x="1204596" y="34646818"/>
            <a:ext cx="7965899" cy="1246495"/>
          </a:xfrm>
          <a:prstGeom prst="rect">
            <a:avLst/>
          </a:prstGeom>
        </p:spPr>
        <p:txBody>
          <a:bodyPr wrap="square">
            <a:spAutoFit/>
          </a:bodyPr>
          <a:lstStyle/>
          <a:p>
            <a:r>
              <a:rPr lang="en-US" sz="2400" dirty="0" smtClean="0">
                <a:latin typeface="+mj-lt"/>
                <a:ea typeface="Times New Roman" panose="02020603050405020304" pitchFamily="18" charset="0"/>
                <a:cs typeface="Times New Roman" panose="02020603050405020304" pitchFamily="18" charset="0"/>
              </a:rPr>
              <a:t>False </a:t>
            </a:r>
            <a:r>
              <a:rPr lang="en-US" sz="2400" dirty="0">
                <a:latin typeface="+mj-lt"/>
                <a:ea typeface="Times New Roman" panose="02020603050405020304" pitchFamily="18" charset="0"/>
                <a:cs typeface="Times New Roman" panose="02020603050405020304" pitchFamily="18" charset="0"/>
              </a:rPr>
              <a:t>positive rate </a:t>
            </a:r>
            <a:r>
              <a:rPr lang="en-US" sz="2400" dirty="0" smtClean="0">
                <a:latin typeface="+mj-lt"/>
                <a:ea typeface="Times New Roman" panose="02020603050405020304" pitchFamily="18" charset="0"/>
                <a:cs typeface="Times New Roman" panose="02020603050405020304" pitchFamily="18" charset="0"/>
              </a:rPr>
              <a:t>(rate of incorrect </a:t>
            </a:r>
            <a:r>
              <a:rPr lang="en-US" sz="2400" dirty="0">
                <a:latin typeface="+mj-lt"/>
                <a:ea typeface="Times New Roman" panose="02020603050405020304" pitchFamily="18" charset="0"/>
                <a:cs typeface="Times New Roman" panose="02020603050405020304" pitchFamily="18" charset="0"/>
              </a:rPr>
              <a:t>mappings that are </a:t>
            </a:r>
            <a:r>
              <a:rPr lang="en-US" sz="2400" dirty="0" smtClean="0">
                <a:latin typeface="+mj-lt"/>
                <a:ea typeface="Times New Roman" panose="02020603050405020304" pitchFamily="18" charset="0"/>
                <a:cs typeface="Times New Roman" panose="02020603050405020304" pitchFamily="18" charset="0"/>
              </a:rPr>
              <a:t>falsely accepted) </a:t>
            </a:r>
            <a:r>
              <a:rPr lang="en-US" sz="2400" dirty="0">
                <a:latin typeface="+mj-lt"/>
                <a:ea typeface="Times New Roman" panose="02020603050405020304" pitchFamily="18" charset="0"/>
                <a:cs typeface="Times New Roman" panose="02020603050405020304" pitchFamily="18" charset="0"/>
              </a:rPr>
              <a:t>of GateKeeper, SHD, and the Adjacency Filter across different edit distance thresholds (E) and read lengths. </a:t>
            </a:r>
            <a:endParaRPr lang="en-US" sz="2400" dirty="0">
              <a:latin typeface="+mj-lt"/>
            </a:endParaRPr>
          </a:p>
        </p:txBody>
      </p:sp>
      <p:grpSp>
        <p:nvGrpSpPr>
          <p:cNvPr id="81" name="Group 80"/>
          <p:cNvGrpSpPr/>
          <p:nvPr/>
        </p:nvGrpSpPr>
        <p:grpSpPr>
          <a:xfrm>
            <a:off x="19704012" y="25305787"/>
            <a:ext cx="8058244" cy="5194856"/>
            <a:chOff x="0" y="0"/>
            <a:chExt cx="3610551" cy="2302703"/>
          </a:xfrm>
        </p:grpSpPr>
        <p:graphicFrame>
          <p:nvGraphicFramePr>
            <p:cNvPr id="82" name="Chart 81"/>
            <p:cNvGraphicFramePr/>
            <p:nvPr>
              <p:extLst>
                <p:ext uri="{D42A27DB-BD31-4B8C-83A1-F6EECF244321}">
                  <p14:modId xmlns:p14="http://schemas.microsoft.com/office/powerpoint/2010/main" val="2930966427"/>
                </p:ext>
              </p:extLst>
            </p:nvPr>
          </p:nvGraphicFramePr>
          <p:xfrm>
            <a:off x="134625" y="875691"/>
            <a:ext cx="3475926" cy="142701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83" name="Chart 82"/>
            <p:cNvGraphicFramePr/>
            <p:nvPr>
              <p:extLst>
                <p:ext uri="{D42A27DB-BD31-4B8C-83A1-F6EECF244321}">
                  <p14:modId xmlns:p14="http://schemas.microsoft.com/office/powerpoint/2010/main" val="1942963612"/>
                </p:ext>
              </p:extLst>
            </p:nvPr>
          </p:nvGraphicFramePr>
          <p:xfrm>
            <a:off x="68535" y="84780"/>
            <a:ext cx="3516676" cy="737165"/>
          </p:xfrm>
          <a:graphic>
            <a:graphicData uri="http://schemas.openxmlformats.org/drawingml/2006/chart">
              <c:chart xmlns:c="http://schemas.openxmlformats.org/drawingml/2006/chart" xmlns:r="http://schemas.openxmlformats.org/officeDocument/2006/relationships" r:id="rId19"/>
            </a:graphicData>
          </a:graphic>
        </p:graphicFrame>
        <p:sp>
          <p:nvSpPr>
            <p:cNvPr id="84" name="TextBox 6"/>
            <p:cNvSpPr txBox="1"/>
            <p:nvPr/>
          </p:nvSpPr>
          <p:spPr>
            <a:xfrm>
              <a:off x="0" y="0"/>
              <a:ext cx="174841" cy="18430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vert270"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baseline="0" dirty="0">
                  <a:solidFill>
                    <a:sysClr val="windowText" lastClr="000000"/>
                  </a:solidFill>
                  <a:effectLst/>
                </a:rPr>
                <a:t>Billion mappings per 40 </a:t>
              </a:r>
              <a:r>
                <a:rPr lang="en-US" sz="2000" b="0" i="0" baseline="0" dirty="0" smtClean="0">
                  <a:solidFill>
                    <a:sysClr val="windowText" lastClr="000000"/>
                  </a:solidFill>
                  <a:effectLst/>
                </a:rPr>
                <a:t>mins, log scale</a:t>
              </a:r>
              <a:endParaRPr lang="en-US" sz="2000" dirty="0">
                <a:solidFill>
                  <a:sysClr val="windowText" lastClr="000000"/>
                </a:solidFill>
                <a:effectLst/>
              </a:endParaRPr>
            </a:p>
          </p:txBody>
        </p:sp>
        <p:sp>
          <p:nvSpPr>
            <p:cNvPr id="85" name="TextBox 2"/>
            <p:cNvSpPr txBox="1"/>
            <p:nvPr/>
          </p:nvSpPr>
          <p:spPr>
            <a:xfrm>
              <a:off x="2163241" y="0"/>
              <a:ext cx="1326869" cy="152400"/>
            </a:xfrm>
            <a:prstGeom prst="rect">
              <a:avLst/>
            </a:prstGeom>
            <a:solidFill>
              <a:schemeClr val="bg1"/>
            </a:solidFill>
            <a:ln w="9525"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a:t>read length = 300 bp</a:t>
              </a:r>
            </a:p>
          </p:txBody>
        </p:sp>
        <p:sp>
          <p:nvSpPr>
            <p:cNvPr id="86" name="TextBox 7"/>
            <p:cNvSpPr txBox="1"/>
            <p:nvPr/>
          </p:nvSpPr>
          <p:spPr>
            <a:xfrm>
              <a:off x="2166581" y="793864"/>
              <a:ext cx="1324373" cy="149915"/>
            </a:xfrm>
            <a:prstGeom prst="rect">
              <a:avLst/>
            </a:prstGeom>
            <a:solidFill>
              <a:schemeClr val="bg1"/>
            </a:solidFill>
            <a:ln w="9525" cmpd="sng">
              <a:solidFill>
                <a:schemeClr val="bg1">
                  <a:lumMod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a:t>read length = 100 bp</a:t>
              </a:r>
            </a:p>
          </p:txBody>
        </p:sp>
      </p:grpSp>
      <p:sp>
        <p:nvSpPr>
          <p:cNvPr id="88" name="TextBox 87"/>
          <p:cNvSpPr txBox="1"/>
          <p:nvPr/>
        </p:nvSpPr>
        <p:spPr>
          <a:xfrm>
            <a:off x="19592749" y="24729660"/>
            <a:ext cx="8138160" cy="550160"/>
          </a:xfrm>
          <a:prstGeom prst="roundRect">
            <a:avLst/>
          </a:prstGeom>
          <a:solidFill>
            <a:srgbClr val="00B050"/>
          </a:solidFill>
          <a:ln>
            <a:noFill/>
          </a:ln>
        </p:spPr>
        <p:txBody>
          <a:bodyPr wrap="square" lIns="0" tIns="0" rIns="0" bIns="0" rtlCol="0">
            <a:spAutoFit/>
          </a:bodyPr>
          <a:lstStyle/>
          <a:p>
            <a:pPr algn="ctr"/>
            <a:r>
              <a:rPr lang="en-US" sz="3200" b="1" dirty="0">
                <a:solidFill>
                  <a:schemeClr val="bg1"/>
                </a:solidFill>
              </a:rPr>
              <a:t>Speedup vs. Existing Filters</a:t>
            </a:r>
          </a:p>
        </p:txBody>
      </p:sp>
      <p:sp>
        <p:nvSpPr>
          <p:cNvPr id="89" name="TextBox 88"/>
          <p:cNvSpPr txBox="1"/>
          <p:nvPr/>
        </p:nvSpPr>
        <p:spPr>
          <a:xfrm>
            <a:off x="1106334" y="29834967"/>
            <a:ext cx="8001318" cy="544830"/>
          </a:xfrm>
          <a:prstGeom prst="roundRect">
            <a:avLst/>
          </a:prstGeom>
          <a:solidFill>
            <a:srgbClr val="00B050"/>
          </a:solidFill>
          <a:ln>
            <a:noFill/>
          </a:ln>
        </p:spPr>
        <p:txBody>
          <a:bodyPr wrap="square" lIns="0" tIns="0" rIns="0" bIns="0" rtlCol="0">
            <a:spAutoFit/>
          </a:bodyPr>
          <a:lstStyle/>
          <a:p>
            <a:pPr algn="ctr"/>
            <a:r>
              <a:rPr lang="en-US" sz="3200" b="1" dirty="0" smtClean="0">
                <a:solidFill>
                  <a:schemeClr val="bg1"/>
                </a:solidFill>
              </a:rPr>
              <a:t>Filtering Accuracy vs. Existing Filters</a:t>
            </a:r>
            <a:endParaRPr lang="en-US" sz="3200" b="1" dirty="0">
              <a:solidFill>
                <a:schemeClr val="bg1"/>
              </a:solidFill>
            </a:endParaRPr>
          </a:p>
        </p:txBody>
      </p:sp>
      <p:sp>
        <p:nvSpPr>
          <p:cNvPr id="90" name="Rectangle 89"/>
          <p:cNvSpPr/>
          <p:nvPr/>
        </p:nvSpPr>
        <p:spPr>
          <a:xfrm>
            <a:off x="19592748" y="30263249"/>
            <a:ext cx="8112953" cy="1200329"/>
          </a:xfrm>
          <a:prstGeom prst="rect">
            <a:avLst/>
          </a:prstGeom>
        </p:spPr>
        <p:txBody>
          <a:bodyPr wrap="square">
            <a:spAutoFit/>
          </a:bodyPr>
          <a:lstStyle/>
          <a:p>
            <a:r>
              <a:rPr lang="en-US" sz="2400" dirty="0" smtClean="0">
                <a:ea typeface="Times New Roman" panose="02020603050405020304" pitchFamily="18" charset="0"/>
                <a:cs typeface="Times New Roman" panose="02020603050405020304" pitchFamily="18" charset="0"/>
              </a:rPr>
              <a:t>Number </a:t>
            </a:r>
            <a:r>
              <a:rPr lang="en-US" sz="2400" dirty="0">
                <a:ea typeface="Times New Roman" panose="02020603050405020304" pitchFamily="18" charset="0"/>
                <a:cs typeface="Times New Roman" panose="02020603050405020304" pitchFamily="18" charset="0"/>
              </a:rPr>
              <a:t>of examined mappings </a:t>
            </a:r>
            <a:r>
              <a:rPr lang="en-US" sz="2400" dirty="0" smtClean="0">
                <a:ea typeface="Times New Roman" panose="02020603050405020304" pitchFamily="18" charset="0"/>
                <a:cs typeface="Times New Roman" panose="02020603050405020304" pitchFamily="18" charset="0"/>
              </a:rPr>
              <a:t>by</a:t>
            </a:r>
            <a:r>
              <a:rPr lang="en-US" sz="2400" dirty="0" smtClean="0">
                <a:latin typeface="+mj-lt"/>
                <a:ea typeface="Times New Roman" panose="02020603050405020304" pitchFamily="18" charset="0"/>
                <a:cs typeface="Times New Roman" panose="02020603050405020304" pitchFamily="18" charset="0"/>
              </a:rPr>
              <a:t> </a:t>
            </a:r>
            <a:r>
              <a:rPr lang="en-US" sz="2400" dirty="0">
                <a:latin typeface="+mj-lt"/>
                <a:ea typeface="Times New Roman" panose="02020603050405020304" pitchFamily="18" charset="0"/>
                <a:cs typeface="Times New Roman" panose="02020603050405020304" pitchFamily="18" charset="0"/>
              </a:rPr>
              <a:t>GateKeeper, SHD, and </a:t>
            </a:r>
            <a:r>
              <a:rPr lang="en-US" sz="2400" dirty="0" smtClean="0">
                <a:latin typeface="+mj-lt"/>
                <a:ea typeface="Times New Roman" panose="02020603050405020304" pitchFamily="18" charset="0"/>
                <a:cs typeface="Times New Roman" panose="02020603050405020304" pitchFamily="18" charset="0"/>
              </a:rPr>
              <a:t>the Adjacency Filter across </a:t>
            </a:r>
            <a:r>
              <a:rPr lang="en-US" sz="2400" dirty="0">
                <a:latin typeface="+mj-lt"/>
                <a:ea typeface="Times New Roman" panose="02020603050405020304" pitchFamily="18" charset="0"/>
                <a:cs typeface="Times New Roman" panose="02020603050405020304" pitchFamily="18" charset="0"/>
              </a:rPr>
              <a:t>different </a:t>
            </a:r>
            <a:r>
              <a:rPr lang="en-US" sz="2400" dirty="0" smtClean="0">
                <a:latin typeface="+mj-lt"/>
                <a:ea typeface="Times New Roman" panose="02020603050405020304" pitchFamily="18" charset="0"/>
                <a:cs typeface="Times New Roman" panose="02020603050405020304" pitchFamily="18" charset="0"/>
              </a:rPr>
              <a:t>read lengths and E thresholds. SHD </a:t>
            </a:r>
            <a:r>
              <a:rPr lang="en-US" sz="2400" dirty="0">
                <a:latin typeface="+mj-lt"/>
                <a:ea typeface="Times New Roman" panose="02020603050405020304" pitchFamily="18" charset="0"/>
                <a:cs typeface="Times New Roman" panose="02020603050405020304" pitchFamily="18" charset="0"/>
              </a:rPr>
              <a:t>does not support 300 </a:t>
            </a:r>
            <a:r>
              <a:rPr lang="en-US" sz="2400" dirty="0" err="1">
                <a:latin typeface="+mj-lt"/>
                <a:ea typeface="Times New Roman" panose="02020603050405020304" pitchFamily="18" charset="0"/>
                <a:cs typeface="Times New Roman" panose="02020603050405020304" pitchFamily="18" charset="0"/>
              </a:rPr>
              <a:t>bp</a:t>
            </a:r>
            <a:r>
              <a:rPr lang="en-US" sz="2400" dirty="0">
                <a:latin typeface="+mj-lt"/>
                <a:ea typeface="Times New Roman" panose="02020603050405020304" pitchFamily="18" charset="0"/>
                <a:cs typeface="Times New Roman" panose="02020603050405020304" pitchFamily="18" charset="0"/>
              </a:rPr>
              <a:t> long reads </a:t>
            </a:r>
            <a:endParaRPr lang="en-US" sz="2400" dirty="0">
              <a:latin typeface="+mj-lt"/>
            </a:endParaRPr>
          </a:p>
        </p:txBody>
      </p:sp>
      <p:sp>
        <p:nvSpPr>
          <p:cNvPr id="91" name="TextBox 90"/>
          <p:cNvSpPr txBox="1"/>
          <p:nvPr/>
        </p:nvSpPr>
        <p:spPr>
          <a:xfrm>
            <a:off x="1070915" y="24740295"/>
            <a:ext cx="8001318" cy="544830"/>
          </a:xfrm>
          <a:prstGeom prst="roundRect">
            <a:avLst/>
          </a:prstGeom>
          <a:solidFill>
            <a:srgbClr val="00B050"/>
          </a:solidFill>
          <a:ln>
            <a:noFill/>
          </a:ln>
        </p:spPr>
        <p:txBody>
          <a:bodyPr wrap="square" lIns="0" tIns="0" rIns="0" bIns="0" rtlCol="0">
            <a:spAutoFit/>
          </a:bodyPr>
          <a:lstStyle/>
          <a:p>
            <a:pPr algn="ctr"/>
            <a:r>
              <a:rPr lang="en-US" sz="3200" b="1" dirty="0" smtClean="0">
                <a:solidFill>
                  <a:schemeClr val="bg1"/>
                </a:solidFill>
              </a:rPr>
              <a:t>Chip Layout</a:t>
            </a:r>
            <a:endParaRPr lang="en-US" sz="3200" b="1" dirty="0">
              <a:solidFill>
                <a:schemeClr val="bg1"/>
              </a:solidFill>
            </a:endParaRPr>
          </a:p>
        </p:txBody>
      </p:sp>
      <p:graphicFrame>
        <p:nvGraphicFramePr>
          <p:cNvPr id="2087" name="Object 2086"/>
          <p:cNvGraphicFramePr>
            <a:graphicFrameLocks noChangeAspect="1"/>
          </p:cNvGraphicFramePr>
          <p:nvPr>
            <p:extLst>
              <p:ext uri="{D42A27DB-BD31-4B8C-83A1-F6EECF244321}">
                <p14:modId xmlns:p14="http://schemas.microsoft.com/office/powerpoint/2010/main" val="4069877743"/>
              </p:ext>
            </p:extLst>
          </p:nvPr>
        </p:nvGraphicFramePr>
        <p:xfrm>
          <a:off x="1492354" y="25325450"/>
          <a:ext cx="7524750" cy="4522788"/>
        </p:xfrm>
        <a:graphic>
          <a:graphicData uri="http://schemas.openxmlformats.org/presentationml/2006/ole">
            <mc:AlternateContent xmlns:mc="http://schemas.openxmlformats.org/markup-compatibility/2006">
              <mc:Choice xmlns:v="urn:schemas-microsoft-com:vml" Requires="v">
                <p:oleObj spid="_x0000_s2447" name="Visio" r:id="rId20" imgW="11331459" imgH="6811832" progId="Visio.Drawing.11">
                  <p:embed/>
                </p:oleObj>
              </mc:Choice>
              <mc:Fallback>
                <p:oleObj name="Visio" r:id="rId20" imgW="11331459" imgH="6811832" progId="Visio.Drawing.11">
                  <p:embed/>
                  <p:pic>
                    <p:nvPicPr>
                      <p:cNvPr id="0" name=""/>
                      <p:cNvPicPr/>
                      <p:nvPr/>
                    </p:nvPicPr>
                    <p:blipFill>
                      <a:blip r:embed="rId21"/>
                      <a:stretch>
                        <a:fillRect/>
                      </a:stretch>
                    </p:blipFill>
                    <p:spPr>
                      <a:xfrm>
                        <a:off x="1492354" y="25325450"/>
                        <a:ext cx="7524750" cy="4522788"/>
                      </a:xfrm>
                      <a:prstGeom prst="rect">
                        <a:avLst/>
                      </a:prstGeom>
                    </p:spPr>
                  </p:pic>
                </p:oleObj>
              </mc:Fallback>
            </mc:AlternateContent>
          </a:graphicData>
        </a:graphic>
      </p:graphicFrame>
      <p:sp>
        <p:nvSpPr>
          <p:cNvPr id="2083" name="Rectangle 2082"/>
          <p:cNvSpPr/>
          <p:nvPr/>
        </p:nvSpPr>
        <p:spPr>
          <a:xfrm>
            <a:off x="1106334" y="25314949"/>
            <a:ext cx="3257119" cy="2308324"/>
          </a:xfrm>
          <a:prstGeom prst="rect">
            <a:avLst/>
          </a:prstGeom>
        </p:spPr>
        <p:txBody>
          <a:bodyPr wrap="square">
            <a:spAutoFit/>
          </a:bodyPr>
          <a:lstStyle/>
          <a:p>
            <a:r>
              <a:rPr lang="en-US" sz="2400" dirty="0" smtClean="0">
                <a:ea typeface="Times New Roman" panose="02020603050405020304" pitchFamily="18" charset="0"/>
                <a:cs typeface="Times New Roman" panose="02020603050405020304" pitchFamily="18" charset="0"/>
              </a:rPr>
              <a:t>Xilinx VC709 </a:t>
            </a:r>
            <a:r>
              <a:rPr lang="en-US" sz="2400" dirty="0">
                <a:ea typeface="Times New Roman" panose="02020603050405020304" pitchFamily="18" charset="0"/>
                <a:cs typeface="Times New Roman" panose="02020603050405020304" pitchFamily="18" charset="0"/>
              </a:rPr>
              <a:t>FPGA </a:t>
            </a:r>
            <a:r>
              <a:rPr lang="en-US" sz="2400" dirty="0" smtClean="0">
                <a:ea typeface="Times New Roman" panose="02020603050405020304" pitchFamily="18" charset="0"/>
                <a:cs typeface="Times New Roman" panose="02020603050405020304" pitchFamily="18" charset="0"/>
              </a:rPr>
              <a:t>Chip </a:t>
            </a:r>
            <a:r>
              <a:rPr lang="en-US" sz="2400" dirty="0">
                <a:ea typeface="Times New Roman" panose="02020603050405020304" pitchFamily="18" charset="0"/>
                <a:cs typeface="Times New Roman" panose="02020603050405020304" pitchFamily="18" charset="0"/>
              </a:rPr>
              <a:t>layout and breakdown of the chip area for </a:t>
            </a:r>
            <a:r>
              <a:rPr lang="en-US" sz="2400" dirty="0" smtClean="0">
                <a:ea typeface="Times New Roman" panose="02020603050405020304" pitchFamily="18" charset="0"/>
                <a:cs typeface="Times New Roman" panose="02020603050405020304" pitchFamily="18" charset="0"/>
              </a:rPr>
              <a:t>GateKeeper </a:t>
            </a:r>
            <a:r>
              <a:rPr lang="en-US" sz="2400" dirty="0">
                <a:ea typeface="Times New Roman" panose="02020603050405020304" pitchFamily="18" charset="0"/>
                <a:cs typeface="Times New Roman" panose="02020603050405020304" pitchFamily="18" charset="0"/>
              </a:rPr>
              <a:t>(for a read length of 300 </a:t>
            </a:r>
            <a:r>
              <a:rPr lang="en-US" sz="2400" dirty="0" err="1" smtClean="0">
                <a:ea typeface="Times New Roman" panose="02020603050405020304" pitchFamily="18" charset="0"/>
                <a:cs typeface="Times New Roman" panose="02020603050405020304" pitchFamily="18" charset="0"/>
              </a:rPr>
              <a:t>bp</a:t>
            </a:r>
            <a:r>
              <a:rPr lang="en-US" sz="2400" dirty="0" smtClean="0">
                <a:ea typeface="Times New Roman" panose="02020603050405020304" pitchFamily="18" charset="0"/>
                <a:cs typeface="Times New Roman" panose="02020603050405020304" pitchFamily="18" charset="0"/>
              </a:rPr>
              <a:t> and E=15).</a:t>
            </a:r>
            <a:endParaRPr lang="en-US" sz="2400" dirty="0"/>
          </a:p>
        </p:txBody>
      </p:sp>
      <p:cxnSp>
        <p:nvCxnSpPr>
          <p:cNvPr id="93" name="Straight Connector 92"/>
          <p:cNvCxnSpPr/>
          <p:nvPr/>
        </p:nvCxnSpPr>
        <p:spPr>
          <a:xfrm>
            <a:off x="9223778" y="24769863"/>
            <a:ext cx="0" cy="11064240"/>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9415364" y="24769863"/>
            <a:ext cx="0" cy="11064240"/>
          </a:xfrm>
          <a:prstGeom prst="line">
            <a:avLst/>
          </a:prstGeom>
          <a:ln>
            <a:solidFill>
              <a:srgbClr val="2C3FEB"/>
            </a:solidFill>
            <a:prstDash val="sys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aphicFrame>
        <p:nvGraphicFramePr>
          <p:cNvPr id="2093" name="Table 2092"/>
          <p:cNvGraphicFramePr>
            <a:graphicFrameLocks noGrp="1"/>
          </p:cNvGraphicFramePr>
          <p:nvPr>
            <p:extLst>
              <p:ext uri="{D42A27DB-BD31-4B8C-83A1-F6EECF244321}">
                <p14:modId xmlns:p14="http://schemas.microsoft.com/office/powerpoint/2010/main" val="2275004002"/>
              </p:ext>
            </p:extLst>
          </p:nvPr>
        </p:nvGraphicFramePr>
        <p:xfrm>
          <a:off x="19856972" y="32992297"/>
          <a:ext cx="7848729" cy="2651760"/>
        </p:xfrm>
        <a:graphic>
          <a:graphicData uri="http://schemas.openxmlformats.org/drawingml/2006/table">
            <a:tbl>
              <a:tblPr firstRow="1" firstCol="1" bandRow="1">
                <a:tableStyleId>{1FECB4D8-DB02-4DC6-A0A2-4F2EBAE1DC90}</a:tableStyleId>
              </a:tblPr>
              <a:tblGrid>
                <a:gridCol w="1704580"/>
                <a:gridCol w="2632984"/>
                <a:gridCol w="1786059"/>
                <a:gridCol w="1725106"/>
              </a:tblGrid>
              <a:tr h="883920">
                <a:tc>
                  <a:txBody>
                    <a:bodyPr/>
                    <a:lstStyle/>
                    <a:p>
                      <a:pPr marL="0" marR="0" algn="ctr">
                        <a:lnSpc>
                          <a:spcPct val="100000"/>
                        </a:lnSpc>
                        <a:spcBef>
                          <a:spcPts val="0"/>
                        </a:spcBef>
                        <a:spcAft>
                          <a:spcPts val="0"/>
                        </a:spcAft>
                      </a:pPr>
                      <a:r>
                        <a:rPr lang="en-US" sz="1800" b="0" dirty="0">
                          <a:solidFill>
                            <a:schemeClr val="tx1"/>
                          </a:solidFill>
                          <a:effectLst/>
                        </a:rPr>
                        <a:t>Read length / E</a:t>
                      </a:r>
                      <a:endParaRPr lang="en-US" sz="1800" b="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0" dirty="0" err="1">
                          <a:solidFill>
                            <a:schemeClr val="tx1"/>
                          </a:solidFill>
                          <a:effectLst/>
                        </a:rPr>
                        <a:t>mrFAST</a:t>
                      </a:r>
                      <a:r>
                        <a:rPr lang="en-US" sz="1800" b="0" dirty="0">
                          <a:solidFill>
                            <a:schemeClr val="tx1"/>
                          </a:solidFill>
                          <a:effectLst/>
                        </a:rPr>
                        <a:t> version </a:t>
                      </a:r>
                      <a:r>
                        <a:rPr lang="en-US" sz="1800" b="0" dirty="0" smtClean="0">
                          <a:solidFill>
                            <a:schemeClr val="tx1"/>
                          </a:solidFill>
                          <a:effectLst/>
                        </a:rPr>
                        <a:t>/</a:t>
                      </a:r>
                    </a:p>
                    <a:p>
                      <a:pPr marL="0" marR="0" algn="ctr">
                        <a:lnSpc>
                          <a:spcPct val="100000"/>
                        </a:lnSpc>
                        <a:spcBef>
                          <a:spcPts val="0"/>
                        </a:spcBef>
                        <a:spcAft>
                          <a:spcPts val="0"/>
                        </a:spcAft>
                      </a:pPr>
                      <a:r>
                        <a:rPr lang="en-US" sz="1800" b="0" dirty="0" smtClean="0">
                          <a:solidFill>
                            <a:schemeClr val="tx1"/>
                          </a:solidFill>
                          <a:effectLst/>
                        </a:rPr>
                        <a:t>pre-alignment </a:t>
                      </a:r>
                      <a:r>
                        <a:rPr lang="en-US" sz="1800" b="0" dirty="0">
                          <a:solidFill>
                            <a:schemeClr val="tx1"/>
                          </a:solidFill>
                          <a:effectLst/>
                        </a:rPr>
                        <a:t>type</a:t>
                      </a:r>
                      <a:endParaRPr lang="en-US" sz="1800" b="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0">
                          <a:solidFill>
                            <a:schemeClr val="tx1"/>
                          </a:solidFill>
                          <a:effectLst/>
                        </a:rPr>
                        <a:t>Filtering &amp;</a:t>
                      </a:r>
                    </a:p>
                    <a:p>
                      <a:pPr marL="0" marR="0" algn="ctr">
                        <a:lnSpc>
                          <a:spcPct val="100000"/>
                        </a:lnSpc>
                        <a:spcBef>
                          <a:spcPts val="0"/>
                        </a:spcBef>
                        <a:spcAft>
                          <a:spcPts val="0"/>
                        </a:spcAft>
                      </a:pPr>
                      <a:r>
                        <a:rPr lang="en-US" sz="1800" b="0">
                          <a:solidFill>
                            <a:schemeClr val="tx1"/>
                          </a:solidFill>
                          <a:effectLst/>
                        </a:rPr>
                        <a:t>Verification time (speed-up)</a:t>
                      </a:r>
                      <a:endParaRPr lang="en-US" sz="1800" b="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0" dirty="0">
                          <a:solidFill>
                            <a:schemeClr val="tx1"/>
                          </a:solidFill>
                          <a:effectLst/>
                        </a:rPr>
                        <a:t>Overall</a:t>
                      </a:r>
                    </a:p>
                    <a:p>
                      <a:pPr marL="0" marR="0" algn="ctr">
                        <a:lnSpc>
                          <a:spcPct val="100000"/>
                        </a:lnSpc>
                        <a:spcBef>
                          <a:spcPts val="0"/>
                        </a:spcBef>
                        <a:spcAft>
                          <a:spcPts val="0"/>
                        </a:spcAft>
                      </a:pPr>
                      <a:r>
                        <a:rPr lang="en-US" sz="1800" b="0" dirty="0">
                          <a:solidFill>
                            <a:schemeClr val="tx1"/>
                          </a:solidFill>
                          <a:effectLst/>
                        </a:rPr>
                        <a:t>mapping time (speed-up)</a:t>
                      </a:r>
                      <a:endParaRPr lang="en-US" sz="1800" b="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r>
              <a:tr h="294640">
                <a:tc rowSpan="3">
                  <a:txBody>
                    <a:bodyPr/>
                    <a:lstStyle/>
                    <a:p>
                      <a:pPr marL="0" marR="0" algn="ctr">
                        <a:lnSpc>
                          <a:spcPct val="100000"/>
                        </a:lnSpc>
                        <a:spcBef>
                          <a:spcPts val="0"/>
                        </a:spcBef>
                        <a:spcAft>
                          <a:spcPts val="0"/>
                        </a:spcAft>
                      </a:pPr>
                      <a:r>
                        <a:rPr lang="en-US" sz="1800" b="0" dirty="0">
                          <a:effectLst/>
                        </a:rPr>
                        <a:t>100 </a:t>
                      </a:r>
                      <a:r>
                        <a:rPr lang="en-US" sz="1800" b="0" dirty="0" err="1">
                          <a:effectLst/>
                        </a:rPr>
                        <a:t>bp</a:t>
                      </a:r>
                      <a:r>
                        <a:rPr lang="en-US" sz="1800" b="0" dirty="0">
                          <a:effectLst/>
                        </a:rPr>
                        <a:t> </a:t>
                      </a:r>
                    </a:p>
                    <a:p>
                      <a:pPr marL="0" marR="0" algn="ctr">
                        <a:lnSpc>
                          <a:spcPct val="100000"/>
                        </a:lnSpc>
                        <a:spcBef>
                          <a:spcPts val="0"/>
                        </a:spcBef>
                        <a:spcAft>
                          <a:spcPts val="0"/>
                        </a:spcAft>
                      </a:pPr>
                      <a:r>
                        <a:rPr lang="en-US" sz="1800" b="0" dirty="0">
                          <a:effectLst/>
                        </a:rPr>
                        <a:t>/ 5 edits</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rPr>
                        <a:t>2.1 / No Pre-alignment</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22.60 h (1x)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24.27 h (1x)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r h="294640">
                <a:tc vMerge="1">
                  <a:txBody>
                    <a:bodyPr/>
                    <a:lstStyle/>
                    <a:p>
                      <a:endParaRPr lang="en-US"/>
                    </a:p>
                  </a:txBody>
                  <a:tcPr/>
                </a:tc>
                <a:tc>
                  <a:txBody>
                    <a:bodyPr/>
                    <a:lstStyle/>
                    <a:p>
                      <a:pPr marL="0" marR="0">
                        <a:lnSpc>
                          <a:spcPct val="100000"/>
                        </a:lnSpc>
                        <a:spcBef>
                          <a:spcPts val="0"/>
                        </a:spcBef>
                        <a:spcAft>
                          <a:spcPts val="0"/>
                        </a:spcAft>
                      </a:pPr>
                      <a:r>
                        <a:rPr lang="en-US" sz="1800" b="0" dirty="0">
                          <a:effectLst/>
                        </a:rPr>
                        <a:t>2.6 / Adjacency Filter</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  5.65 h (4x)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 7.31 h (3.3x)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r h="294640">
                <a:tc vMerge="1">
                  <a:txBody>
                    <a:bodyPr/>
                    <a:lstStyle/>
                    <a:p>
                      <a:endParaRPr lang="en-US"/>
                    </a:p>
                  </a:txBody>
                  <a:tcPr/>
                </a:tc>
                <a:tc>
                  <a:txBody>
                    <a:bodyPr/>
                    <a:lstStyle/>
                    <a:p>
                      <a:pPr marL="0" marR="0">
                        <a:lnSpc>
                          <a:spcPct val="100000"/>
                        </a:lnSpc>
                        <a:spcBef>
                          <a:spcPts val="0"/>
                        </a:spcBef>
                        <a:spcAft>
                          <a:spcPts val="0"/>
                        </a:spcAft>
                      </a:pPr>
                      <a:r>
                        <a:rPr lang="en-US" sz="1800" b="0" dirty="0">
                          <a:effectLst/>
                        </a:rPr>
                        <a:t>2.1 / GateKeeper</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 0.55 h (41x)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 2.50 h (9.7x)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r h="294640">
                <a:tc rowSpan="3">
                  <a:txBody>
                    <a:bodyPr/>
                    <a:lstStyle/>
                    <a:p>
                      <a:pPr marL="0" marR="0" algn="ctr">
                        <a:lnSpc>
                          <a:spcPct val="100000"/>
                        </a:lnSpc>
                        <a:spcBef>
                          <a:spcPts val="0"/>
                        </a:spcBef>
                        <a:spcAft>
                          <a:spcPts val="0"/>
                        </a:spcAft>
                      </a:pPr>
                      <a:r>
                        <a:rPr lang="en-US" sz="1800" b="0" dirty="0">
                          <a:effectLst/>
                        </a:rPr>
                        <a:t>300 </a:t>
                      </a:r>
                      <a:r>
                        <a:rPr lang="en-US" sz="1800" b="0" dirty="0" err="1">
                          <a:effectLst/>
                        </a:rPr>
                        <a:t>bp</a:t>
                      </a:r>
                      <a:endParaRPr lang="en-US" sz="1800" b="0" dirty="0">
                        <a:effectLst/>
                      </a:endParaRPr>
                    </a:p>
                    <a:p>
                      <a:pPr marL="0" marR="0" algn="ctr">
                        <a:lnSpc>
                          <a:spcPct val="100000"/>
                        </a:lnSpc>
                        <a:spcBef>
                          <a:spcPts val="0"/>
                        </a:spcBef>
                        <a:spcAft>
                          <a:spcPts val="0"/>
                        </a:spcAft>
                      </a:pPr>
                      <a:r>
                        <a:rPr lang="en-US" sz="1800" b="0" dirty="0">
                          <a:effectLst/>
                        </a:rPr>
                        <a:t>/ 15 edits</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rPr>
                        <a:t>2.1 / No Pre-alignment</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0.94 h (1x)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a:effectLst/>
                        </a:rPr>
                        <a:t>1.02 h (1x)</a:t>
                      </a:r>
                      <a:endParaRPr lang="en-US" sz="1800" b="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r h="294640">
                <a:tc vMerge="1">
                  <a:txBody>
                    <a:bodyPr/>
                    <a:lstStyle/>
                    <a:p>
                      <a:endParaRPr lang="en-US"/>
                    </a:p>
                  </a:txBody>
                  <a:tcPr/>
                </a:tc>
                <a:tc>
                  <a:txBody>
                    <a:bodyPr/>
                    <a:lstStyle/>
                    <a:p>
                      <a:pPr marL="0" marR="0">
                        <a:lnSpc>
                          <a:spcPct val="100000"/>
                        </a:lnSpc>
                        <a:spcBef>
                          <a:spcPts val="0"/>
                        </a:spcBef>
                        <a:spcAft>
                          <a:spcPts val="0"/>
                        </a:spcAft>
                      </a:pPr>
                      <a:r>
                        <a:rPr lang="en-US" sz="1800" b="0" dirty="0">
                          <a:effectLst/>
                        </a:rPr>
                        <a:t>2.6 / Adjacency Filter</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0.04 h (24x)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0.12 h (8x)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r h="294640">
                <a:tc vMerge="1">
                  <a:txBody>
                    <a:bodyPr/>
                    <a:lstStyle/>
                    <a:p>
                      <a:endParaRPr lang="en-US"/>
                    </a:p>
                  </a:txBody>
                  <a:tcPr/>
                </a:tc>
                <a:tc>
                  <a:txBody>
                    <a:bodyPr/>
                    <a:lstStyle/>
                    <a:p>
                      <a:pPr marL="0" marR="0">
                        <a:lnSpc>
                          <a:spcPct val="100000"/>
                        </a:lnSpc>
                        <a:spcBef>
                          <a:spcPts val="0"/>
                        </a:spcBef>
                        <a:spcAft>
                          <a:spcPts val="0"/>
                        </a:spcAft>
                      </a:pPr>
                      <a:r>
                        <a:rPr lang="en-US" sz="1800" b="0" dirty="0">
                          <a:effectLst/>
                        </a:rPr>
                        <a:t>2.1 / GateKeeper</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0.003 h (279x)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800" b="0" dirty="0">
                          <a:effectLst/>
                        </a:rPr>
                        <a:t>0.09 h (11x)</a:t>
                      </a:r>
                      <a:endParaRPr lang="en-US" sz="18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r>
            </a:tbl>
          </a:graphicData>
        </a:graphic>
      </p:graphicFrame>
      <p:sp>
        <p:nvSpPr>
          <p:cNvPr id="2094" name="Rectangle 234"/>
          <p:cNvSpPr>
            <a:spLocks noChangeArrowheads="1"/>
          </p:cNvSpPr>
          <p:nvPr/>
        </p:nvSpPr>
        <p:spPr bwMode="auto">
          <a:xfrm>
            <a:off x="19573564" y="32074713"/>
            <a:ext cx="81543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56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256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256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256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256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256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256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256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25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563" algn="l"/>
              </a:tabLst>
            </a:pPr>
            <a:r>
              <a:rPr kumimoji="0" lang="en-US" altLang="zh-CN" sz="2400" i="0" u="none" strike="noStrike" cap="none" normalizeH="0" baseline="0" dirty="0" smtClean="0">
                <a:ln>
                  <a:noFill/>
                </a:ln>
                <a:solidFill>
                  <a:schemeClr val="tx1"/>
                </a:solidFill>
                <a:effectLst/>
                <a:latin typeface="+mj-lt"/>
                <a:ea typeface="MS Mincho" panose="02020609040205080304" pitchFamily="49" charset="-128"/>
                <a:cs typeface="Times New Roman" panose="02020603050405020304" pitchFamily="18" charset="0"/>
              </a:rPr>
              <a:t>Overall </a:t>
            </a:r>
            <a:r>
              <a:rPr kumimoji="0" lang="en-US" altLang="zh-CN" sz="2400" i="0" u="none" strike="noStrike" cap="none" normalizeH="0" baseline="0" dirty="0" err="1" smtClean="0">
                <a:ln>
                  <a:noFill/>
                </a:ln>
                <a:solidFill>
                  <a:schemeClr val="tx1"/>
                </a:solidFill>
                <a:effectLst/>
                <a:latin typeface="+mj-lt"/>
                <a:ea typeface="MS Mincho" panose="02020609040205080304" pitchFamily="49" charset="-128"/>
                <a:cs typeface="Times New Roman" panose="02020603050405020304" pitchFamily="18" charset="0"/>
              </a:rPr>
              <a:t>mrFAST</a:t>
            </a:r>
            <a:r>
              <a:rPr kumimoji="0" lang="en-US" altLang="zh-CN" sz="2400" i="0" u="none" strike="noStrike" cap="none" normalizeH="0" baseline="0" dirty="0" smtClean="0">
                <a:ln>
                  <a:noFill/>
                </a:ln>
                <a:solidFill>
                  <a:schemeClr val="tx1"/>
                </a:solidFill>
                <a:effectLst/>
                <a:latin typeface="+mj-lt"/>
                <a:ea typeface="MS Mincho" panose="02020609040205080304" pitchFamily="49" charset="-128"/>
                <a:cs typeface="Times New Roman" panose="02020603050405020304" pitchFamily="18" charset="0"/>
              </a:rPr>
              <a:t> mapping time (in hours) with and without a pre-alignment step, with an edit distance threshold of 5%</a:t>
            </a:r>
            <a:r>
              <a:rPr lang="en-US" altLang="zh-CN" sz="2400" dirty="0">
                <a:latin typeface="+mj-lt"/>
              </a:rPr>
              <a:t>.</a:t>
            </a:r>
            <a:endParaRPr kumimoji="0" lang="en-US" altLang="zh-CN" sz="2400" i="0" u="none" strike="noStrike" cap="none" normalizeH="0" baseline="0" dirty="0" smtClean="0">
              <a:ln>
                <a:noFill/>
              </a:ln>
              <a:solidFill>
                <a:schemeClr val="tx1"/>
              </a:solidFill>
              <a:effectLst/>
              <a:latin typeface="+mj-lt"/>
            </a:endParaRPr>
          </a:p>
        </p:txBody>
      </p:sp>
      <p:sp>
        <p:nvSpPr>
          <p:cNvPr id="102" name="TextBox 101"/>
          <p:cNvSpPr txBox="1"/>
          <p:nvPr/>
        </p:nvSpPr>
        <p:spPr>
          <a:xfrm>
            <a:off x="19592748" y="31475493"/>
            <a:ext cx="8112953" cy="550160"/>
          </a:xfrm>
          <a:prstGeom prst="roundRect">
            <a:avLst/>
          </a:prstGeom>
          <a:solidFill>
            <a:srgbClr val="00B050"/>
          </a:solidFill>
          <a:ln>
            <a:noFill/>
          </a:ln>
        </p:spPr>
        <p:txBody>
          <a:bodyPr wrap="square" lIns="0" tIns="0" rIns="0" bIns="0" rtlCol="0">
            <a:spAutoFit/>
          </a:bodyPr>
          <a:lstStyle/>
          <a:p>
            <a:pPr algn="ctr"/>
            <a:r>
              <a:rPr lang="en-US" sz="3200" b="1" dirty="0" smtClean="0">
                <a:solidFill>
                  <a:schemeClr val="bg1"/>
                </a:solidFill>
              </a:rPr>
              <a:t>Pre-alignment + Alignment Steps</a:t>
            </a:r>
            <a:endParaRPr lang="en-US" sz="3200" b="1" dirty="0">
              <a:solidFill>
                <a:schemeClr val="bg1"/>
              </a:solidFill>
            </a:endParaRPr>
          </a:p>
        </p:txBody>
      </p:sp>
    </p:spTree>
    <p:extLst>
      <p:ext uri="{BB962C8B-B14F-4D97-AF65-F5344CB8AC3E}">
        <p14:creationId xmlns:p14="http://schemas.microsoft.com/office/powerpoint/2010/main" val="371579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21.xml.rels><?xml version="1.0" encoding="UTF-8" standalone="yes"?>
<Relationships xmlns="http://schemas.openxmlformats.org/package/2006/relationships"><Relationship Id="rId1" Type="http://schemas.openxmlformats.org/officeDocument/2006/relationships/image" Target="../media/image8.jpeg"/></Relationships>
</file>

<file path=ppt/theme/_rels/theme4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Safari 2">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5A6E1B7-D847-43DE-A3B6-3A038B72A9F9}"/>
    </a:ext>
  </a:ext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983E33B0-714B-4FBA-8AA6-1B4454EC00EC}"/>
    </a:ext>
  </a:extLst>
</a:theme>
</file>

<file path=ppt/theme/theme100.xml><?xml version="1.0" encoding="utf-8"?>
<a:theme xmlns:a="http://schemas.openxmlformats.org/drawingml/2006/main" name="8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F4A8856-EED2-4CF7-94E5-1B08B05FDB43}"/>
    </a:ext>
  </a:extLst>
</a:theme>
</file>

<file path=ppt/theme/theme101.xml><?xml version="1.0" encoding="utf-8"?>
<a:theme xmlns:a="http://schemas.openxmlformats.org/drawingml/2006/main" name="8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693019B-5C42-458B-A1FD-9F557B8838BF}"/>
    </a:ext>
  </a:extLst>
</a:theme>
</file>

<file path=ppt/theme/theme10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tlu_memory-scaling_memcon13_talk (1).pptx" id="{1D09C5EE-DC30-4F85-84AA-519B89166748}" vid="{5DED0AF8-637D-490F-B56E-C8CE9BE1B1E6}"/>
    </a:ext>
  </a:extLst>
</a:theme>
</file>

<file path=ppt/theme/theme103.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9FF7B4E-A4C3-4844-85C5-F65A1B27D87A}"/>
    </a:ext>
  </a:extLst>
</a:theme>
</file>

<file path=ppt/theme/theme104.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2A145CD-8E6F-47E8-A99D-98CF76BCCA93}"/>
    </a:ext>
  </a:extLst>
</a:theme>
</file>

<file path=ppt/theme/theme105.xml><?xml version="1.0" encoding="utf-8"?>
<a:theme xmlns:a="http://schemas.openxmlformats.org/drawingml/2006/main" name="9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774A5E3-7C53-4B01-8FC3-75155DFE32AF}"/>
    </a:ext>
  </a:extLst>
</a:theme>
</file>

<file path=ppt/theme/theme106.xml><?xml version="1.0" encoding="utf-8"?>
<a:theme xmlns:a="http://schemas.openxmlformats.org/drawingml/2006/main" name="9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1F2A948-501C-457A-AE41-E1B6C4D6974C}"/>
    </a:ext>
  </a:extLst>
</a:theme>
</file>

<file path=ppt/theme/theme107.xml><?xml version="1.0" encoding="utf-8"?>
<a:theme xmlns:a="http://schemas.openxmlformats.org/drawingml/2006/main" name="9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8B2D144-4AEF-4DA1-99B3-54227CF8B4ED}"/>
    </a:ext>
  </a:extLst>
</a:theme>
</file>

<file path=ppt/theme/theme108.xml><?xml version="1.0" encoding="utf-8"?>
<a:theme xmlns:a="http://schemas.openxmlformats.org/drawingml/2006/main" name="9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A56EB33-FDD6-47C4-891D-4545D1CC38BE}"/>
    </a:ext>
  </a:extLst>
</a:theme>
</file>

<file path=ppt/theme/theme109.xml><?xml version="1.0" encoding="utf-8"?>
<a:theme xmlns:a="http://schemas.openxmlformats.org/drawingml/2006/main" name="9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E043427-7350-434F-8427-4656C125567A}"/>
    </a:ext>
  </a:ext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CEEFE18-E2EC-41A6-877A-4D253E46B78E}"/>
    </a:ext>
  </a:extLst>
</a:theme>
</file>

<file path=ppt/theme/theme110.xml><?xml version="1.0" encoding="utf-8"?>
<a:theme xmlns:a="http://schemas.openxmlformats.org/drawingml/2006/main" name="9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A4C8D5E-8216-448A-8556-563C1243A035}"/>
    </a:ext>
  </a:extLst>
</a:theme>
</file>

<file path=ppt/theme/theme111.xml><?xml version="1.0" encoding="utf-8"?>
<a:theme xmlns:a="http://schemas.openxmlformats.org/drawingml/2006/main" name="9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AB27B91-83E3-4DB1-9E1E-03B4FB936401}"/>
    </a:ext>
  </a:extLst>
</a:theme>
</file>

<file path=ppt/theme/theme112.xml><?xml version="1.0" encoding="utf-8"?>
<a:theme xmlns:a="http://schemas.openxmlformats.org/drawingml/2006/main" name="9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64F43-F885-43FD-AA0E-9B506A9C2932}"/>
    </a:ext>
  </a:extLst>
</a:theme>
</file>

<file path=ppt/theme/theme113.xml><?xml version="1.0" encoding="utf-8"?>
<a:theme xmlns:a="http://schemas.openxmlformats.org/drawingml/2006/main" name="10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5B3FF02-0AC7-4878-8C18-1FFBD5118EBD}"/>
    </a:ext>
  </a:extLst>
</a:theme>
</file>

<file path=ppt/theme/theme114.xml><?xml version="1.0" encoding="utf-8"?>
<a:theme xmlns:a="http://schemas.openxmlformats.org/drawingml/2006/main" name="10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8105E-F23A-4E63-8148-1AC819D30DBB}"/>
    </a:ext>
  </a:extLst>
</a:theme>
</file>

<file path=ppt/theme/theme115.xml><?xml version="1.0" encoding="utf-8"?>
<a:theme xmlns:a="http://schemas.openxmlformats.org/drawingml/2006/main" name="10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21DEE8F2-9802-42EB-975A-535ACD6ED88C}"/>
    </a:ext>
  </a:extLst>
</a:theme>
</file>

<file path=ppt/theme/theme116.xml><?xml version="1.0" encoding="utf-8"?>
<a:theme xmlns:a="http://schemas.openxmlformats.org/drawingml/2006/main" name="10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7C2A74A-C3DC-49BB-8D12-79BC077641CA}"/>
    </a:ext>
  </a:extLst>
</a:theme>
</file>

<file path=ppt/theme/theme11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3AD6C3CD-3F83-4C97-91F0-00D3A3752416}"/>
    </a:ext>
  </a:extLst>
</a:theme>
</file>

<file path=ppt/theme/theme1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0BFB38D2-2136-4F09-8A0D-DBD4FD8F8B30}"/>
    </a:ext>
  </a:extLst>
</a:theme>
</file>

<file path=ppt/theme/theme119.xml><?xml version="1.0" encoding="utf-8"?>
<a:theme xmlns:a="http://schemas.openxmlformats.org/drawingml/2006/main" name="10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2FCC4A2-79E2-4485-8C98-DA513D179192}"/>
    </a:ext>
  </a:ext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8708683-6C84-419F-AD0E-AD7C82B138FE}"/>
    </a:ext>
  </a:extLst>
</a:theme>
</file>

<file path=ppt/theme/theme12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tlu_memory-scaling_memcon13_talk (1).pptx" id="{1D09C5EE-DC30-4F85-84AA-519B89166748}" vid="{B9BA71EF-5EB2-485C-8BB6-00C3568A24C7}"/>
    </a:ext>
  </a:extLst>
</a:theme>
</file>

<file path=ppt/theme/theme121.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902C7D5-74F8-432E-84A6-E2CE6B8E29F7}"/>
    </a:ext>
  </a:extLst>
</a:theme>
</file>

<file path=ppt/theme/theme122.xml><?xml version="1.0" encoding="utf-8"?>
<a:theme xmlns:a="http://schemas.openxmlformats.org/drawingml/2006/main" name="10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708C683-353C-421C-A664-75BB11434D67}"/>
    </a:ext>
  </a:extLst>
</a:theme>
</file>

<file path=ppt/theme/theme123.xml><?xml version="1.0" encoding="utf-8"?>
<a:theme xmlns:a="http://schemas.openxmlformats.org/drawingml/2006/main" name="10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6B4D32D-F16F-42BA-94B2-4F97B7CBCB51}"/>
    </a:ext>
  </a:extLst>
</a:theme>
</file>

<file path=ppt/theme/theme124.xml><?xml version="1.0" encoding="utf-8"?>
<a:theme xmlns:a="http://schemas.openxmlformats.org/drawingml/2006/main" name="10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F4C3035-CAE8-480D-AB6E-B9B9E149E24D}"/>
    </a:ext>
  </a:extLst>
</a:theme>
</file>

<file path=ppt/theme/theme12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5D43A470-C837-404A-A31F-DE76FD6F2EC8}"/>
    </a:ext>
  </a:extLst>
</a:theme>
</file>

<file path=ppt/theme/theme126.xml><?xml version="1.0" encoding="utf-8"?>
<a:theme xmlns:a="http://schemas.openxmlformats.org/drawingml/2006/main" name="10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E832CF4-5E69-491A-A8A4-F1712069B38C}"/>
    </a:ext>
  </a:extLst>
</a:theme>
</file>

<file path=ppt/theme/theme127.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389A7F1C-8842-4D79-9FBB-908C5DA9C289}"/>
    </a:ext>
  </a:extLst>
</a:theme>
</file>

<file path=ppt/theme/theme128.xml><?xml version="1.0" encoding="utf-8"?>
<a:theme xmlns:a="http://schemas.openxmlformats.org/drawingml/2006/main" name="10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03E93DE-D63C-43CE-98B2-7D56B97D6F8E}"/>
    </a:ext>
  </a:extLst>
</a:theme>
</file>

<file path=ppt/theme/theme12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69A6D134-B102-4ED9-A3F2-1BC519E3BCE3}"/>
    </a:ext>
  </a:ext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232D700-6960-4C8D-888E-1D43FF7212F1}"/>
    </a:ext>
  </a:extLst>
</a:theme>
</file>

<file path=ppt/theme/theme130.xml><?xml version="1.0" encoding="utf-8"?>
<a:theme xmlns:a="http://schemas.openxmlformats.org/drawingml/2006/main" name="1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5382E892-A150-4DA3-A76D-080C6A626A12}"/>
    </a:ext>
  </a:extLst>
</a:theme>
</file>

<file path=ppt/theme/theme131.xml><?xml version="1.0" encoding="utf-8"?>
<a:theme xmlns:a="http://schemas.openxmlformats.org/drawingml/2006/main" name="1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9C5A837-9A1D-4FC9-BCE4-DE15CAD94ED3}"/>
    </a:ext>
  </a:extLst>
</a:theme>
</file>

<file path=ppt/theme/theme132.xml><?xml version="1.0" encoding="utf-8"?>
<a:theme xmlns:a="http://schemas.openxmlformats.org/drawingml/2006/main" name="1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6B87B8B-A7A2-48A3-86D8-4FECABA3566E}"/>
    </a:ext>
  </a:extLst>
</a:theme>
</file>

<file path=ppt/theme/theme133.xml><?xml version="1.0" encoding="utf-8"?>
<a:theme xmlns:a="http://schemas.openxmlformats.org/drawingml/2006/main" name="1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FBC67F4-7156-4988-B10F-915A42297AA7}"/>
    </a:ext>
  </a:extLst>
</a:theme>
</file>

<file path=ppt/theme/theme134.xml><?xml version="1.0" encoding="utf-8"?>
<a:theme xmlns:a="http://schemas.openxmlformats.org/drawingml/2006/main" name="1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4FBDCB2-3840-4D7B-85C2-4D7F1283DE0C}"/>
    </a:ext>
  </a:extLst>
</a:theme>
</file>

<file path=ppt/theme/theme135.xml><?xml version="1.0" encoding="utf-8"?>
<a:theme xmlns:a="http://schemas.openxmlformats.org/drawingml/2006/main" name="1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A48AEFC-1CCF-4CFD-9B35-77A43680EA57}"/>
    </a:ext>
  </a:extLst>
</a:theme>
</file>

<file path=ppt/theme/theme136.xml><?xml version="1.0" encoding="utf-8"?>
<a:theme xmlns:a="http://schemas.openxmlformats.org/drawingml/2006/main" name="1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7812C06-F53A-43A7-AB49-3CDB937AC9D4}"/>
    </a:ext>
  </a:extLst>
</a:theme>
</file>

<file path=ppt/theme/theme137.xml><?xml version="1.0" encoding="utf-8"?>
<a:theme xmlns:a="http://schemas.openxmlformats.org/drawingml/2006/main" name="1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CB05CF5-A54A-44B9-942B-893BB27F0813}"/>
    </a:ext>
  </a:extLst>
</a:theme>
</file>

<file path=ppt/theme/theme138.xml><?xml version="1.0" encoding="utf-8"?>
<a:theme xmlns:a="http://schemas.openxmlformats.org/drawingml/2006/main" name="1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FFC259A-5009-4493-BBE8-8CC883E4C4CB}"/>
    </a:ext>
  </a:extLst>
</a:theme>
</file>

<file path=ppt/theme/theme139.xml><?xml version="1.0" encoding="utf-8"?>
<a:theme xmlns:a="http://schemas.openxmlformats.org/drawingml/2006/main" name="1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12AA717-C4D6-44B4-9303-3C927A17F7D0}"/>
    </a:ext>
  </a:ext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C9FD73F-2A76-4A93-995E-21FFE7AC97F3}"/>
    </a:ext>
  </a:extLst>
</a:theme>
</file>

<file path=ppt/theme/theme140.xml><?xml version="1.0" encoding="utf-8"?>
<a:theme xmlns:a="http://schemas.openxmlformats.org/drawingml/2006/main" name="1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93C425E-5FE3-43A4-B133-8981614E477D}"/>
    </a:ext>
  </a:extLst>
</a:theme>
</file>

<file path=ppt/theme/theme141.xml><?xml version="1.0" encoding="utf-8"?>
<a:theme xmlns:a="http://schemas.openxmlformats.org/drawingml/2006/main" name="1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CBB1364-06F3-4F4B-9267-2F4A6F01AD53}"/>
    </a:ext>
  </a:extLst>
</a:theme>
</file>

<file path=ppt/theme/theme142.xml><?xml version="1.0" encoding="utf-8"?>
<a:theme xmlns:a="http://schemas.openxmlformats.org/drawingml/2006/main" name="1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16AE6A8-FDC8-4E08-B0FF-84834DCF6F2A}"/>
    </a:ext>
  </a:extLst>
</a:theme>
</file>

<file path=ppt/theme/theme143.xml><?xml version="1.0" encoding="utf-8"?>
<a:theme xmlns:a="http://schemas.openxmlformats.org/drawingml/2006/main" name="1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F3D0131-278D-4BAA-8D56-247E0FE38701}"/>
    </a:ext>
  </a:extLst>
</a:theme>
</file>

<file path=ppt/theme/theme144.xml><?xml version="1.0" encoding="utf-8"?>
<a:theme xmlns:a="http://schemas.openxmlformats.org/drawingml/2006/main" name="1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8902541A-EC54-4DC8-87B3-573FDE9AA78E}"/>
    </a:ext>
  </a:extLst>
</a:theme>
</file>

<file path=ppt/theme/theme145.xml><?xml version="1.0" encoding="utf-8"?>
<a:theme xmlns:a="http://schemas.openxmlformats.org/drawingml/2006/main" name="1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04264D7-7DC8-4754-8413-38E0253D81C1}"/>
    </a:ext>
  </a:extLst>
</a:theme>
</file>

<file path=ppt/theme/theme146.xml><?xml version="1.0" encoding="utf-8"?>
<a:theme xmlns:a="http://schemas.openxmlformats.org/drawingml/2006/main" name="1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7986E66-52A2-432A-9E61-2DF9B44EDF83}"/>
    </a:ext>
  </a:extLst>
</a:theme>
</file>

<file path=ppt/theme/theme14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1D5250F-2337-4E6A-A785-12C65AF6575A}"/>
    </a:ext>
  </a:ext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24404D4-3E17-41FA-B408-36F4C078C82C}"/>
    </a:ext>
  </a:ext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C25EF39-64E5-415D-BF08-2BB952DF85CC}"/>
    </a:ext>
  </a:ext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C2F0A39-AFD0-4521-8C02-2384E6DCD523}"/>
    </a:ext>
  </a:extLst>
</a:theme>
</file>

<file path=ppt/theme/theme19.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06C8276B-BC15-4DAF-A108-FFC35FC6C000}"/>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C3646AF-16D2-42E0-BFBE-564A5CFD4DAE}"/>
    </a:ext>
  </a:ext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D85D45C-1A39-47E1-9CD9-CCE0F2D41FBB}"/>
    </a:ext>
  </a:ext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588CB9CF-2CAA-49A6-A6F8-08862AB99D61}"/>
    </a:ext>
  </a:ext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1142165-D6D8-400B-B346-AEFE6FB3D190}"/>
    </a:ext>
  </a:ext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68C10D7-367C-424D-AE5E-B9FBB0721B49}"/>
    </a:ext>
  </a:ext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E4BA246-1635-42A4-B17D-DEDD246CDB93}"/>
    </a:ext>
  </a:ext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A9203EC-3D69-450B-9806-D50853BA06C5}"/>
    </a:ext>
  </a:extLst>
</a:theme>
</file>

<file path=ppt/theme/theme2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45FB2F3-7213-498B-AE28-740461DC28E8}"/>
    </a:ext>
  </a:ext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F4A8856-EED2-4CF7-94E5-1B08B05FDB43}"/>
    </a:ext>
  </a:extLst>
</a:theme>
</file>

<file path=ppt/theme/theme28.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693019B-5C42-458B-A1FD-9F557B8838BF}"/>
    </a:ext>
  </a:ext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tlu_memory-scaling_memcon13_talk (1).pptx" id="{1D09C5EE-DC30-4F85-84AA-519B89166748}" vid="{5DED0AF8-637D-490F-B56E-C8CE9BE1B1E6}"/>
    </a:ext>
  </a:ext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984A4-129E-46B8-B1D1-6038ED8C1B8B}"/>
    </a:ext>
  </a:ext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9FF7B4E-A4C3-4844-85C5-F65A1B27D87A}"/>
    </a:ext>
  </a:ext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2A145CD-8E6F-47E8-A99D-98CF76BCCA93}"/>
    </a:ext>
  </a:extLst>
</a:theme>
</file>

<file path=ppt/theme/theme32.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774A5E3-7C53-4B01-8FC3-75155DFE32AF}"/>
    </a:ext>
  </a:extLst>
</a:theme>
</file>

<file path=ppt/theme/theme33.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1F2A948-501C-457A-AE41-E1B6C4D6974C}"/>
    </a:ext>
  </a:extLst>
</a:theme>
</file>

<file path=ppt/theme/theme34.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8B2D144-4AEF-4DA1-99B3-54227CF8B4ED}"/>
    </a:ext>
  </a:extLst>
</a:theme>
</file>

<file path=ppt/theme/theme35.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A56EB33-FDD6-47C4-891D-4545D1CC38BE}"/>
    </a:ext>
  </a:extLst>
</a:theme>
</file>

<file path=ppt/theme/theme36.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E043427-7350-434F-8427-4656C125567A}"/>
    </a:ext>
  </a:extLst>
</a:theme>
</file>

<file path=ppt/theme/theme37.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A4C8D5E-8216-448A-8556-563C1243A035}"/>
    </a:ext>
  </a:ext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AB27B91-83E3-4DB1-9E1E-03B4FB936401}"/>
    </a:ext>
  </a:extLst>
</a:theme>
</file>

<file path=ppt/theme/theme3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64F43-F885-43FD-AA0E-9B506A9C2932}"/>
    </a:ext>
  </a:ext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9CD302B-036E-44CD-A402-627BF06B99D7}"/>
    </a:ext>
  </a:extLst>
</a:theme>
</file>

<file path=ppt/theme/theme4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5B3FF02-0AC7-4878-8C18-1FFBD5118EBD}"/>
    </a:ext>
  </a:extLst>
</a:theme>
</file>

<file path=ppt/theme/theme41.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8105E-F23A-4E63-8148-1AC819D30DBB}"/>
    </a:ext>
  </a:ext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21DEE8F2-9802-42EB-975A-535ACD6ED88C}"/>
    </a:ext>
  </a:extLst>
</a:theme>
</file>

<file path=ppt/theme/theme43.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7C2A74A-C3DC-49BB-8D12-79BC077641CA}"/>
    </a:ext>
  </a:extLst>
</a:theme>
</file>

<file path=ppt/theme/theme4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3AD6C3CD-3F83-4C97-91F0-00D3A3752416}"/>
    </a:ext>
  </a:extLst>
</a:theme>
</file>

<file path=ppt/theme/theme4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0BFB38D2-2136-4F09-8A0D-DBD4FD8F8B30}"/>
    </a:ext>
  </a:extLst>
</a:theme>
</file>

<file path=ppt/theme/theme46.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2FCC4A2-79E2-4485-8C98-DA513D179192}"/>
    </a:ext>
  </a:extLst>
</a:theme>
</file>

<file path=ppt/theme/theme4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tlu_memory-scaling_memcon13_talk (1).pptx" id="{1D09C5EE-DC30-4F85-84AA-519B89166748}" vid="{B9BA71EF-5EB2-485C-8BB6-00C3568A24C7}"/>
    </a:ext>
  </a:extLst>
</a:theme>
</file>

<file path=ppt/theme/theme48.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902C7D5-74F8-432E-84A6-E2CE6B8E29F7}"/>
    </a:ext>
  </a:ext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708C683-353C-421C-A664-75BB11434D67}"/>
    </a:ext>
  </a:ext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6377A3F-301F-48F7-A849-BBFF8ECB78D2}"/>
    </a:ext>
  </a:ext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6B4D32D-F16F-42BA-94B2-4F97B7CBCB51}"/>
    </a:ext>
  </a:extLst>
</a:theme>
</file>

<file path=ppt/theme/theme5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F4C3035-CAE8-480D-AB6E-B9B9E149E24D}"/>
    </a:ext>
  </a:extLst>
</a:theme>
</file>

<file path=ppt/theme/theme5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5D43A470-C837-404A-A31F-DE76FD6F2EC8}"/>
    </a:ext>
  </a:ext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E832CF4-5E69-491A-A8A4-F1712069B38C}"/>
    </a:ext>
  </a:extLst>
</a:theme>
</file>

<file path=ppt/theme/theme5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389A7F1C-8842-4D79-9FBB-908C5DA9C289}"/>
    </a:ext>
  </a:extLst>
</a:theme>
</file>

<file path=ppt/theme/theme5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03E93DE-D63C-43CE-98B2-7D56B97D6F8E}"/>
    </a:ext>
  </a:extLst>
</a:theme>
</file>

<file path=ppt/theme/theme5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69A6D134-B102-4ED9-A3F2-1BC519E3BCE3}"/>
    </a:ext>
  </a:extLst>
</a:theme>
</file>

<file path=ppt/theme/theme57.xml><?xml version="1.0" encoding="utf-8"?>
<a:theme xmlns:a="http://schemas.openxmlformats.org/drawingml/2006/main" name="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5382E892-A150-4DA3-A76D-080C6A626A12}"/>
    </a:ext>
  </a:extLst>
</a:theme>
</file>

<file path=ppt/theme/theme58.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9C5A837-9A1D-4FC9-BCE4-DE15CAD94ED3}"/>
    </a:ext>
  </a:extLst>
</a:theme>
</file>

<file path=ppt/theme/theme59.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6B87B8B-A7A2-48A3-86D8-4FECABA3566E}"/>
    </a:ext>
  </a:ext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480E995-D7DB-447C-8C3A-F71BBA8F35CA}"/>
    </a:ext>
  </a:extLst>
</a:theme>
</file>

<file path=ppt/theme/theme60.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FBC67F4-7156-4988-B10F-915A42297AA7}"/>
    </a:ext>
  </a:extLst>
</a:theme>
</file>

<file path=ppt/theme/theme61.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4FBDCB2-3840-4D7B-85C2-4D7F1283DE0C}"/>
    </a:ext>
  </a:extLst>
</a:theme>
</file>

<file path=ppt/theme/theme62.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A48AEFC-1CCF-4CFD-9B35-77A43680EA57}"/>
    </a:ext>
  </a:extLst>
</a:theme>
</file>

<file path=ppt/theme/theme63.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7812C06-F53A-43A7-AB49-3CDB937AC9D4}"/>
    </a:ext>
  </a:extLst>
</a:theme>
</file>

<file path=ppt/theme/theme64.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CB05CF5-A54A-44B9-942B-893BB27F0813}"/>
    </a:ext>
  </a:extLst>
</a:theme>
</file>

<file path=ppt/theme/theme65.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FFC259A-5009-4493-BBE8-8CC883E4C4CB}"/>
    </a:ext>
  </a:extLst>
</a:theme>
</file>

<file path=ppt/theme/theme66.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12AA717-C4D6-44B4-9303-3C927A17F7D0}"/>
    </a:ext>
  </a:extLst>
</a:theme>
</file>

<file path=ppt/theme/theme67.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93C425E-5FE3-43A4-B133-8981614E477D}"/>
    </a:ext>
  </a:extLst>
</a:theme>
</file>

<file path=ppt/theme/theme68.xml><?xml version="1.0" encoding="utf-8"?>
<a:theme xmlns:a="http://schemas.openxmlformats.org/drawingml/2006/main" name="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CBB1364-06F3-4F4B-9267-2F4A6F01AD53}"/>
    </a:ext>
  </a:extLst>
</a:theme>
</file>

<file path=ppt/theme/theme69.xml><?xml version="1.0" encoding="utf-8"?>
<a:theme xmlns:a="http://schemas.openxmlformats.org/drawingml/2006/main" name="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16AE6A8-FDC8-4E08-B0FF-84834DCF6F2A}"/>
    </a:ext>
  </a:ext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01C8E401-EA80-4AA0-82B4-FF0D4EC51607}"/>
    </a:ext>
  </a:extLst>
</a:theme>
</file>

<file path=ppt/theme/theme70.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F3D0131-278D-4BAA-8D56-247E0FE38701}"/>
    </a:ext>
  </a:extLst>
</a:theme>
</file>

<file path=ppt/theme/theme71.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8902541A-EC54-4DC8-87B3-573FDE9AA78E}"/>
    </a:ext>
  </a:extLst>
</a:theme>
</file>

<file path=ppt/theme/theme72.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04264D7-7DC8-4754-8413-38E0253D81C1}"/>
    </a:ext>
  </a:extLst>
</a:theme>
</file>

<file path=ppt/theme/theme73.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7986E66-52A2-432A-9E61-2DF9B44EDF83}"/>
    </a:ext>
  </a:extLst>
</a:theme>
</file>

<file path=ppt/theme/theme74.xml><?xml version="1.0" encoding="utf-8"?>
<a:theme xmlns:a="http://schemas.openxmlformats.org/drawingml/2006/main" name="1_Safari 2">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5A6E1B7-D847-43DE-A3B6-3A038B72A9F9}"/>
    </a:ext>
  </a:extLst>
</a:theme>
</file>

<file path=ppt/theme/theme75.xml><?xml version="1.0" encoding="utf-8"?>
<a:theme xmlns:a="http://schemas.openxmlformats.org/drawingml/2006/main" name="6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C3646AF-16D2-42E0-BFBE-564A5CFD4DAE}"/>
    </a:ext>
  </a:extLst>
</a:theme>
</file>

<file path=ppt/theme/theme76.xml><?xml version="1.0" encoding="utf-8"?>
<a:theme xmlns:a="http://schemas.openxmlformats.org/drawingml/2006/main" name="6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984A4-129E-46B8-B1D1-6038ED8C1B8B}"/>
    </a:ext>
  </a:extLst>
</a:theme>
</file>

<file path=ppt/theme/theme77.xml><?xml version="1.0" encoding="utf-8"?>
<a:theme xmlns:a="http://schemas.openxmlformats.org/drawingml/2006/main" name="6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9CD302B-036E-44CD-A402-627BF06B99D7}"/>
    </a:ext>
  </a:extLst>
</a:theme>
</file>

<file path=ppt/theme/theme78.xml><?xml version="1.0" encoding="utf-8"?>
<a:theme xmlns:a="http://schemas.openxmlformats.org/drawingml/2006/main" name="6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6377A3F-301F-48F7-A849-BBFF8ECB78D2}"/>
    </a:ext>
  </a:extLst>
</a:theme>
</file>

<file path=ppt/theme/theme79.xml><?xml version="1.0" encoding="utf-8"?>
<a:theme xmlns:a="http://schemas.openxmlformats.org/drawingml/2006/main" name="6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480E995-D7DB-447C-8C3A-F71BBA8F35CA}"/>
    </a:ext>
  </a:ext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9054FCC-0CDC-4CAD-B1B4-A60AE9A297E2}"/>
    </a:ext>
  </a:extLst>
</a:theme>
</file>

<file path=ppt/theme/theme80.xml><?xml version="1.0" encoding="utf-8"?>
<a:theme xmlns:a="http://schemas.openxmlformats.org/drawingml/2006/main" name="6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01C8E401-EA80-4AA0-82B4-FF0D4EC51607}"/>
    </a:ext>
  </a:extLst>
</a:theme>
</file>

<file path=ppt/theme/theme81.xml><?xml version="1.0" encoding="utf-8"?>
<a:theme xmlns:a="http://schemas.openxmlformats.org/drawingml/2006/main" name="7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9054FCC-0CDC-4CAD-B1B4-A60AE9A297E2}"/>
    </a:ext>
  </a:extLst>
</a:theme>
</file>

<file path=ppt/theme/theme82.xml><?xml version="1.0" encoding="utf-8"?>
<a:theme xmlns:a="http://schemas.openxmlformats.org/drawingml/2006/main" name="71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6E44139-9E30-4972-80B5-F96EC19073F9}"/>
    </a:ext>
  </a:extLst>
</a:theme>
</file>

<file path=ppt/theme/theme83.xml><?xml version="1.0" encoding="utf-8"?>
<a:theme xmlns:a="http://schemas.openxmlformats.org/drawingml/2006/main" name="3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983E33B0-714B-4FBA-8AA6-1B4454EC00EC}"/>
    </a:ext>
  </a:extLst>
</a:theme>
</file>

<file path=ppt/theme/theme84.xml><?xml version="1.0" encoding="utf-8"?>
<a:theme xmlns:a="http://schemas.openxmlformats.org/drawingml/2006/main" name="7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CEEFE18-E2EC-41A6-877A-4D253E46B78E}"/>
    </a:ext>
  </a:extLst>
</a:theme>
</file>

<file path=ppt/theme/theme85.xml><?xml version="1.0" encoding="utf-8"?>
<a:theme xmlns:a="http://schemas.openxmlformats.org/drawingml/2006/main" name="7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8708683-6C84-419F-AD0E-AD7C82B138FE}"/>
    </a:ext>
  </a:extLst>
</a:theme>
</file>

<file path=ppt/theme/theme86.xml><?xml version="1.0" encoding="utf-8"?>
<a:theme xmlns:a="http://schemas.openxmlformats.org/drawingml/2006/main" name="7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232D700-6960-4C8D-888E-1D43FF7212F1}"/>
    </a:ext>
  </a:extLst>
</a:theme>
</file>

<file path=ppt/theme/theme87.xml><?xml version="1.0" encoding="utf-8"?>
<a:theme xmlns:a="http://schemas.openxmlformats.org/drawingml/2006/main" name="7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C9FD73F-2A76-4A93-995E-21FFE7AC97F3}"/>
    </a:ext>
  </a:extLst>
</a:theme>
</file>

<file path=ppt/theme/theme88.xml><?xml version="1.0" encoding="utf-8"?>
<a:theme xmlns:a="http://schemas.openxmlformats.org/drawingml/2006/main" name="7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1D5250F-2337-4E6A-A785-12C65AF6575A}"/>
    </a:ext>
  </a:extLst>
</a:theme>
</file>

<file path=ppt/theme/theme89.xml><?xml version="1.0" encoding="utf-8"?>
<a:theme xmlns:a="http://schemas.openxmlformats.org/drawingml/2006/main" name="7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24404D4-3E17-41FA-B408-36F4C078C82C}"/>
    </a:ext>
  </a:ext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6E44139-9E30-4972-80B5-F96EC19073F9}"/>
    </a:ext>
  </a:extLst>
</a:theme>
</file>

<file path=ppt/theme/theme90.xml><?xml version="1.0" encoding="utf-8"?>
<a:theme xmlns:a="http://schemas.openxmlformats.org/drawingml/2006/main" name="7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C25EF39-64E5-415D-BF08-2BB952DF85CC}"/>
    </a:ext>
  </a:extLst>
</a:theme>
</file>

<file path=ppt/theme/theme91.xml><?xml version="1.0" encoding="utf-8"?>
<a:theme xmlns:a="http://schemas.openxmlformats.org/drawingml/2006/main" name="7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C2F0A39-AFD0-4521-8C02-2384E6DCD523}"/>
    </a:ext>
  </a:extLst>
</a:theme>
</file>

<file path=ppt/theme/theme92.xml><?xml version="1.0" encoding="utf-8"?>
<a:theme xmlns:a="http://schemas.openxmlformats.org/drawingml/2006/main" name="8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06C8276B-BC15-4DAF-A108-FFC35FC6C000}"/>
    </a:ext>
  </a:extLst>
</a:theme>
</file>

<file path=ppt/theme/theme93.xml><?xml version="1.0" encoding="utf-8"?>
<a:theme xmlns:a="http://schemas.openxmlformats.org/drawingml/2006/main" name="8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D85D45C-1A39-47E1-9CD9-CCE0F2D41FBB}"/>
    </a:ext>
  </a:extLst>
</a:theme>
</file>

<file path=ppt/theme/theme94.xml><?xml version="1.0" encoding="utf-8"?>
<a:theme xmlns:a="http://schemas.openxmlformats.org/drawingml/2006/main" name="8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588CB9CF-2CAA-49A6-A6F8-08862AB99D61}"/>
    </a:ext>
  </a:extLst>
</a:theme>
</file>

<file path=ppt/theme/theme95.xml><?xml version="1.0" encoding="utf-8"?>
<a:theme xmlns:a="http://schemas.openxmlformats.org/drawingml/2006/main" name="8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1142165-D6D8-400B-B346-AEFE6FB3D190}"/>
    </a:ext>
  </a:extLst>
</a:theme>
</file>

<file path=ppt/theme/theme96.xml><?xml version="1.0" encoding="utf-8"?>
<a:theme xmlns:a="http://schemas.openxmlformats.org/drawingml/2006/main" name="8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68C10D7-367C-424D-AE5E-B9FBB0721B49}"/>
    </a:ext>
  </a:extLst>
</a:theme>
</file>

<file path=ppt/theme/theme97.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E4BA246-1635-42A4-B17D-DEDD246CDB93}"/>
    </a:ext>
  </a:extLst>
</a:theme>
</file>

<file path=ppt/theme/theme98.xml><?xml version="1.0" encoding="utf-8"?>
<a:theme xmlns:a="http://schemas.openxmlformats.org/drawingml/2006/main" name="8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A9203EC-3D69-450B-9806-D50853BA06C5}"/>
    </a:ext>
  </a:extLst>
</a:theme>
</file>

<file path=ppt/theme/theme99.xml><?xml version="1.0" encoding="utf-8"?>
<a:theme xmlns:a="http://schemas.openxmlformats.org/drawingml/2006/main" name="8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45FB2F3-7213-498B-AE28-740461DC28E8}"/>
    </a:ext>
  </a:extLst>
</a:theme>
</file>

<file path=docProps/app.xml><?xml version="1.0" encoding="utf-8"?>
<Properties xmlns="http://schemas.openxmlformats.org/officeDocument/2006/extended-properties" xmlns:vt="http://schemas.openxmlformats.org/officeDocument/2006/docPropsVTypes">
  <Template>Safari 2.thmx</Template>
  <TotalTime>14627</TotalTime>
  <Words>1112</Words>
  <Application>Microsoft Office PowerPoint</Application>
  <PresentationFormat>Custom</PresentationFormat>
  <Paragraphs>103</Paragraphs>
  <Slides>1</Slides>
  <Notes>1</Notes>
  <HiddenSlides>0</HiddenSlides>
  <MMClips>0</MMClips>
  <ScaleCrop>false</ScaleCrop>
  <HeadingPairs>
    <vt:vector size="8" baseType="variant">
      <vt:variant>
        <vt:lpstr>Fonts Used</vt:lpstr>
      </vt:variant>
      <vt:variant>
        <vt:i4>14</vt:i4>
      </vt:variant>
      <vt:variant>
        <vt:lpstr>Theme</vt:lpstr>
      </vt:variant>
      <vt:variant>
        <vt:i4>146</vt:i4>
      </vt:variant>
      <vt:variant>
        <vt:lpstr>Embedded OLE Servers</vt:lpstr>
      </vt:variant>
      <vt:variant>
        <vt:i4>1</vt:i4>
      </vt:variant>
      <vt:variant>
        <vt:lpstr>Slide Titles</vt:lpstr>
      </vt:variant>
      <vt:variant>
        <vt:i4>1</vt:i4>
      </vt:variant>
    </vt:vector>
  </HeadingPairs>
  <TitlesOfParts>
    <vt:vector size="162" baseType="lpstr">
      <vt:lpstr>ＭＳ Ｐゴシック</vt:lpstr>
      <vt:lpstr>宋体</vt:lpstr>
      <vt:lpstr>Arial</vt:lpstr>
      <vt:lpstr>Calibri</vt:lpstr>
      <vt:lpstr>Garamond</vt:lpstr>
      <vt:lpstr>Lucida Grande</vt:lpstr>
      <vt:lpstr>MS Mincho</vt:lpstr>
      <vt:lpstr>Myriad Pro Bold Cond</vt:lpstr>
      <vt:lpstr>新細明體</vt:lpstr>
      <vt:lpstr>Tahoma</vt:lpstr>
      <vt:lpstr>Times</vt:lpstr>
      <vt:lpstr>Times New Roman</vt:lpstr>
      <vt:lpstr>Wingdings</vt:lpstr>
      <vt:lpstr>ヒラギノ角ゴ ProN W6</vt:lpstr>
      <vt:lpstr>Safari 2</vt:lpstr>
      <vt:lpstr>1_Edge</vt:lpstr>
      <vt:lpstr>2_Edge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19_Edge</vt:lpstr>
      <vt:lpstr>20_Edge</vt:lpstr>
      <vt:lpstr>22_Edge</vt:lpstr>
      <vt:lpstr>23_Edge</vt:lpstr>
      <vt:lpstr>25_Edge</vt:lpstr>
      <vt:lpstr>21_Edge</vt:lpstr>
      <vt:lpstr>24_Edge</vt:lpstr>
      <vt:lpstr>26_Edge</vt:lpstr>
      <vt:lpstr>7_Office Theme</vt:lpstr>
      <vt:lpstr>27_Edge</vt:lpstr>
      <vt:lpstr>28_Edge</vt:lpstr>
      <vt:lpstr>29_Edge</vt:lpstr>
      <vt:lpstr>30_Edge</vt:lpstr>
      <vt:lpstr>31_Edge</vt:lpstr>
      <vt:lpstr>32_Edge</vt:lpstr>
      <vt:lpstr>33_Edge</vt:lpstr>
      <vt:lpstr>34_Edge</vt:lpstr>
      <vt:lpstr>35_Edge</vt:lpstr>
      <vt:lpstr>36_Edge</vt:lpstr>
      <vt:lpstr>37_Edge</vt:lpstr>
      <vt:lpstr>38_Edge</vt:lpstr>
      <vt:lpstr>39_Edge</vt:lpstr>
      <vt:lpstr>40_Edge</vt:lpstr>
      <vt:lpstr>8_Office Theme</vt:lpstr>
      <vt:lpstr>1_Office Theme</vt:lpstr>
      <vt:lpstr>41_Edge</vt:lpstr>
      <vt:lpstr>4_Office Theme</vt:lpstr>
      <vt:lpstr>Title &amp; Bullets</vt:lpstr>
      <vt:lpstr>42_Edge</vt:lpstr>
      <vt:lpstr>43_Edge</vt:lpstr>
      <vt:lpstr>44_Edge</vt:lpstr>
      <vt:lpstr>6_Office Theme</vt:lpstr>
      <vt:lpstr>45_Edge</vt:lpstr>
      <vt:lpstr>Office 佈景主題</vt:lpstr>
      <vt:lpstr>47_Edge</vt:lpstr>
      <vt:lpstr>5_Office Theme</vt:lpstr>
      <vt:lpstr>48_Edge</vt:lpstr>
      <vt:lpstr>49_Edge</vt:lpstr>
      <vt:lpstr>50_Edge</vt:lpstr>
      <vt:lpstr>51_Edge</vt:lpstr>
      <vt:lpstr>52_Edge</vt:lpstr>
      <vt:lpstr>53_Edge</vt:lpstr>
      <vt:lpstr>56_Edge</vt:lpstr>
      <vt:lpstr>57_Edge</vt:lpstr>
      <vt:lpstr>58_Edge</vt:lpstr>
      <vt:lpstr>59_Edge</vt:lpstr>
      <vt:lpstr>46_Edge</vt:lpstr>
      <vt:lpstr>54_Edge</vt:lpstr>
      <vt:lpstr>55_Edge</vt:lpstr>
      <vt:lpstr>60_Edge</vt:lpstr>
      <vt:lpstr>61_Edge</vt:lpstr>
      <vt:lpstr>62_Edge</vt:lpstr>
      <vt:lpstr>63_Edge</vt:lpstr>
      <vt:lpstr>1_Safari 2</vt:lpstr>
      <vt:lpstr>64_Edge</vt:lpstr>
      <vt:lpstr>65_Edge</vt:lpstr>
      <vt:lpstr>66_Edge</vt:lpstr>
      <vt:lpstr>67_Edge</vt:lpstr>
      <vt:lpstr>68_Edge</vt:lpstr>
      <vt:lpstr>69_Edge</vt:lpstr>
      <vt:lpstr>70_Edge</vt:lpstr>
      <vt:lpstr>71_Edge</vt:lpstr>
      <vt:lpstr>3_Office Theme</vt:lpstr>
      <vt:lpstr>72_Edge</vt:lpstr>
      <vt:lpstr>73_Edge</vt:lpstr>
      <vt:lpstr>74_Edge</vt:lpstr>
      <vt:lpstr>75_Edge</vt:lpstr>
      <vt:lpstr>76_Edge</vt:lpstr>
      <vt:lpstr>77_Edge</vt:lpstr>
      <vt:lpstr>78_Edge</vt:lpstr>
      <vt:lpstr>79_Edge</vt:lpstr>
      <vt:lpstr>80_Edge</vt:lpstr>
      <vt:lpstr>81_Edge</vt:lpstr>
      <vt:lpstr>82_Edge</vt:lpstr>
      <vt:lpstr>83_Edge</vt:lpstr>
      <vt:lpstr>84_Edge</vt:lpstr>
      <vt:lpstr>85_Edge</vt:lpstr>
      <vt:lpstr>86_Edge</vt:lpstr>
      <vt:lpstr>87_Edge</vt:lpstr>
      <vt:lpstr>88_Edge</vt:lpstr>
      <vt:lpstr>89_Edge</vt:lpstr>
      <vt:lpstr>9_Office Theme</vt:lpstr>
      <vt:lpstr>90_Edge</vt:lpstr>
      <vt:lpstr>91_Edge</vt:lpstr>
      <vt:lpstr>92_Edge</vt:lpstr>
      <vt:lpstr>93_Edge</vt:lpstr>
      <vt:lpstr>94_Edge</vt:lpstr>
      <vt:lpstr>95_Edge</vt:lpstr>
      <vt:lpstr>96_Edge</vt:lpstr>
      <vt:lpstr>97_Edge</vt:lpstr>
      <vt:lpstr>98_Edge</vt:lpstr>
      <vt:lpstr>99_Edge</vt:lpstr>
      <vt:lpstr>100_Edge</vt:lpstr>
      <vt:lpstr>101_Edge</vt:lpstr>
      <vt:lpstr>102_Edge</vt:lpstr>
      <vt:lpstr>103_Edge</vt:lpstr>
      <vt:lpstr>10_Office Theme</vt:lpstr>
      <vt:lpstr>11_Office Theme</vt:lpstr>
      <vt:lpstr>104_Edge</vt:lpstr>
      <vt:lpstr>12_Office Theme</vt:lpstr>
      <vt:lpstr>1_Title &amp; Bullets</vt:lpstr>
      <vt:lpstr>105_Edge</vt:lpstr>
      <vt:lpstr>106_Edge</vt:lpstr>
      <vt:lpstr>107_Edge</vt:lpstr>
      <vt:lpstr>13_Office Theme</vt:lpstr>
      <vt:lpstr>108_Edge</vt:lpstr>
      <vt:lpstr>1_Office 佈景主題</vt:lpstr>
      <vt:lpstr>109_Edge</vt:lpstr>
      <vt:lpstr>14_Office Theme</vt:lpstr>
      <vt:lpstr>110_Edge</vt:lpstr>
      <vt:lpstr>111_Edge</vt:lpstr>
      <vt:lpstr>112_Edge</vt:lpstr>
      <vt:lpstr>113_Edge</vt:lpstr>
      <vt:lpstr>114_Edge</vt:lpstr>
      <vt:lpstr>115_Edge</vt:lpstr>
      <vt:lpstr>116_Edge</vt:lpstr>
      <vt:lpstr>117_Edge</vt:lpstr>
      <vt:lpstr>118_Edge</vt:lpstr>
      <vt:lpstr>119_Edge</vt:lpstr>
      <vt:lpstr>120_Edge</vt:lpstr>
      <vt:lpstr>121_Edge</vt:lpstr>
      <vt:lpstr>122_Edge</vt:lpstr>
      <vt:lpstr>123_Edge</vt:lpstr>
      <vt:lpstr>124_Edge</vt:lpstr>
      <vt:lpstr>125_Edge</vt:lpstr>
      <vt:lpstr>126_Edge</vt:lpstr>
      <vt:lpstr>Visio</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Mohammed H. K. Alser</dc:creator>
  <cp:keywords/>
  <dc:description/>
  <cp:lastModifiedBy>Nour Mohammed</cp:lastModifiedBy>
  <cp:revision>383</cp:revision>
  <cp:lastPrinted>2016-10-11T15:36:59Z</cp:lastPrinted>
  <dcterms:created xsi:type="dcterms:W3CDTF">2015-12-16T20:28:52Z</dcterms:created>
  <dcterms:modified xsi:type="dcterms:W3CDTF">2018-03-01T11:29:59Z</dcterms:modified>
  <cp:category/>
</cp:coreProperties>
</file>