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3" r:id="rId2"/>
    <p:sldId id="257" r:id="rId3"/>
    <p:sldId id="261" r:id="rId4"/>
    <p:sldId id="262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308436-0869-4649-AE87-505C5901F164}">
          <p14:sldIdLst>
            <p14:sldId id="263"/>
            <p14:sldId id="257"/>
            <p14:sldId id="261"/>
            <p14:sldId id="262"/>
            <p14:sldId id="256"/>
          </p14:sldIdLst>
        </p14:section>
        <p14:section name="Unused" id="{847E6B3A-728B-42C4-A15D-0E861F61163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435" autoAdjust="0"/>
  </p:normalViewPr>
  <p:slideViewPr>
    <p:cSldViewPr snapToGrid="0">
      <p:cViewPr varScale="1">
        <p:scale>
          <a:sx n="64" d="100"/>
          <a:sy n="64" d="100"/>
        </p:scale>
        <p:origin x="134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xin Luo" userId="6db681b0a45feb16" providerId="LiveId" clId="{63F23C4D-4C0C-4499-89AD-5AFBB65EFA36}"/>
    <pc:docChg chg="undo redo custSel addSld delSld modSld sldOrd modMainMaster modSection">
      <pc:chgData name="Yixin Luo" userId="6db681b0a45feb16" providerId="LiveId" clId="{63F23C4D-4C0C-4499-89AD-5AFBB65EFA36}" dt="2018-02-15T22:18:20.898" v="8556" actId="5793"/>
      <pc:docMkLst>
        <pc:docMk/>
      </pc:docMkLst>
      <pc:sldChg chg="addSp delSp modSp modNotesTx">
        <pc:chgData name="Yixin Luo" userId="6db681b0a45feb16" providerId="LiveId" clId="{63F23C4D-4C0C-4499-89AD-5AFBB65EFA36}" dt="2018-02-15T22:11:56.194" v="8385" actId="1036"/>
        <pc:sldMkLst>
          <pc:docMk/>
          <pc:sldMk cId="638463741" sldId="256"/>
        </pc:sldMkLst>
        <pc:spChg chg="mod">
          <ac:chgData name="Yixin Luo" userId="6db681b0a45feb16" providerId="LiveId" clId="{63F23C4D-4C0C-4499-89AD-5AFBB65EFA36}" dt="2018-02-15T22:03:13.231" v="8231" actId="1035"/>
          <ac:spMkLst>
            <pc:docMk/>
            <pc:sldMk cId="638463741" sldId="256"/>
            <ac:spMk id="2" creationId="{747A3292-70A5-4D27-B7B2-321A43A49A3E}"/>
          </ac:spMkLst>
        </pc:spChg>
        <pc:spChg chg="add del mod">
          <ac:chgData name="Yixin Luo" userId="6db681b0a45feb16" providerId="LiveId" clId="{63F23C4D-4C0C-4499-89AD-5AFBB65EFA36}" dt="2018-02-15T22:04:19.148" v="8266"/>
          <ac:spMkLst>
            <pc:docMk/>
            <pc:sldMk cId="638463741" sldId="256"/>
            <ac:spMk id="3" creationId="{7752D3DA-FE55-4C49-877F-A626759B9D49}"/>
          </ac:spMkLst>
        </pc:spChg>
        <pc:spChg chg="add mod">
          <ac:chgData name="Yixin Luo" userId="6db681b0a45feb16" providerId="LiveId" clId="{63F23C4D-4C0C-4499-89AD-5AFBB65EFA36}" dt="2018-02-15T22:03:12.993" v="8230" actId="1035"/>
          <ac:spMkLst>
            <pc:docMk/>
            <pc:sldMk cId="638463741" sldId="256"/>
            <ac:spMk id="4" creationId="{BD9F8D4D-61BD-4FB9-9C10-BD7F0E007DFD}"/>
          </ac:spMkLst>
        </pc:spChg>
        <pc:spChg chg="add del mod">
          <ac:chgData name="Yixin Luo" userId="6db681b0a45feb16" providerId="LiveId" clId="{63F23C4D-4C0C-4499-89AD-5AFBB65EFA36}" dt="2018-02-15T21:49:19.206" v="8083" actId="478"/>
          <ac:spMkLst>
            <pc:docMk/>
            <pc:sldMk cId="638463741" sldId="256"/>
            <ac:spMk id="10" creationId="{3DED9D26-6AF6-4B7D-8ABB-CD55ACAAF6C8}"/>
          </ac:spMkLst>
        </pc:spChg>
        <pc:spChg chg="add del mod">
          <ac:chgData name="Yixin Luo" userId="6db681b0a45feb16" providerId="LiveId" clId="{63F23C4D-4C0C-4499-89AD-5AFBB65EFA36}" dt="2018-02-13T14:36:30.511" v="241" actId="1076"/>
          <ac:spMkLst>
            <pc:docMk/>
            <pc:sldMk cId="638463741" sldId="256"/>
            <ac:spMk id="10" creationId="{BF70B480-66B7-4BE0-B7AC-C7829162B831}"/>
          </ac:spMkLst>
        </pc:spChg>
        <pc:spChg chg="add del mod">
          <ac:chgData name="Yixin Luo" userId="6db681b0a45feb16" providerId="LiveId" clId="{63F23C4D-4C0C-4499-89AD-5AFBB65EFA36}" dt="2018-02-13T14:36:30.511" v="241" actId="1076"/>
          <ac:spMkLst>
            <pc:docMk/>
            <pc:sldMk cId="638463741" sldId="256"/>
            <ac:spMk id="11" creationId="{73D4CDB5-EF91-42B9-8B34-172EA79832B0}"/>
          </ac:spMkLst>
        </pc:spChg>
        <pc:spChg chg="add mod ord">
          <ac:chgData name="Yixin Luo" userId="6db681b0a45feb16" providerId="LiveId" clId="{63F23C4D-4C0C-4499-89AD-5AFBB65EFA36}" dt="2018-02-15T22:03:12.790" v="8229" actId="1076"/>
          <ac:spMkLst>
            <pc:docMk/>
            <pc:sldMk cId="638463741" sldId="256"/>
            <ac:spMk id="11" creationId="{8FE1449A-021B-4DDA-93D8-BE8490C5C507}"/>
          </ac:spMkLst>
        </pc:spChg>
        <pc:spChg chg="add mod">
          <ac:chgData name="Yixin Luo" userId="6db681b0a45feb16" providerId="LiveId" clId="{63F23C4D-4C0C-4499-89AD-5AFBB65EFA36}" dt="2018-02-15T21:49:29.204" v="8087"/>
          <ac:spMkLst>
            <pc:docMk/>
            <pc:sldMk cId="638463741" sldId="256"/>
            <ac:spMk id="12" creationId="{0C488973-D061-4D37-ADF2-E8C212F77239}"/>
          </ac:spMkLst>
        </pc:spChg>
        <pc:spChg chg="add mod">
          <ac:chgData name="Yixin Luo" userId="6db681b0a45feb16" providerId="LiveId" clId="{63F23C4D-4C0C-4499-89AD-5AFBB65EFA36}" dt="2018-02-15T22:03:13.231" v="8231" actId="1035"/>
          <ac:spMkLst>
            <pc:docMk/>
            <pc:sldMk cId="638463741" sldId="256"/>
            <ac:spMk id="13" creationId="{EB17857E-3343-4F26-AB76-3AC2256AAF27}"/>
          </ac:spMkLst>
        </pc:spChg>
        <pc:spChg chg="add mod">
          <ac:chgData name="Yixin Luo" userId="6db681b0a45feb16" providerId="LiveId" clId="{63F23C4D-4C0C-4499-89AD-5AFBB65EFA36}" dt="2018-02-14T19:14:54.349" v="7871" actId="571"/>
          <ac:spMkLst>
            <pc:docMk/>
            <pc:sldMk cId="638463741" sldId="256"/>
            <ac:spMk id="14" creationId="{3E2266D2-57E2-4C27-9C53-48934BFA20C0}"/>
          </ac:spMkLst>
        </pc:spChg>
        <pc:spChg chg="add mod">
          <ac:chgData name="Yixin Luo" userId="6db681b0a45feb16" providerId="LiveId" clId="{63F23C4D-4C0C-4499-89AD-5AFBB65EFA36}" dt="2018-02-14T19:14:49.975" v="7868" actId="571"/>
          <ac:spMkLst>
            <pc:docMk/>
            <pc:sldMk cId="638463741" sldId="256"/>
            <ac:spMk id="15" creationId="{829B3089-8B84-4F4C-9475-6DFDDFDECFC6}"/>
          </ac:spMkLst>
        </pc:spChg>
        <pc:spChg chg="add del mod">
          <ac:chgData name="Yixin Luo" userId="6db681b0a45feb16" providerId="LiveId" clId="{63F23C4D-4C0C-4499-89AD-5AFBB65EFA36}" dt="2018-02-15T22:11:56.194" v="8385" actId="1036"/>
          <ac:spMkLst>
            <pc:docMk/>
            <pc:sldMk cId="638463741" sldId="256"/>
            <ac:spMk id="16" creationId="{53B74373-11DC-4DCB-8DDF-1041710BE6B6}"/>
          </ac:spMkLst>
        </pc:spChg>
        <pc:spChg chg="add mod">
          <ac:chgData name="Yixin Luo" userId="6db681b0a45feb16" providerId="LiveId" clId="{63F23C4D-4C0C-4499-89AD-5AFBB65EFA36}" dt="2018-02-14T19:14:49.975" v="7868" actId="571"/>
          <ac:spMkLst>
            <pc:docMk/>
            <pc:sldMk cId="638463741" sldId="256"/>
            <ac:spMk id="16" creationId="{1DD819F0-04AA-4FAD-BF73-D16100833C6F}"/>
          </ac:spMkLst>
        </pc:spChg>
        <pc:spChg chg="add mod">
          <ac:chgData name="Yixin Luo" userId="6db681b0a45feb16" providerId="LiveId" clId="{63F23C4D-4C0C-4499-89AD-5AFBB65EFA36}" dt="2018-02-14T19:14:57.986" v="7878" actId="571"/>
          <ac:spMkLst>
            <pc:docMk/>
            <pc:sldMk cId="638463741" sldId="256"/>
            <ac:spMk id="17" creationId="{70087234-9A5E-4BDE-A3EA-E4D5C9C8094F}"/>
          </ac:spMkLst>
        </pc:spChg>
        <pc:spChg chg="add mod">
          <ac:chgData name="Yixin Luo" userId="6db681b0a45feb16" providerId="LiveId" clId="{63F23C4D-4C0C-4499-89AD-5AFBB65EFA36}" dt="2018-02-14T19:14:57.986" v="7878" actId="571"/>
          <ac:spMkLst>
            <pc:docMk/>
            <pc:sldMk cId="638463741" sldId="256"/>
            <ac:spMk id="18" creationId="{68012CFA-B077-4E61-B592-69E75AC78184}"/>
          </ac:spMkLst>
        </pc:spChg>
        <pc:spChg chg="add del mod">
          <ac:chgData name="Yixin Luo" userId="6db681b0a45feb16" providerId="LiveId" clId="{63F23C4D-4C0C-4499-89AD-5AFBB65EFA36}" dt="2018-02-14T19:15:06.306" v="7895" actId="478"/>
          <ac:spMkLst>
            <pc:docMk/>
            <pc:sldMk cId="638463741" sldId="256"/>
            <ac:spMk id="19" creationId="{A5DD9E11-A988-49CF-9707-CC07F02A97F4}"/>
          </ac:spMkLst>
        </pc:spChg>
        <pc:spChg chg="add del mod">
          <ac:chgData name="Yixin Luo" userId="6db681b0a45feb16" providerId="LiveId" clId="{63F23C4D-4C0C-4499-89AD-5AFBB65EFA36}" dt="2018-02-14T19:15:06.306" v="7895" actId="478"/>
          <ac:spMkLst>
            <pc:docMk/>
            <pc:sldMk cId="638463741" sldId="256"/>
            <ac:spMk id="20" creationId="{5A486CFB-191E-4168-A27E-6EDC39C9C39D}"/>
          </ac:spMkLst>
        </pc:spChg>
        <pc:grpChg chg="add del mod">
          <ac:chgData name="Yixin Luo" userId="6db681b0a45feb16" providerId="LiveId" clId="{63F23C4D-4C0C-4499-89AD-5AFBB65EFA36}" dt="2018-02-14T19:12:39.206" v="7840" actId="165"/>
          <ac:grpSpMkLst>
            <pc:docMk/>
            <pc:sldMk cId="638463741" sldId="256"/>
            <ac:grpSpMk id="9" creationId="{31E32B50-47C2-44A3-85E0-D50FBA403F76}"/>
          </ac:grpSpMkLst>
        </pc:grpChg>
        <pc:grpChg chg="add del mod">
          <ac:chgData name="Yixin Luo" userId="6db681b0a45feb16" providerId="LiveId" clId="{63F23C4D-4C0C-4499-89AD-5AFBB65EFA36}" dt="2018-02-13T14:34:38.107" v="217" actId="165"/>
          <ac:grpSpMkLst>
            <pc:docMk/>
            <pc:sldMk cId="638463741" sldId="256"/>
            <ac:grpSpMk id="9" creationId="{D23374B6-929E-45CD-A3BD-DA71DEA38814}"/>
          </ac:grpSpMkLst>
        </pc:grpChg>
        <pc:grpChg chg="add del mod">
          <ac:chgData name="Yixin Luo" userId="6db681b0a45feb16" providerId="LiveId" clId="{63F23C4D-4C0C-4499-89AD-5AFBB65EFA36}" dt="2018-02-13T14:37:29.062" v="261" actId="165"/>
          <ac:grpSpMkLst>
            <pc:docMk/>
            <pc:sldMk cId="638463741" sldId="256"/>
            <ac:grpSpMk id="12" creationId="{BCF18786-C90E-4333-B431-C5DE4004371B}"/>
          </ac:grpSpMkLst>
        </pc:grpChg>
        <pc:grpChg chg="add del mod">
          <ac:chgData name="Yixin Luo" userId="6db681b0a45feb16" providerId="LiveId" clId="{63F23C4D-4C0C-4499-89AD-5AFBB65EFA36}" dt="2018-02-13T14:41:02.531" v="320" actId="165"/>
          <ac:grpSpMkLst>
            <pc:docMk/>
            <pc:sldMk cId="638463741" sldId="256"/>
            <ac:grpSpMk id="14" creationId="{F3979662-E3B4-47E7-9A62-EE364BAE36E4}"/>
          </ac:grpSpMkLst>
        </pc:grpChg>
        <pc:picChg chg="add mod topLvl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5" creationId="{CEA55B19-CFC8-4078-B3FB-182E66F3017E}"/>
          </ac:picMkLst>
        </pc:picChg>
        <pc:picChg chg="add mod topLvl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6" creationId="{E9675C6F-0484-469F-9C84-8B906B21FCE7}"/>
          </ac:picMkLst>
        </pc:picChg>
        <pc:picChg chg="add mod topLvl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7" creationId="{C7CFE395-C732-4687-80AF-6FC338BA4CA4}"/>
          </ac:picMkLst>
        </pc:picChg>
        <pc:picChg chg="add mod topLvl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8" creationId="{C40596BB-A6B6-4277-AE13-644FE6899EC7}"/>
          </ac:picMkLst>
        </pc:picChg>
        <pc:picChg chg="add del mod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15" creationId="{9AE2D156-39B9-4A28-B506-3565D95E01B2}"/>
          </ac:picMkLst>
        </pc:picChg>
        <pc:picChg chg="add del">
          <ac:chgData name="Yixin Luo" userId="6db681b0a45feb16" providerId="LiveId" clId="{63F23C4D-4C0C-4499-89AD-5AFBB65EFA36}" dt="2018-02-13T14:33:24.413" v="197" actId="1076"/>
          <ac:picMkLst>
            <pc:docMk/>
            <pc:sldMk cId="638463741" sldId="256"/>
            <ac:picMk id="1026" creationId="{3C0F86C4-4961-4C12-A4CC-A9688AA4680D}"/>
          </ac:picMkLst>
        </pc:picChg>
        <pc:picChg chg="add del mod">
          <ac:chgData name="Yixin Luo" userId="6db681b0a45feb16" providerId="LiveId" clId="{63F23C4D-4C0C-4499-89AD-5AFBB65EFA36}" dt="2018-02-13T14:33:42.483" v="205" actId="478"/>
          <ac:picMkLst>
            <pc:docMk/>
            <pc:sldMk cId="638463741" sldId="256"/>
            <ac:picMk id="1028" creationId="{B497EAB4-FF0D-4057-97CD-D51CBBF20B9E}"/>
          </ac:picMkLst>
        </pc:picChg>
        <pc:picChg chg="add mod topLvl">
          <ac:chgData name="Yixin Luo" userId="6db681b0a45feb16" providerId="LiveId" clId="{63F23C4D-4C0C-4499-89AD-5AFBB65EFA36}" dt="2018-02-15T22:11:56.194" v="8385" actId="1036"/>
          <ac:picMkLst>
            <pc:docMk/>
            <pc:sldMk cId="638463741" sldId="256"/>
            <ac:picMk id="1030" creationId="{C90B4DF5-3DFA-4FF6-B29F-3890B60092C4}"/>
          </ac:picMkLst>
        </pc:picChg>
        <pc:picChg chg="add del mod">
          <ac:chgData name="Yixin Luo" userId="6db681b0a45feb16" providerId="LiveId" clId="{63F23C4D-4C0C-4499-89AD-5AFBB65EFA36}" dt="2018-02-13T14:35:39.834" v="238" actId="478"/>
          <ac:picMkLst>
            <pc:docMk/>
            <pc:sldMk cId="638463741" sldId="256"/>
            <ac:picMk id="1032" creationId="{61043CE1-7514-45D1-8AF8-0C5842EDE8B8}"/>
          </ac:picMkLst>
        </pc:picChg>
      </pc:sldChg>
      <pc:sldChg chg="addSp delSp modSp add modAnim modNotesTx">
        <pc:chgData name="Yixin Luo" userId="6db681b0a45feb16" providerId="LiveId" clId="{63F23C4D-4C0C-4499-89AD-5AFBB65EFA36}" dt="2018-02-15T21:18:42.351" v="8060" actId="5793"/>
        <pc:sldMkLst>
          <pc:docMk/>
          <pc:sldMk cId="3375705550" sldId="257"/>
        </pc:sldMkLst>
        <pc:spChg chg="del">
          <ac:chgData name="Yixin Luo" userId="6db681b0a45feb16" providerId="LiveId" clId="{63F23C4D-4C0C-4499-89AD-5AFBB65EFA36}" dt="2018-02-13T14:42:39.652" v="384" actId="20577"/>
          <ac:spMkLst>
            <pc:docMk/>
            <pc:sldMk cId="3375705550" sldId="257"/>
            <ac:spMk id="2" creationId="{E82FEC11-B348-4034-A625-96EED74D565A}"/>
          </ac:spMkLst>
        </pc:spChg>
        <pc:spChg chg="del">
          <ac:chgData name="Yixin Luo" userId="6db681b0a45feb16" providerId="LiveId" clId="{63F23C4D-4C0C-4499-89AD-5AFBB65EFA36}" dt="2018-02-13T14:42:39.652" v="384" actId="20577"/>
          <ac:spMkLst>
            <pc:docMk/>
            <pc:sldMk cId="3375705550" sldId="257"/>
            <ac:spMk id="3" creationId="{2E965D26-DB47-433E-A37E-4D702746127E}"/>
          </ac:spMkLst>
        </pc:spChg>
        <pc:spChg chg="add del mod">
          <ac:chgData name="Yixin Luo" userId="6db681b0a45feb16" providerId="LiveId" clId="{63F23C4D-4C0C-4499-89AD-5AFBB65EFA36}" dt="2018-02-13T14:44:05.540" v="385" actId="20577"/>
          <ac:spMkLst>
            <pc:docMk/>
            <pc:sldMk cId="3375705550" sldId="257"/>
            <ac:spMk id="4" creationId="{7D372050-F92E-425D-8439-DBC320FE223E}"/>
          </ac:spMkLst>
        </pc:spChg>
        <pc:spChg chg="add del mod">
          <ac:chgData name="Yixin Luo" userId="6db681b0a45feb16" providerId="LiveId" clId="{63F23C4D-4C0C-4499-89AD-5AFBB65EFA36}" dt="2018-02-13T14:44:05.540" v="385" actId="20577"/>
          <ac:spMkLst>
            <pc:docMk/>
            <pc:sldMk cId="3375705550" sldId="257"/>
            <ac:spMk id="5" creationId="{EF7C7593-DDDE-44B5-9443-04F7D2E6A386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7" creationId="{95CD7F90-F008-4360-9F50-5BB18CC36691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4" creationId="{93AEEB69-C4CA-4D4E-A261-91ADA888DAE3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5" creationId="{8C48017A-2923-43FC-85FB-F2E8ED21389D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6" creationId="{750963E9-6903-4292-ADCF-DF81AEA33FD9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7" creationId="{2BEC9C0A-9F1E-4229-A277-1F3F10A50517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8" creationId="{74088583-5C18-48C8-AFA6-6BD66AA6BD70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19" creationId="{49593832-A12B-4F35-8C5C-28CB8F964C30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0" creationId="{A5CD25BB-5175-48D7-8B8B-26886435CEA2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1" creationId="{A597427E-6B2C-48A1-9AEA-00C645C7B12B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2" creationId="{E38AC1DA-9093-458C-8B45-5F546BFD0704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3" creationId="{6A3A2FDE-724E-4B81-AA41-6E303593C24E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4" creationId="{9305A93E-F34D-40E1-AE88-4F8850A9B107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5" creationId="{F7B09000-A175-40A6-A9D1-6166E91E5910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6" creationId="{27BEA30E-D18B-46A8-9C24-51D138C9034A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7" creationId="{3EFC82F2-EB6D-4C26-9D33-95E582454888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8" creationId="{C06A1186-D3B7-443F-AFDD-CAB370B452D1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29" creationId="{5FC0B36B-672D-4F81-90B2-7E431A62B901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0" creationId="{F53C73F0-5C44-4F31-9F6B-68397E8C9408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1" creationId="{D1A02EF9-BB37-427E-9F0B-CAB6A2A7A434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2" creationId="{320BCDEE-DEE7-429E-93ED-F943045B13E2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3" creationId="{CBCC285C-CA2F-4B75-B227-7ED7038AA78A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4" creationId="{9166581A-D756-4BAF-A1AE-C64E17452CCF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5" creationId="{49ED2414-450C-41A0-8F27-0A3DE9CD182E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6" creationId="{10D8B1A8-9C72-4B13-9CC2-E627C5A8DE6C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7" creationId="{83D520F4-42E0-48E4-8934-701392121B81}"/>
          </ac:spMkLst>
        </pc:spChg>
        <pc:spChg chg="mod">
          <ac:chgData name="Yixin Luo" userId="6db681b0a45feb16" providerId="LiveId" clId="{63F23C4D-4C0C-4499-89AD-5AFBB65EFA36}" dt="2018-02-14T18:20:52.585" v="7380" actId="2711"/>
          <ac:spMkLst>
            <pc:docMk/>
            <pc:sldMk cId="3375705550" sldId="257"/>
            <ac:spMk id="38" creationId="{5460E2AC-4445-4558-BDBF-76B46D97D993}"/>
          </ac:spMkLst>
        </pc:spChg>
        <pc:spChg chg="add mod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39" creationId="{EFA9A4C1-1A59-47E8-9B48-55C4A69AEC75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40" creationId="{9E2C577B-6870-441F-85FB-90C7B3CEE655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41" creationId="{7FBCA329-53CA-407B-A3B4-1373878A3507}"/>
          </ac:spMkLst>
        </pc:spChg>
        <pc:spChg chg="add del mod topLvl">
          <ac:chgData name="Yixin Luo" userId="6db681b0a45feb16" providerId="LiveId" clId="{63F23C4D-4C0C-4499-89AD-5AFBB65EFA36}" dt="2018-02-14T15:06:26.488" v="4080" actId="478"/>
          <ac:spMkLst>
            <pc:docMk/>
            <pc:sldMk cId="3375705550" sldId="257"/>
            <ac:spMk id="42" creationId="{EE22BC54-5788-4AE3-99F3-200524B3251D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43" creationId="{26EBF9EF-B863-426A-BFA8-900B9D615DF3}"/>
          </ac:spMkLst>
        </pc:spChg>
        <pc:spChg chg="add del mod topLvl">
          <ac:chgData name="Yixin Luo" userId="6db681b0a45feb16" providerId="LiveId" clId="{63F23C4D-4C0C-4499-89AD-5AFBB65EFA36}" dt="2018-02-14T15:06:26.488" v="4080" actId="478"/>
          <ac:spMkLst>
            <pc:docMk/>
            <pc:sldMk cId="3375705550" sldId="257"/>
            <ac:spMk id="44" creationId="{E28BE2CC-87B5-4F8C-9A7B-327878A6A2EE}"/>
          </ac:spMkLst>
        </pc:spChg>
        <pc:spChg chg="add del mod topLvl">
          <ac:chgData name="Yixin Luo" userId="6db681b0a45feb16" providerId="LiveId" clId="{63F23C4D-4C0C-4499-89AD-5AFBB65EFA36}" dt="2018-02-14T15:06:26.488" v="4080" actId="478"/>
          <ac:spMkLst>
            <pc:docMk/>
            <pc:sldMk cId="3375705550" sldId="257"/>
            <ac:spMk id="45" creationId="{11F7A7AE-9547-4428-8CDA-45088D8F9CE0}"/>
          </ac:spMkLst>
        </pc:spChg>
        <pc:spChg chg="add del mod">
          <ac:chgData name="Yixin Luo" userId="6db681b0a45feb16" providerId="LiveId" clId="{63F23C4D-4C0C-4499-89AD-5AFBB65EFA36}" dt="2018-02-13T15:02:38.702" v="522" actId="478"/>
          <ac:spMkLst>
            <pc:docMk/>
            <pc:sldMk cId="3375705550" sldId="257"/>
            <ac:spMk id="46" creationId="{C818180F-C646-4096-97D2-F99870ED8A38}"/>
          </ac:spMkLst>
        </pc:spChg>
        <pc:spChg chg="add del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48" creationId="{28D6799C-CD4D-47E5-A4E9-D4086925795F}"/>
          </ac:spMkLst>
        </pc:spChg>
        <pc:spChg chg="add del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49" creationId="{4EE89E62-7A21-484A-B125-B3FB541A156F}"/>
          </ac:spMkLst>
        </pc:spChg>
        <pc:spChg chg="add del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0" creationId="{C7FA13A7-73E8-4091-9837-92DD420EA0FD}"/>
          </ac:spMkLst>
        </pc:spChg>
        <pc:spChg chg="add del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1" creationId="{5CA3FC00-43F4-49C4-89A7-F0B3DA84E43E}"/>
          </ac:spMkLst>
        </pc:spChg>
        <pc:spChg chg="add del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2" creationId="{B5DFD446-6E34-40E5-86FF-A459394D7C2F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3" creationId="{ABA0B576-8CE9-42B2-B786-17CA197514D9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4" creationId="{5A4DAF98-7D4A-4285-928F-73D7AE27633B}"/>
          </ac:spMkLst>
        </pc:spChg>
        <pc:spChg chg="add del mod topLvl">
          <ac:chgData name="Yixin Luo" userId="6db681b0a45feb16" providerId="LiveId" clId="{63F23C4D-4C0C-4499-89AD-5AFBB65EFA36}" dt="2018-02-14T15:06:08.008" v="4074" actId="478"/>
          <ac:spMkLst>
            <pc:docMk/>
            <pc:sldMk cId="3375705550" sldId="257"/>
            <ac:spMk id="55" creationId="{F3B84CFE-0A6B-4BBE-B0A9-C8D96B877791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6" creationId="{8E87F0D4-4986-4EBE-9DC1-46831C39C402}"/>
          </ac:spMkLst>
        </pc:spChg>
        <pc:spChg chg="add mod topLvl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57" creationId="{6BDD27F0-3BD5-4F3B-8869-1B61C2FA24A1}"/>
          </ac:spMkLst>
        </pc:spChg>
        <pc:spChg chg="add mod">
          <ac:chgData name="Yixin Luo" userId="6db681b0a45feb16" providerId="LiveId" clId="{63F23C4D-4C0C-4499-89AD-5AFBB65EFA36}" dt="2018-02-14T19:02:01.100" v="7783" actId="113"/>
          <ac:spMkLst>
            <pc:docMk/>
            <pc:sldMk cId="3375705550" sldId="257"/>
            <ac:spMk id="71" creationId="{9BC92FA4-3857-4C35-8AE5-001EAEFE83F5}"/>
          </ac:spMkLst>
        </pc:spChg>
        <pc:grpChg chg="add mod">
          <ac:chgData name="Yixin Luo" userId="6db681b0a45feb16" providerId="LiveId" clId="{63F23C4D-4C0C-4499-89AD-5AFBB65EFA36}" dt="2018-02-14T16:15:32.066" v="6495" actId="164"/>
          <ac:grpSpMkLst>
            <pc:docMk/>
            <pc:sldMk cId="3375705550" sldId="257"/>
            <ac:grpSpMk id="4" creationId="{5BFC2EAD-F9CF-4E69-8557-EA56EF759416}"/>
          </ac:grpSpMkLst>
        </pc:grpChg>
        <pc:grpChg chg="add mod">
          <ac:chgData name="Yixin Luo" userId="6db681b0a45feb16" providerId="LiveId" clId="{63F23C4D-4C0C-4499-89AD-5AFBB65EFA36}" dt="2018-02-14T17:51:21.680" v="6643" actId="1038"/>
          <ac:grpSpMkLst>
            <pc:docMk/>
            <pc:sldMk cId="3375705550" sldId="257"/>
            <ac:grpSpMk id="5" creationId="{506B6942-D30C-4688-98F4-F0B9B0D05DCF}"/>
          </ac:grpSpMkLst>
        </pc:grpChg>
        <pc:grpChg chg="add mod">
          <ac:chgData name="Yixin Luo" userId="6db681b0a45feb16" providerId="LiveId" clId="{63F23C4D-4C0C-4499-89AD-5AFBB65EFA36}" dt="2018-02-14T17:51:21.680" v="6643" actId="1038"/>
          <ac:grpSpMkLst>
            <pc:docMk/>
            <pc:sldMk cId="3375705550" sldId="257"/>
            <ac:grpSpMk id="6" creationId="{B3E8E15E-884E-42A0-8045-3A26FD592DC7}"/>
          </ac:grpSpMkLst>
        </pc:grpChg>
        <pc:grpChg chg="add del mod">
          <ac:chgData name="Yixin Luo" userId="6db681b0a45feb16" providerId="LiveId" clId="{63F23C4D-4C0C-4499-89AD-5AFBB65EFA36}" dt="2018-02-13T15:02:34.434" v="521" actId="165"/>
          <ac:grpSpMkLst>
            <pc:docMk/>
            <pc:sldMk cId="3375705550" sldId="257"/>
            <ac:grpSpMk id="47" creationId="{1C3C7DC6-160D-426E-A0B7-49FABED50607}"/>
          </ac:grpSpMkLst>
        </pc:grpChg>
        <pc:grpChg chg="add del mod">
          <ac:chgData name="Yixin Luo" userId="6db681b0a45feb16" providerId="LiveId" clId="{63F23C4D-4C0C-4499-89AD-5AFBB65EFA36}" dt="2018-02-14T15:06:54.246" v="4084" actId="165"/>
          <ac:grpSpMkLst>
            <pc:docMk/>
            <pc:sldMk cId="3375705550" sldId="257"/>
            <ac:grpSpMk id="58" creationId="{429443E7-F8A8-47F2-862D-D99E7B25D23C}"/>
          </ac:grpSpMkLst>
        </pc:grpChg>
        <pc:grpChg chg="add del mod">
          <ac:chgData name="Yixin Luo" userId="6db681b0a45feb16" providerId="LiveId" clId="{63F23C4D-4C0C-4499-89AD-5AFBB65EFA36}" dt="2018-02-14T15:05:57.186" v="4070" actId="165"/>
          <ac:grpSpMkLst>
            <pc:docMk/>
            <pc:sldMk cId="3375705550" sldId="257"/>
            <ac:grpSpMk id="59" creationId="{E3733AF2-41A1-4693-BBA5-1072F2C71AA9}"/>
          </ac:grpSpMkLst>
        </pc:grpChg>
        <pc:grpChg chg="add mod">
          <ac:chgData name="Yixin Luo" userId="6db681b0a45feb16" providerId="LiveId" clId="{63F23C4D-4C0C-4499-89AD-5AFBB65EFA36}" dt="2018-02-14T17:51:31.707" v="6644" actId="14100"/>
          <ac:grpSpMkLst>
            <pc:docMk/>
            <pc:sldMk cId="3375705550" sldId="257"/>
            <ac:grpSpMk id="72" creationId="{467528B0-4401-4100-B85B-FC8319D5076E}"/>
          </ac:grpSpMkLst>
        </pc:grpChg>
        <pc:grpChg chg="add mod">
          <ac:chgData name="Yixin Luo" userId="6db681b0a45feb16" providerId="LiveId" clId="{63F23C4D-4C0C-4499-89AD-5AFBB65EFA36}" dt="2018-02-14T17:51:21.680" v="6643" actId="1038"/>
          <ac:grpSpMkLst>
            <pc:docMk/>
            <pc:sldMk cId="3375705550" sldId="257"/>
            <ac:grpSpMk id="73" creationId="{35A2DE36-7419-40B3-B25B-706099DAAB7A}"/>
          </ac:grpSpMkLst>
        </pc:grpChg>
        <pc:cxnChg chg="add del mod">
          <ac:chgData name="Yixin Luo" userId="6db681b0a45feb16" providerId="LiveId" clId="{63F23C4D-4C0C-4499-89AD-5AFBB65EFA36}" dt="2018-02-13T20:40:14.244" v="1568" actId="478"/>
          <ac:cxnSpMkLst>
            <pc:docMk/>
            <pc:sldMk cId="3375705550" sldId="257"/>
            <ac:cxnSpMk id="3" creationId="{02B83EC0-2B7C-4AAA-8412-CB78407D90D0}"/>
          </ac:cxnSpMkLst>
        </pc:cxnChg>
        <pc:cxnChg chg="add del mod">
          <ac:chgData name="Yixin Luo" userId="6db681b0a45feb16" providerId="LiveId" clId="{63F23C4D-4C0C-4499-89AD-5AFBB65EFA36}" dt="2018-02-14T15:17:49.028" v="4179" actId="478"/>
          <ac:cxnSpMkLst>
            <pc:docMk/>
            <pc:sldMk cId="3375705550" sldId="257"/>
            <ac:cxnSpMk id="47" creationId="{AEAECEC6-30CE-4386-BC8C-673CAE5262AB}"/>
          </ac:cxnSpMkLst>
        </pc:cxnChg>
        <pc:cxnChg chg="add del mod">
          <ac:chgData name="Yixin Luo" userId="6db681b0a45feb16" providerId="LiveId" clId="{63F23C4D-4C0C-4499-89AD-5AFBB65EFA36}" dt="2018-02-14T15:17:48.306" v="4178" actId="478"/>
          <ac:cxnSpMkLst>
            <pc:docMk/>
            <pc:sldMk cId="3375705550" sldId="257"/>
            <ac:cxnSpMk id="60" creationId="{3233286C-231B-4AF8-8A9C-5FB7A68C23B3}"/>
          </ac:cxnSpMkLst>
        </pc:cxnChg>
        <pc:cxnChg chg="add mod">
          <ac:chgData name="Yixin Luo" userId="6db681b0a45feb16" providerId="LiveId" clId="{63F23C4D-4C0C-4499-89AD-5AFBB65EFA36}" dt="2018-02-14T17:51:21.680" v="6643" actId="1038"/>
          <ac:cxnSpMkLst>
            <pc:docMk/>
            <pc:sldMk cId="3375705550" sldId="257"/>
            <ac:cxnSpMk id="64" creationId="{7FEB66BD-C66E-4E41-8BFB-6F7C1D42D9B5}"/>
          </ac:cxnSpMkLst>
        </pc:cxnChg>
        <pc:cxnChg chg="add mod">
          <ac:chgData name="Yixin Luo" userId="6db681b0a45feb16" providerId="LiveId" clId="{63F23C4D-4C0C-4499-89AD-5AFBB65EFA36}" dt="2018-02-14T17:51:21.680" v="6643" actId="1038"/>
          <ac:cxnSpMkLst>
            <pc:docMk/>
            <pc:sldMk cId="3375705550" sldId="257"/>
            <ac:cxnSpMk id="65" creationId="{0B806CE7-B320-4055-B7EB-1579A67ECE49}"/>
          </ac:cxnSpMkLst>
        </pc:cxnChg>
        <pc:cxnChg chg="add mod">
          <ac:chgData name="Yixin Luo" userId="6db681b0a45feb16" providerId="LiveId" clId="{63F23C4D-4C0C-4499-89AD-5AFBB65EFA36}" dt="2018-02-14T15:48:59.277" v="4942" actId="164"/>
          <ac:cxnSpMkLst>
            <pc:docMk/>
            <pc:sldMk cId="3375705550" sldId="257"/>
            <ac:cxnSpMk id="69" creationId="{BFDA3C3F-2EB0-4E85-9732-F1AE9D6D1E72}"/>
          </ac:cxnSpMkLst>
        </pc:cxnChg>
      </pc:sldChg>
      <pc:sldChg chg="addSp delSp modSp add del modAnim">
        <pc:chgData name="Yixin Luo" userId="6db681b0a45feb16" providerId="LiveId" clId="{63F23C4D-4C0C-4499-89AD-5AFBB65EFA36}" dt="2018-02-14T16:01:57.336" v="5456" actId="2696"/>
        <pc:sldMkLst>
          <pc:docMk/>
          <pc:sldMk cId="2504193827" sldId="259"/>
        </pc:sldMkLst>
        <pc:spChg chg="del mod">
          <ac:chgData name="Yixin Luo" userId="6db681b0a45feb16" providerId="LiveId" clId="{63F23C4D-4C0C-4499-89AD-5AFBB65EFA36}" dt="2018-02-13T15:10:46.888" v="717" actId="20577"/>
          <ac:spMkLst>
            <pc:docMk/>
            <pc:sldMk cId="2504193827" sldId="259"/>
            <ac:spMk id="3" creationId="{FB1B4861-8823-4E63-A4BC-4F867A2953C0}"/>
          </ac:spMkLst>
        </pc:spChg>
        <pc:spChg chg="del">
          <ac:chgData name="Yixin Luo" userId="6db681b0a45feb16" providerId="LiveId" clId="{63F23C4D-4C0C-4499-89AD-5AFBB65EFA36}" dt="2018-02-13T15:10:48.941" v="718" actId="478"/>
          <ac:spMkLst>
            <pc:docMk/>
            <pc:sldMk cId="2504193827" sldId="259"/>
            <ac:spMk id="4" creationId="{9FB4D1FE-2623-4BDC-BE1E-11A26F168B93}"/>
          </ac:spMkLst>
        </pc:spChg>
        <pc:spChg chg="add del mod">
          <ac:chgData name="Yixin Luo" userId="6db681b0a45feb16" providerId="LiveId" clId="{63F23C4D-4C0C-4499-89AD-5AFBB65EFA36}" dt="2018-02-13T15:10:18.018" v="712" actId="20577"/>
          <ac:spMkLst>
            <pc:docMk/>
            <pc:sldMk cId="2504193827" sldId="259"/>
            <ac:spMk id="7" creationId="{28A2B1FB-D9D6-4318-AF78-B31D18842BE7}"/>
          </ac:spMkLst>
        </pc:spChg>
        <pc:spChg chg="add del mod">
          <ac:chgData name="Yixin Luo" userId="6db681b0a45feb16" providerId="LiveId" clId="{63F23C4D-4C0C-4499-89AD-5AFBB65EFA36}" dt="2018-02-13T15:10:18.018" v="712" actId="20577"/>
          <ac:spMkLst>
            <pc:docMk/>
            <pc:sldMk cId="2504193827" sldId="259"/>
            <ac:spMk id="8" creationId="{0F073B35-CEAC-4ABF-AD66-1535D5D6BF6F}"/>
          </ac:spMkLst>
        </pc:spChg>
        <pc:spChg chg="add del mod">
          <ac:chgData name="Yixin Luo" userId="6db681b0a45feb16" providerId="LiveId" clId="{63F23C4D-4C0C-4499-89AD-5AFBB65EFA36}" dt="2018-02-13T15:10:18.018" v="712" actId="20577"/>
          <ac:spMkLst>
            <pc:docMk/>
            <pc:sldMk cId="2504193827" sldId="259"/>
            <ac:spMk id="9" creationId="{50F97635-E008-4BA2-B51E-1E7C2627B925}"/>
          </ac:spMkLst>
        </pc:spChg>
        <pc:spChg chg="add del mod">
          <ac:chgData name="Yixin Luo" userId="6db681b0a45feb16" providerId="LiveId" clId="{63F23C4D-4C0C-4499-89AD-5AFBB65EFA36}" dt="2018-02-13T15:10:18.018" v="712" actId="20577"/>
          <ac:spMkLst>
            <pc:docMk/>
            <pc:sldMk cId="2504193827" sldId="259"/>
            <ac:spMk id="10" creationId="{E52AED3B-2425-4B99-9A93-97FE49C5498F}"/>
          </ac:spMkLst>
        </pc:spChg>
        <pc:spChg chg="add mod">
          <ac:chgData name="Yixin Luo" userId="6db681b0a45feb16" providerId="LiveId" clId="{63F23C4D-4C0C-4499-89AD-5AFBB65EFA36}" dt="2018-02-13T15:23:31.048" v="1277" actId="20577"/>
          <ac:spMkLst>
            <pc:docMk/>
            <pc:sldMk cId="2504193827" sldId="259"/>
            <ac:spMk id="11" creationId="{3EB580FD-665F-441A-9C05-0F00E3522911}"/>
          </ac:spMkLst>
        </pc:spChg>
      </pc:sldChg>
      <pc:sldChg chg="add del ord modNotesTx">
        <pc:chgData name="Yixin Luo" userId="6db681b0a45feb16" providerId="LiveId" clId="{63F23C4D-4C0C-4499-89AD-5AFBB65EFA36}" dt="2018-02-14T18:29:08.879" v="7669" actId="2696"/>
        <pc:sldMkLst>
          <pc:docMk/>
          <pc:sldMk cId="3408842819" sldId="260"/>
        </pc:sldMkLst>
      </pc:sldChg>
      <pc:sldChg chg="addSp delSp modSp add modAnim modNotesTx">
        <pc:chgData name="Yixin Luo" userId="6db681b0a45feb16" providerId="LiveId" clId="{63F23C4D-4C0C-4499-89AD-5AFBB65EFA36}" dt="2018-02-15T21:18:48.294" v="8064" actId="5793"/>
        <pc:sldMkLst>
          <pc:docMk/>
          <pc:sldMk cId="1244397159" sldId="261"/>
        </pc:sldMkLst>
        <pc:spChg chg="del">
          <ac:chgData name="Yixin Luo" userId="6db681b0a45feb16" providerId="LiveId" clId="{63F23C4D-4C0C-4499-89AD-5AFBB65EFA36}" dt="2018-02-14T15:05:01.355" v="4065" actId="478"/>
          <ac:spMkLst>
            <pc:docMk/>
            <pc:sldMk cId="1244397159" sldId="261"/>
            <ac:spMk id="2" creationId="{AC5AAA26-6531-4A97-A701-4F1C9A042898}"/>
          </ac:spMkLst>
        </pc:spChg>
        <pc:spChg chg="del">
          <ac:chgData name="Yixin Luo" userId="6db681b0a45feb16" providerId="LiveId" clId="{63F23C4D-4C0C-4499-89AD-5AFBB65EFA36}" dt="2018-02-14T15:05:01.355" v="4065" actId="478"/>
          <ac:spMkLst>
            <pc:docMk/>
            <pc:sldMk cId="1244397159" sldId="261"/>
            <ac:spMk id="3" creationId="{8B66F4FA-7BA7-48C7-8426-AB445BD9F69B}"/>
          </ac:spMkLst>
        </pc:spChg>
        <pc:spChg chg="add del mod">
          <ac:chgData name="Yixin Luo" userId="6db681b0a45feb16" providerId="LiveId" clId="{63F23C4D-4C0C-4499-89AD-5AFBB65EFA36}" dt="2018-02-14T15:05:22.286" v="4066" actId="478"/>
          <ac:spMkLst>
            <pc:docMk/>
            <pc:sldMk cId="1244397159" sldId="261"/>
            <ac:spMk id="4" creationId="{FFDF04CE-B8EA-4F7C-9E7E-AE73282DAFD6}"/>
          </ac:spMkLst>
        </pc:spChg>
        <pc:spChg chg="add del mod">
          <ac:chgData name="Yixin Luo" userId="6db681b0a45feb16" providerId="LiveId" clId="{63F23C4D-4C0C-4499-89AD-5AFBB65EFA36}" dt="2018-02-14T15:05:26.083" v="4067" actId="478"/>
          <ac:spMkLst>
            <pc:docMk/>
            <pc:sldMk cId="1244397159" sldId="261"/>
            <ac:spMk id="5" creationId="{649B956A-B105-4D24-90B1-7BC59F626CCF}"/>
          </ac:spMkLst>
        </pc:spChg>
        <pc:spChg chg="add del">
          <ac:chgData name="Yixin Luo" userId="6db681b0a45feb16" providerId="LiveId" clId="{63F23C4D-4C0C-4499-89AD-5AFBB65EFA36}" dt="2018-02-14T15:05:44.114" v="4069" actId="478"/>
          <ac:spMkLst>
            <pc:docMk/>
            <pc:sldMk cId="1244397159" sldId="261"/>
            <ac:spMk id="6" creationId="{A35D49CD-ADBF-4130-BFFB-735C43C77A3F}"/>
          </ac:spMkLst>
        </pc:spChg>
        <pc:spChg chg="add del">
          <ac:chgData name="Yixin Luo" userId="6db681b0a45feb16" providerId="LiveId" clId="{63F23C4D-4C0C-4499-89AD-5AFBB65EFA36}" dt="2018-02-14T15:05:44.114" v="4069" actId="478"/>
          <ac:spMkLst>
            <pc:docMk/>
            <pc:sldMk cId="1244397159" sldId="261"/>
            <ac:spMk id="7" creationId="{EA9BE7F9-31AD-495D-B7DC-FEB95E44D531}"/>
          </ac:spMkLst>
        </pc:spChg>
        <pc:spChg chg="add mod">
          <ac:chgData name="Yixin Luo" userId="6db681b0a45feb16" providerId="LiveId" clId="{63F23C4D-4C0C-4499-89AD-5AFBB65EFA36}" dt="2018-02-14T15:19:54.184" v="4193" actId="164"/>
          <ac:spMkLst>
            <pc:docMk/>
            <pc:sldMk cId="1244397159" sldId="261"/>
            <ac:spMk id="13" creationId="{6F270A40-4215-4598-B815-110D46F14F1A}"/>
          </ac:spMkLst>
        </pc:spChg>
        <pc:spChg chg="del">
          <ac:chgData name="Yixin Luo" userId="6db681b0a45feb16" providerId="LiveId" clId="{63F23C4D-4C0C-4499-89AD-5AFBB65EFA36}" dt="2018-02-14T15:20:34.071" v="4201" actId="478"/>
          <ac:spMkLst>
            <pc:docMk/>
            <pc:sldMk cId="1244397159" sldId="261"/>
            <ac:spMk id="19" creationId="{9247FBC1-5371-4E6B-B049-F2A2BED34CD8}"/>
          </ac:spMkLst>
        </pc:spChg>
        <pc:spChg chg="add mod">
          <ac:chgData name="Yixin Luo" userId="6db681b0a45feb16" providerId="LiveId" clId="{63F23C4D-4C0C-4499-89AD-5AFBB65EFA36}" dt="2018-02-14T15:20:11.004" v="4197" actId="571"/>
          <ac:spMkLst>
            <pc:docMk/>
            <pc:sldMk cId="1244397159" sldId="261"/>
            <ac:spMk id="22" creationId="{A7CE130E-0D58-47DE-95D8-F99F5C570626}"/>
          </ac:spMkLst>
        </pc:spChg>
        <pc:spChg chg="add mod">
          <ac:chgData name="Yixin Luo" userId="6db681b0a45feb16" providerId="LiveId" clId="{63F23C4D-4C0C-4499-89AD-5AFBB65EFA36}" dt="2018-02-14T19:02:05.253" v="7784" actId="113"/>
          <ac:spMkLst>
            <pc:docMk/>
            <pc:sldMk cId="1244397159" sldId="261"/>
            <ac:spMk id="28" creationId="{70840388-645C-4129-ACA3-F3CE0C7A5B5D}"/>
          </ac:spMkLst>
        </pc:spChg>
        <pc:spChg chg="add mod">
          <ac:chgData name="Yixin Luo" userId="6db681b0a45feb16" providerId="LiveId" clId="{63F23C4D-4C0C-4499-89AD-5AFBB65EFA36}" dt="2018-02-14T19:02:05.253" v="7784" actId="113"/>
          <ac:spMkLst>
            <pc:docMk/>
            <pc:sldMk cId="1244397159" sldId="261"/>
            <ac:spMk id="30" creationId="{CB18AE07-85A4-4C03-B2F6-FB53990CE68F}"/>
          </ac:spMkLst>
        </pc:spChg>
        <pc:spChg chg="add mod">
          <ac:chgData name="Yixin Luo" userId="6db681b0a45feb16" providerId="LiveId" clId="{63F23C4D-4C0C-4499-89AD-5AFBB65EFA36}" dt="2018-02-14T15:23:43.765" v="4315" actId="20577"/>
          <ac:spMkLst>
            <pc:docMk/>
            <pc:sldMk cId="1244397159" sldId="261"/>
            <ac:spMk id="31" creationId="{4C7445C8-A419-43C8-9C54-4D52B16EBCA4}"/>
          </ac:spMkLst>
        </pc:spChg>
        <pc:spChg chg="add mod">
          <ac:chgData name="Yixin Luo" userId="6db681b0a45feb16" providerId="LiveId" clId="{63F23C4D-4C0C-4499-89AD-5AFBB65EFA36}" dt="2018-02-14T19:02:05.253" v="7784" actId="113"/>
          <ac:spMkLst>
            <pc:docMk/>
            <pc:sldMk cId="1244397159" sldId="261"/>
            <ac:spMk id="34" creationId="{79F81512-83E7-40D6-BE28-FE5EF20589DB}"/>
          </ac:spMkLst>
        </pc:spChg>
        <pc:spChg chg="mod">
          <ac:chgData name="Yixin Luo" userId="6db681b0a45feb16" providerId="LiveId" clId="{63F23C4D-4C0C-4499-89AD-5AFBB65EFA36}" dt="2018-02-14T15:28:07.111" v="4368" actId="20577"/>
          <ac:spMkLst>
            <pc:docMk/>
            <pc:sldMk cId="1244397159" sldId="261"/>
            <ac:spMk id="37" creationId="{A79C2A16-F02C-4DBC-B4DE-CF1387FBB529}"/>
          </ac:spMkLst>
        </pc:spChg>
        <pc:spChg chg="add mod">
          <ac:chgData name="Yixin Luo" userId="6db681b0a45feb16" providerId="LiveId" clId="{63F23C4D-4C0C-4499-89AD-5AFBB65EFA36}" dt="2018-02-14T19:02:05.253" v="7784" actId="113"/>
          <ac:spMkLst>
            <pc:docMk/>
            <pc:sldMk cId="1244397159" sldId="261"/>
            <ac:spMk id="44" creationId="{08C326CB-57D6-4767-A594-924CAC14691B}"/>
          </ac:spMkLst>
        </pc:spChg>
        <pc:spChg chg="add mod">
          <ac:chgData name="Yixin Luo" userId="6db681b0a45feb16" providerId="LiveId" clId="{63F23C4D-4C0C-4499-89AD-5AFBB65EFA36}" dt="2018-02-14T19:02:05.253" v="7784" actId="113"/>
          <ac:spMkLst>
            <pc:docMk/>
            <pc:sldMk cId="1244397159" sldId="261"/>
            <ac:spMk id="45" creationId="{E635B4B7-2353-49D8-939E-173A8CB1785C}"/>
          </ac:spMkLst>
        </pc:spChg>
        <pc:grpChg chg="add mod">
          <ac:chgData name="Yixin Luo" userId="6db681b0a45feb16" providerId="LiveId" clId="{63F23C4D-4C0C-4499-89AD-5AFBB65EFA36}" dt="2018-02-14T15:19:54.184" v="4193" actId="164"/>
          <ac:grpSpMkLst>
            <pc:docMk/>
            <pc:sldMk cId="1244397159" sldId="261"/>
            <ac:grpSpMk id="8" creationId="{BCA7ECE8-AB99-4C9C-B691-40A34093A777}"/>
          </ac:grpSpMkLst>
        </pc:grpChg>
        <pc:grpChg chg="add mod">
          <ac:chgData name="Yixin Luo" userId="6db681b0a45feb16" providerId="LiveId" clId="{63F23C4D-4C0C-4499-89AD-5AFBB65EFA36}" dt="2018-02-14T15:22:16.661" v="4256" actId="164"/>
          <ac:grpSpMkLst>
            <pc:docMk/>
            <pc:sldMk cId="1244397159" sldId="261"/>
            <ac:grpSpMk id="16" creationId="{C30CE30F-BA23-44F7-B512-557FBB74F8F0}"/>
          </ac:grpSpMkLst>
        </pc:grpChg>
        <pc:grpChg chg="add mod">
          <ac:chgData name="Yixin Luo" userId="6db681b0a45feb16" providerId="LiveId" clId="{63F23C4D-4C0C-4499-89AD-5AFBB65EFA36}" dt="2018-02-14T15:23:24.211" v="4305" actId="164"/>
          <ac:grpSpMkLst>
            <pc:docMk/>
            <pc:sldMk cId="1244397159" sldId="261"/>
            <ac:grpSpMk id="21" creationId="{D4A6D88B-8B4B-4110-BBF5-4AC206C43F03}"/>
          </ac:grpSpMkLst>
        </pc:grpChg>
        <pc:grpChg chg="add mod">
          <ac:chgData name="Yixin Luo" userId="6db681b0a45feb16" providerId="LiveId" clId="{63F23C4D-4C0C-4499-89AD-5AFBB65EFA36}" dt="2018-02-14T15:23:36.397" v="4308" actId="164"/>
          <ac:grpSpMkLst>
            <pc:docMk/>
            <pc:sldMk cId="1244397159" sldId="261"/>
            <ac:grpSpMk id="29" creationId="{9A5C3BDF-B33F-482D-BA4A-A3A9BD5119A9}"/>
          </ac:grpSpMkLst>
        </pc:grpChg>
        <pc:grpChg chg="add mod">
          <ac:chgData name="Yixin Luo" userId="6db681b0a45feb16" providerId="LiveId" clId="{63F23C4D-4C0C-4499-89AD-5AFBB65EFA36}" dt="2018-02-14T19:02:05.253" v="7784" actId="113"/>
          <ac:grpSpMkLst>
            <pc:docMk/>
            <pc:sldMk cId="1244397159" sldId="261"/>
            <ac:grpSpMk id="32" creationId="{385DFA12-5ED4-4D84-9894-B01ACD168C4D}"/>
          </ac:grpSpMkLst>
        </pc:grpChg>
        <pc:grpChg chg="add del mod">
          <ac:chgData name="Yixin Luo" userId="6db681b0a45feb16" providerId="LiveId" clId="{63F23C4D-4C0C-4499-89AD-5AFBB65EFA36}" dt="2018-02-14T15:27:57.633" v="4365" actId="478"/>
          <ac:grpSpMkLst>
            <pc:docMk/>
            <pc:sldMk cId="1244397159" sldId="261"/>
            <ac:grpSpMk id="33" creationId="{4DA7C7DA-8801-4ADA-A9D4-065907331270}"/>
          </ac:grpSpMkLst>
        </pc:grpChg>
        <pc:grpChg chg="add mod">
          <ac:chgData name="Yixin Luo" userId="6db681b0a45feb16" providerId="LiveId" clId="{63F23C4D-4C0C-4499-89AD-5AFBB65EFA36}" dt="2018-02-14T19:02:05.253" v="7784" actId="113"/>
          <ac:grpSpMkLst>
            <pc:docMk/>
            <pc:sldMk cId="1244397159" sldId="261"/>
            <ac:grpSpMk id="35" creationId="{54563DBE-BCE2-4EFD-A660-5E417C644D4B}"/>
          </ac:grpSpMkLst>
        </pc:grpChg>
        <pc:grpChg chg="mod">
          <ac:chgData name="Yixin Luo" userId="6db681b0a45feb16" providerId="LiveId" clId="{63F23C4D-4C0C-4499-89AD-5AFBB65EFA36}" dt="2018-02-14T15:27:45.690" v="4363" actId="571"/>
          <ac:grpSpMkLst>
            <pc:docMk/>
            <pc:sldMk cId="1244397159" sldId="261"/>
            <ac:grpSpMk id="36" creationId="{72D43094-2418-41F8-8F2C-713BC5055264}"/>
          </ac:grpSpMkLst>
        </pc:grpChg>
        <pc:grpChg chg="mod">
          <ac:chgData name="Yixin Luo" userId="6db681b0a45feb16" providerId="LiveId" clId="{63F23C4D-4C0C-4499-89AD-5AFBB65EFA36}" dt="2018-02-14T15:27:45.690" v="4363" actId="571"/>
          <ac:grpSpMkLst>
            <pc:docMk/>
            <pc:sldMk cId="1244397159" sldId="261"/>
            <ac:grpSpMk id="38" creationId="{F95175BC-D4E7-422B-8200-F745861E1A23}"/>
          </ac:grpSpMkLst>
        </pc:grpChg>
        <pc:grpChg chg="add del mod">
          <ac:chgData name="Yixin Luo" userId="6db681b0a45feb16" providerId="LiveId" clId="{63F23C4D-4C0C-4499-89AD-5AFBB65EFA36}" dt="2018-02-14T15:30:24.049" v="4441" actId="478"/>
          <ac:grpSpMkLst>
            <pc:docMk/>
            <pc:sldMk cId="1244397159" sldId="261"/>
            <ac:grpSpMk id="55" creationId="{A716CFB2-BFDF-498F-92B0-C621EE96A3D2}"/>
          </ac:grpSpMkLst>
        </pc:grpChg>
        <pc:grpChg chg="add mod">
          <ac:chgData name="Yixin Luo" userId="6db681b0a45feb16" providerId="LiveId" clId="{63F23C4D-4C0C-4499-89AD-5AFBB65EFA36}" dt="2018-02-14T19:02:05.253" v="7784" actId="113"/>
          <ac:grpSpMkLst>
            <pc:docMk/>
            <pc:sldMk cId="1244397159" sldId="261"/>
            <ac:grpSpMk id="64" creationId="{FBB364DF-BC84-43C1-8A10-ADCD1F850B92}"/>
          </ac:grpSpMkLst>
        </pc:grpChg>
        <pc:cxnChg chg="add mod">
          <ac:chgData name="Yixin Luo" userId="6db681b0a45feb16" providerId="LiveId" clId="{63F23C4D-4C0C-4499-89AD-5AFBB65EFA36}" dt="2018-02-14T17:27:41.781" v="6510" actId="693"/>
          <ac:cxnSpMkLst>
            <pc:docMk/>
            <pc:sldMk cId="1244397159" sldId="261"/>
            <ac:cxnSpMk id="15" creationId="{071F1B86-027C-4F82-B3AA-7EEBA7428283}"/>
          </ac:cxnSpMkLst>
        </pc:cxnChg>
        <pc:cxnChg chg="add mod">
          <ac:chgData name="Yixin Luo" userId="6db681b0a45feb16" providerId="LiveId" clId="{63F23C4D-4C0C-4499-89AD-5AFBB65EFA36}" dt="2018-02-14T15:27:57.633" v="4365" actId="478"/>
          <ac:cxnSpMkLst>
            <pc:docMk/>
            <pc:sldMk cId="1244397159" sldId="261"/>
            <ac:cxnSpMk id="24" creationId="{CAAA1CE6-51E3-43DA-838E-C865EFD5E0BB}"/>
          </ac:cxnSpMkLst>
        </pc:cxnChg>
        <pc:cxnChg chg="add mod">
          <ac:chgData name="Yixin Luo" userId="6db681b0a45feb16" providerId="LiveId" clId="{63F23C4D-4C0C-4499-89AD-5AFBB65EFA36}" dt="2018-02-14T15:29:53.923" v="4440" actId="164"/>
          <ac:cxnSpMkLst>
            <pc:docMk/>
            <pc:sldMk cId="1244397159" sldId="261"/>
            <ac:cxnSpMk id="47" creationId="{03A986CC-8C76-4EC7-A65F-370D74C7C90B}"/>
          </ac:cxnSpMkLst>
        </pc:cxnChg>
        <pc:cxnChg chg="add mod">
          <ac:chgData name="Yixin Luo" userId="6db681b0a45feb16" providerId="LiveId" clId="{63F23C4D-4C0C-4499-89AD-5AFBB65EFA36}" dt="2018-02-14T15:29:53.923" v="4440" actId="164"/>
          <ac:cxnSpMkLst>
            <pc:docMk/>
            <pc:sldMk cId="1244397159" sldId="261"/>
            <ac:cxnSpMk id="49" creationId="{03F648E6-9477-416E-92D3-FA2322C2247D}"/>
          </ac:cxnSpMkLst>
        </pc:cxnChg>
        <pc:cxnChg chg="add mod">
          <ac:chgData name="Yixin Luo" userId="6db681b0a45feb16" providerId="LiveId" clId="{63F23C4D-4C0C-4499-89AD-5AFBB65EFA36}" dt="2018-02-14T15:29:53.923" v="4440" actId="164"/>
          <ac:cxnSpMkLst>
            <pc:docMk/>
            <pc:sldMk cId="1244397159" sldId="261"/>
            <ac:cxnSpMk id="52" creationId="{AE333576-334E-444B-81DF-A2EB6C2B0554}"/>
          </ac:cxnSpMkLst>
        </pc:cxnChg>
        <pc:cxnChg chg="add mod">
          <ac:chgData name="Yixin Luo" userId="6db681b0a45feb16" providerId="LiveId" clId="{63F23C4D-4C0C-4499-89AD-5AFBB65EFA36}" dt="2018-02-14T15:30:52.062" v="4451" actId="164"/>
          <ac:cxnSpMkLst>
            <pc:docMk/>
            <pc:sldMk cId="1244397159" sldId="261"/>
            <ac:cxnSpMk id="57" creationId="{07022B9C-B040-46DB-9437-651727FA190D}"/>
          </ac:cxnSpMkLst>
        </pc:cxnChg>
        <pc:cxnChg chg="add mod">
          <ac:chgData name="Yixin Luo" userId="6db681b0a45feb16" providerId="LiveId" clId="{63F23C4D-4C0C-4499-89AD-5AFBB65EFA36}" dt="2018-02-14T19:02:05.253" v="7784" actId="113"/>
          <ac:cxnSpMkLst>
            <pc:docMk/>
            <pc:sldMk cId="1244397159" sldId="261"/>
            <ac:cxnSpMk id="58" creationId="{8B1EECCB-47DE-40ED-8674-D041D663003C}"/>
          </ac:cxnSpMkLst>
        </pc:cxnChg>
        <pc:cxnChg chg="add del mod">
          <ac:chgData name="Yixin Luo" userId="6db681b0a45feb16" providerId="LiveId" clId="{63F23C4D-4C0C-4499-89AD-5AFBB65EFA36}" dt="2018-02-14T18:25:10.901" v="7480" actId="478"/>
          <ac:cxnSpMkLst>
            <pc:docMk/>
            <pc:sldMk cId="1244397159" sldId="261"/>
            <ac:cxnSpMk id="61" creationId="{E5006EA9-D498-45C3-ABF3-8C7820B65244}"/>
          </ac:cxnSpMkLst>
        </pc:cxnChg>
      </pc:sldChg>
      <pc:sldChg chg="addSp delSp modSp add modAnim modNotesTx">
        <pc:chgData name="Yixin Luo" userId="6db681b0a45feb16" providerId="LiveId" clId="{63F23C4D-4C0C-4499-89AD-5AFBB65EFA36}" dt="2018-02-14T19:30:52.350" v="7986"/>
        <pc:sldMkLst>
          <pc:docMk/>
          <pc:sldMk cId="2031557135" sldId="262"/>
        </pc:sldMkLst>
        <pc:spChg chg="mod ord">
          <ac:chgData name="Yixin Luo" userId="6db681b0a45feb16" providerId="LiveId" clId="{63F23C4D-4C0C-4499-89AD-5AFBB65EFA36}" dt="2018-02-14T18:56:26.373" v="7710" actId="404"/>
          <ac:spMkLst>
            <pc:docMk/>
            <pc:sldMk cId="2031557135" sldId="262"/>
            <ac:spMk id="2" creationId="{C08B19F4-0E1A-4127-AF8E-89D102512449}"/>
          </ac:spMkLst>
        </pc:spChg>
        <pc:spChg chg="del">
          <ac:chgData name="Yixin Luo" userId="6db681b0a45feb16" providerId="LiveId" clId="{63F23C4D-4C0C-4499-89AD-5AFBB65EFA36}" dt="2018-02-14T15:32:07.469" v="4471" actId="20577"/>
          <ac:spMkLst>
            <pc:docMk/>
            <pc:sldMk cId="2031557135" sldId="262"/>
            <ac:spMk id="3" creationId="{842FE314-1344-4B5C-AE90-4283C3FD167F}"/>
          </ac:spMkLst>
        </pc:spChg>
        <pc:spChg chg="add mod">
          <ac:chgData name="Yixin Luo" userId="6db681b0a45feb16" providerId="LiveId" clId="{63F23C4D-4C0C-4499-89AD-5AFBB65EFA36}" dt="2018-02-14T19:02:29.757" v="7786"/>
          <ac:spMkLst>
            <pc:docMk/>
            <pc:sldMk cId="2031557135" sldId="262"/>
            <ac:spMk id="4" creationId="{05B14CD9-C5F2-4C19-A9DD-AF80BEBCC3A0}"/>
          </ac:spMkLst>
        </pc:spChg>
        <pc:spChg chg="add mod ord topLvl">
          <ac:chgData name="Yixin Luo" userId="6db681b0a45feb16" providerId="LiveId" clId="{63F23C4D-4C0C-4499-89AD-5AFBB65EFA36}" dt="2018-02-14T18:55:30.741" v="7702" actId="20577"/>
          <ac:spMkLst>
            <pc:docMk/>
            <pc:sldMk cId="2031557135" sldId="262"/>
            <ac:spMk id="5" creationId="{1F4E9A98-5387-413E-8E8D-58807D0D61AC}"/>
          </ac:spMkLst>
        </pc:spChg>
        <pc:spChg chg="add mod">
          <ac:chgData name="Yixin Luo" userId="6db681b0a45feb16" providerId="LiveId" clId="{63F23C4D-4C0C-4499-89AD-5AFBB65EFA36}" dt="2018-02-14T19:06:40.105" v="7798"/>
          <ac:spMkLst>
            <pc:docMk/>
            <pc:sldMk cId="2031557135" sldId="262"/>
            <ac:spMk id="6" creationId="{D1B484B5-AEAD-49CA-8543-16464535952F}"/>
          </ac:spMkLst>
        </pc:spChg>
        <pc:spChg chg="add del mod">
          <ac:chgData name="Yixin Luo" userId="6db681b0a45feb16" providerId="LiveId" clId="{63F23C4D-4C0C-4499-89AD-5AFBB65EFA36}" dt="2018-02-14T15:40:21.842" v="4639" actId="478"/>
          <ac:spMkLst>
            <pc:docMk/>
            <pc:sldMk cId="2031557135" sldId="262"/>
            <ac:spMk id="7" creationId="{9942EC4E-7B73-40C8-9943-2D89270D2A03}"/>
          </ac:spMkLst>
        </pc:spChg>
        <pc:spChg chg="add mod ord topLvl">
          <ac:chgData name="Yixin Luo" userId="6db681b0a45feb16" providerId="LiveId" clId="{63F23C4D-4C0C-4499-89AD-5AFBB65EFA36}" dt="2018-02-14T15:42:37.781" v="4700" actId="120"/>
          <ac:spMkLst>
            <pc:docMk/>
            <pc:sldMk cId="2031557135" sldId="262"/>
            <ac:spMk id="8" creationId="{9BE30674-A2C5-4205-AD32-549F7FB02080}"/>
          </ac:spMkLst>
        </pc:spChg>
        <pc:spChg chg="add mod ord topLvl">
          <ac:chgData name="Yixin Luo" userId="6db681b0a45feb16" providerId="LiveId" clId="{63F23C4D-4C0C-4499-89AD-5AFBB65EFA36}" dt="2018-02-14T15:42:37.781" v="4700" actId="120"/>
          <ac:spMkLst>
            <pc:docMk/>
            <pc:sldMk cId="2031557135" sldId="262"/>
            <ac:spMk id="9" creationId="{BEECE5DF-DEE0-4808-847F-A69B2982DE8E}"/>
          </ac:spMkLst>
        </pc:spChg>
        <pc:spChg chg="add mod">
          <ac:chgData name="Yixin Luo" userId="6db681b0a45feb16" providerId="LiveId" clId="{63F23C4D-4C0C-4499-89AD-5AFBB65EFA36}" dt="2018-02-14T19:06:44.836" v="7799"/>
          <ac:spMkLst>
            <pc:docMk/>
            <pc:sldMk cId="2031557135" sldId="262"/>
            <ac:spMk id="11" creationId="{C931B680-F1C3-4F06-AD53-19E11F16556E}"/>
          </ac:spMkLst>
        </pc:spChg>
        <pc:spChg chg="add mod">
          <ac:chgData name="Yixin Luo" userId="6db681b0a45feb16" providerId="LiveId" clId="{63F23C4D-4C0C-4499-89AD-5AFBB65EFA36}" dt="2018-02-14T19:06:56.586" v="7801"/>
          <ac:spMkLst>
            <pc:docMk/>
            <pc:sldMk cId="2031557135" sldId="262"/>
            <ac:spMk id="12" creationId="{8CC9EBFB-CC3F-4C9D-B299-6958009450AE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13" creationId="{61E10A98-0B69-47A9-8FD8-8D8209A46C21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14" creationId="{9CBAFAE4-6D03-4527-8197-79338B92F98E}"/>
          </ac:spMkLst>
        </pc:spChg>
        <pc:spChg chg="add mod">
          <ac:chgData name="Yixin Luo" userId="6db681b0a45feb16" providerId="LiveId" clId="{63F23C4D-4C0C-4499-89AD-5AFBB65EFA36}" dt="2018-02-14T18:22:08.736" v="7385" actId="113"/>
          <ac:spMkLst>
            <pc:docMk/>
            <pc:sldMk cId="2031557135" sldId="262"/>
            <ac:spMk id="15" creationId="{BF03AB15-A66C-4F33-88A4-491DAC66ED9F}"/>
          </ac:spMkLst>
        </pc:spChg>
        <pc:spChg chg="add mod">
          <ac:chgData name="Yixin Luo" userId="6db681b0a45feb16" providerId="LiveId" clId="{63F23C4D-4C0C-4499-89AD-5AFBB65EFA36}" dt="2018-02-14T18:22:08.736" v="7385" actId="113"/>
          <ac:spMkLst>
            <pc:docMk/>
            <pc:sldMk cId="2031557135" sldId="262"/>
            <ac:spMk id="16" creationId="{4866CE5E-CEEA-4157-8392-90C539367E2A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17" creationId="{656C28F9-733F-4121-8464-3C4328CE91A4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18" creationId="{425BCD6B-8BF8-45AD-B474-F0DCFC1529D0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19" creationId="{2091A10D-1E36-45FF-A2D1-4204D990BEEE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20" creationId="{F44B7C3E-6B07-4269-BFA0-D7A72C3FAB18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21" creationId="{58F47ED4-4E83-4336-A4D2-62F782085C7D}"/>
          </ac:spMkLst>
        </pc:spChg>
        <pc:spChg chg="add mod">
          <ac:chgData name="Yixin Luo" userId="6db681b0a45feb16" providerId="LiveId" clId="{63F23C4D-4C0C-4499-89AD-5AFBB65EFA36}" dt="2018-02-14T16:11:58.750" v="6223" actId="1037"/>
          <ac:spMkLst>
            <pc:docMk/>
            <pc:sldMk cId="2031557135" sldId="262"/>
            <ac:spMk id="22" creationId="{225E5D43-6A2A-4F7A-87F0-CF420E13FC0F}"/>
          </ac:spMkLst>
        </pc:spChg>
        <pc:grpChg chg="add del mod">
          <ac:chgData name="Yixin Luo" userId="6db681b0a45feb16" providerId="LiveId" clId="{63F23C4D-4C0C-4499-89AD-5AFBB65EFA36}" dt="2018-02-14T15:41:28.915" v="4684" actId="165"/>
          <ac:grpSpMkLst>
            <pc:docMk/>
            <pc:sldMk cId="2031557135" sldId="262"/>
            <ac:grpSpMk id="10" creationId="{2FE6DD8E-7661-4C15-A9A6-8A8C2673EC2F}"/>
          </ac:grpSpMkLst>
        </pc:grpChg>
      </pc:sldChg>
      <pc:sldChg chg="add del modNotesTx">
        <pc:chgData name="Yixin Luo" userId="6db681b0a45feb16" providerId="LiveId" clId="{63F23C4D-4C0C-4499-89AD-5AFBB65EFA36}" dt="2018-02-14T03:08:24.786" v="3685" actId="2696"/>
        <pc:sldMkLst>
          <pc:docMk/>
          <pc:sldMk cId="1159094265" sldId="263"/>
        </pc:sldMkLst>
      </pc:sldChg>
      <pc:sldChg chg="addSp delSp modSp add modNotesTx">
        <pc:chgData name="Yixin Luo" userId="6db681b0a45feb16" providerId="LiveId" clId="{63F23C4D-4C0C-4499-89AD-5AFBB65EFA36}" dt="2018-02-15T22:18:20.898" v="8556" actId="5793"/>
        <pc:sldMkLst>
          <pc:docMk/>
          <pc:sldMk cId="2226535492" sldId="263"/>
        </pc:sldMkLst>
        <pc:spChg chg="mod">
          <ac:chgData name="Yixin Luo" userId="6db681b0a45feb16" providerId="LiveId" clId="{63F23C4D-4C0C-4499-89AD-5AFBB65EFA36}" dt="2018-02-14T19:15:47.543" v="7929" actId="1035"/>
          <ac:spMkLst>
            <pc:docMk/>
            <pc:sldMk cId="2226535492" sldId="263"/>
            <ac:spMk id="2" creationId="{747A3292-70A5-4D27-B7B2-321A43A49A3E}"/>
          </ac:spMkLst>
        </pc:spChg>
        <pc:spChg chg="mod">
          <ac:chgData name="Yixin Luo" userId="6db681b0a45feb16" providerId="LiveId" clId="{63F23C4D-4C0C-4499-89AD-5AFBB65EFA36}" dt="2018-02-15T22:04:13.294" v="8265"/>
          <ac:spMkLst>
            <pc:docMk/>
            <pc:sldMk cId="2226535492" sldId="263"/>
            <ac:spMk id="3" creationId="{7752D3DA-FE55-4C49-877F-A626759B9D49}"/>
          </ac:spMkLst>
        </pc:spChg>
        <pc:spChg chg="del">
          <ac:chgData name="Yixin Luo" userId="6db681b0a45feb16" providerId="LiveId" clId="{63F23C4D-4C0C-4499-89AD-5AFBB65EFA36}" dt="2018-02-14T19:15:32.664" v="7911" actId="478"/>
          <ac:spMkLst>
            <pc:docMk/>
            <pc:sldMk cId="2226535492" sldId="263"/>
            <ac:spMk id="4" creationId="{BD9F8D4D-61BD-4FB9-9C10-BD7F0E007DFD}"/>
          </ac:spMkLst>
        </pc:spChg>
        <pc:spChg chg="mod">
          <ac:chgData name="Yixin Luo" userId="6db681b0a45feb16" providerId="LiveId" clId="{63F23C4D-4C0C-4499-89AD-5AFBB65EFA36}" dt="2018-02-14T19:16:31.413" v="7946" actId="14100"/>
          <ac:spMkLst>
            <pc:docMk/>
            <pc:sldMk cId="2226535492" sldId="263"/>
            <ac:spMk id="11" creationId="{8FE1449A-021B-4DDA-93D8-BE8490C5C507}"/>
          </ac:spMkLst>
        </pc:spChg>
        <pc:spChg chg="mod">
          <ac:chgData name="Yixin Luo" userId="6db681b0a45feb16" providerId="LiveId" clId="{63F23C4D-4C0C-4499-89AD-5AFBB65EFA36}" dt="2018-02-14T19:15:47.543" v="7929" actId="1035"/>
          <ac:spMkLst>
            <pc:docMk/>
            <pc:sldMk cId="2226535492" sldId="263"/>
            <ac:spMk id="13" creationId="{EB17857E-3343-4F26-AB76-3AC2256AAF27}"/>
          </ac:spMkLst>
        </pc:spChg>
        <pc:picChg chg="add del mod">
          <ac:chgData name="Yixin Luo" userId="6db681b0a45feb16" providerId="LiveId" clId="{63F23C4D-4C0C-4499-89AD-5AFBB65EFA36}" dt="2018-02-15T22:03:11.677" v="8224" actId="1036"/>
          <ac:picMkLst>
            <pc:docMk/>
            <pc:sldMk cId="2226535492" sldId="263"/>
            <ac:picMk id="5" creationId="{CEA55B19-CFC8-4078-B3FB-182E66F3017E}"/>
          </ac:picMkLst>
        </pc:picChg>
        <pc:picChg chg="add del mod">
          <ac:chgData name="Yixin Luo" userId="6db681b0a45feb16" providerId="LiveId" clId="{63F23C4D-4C0C-4499-89AD-5AFBB65EFA36}" dt="2018-02-15T22:03:11.677" v="8224" actId="1036"/>
          <ac:picMkLst>
            <pc:docMk/>
            <pc:sldMk cId="2226535492" sldId="263"/>
            <ac:picMk id="6" creationId="{E9675C6F-0484-469F-9C84-8B906B21FCE7}"/>
          </ac:picMkLst>
        </pc:picChg>
        <pc:picChg chg="add del mod">
          <ac:chgData name="Yixin Luo" userId="6db681b0a45feb16" providerId="LiveId" clId="{63F23C4D-4C0C-4499-89AD-5AFBB65EFA36}" dt="2018-02-15T22:03:11.677" v="8224" actId="1036"/>
          <ac:picMkLst>
            <pc:docMk/>
            <pc:sldMk cId="2226535492" sldId="263"/>
            <ac:picMk id="7" creationId="{C7CFE395-C732-4687-80AF-6FC338BA4CA4}"/>
          </ac:picMkLst>
        </pc:picChg>
        <pc:picChg chg="add del mod">
          <ac:chgData name="Yixin Luo" userId="6db681b0a45feb16" providerId="LiveId" clId="{63F23C4D-4C0C-4499-89AD-5AFBB65EFA36}" dt="2018-02-15T22:03:11.677" v="8224" actId="1036"/>
          <ac:picMkLst>
            <pc:docMk/>
            <pc:sldMk cId="2226535492" sldId="263"/>
            <ac:picMk id="8" creationId="{C40596BB-A6B6-4277-AE13-644FE6899EC7}"/>
          </ac:picMkLst>
        </pc:picChg>
        <pc:picChg chg="add del mod">
          <ac:chgData name="Yixin Luo" userId="6db681b0a45feb16" providerId="LiveId" clId="{63F23C4D-4C0C-4499-89AD-5AFBB65EFA36}" dt="2018-02-15T22:03:11.677" v="8224" actId="1036"/>
          <ac:picMkLst>
            <pc:docMk/>
            <pc:sldMk cId="2226535492" sldId="263"/>
            <ac:picMk id="12" creationId="{0392314F-9D7C-4C12-882F-7C039695944E}"/>
          </ac:picMkLst>
        </pc:picChg>
        <pc:picChg chg="add del">
          <ac:chgData name="Yixin Luo" userId="6db681b0a45feb16" providerId="LiveId" clId="{63F23C4D-4C0C-4499-89AD-5AFBB65EFA36}" dt="2018-02-15T22:03:10.932" v="8221"/>
          <ac:picMkLst>
            <pc:docMk/>
            <pc:sldMk cId="2226535492" sldId="263"/>
            <ac:picMk id="14" creationId="{1C7D0B23-4B7B-40B8-A46E-F7FC23BDB94E}"/>
          </ac:picMkLst>
        </pc:picChg>
        <pc:picChg chg="add del">
          <ac:chgData name="Yixin Luo" userId="6db681b0a45feb16" providerId="LiveId" clId="{63F23C4D-4C0C-4499-89AD-5AFBB65EFA36}" dt="2018-02-15T22:03:10.932" v="8221"/>
          <ac:picMkLst>
            <pc:docMk/>
            <pc:sldMk cId="2226535492" sldId="263"/>
            <ac:picMk id="15" creationId="{7E629935-8912-424A-A0F9-DD0E68F56A92}"/>
          </ac:picMkLst>
        </pc:picChg>
        <pc:picChg chg="add del">
          <ac:chgData name="Yixin Luo" userId="6db681b0a45feb16" providerId="LiveId" clId="{63F23C4D-4C0C-4499-89AD-5AFBB65EFA36}" dt="2018-02-15T22:03:10.932" v="8221"/>
          <ac:picMkLst>
            <pc:docMk/>
            <pc:sldMk cId="2226535492" sldId="263"/>
            <ac:picMk id="16" creationId="{1A919A96-3D1A-44BC-B4D1-180005F53E9D}"/>
          </ac:picMkLst>
        </pc:picChg>
        <pc:picChg chg="add del">
          <ac:chgData name="Yixin Luo" userId="6db681b0a45feb16" providerId="LiveId" clId="{63F23C4D-4C0C-4499-89AD-5AFBB65EFA36}" dt="2018-02-15T22:03:10.932" v="8221"/>
          <ac:picMkLst>
            <pc:docMk/>
            <pc:sldMk cId="2226535492" sldId="263"/>
            <ac:picMk id="17" creationId="{4F8A106D-985A-455C-B093-36014A26B231}"/>
          </ac:picMkLst>
        </pc:picChg>
        <pc:picChg chg="add del">
          <ac:chgData name="Yixin Luo" userId="6db681b0a45feb16" providerId="LiveId" clId="{63F23C4D-4C0C-4499-89AD-5AFBB65EFA36}" dt="2018-02-15T22:03:10.932" v="8221"/>
          <ac:picMkLst>
            <pc:docMk/>
            <pc:sldMk cId="2226535492" sldId="263"/>
            <ac:picMk id="18" creationId="{8C0B0B92-BA5E-4EB9-AA34-566397DE02CE}"/>
          </ac:picMkLst>
        </pc:picChg>
        <pc:picChg chg="del mod">
          <ac:chgData name="Yixin Luo" userId="6db681b0a45feb16" providerId="LiveId" clId="{63F23C4D-4C0C-4499-89AD-5AFBB65EFA36}" dt="2018-02-14T19:20:14.657" v="7982" actId="478"/>
          <ac:picMkLst>
            <pc:docMk/>
            <pc:sldMk cId="2226535492" sldId="263"/>
            <ac:picMk id="1030" creationId="{C90B4DF5-3DFA-4FF6-B29F-3890B60092C4}"/>
          </ac:picMkLst>
        </pc:picChg>
      </pc:sldChg>
      <pc:sldChg chg="add del ord">
        <pc:chgData name="Yixin Luo" userId="6db681b0a45feb16" providerId="LiveId" clId="{63F23C4D-4C0C-4499-89AD-5AFBB65EFA36}" dt="2018-02-14T18:29:08.915" v="7670" actId="2696"/>
        <pc:sldMkLst>
          <pc:docMk/>
          <pc:sldMk cId="2551949756" sldId="263"/>
        </pc:sldMkLst>
      </pc:sldChg>
      <pc:sldChg chg="add del">
        <pc:chgData name="Yixin Luo" userId="6db681b0a45feb16" providerId="LiveId" clId="{63F23C4D-4C0C-4499-89AD-5AFBB65EFA36}" dt="2018-02-14T19:15:21.971" v="7908" actId="2696"/>
        <pc:sldMkLst>
          <pc:docMk/>
          <pc:sldMk cId="3090989680" sldId="263"/>
        </pc:sldMkLst>
      </pc:sldChg>
      <pc:sldChg chg="add del">
        <pc:chgData name="Yixin Luo" userId="6db681b0a45feb16" providerId="LiveId" clId="{63F23C4D-4C0C-4499-89AD-5AFBB65EFA36}" dt="2018-02-14T18:29:47.091" v="7672" actId="2696"/>
        <pc:sldMkLst>
          <pc:docMk/>
          <pc:sldMk cId="3210302704" sldId="263"/>
        </pc:sldMkLst>
      </pc:sldChg>
      <pc:sldChg chg="add del">
        <pc:chgData name="Yixin Luo" userId="6db681b0a45feb16" providerId="LiveId" clId="{63F23C4D-4C0C-4499-89AD-5AFBB65EFA36}" dt="2018-02-14T15:52:05.490" v="5181" actId="2696"/>
        <pc:sldMkLst>
          <pc:docMk/>
          <pc:sldMk cId="3601449327" sldId="263"/>
        </pc:sldMkLst>
      </pc:sldChg>
      <pc:sldMasterChg chg="modSp delSldLayout modSldLayout">
        <pc:chgData name="Yixin Luo" userId="6db681b0a45feb16" providerId="LiveId" clId="{63F23C4D-4C0C-4499-89AD-5AFBB65EFA36}" dt="2018-02-14T19:15:21.978" v="7909" actId="2696"/>
        <pc:sldMasterMkLst>
          <pc:docMk/>
          <pc:sldMasterMk cId="1852179524" sldId="2147483672"/>
        </pc:sldMasterMkLst>
        <pc:spChg chg="mod">
          <ac:chgData name="Yixin Luo" userId="6db681b0a45feb16" providerId="LiveId" clId="{63F23C4D-4C0C-4499-89AD-5AFBB65EFA36}" dt="2018-02-13T14:36:21.137" v="239" actId="20577"/>
          <ac:spMkLst>
            <pc:docMk/>
            <pc:sldMasterMk cId="1852179524" sldId="2147483672"/>
            <ac:spMk id="2" creationId="{00000000-0000-0000-0000-000000000000}"/>
          </ac:spMkLst>
        </pc:spChg>
        <pc:spChg chg="mod">
          <ac:chgData name="Yixin Luo" userId="6db681b0a45feb16" providerId="LiveId" clId="{63F23C4D-4C0C-4499-89AD-5AFBB65EFA36}" dt="2018-02-13T14:36:21.137" v="239" actId="20577"/>
          <ac:spMkLst>
            <pc:docMk/>
            <pc:sldMasterMk cId="1852179524" sldId="2147483672"/>
            <ac:spMk id="3" creationId="{00000000-0000-0000-0000-000000000000}"/>
          </ac:spMkLst>
        </pc:spChg>
        <pc:spChg chg="mod">
          <ac:chgData name="Yixin Luo" userId="6db681b0a45feb16" providerId="LiveId" clId="{63F23C4D-4C0C-4499-89AD-5AFBB65EFA36}" dt="2018-02-13T14:36:21.137" v="239" actId="20577"/>
          <ac:spMkLst>
            <pc:docMk/>
            <pc:sldMasterMk cId="1852179524" sldId="2147483672"/>
            <ac:spMk id="4" creationId="{00000000-0000-0000-0000-000000000000}"/>
          </ac:spMkLst>
        </pc:spChg>
        <pc:spChg chg="mod">
          <ac:chgData name="Yixin Luo" userId="6db681b0a45feb16" providerId="LiveId" clId="{63F23C4D-4C0C-4499-89AD-5AFBB65EFA36}" dt="2018-02-13T14:36:21.137" v="239" actId="20577"/>
          <ac:spMkLst>
            <pc:docMk/>
            <pc:sldMasterMk cId="1852179524" sldId="2147483672"/>
            <ac:spMk id="5" creationId="{00000000-0000-0000-0000-000000000000}"/>
          </ac:spMkLst>
        </pc:spChg>
        <pc:spChg chg="mod">
          <ac:chgData name="Yixin Luo" userId="6db681b0a45feb16" providerId="LiveId" clId="{63F23C4D-4C0C-4499-89AD-5AFBB65EFA36}" dt="2018-02-13T14:36:21.137" v="239" actId="20577"/>
          <ac:spMkLst>
            <pc:docMk/>
            <pc:sldMasterMk cId="1852179524" sldId="2147483672"/>
            <ac:spMk id="6" creationId="{00000000-0000-0000-0000-000000000000}"/>
          </ac:spMkLst>
        </pc:sp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623212087" sldId="2147483673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623212087" sldId="2147483673"/>
              <ac:spMk id="2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623212087" sldId="2147483673"/>
              <ac:spMk id="3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2882484465" sldId="2147483674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882484465" sldId="2147483674"/>
              <ac:spMk id="11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882484465" sldId="2147483674"/>
              <ac:spMk id="1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882484465" sldId="2147483674"/>
              <ac:spMk id="14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882484465" sldId="2147483674"/>
              <ac:spMk id="15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882484465" sldId="2147483674"/>
              <ac:spMk id="24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219010507" sldId="2147483675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9010507" sldId="2147483675"/>
              <ac:spMk id="2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9010507" sldId="2147483675"/>
              <ac:spMk id="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9010507" sldId="2147483675"/>
              <ac:spMk id="7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9010507" sldId="2147483675"/>
              <ac:spMk id="8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4198791806" sldId="2147483676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4198791806" sldId="2147483676"/>
              <ac:spMk id="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4198791806" sldId="2147483676"/>
              <ac:spMk id="4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4198791806" sldId="2147483676"/>
              <ac:spMk id="8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4198791806" sldId="2147483676"/>
              <ac:spMk id="9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3444203981" sldId="2147483677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4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5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6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11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444203981" sldId="2147483677"/>
              <ac:spMk id="12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3554746133" sldId="2147483680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554746133" sldId="2147483680"/>
              <ac:spMk id="2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554746133" sldId="2147483680"/>
              <ac:spMk id="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554746133" sldId="2147483680"/>
              <ac:spMk id="4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3554746133" sldId="2147483680"/>
              <ac:spMk id="9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1633618689" sldId="2147483681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1633618689" sldId="2147483681"/>
              <ac:spMk id="2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1633618689" sldId="2147483681"/>
              <ac:spMk id="3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1633618689" sldId="2147483681"/>
              <ac:spMk id="4" creationId="{00000000-0000-0000-0000-000000000000}"/>
            </ac:spMkLst>
          </pc:spChg>
        </pc:sldLayoutChg>
        <pc:sldLayoutChg chg="modSp">
          <pc:chgData name="Yixin Luo" userId="6db681b0a45feb16" providerId="LiveId" clId="{63F23C4D-4C0C-4499-89AD-5AFBB65EFA36}" dt="2018-02-13T14:36:21.137" v="239" actId="20577"/>
          <pc:sldLayoutMkLst>
            <pc:docMk/>
            <pc:sldMasterMk cId="1852179524" sldId="2147483672"/>
            <pc:sldLayoutMk cId="2150799968" sldId="2147483683"/>
          </pc:sldLayoutMkLst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50799968" sldId="2147483683"/>
              <ac:spMk id="2" creationId="{00000000-0000-0000-0000-000000000000}"/>
            </ac:spMkLst>
          </pc:spChg>
          <pc:spChg chg="mod">
            <ac:chgData name="Yixin Luo" userId="6db681b0a45feb16" providerId="LiveId" clId="{63F23C4D-4C0C-4499-89AD-5AFBB65EFA36}" dt="2018-02-13T14:36:21.137" v="239" actId="20577"/>
            <ac:spMkLst>
              <pc:docMk/>
              <pc:sldMasterMk cId="1852179524" sldId="2147483672"/>
              <pc:sldLayoutMk cId="2150799968" sldId="2147483683"/>
              <ac:spMk id="3" creationId="{00000000-0000-0000-0000-000000000000}"/>
            </ac:spMkLst>
          </pc:spChg>
        </pc:sldLayoutChg>
        <pc:sldLayoutChg chg="del">
          <pc:chgData name="Yixin Luo" userId="6db681b0a45feb16" providerId="LiveId" clId="{63F23C4D-4C0C-4499-89AD-5AFBB65EFA36}" dt="2018-02-14T19:15:21.978" v="7909" actId="2696"/>
          <pc:sldLayoutMkLst>
            <pc:docMk/>
            <pc:sldMasterMk cId="1852179524" sldId="2147483672"/>
            <pc:sldLayoutMk cId="609880277" sldId="214748368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66364-1981-4406-8592-A989E30F1E84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4E1DA-7A05-40B0-8E70-FB6934D62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1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 this is Yixin Luo from Carnegie Mellon. This is the lightning talk for our HPCA 2018 paper about </a:t>
            </a:r>
            <a:r>
              <a:rPr lang="en-US" dirty="0" err="1"/>
              <a:t>HeatWatch</a:t>
            </a:r>
            <a:r>
              <a:rPr lang="en-US"/>
              <a:t>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0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NAND flash memory consists of flash cells. And we can control the amount of charge stored in each flash cell, which determines the cell’s threshold voltage. In this example, a high cell voltage state represents data value 0. A low cell voltage state represents data value 1.</a:t>
            </a:r>
          </a:p>
          <a:p>
            <a:r>
              <a:rPr lang="en-US" dirty="0"/>
              <a:t>This data can be read by applying a read reference voltage to determine if the cell is in a high voltage or a low voltage state.</a:t>
            </a:r>
          </a:p>
          <a:p>
            <a:r>
              <a:rPr lang="en-US" dirty="0"/>
              <a:t>The cell threshold voltage changes over time, which affects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19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which affects the reliability and lifetime of NAND flash memory.</a:t>
            </a:r>
          </a:p>
          <a:p>
            <a:r>
              <a:rPr lang="en-US" dirty="0"/>
              <a:t>The reliability and lifetime are affected by two factors. </a:t>
            </a:r>
          </a:p>
          <a:p>
            <a:r>
              <a:rPr lang="en-US" dirty="0"/>
              <a:t>One, how fast charge leaks over time, which we call retention loss speed, and </a:t>
            </a:r>
          </a:p>
          <a:p>
            <a:r>
              <a:rPr lang="en-US" dirty="0"/>
              <a:t>Two, how reliably charge is programmed into each cell, which we call program variation.</a:t>
            </a:r>
          </a:p>
          <a:p>
            <a:endParaRPr lang="en-US" dirty="0"/>
          </a:p>
          <a:p>
            <a:r>
              <a:rPr lang="en-US" dirty="0"/>
              <a:t>We find two physical phenomena that significantly affect these two factors: they are self-recovery and temperature effects.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9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this work, we perform the first experimental characterization of the effects of self-recovery and temperature on real, state-of-the-art 3D NAND chips.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example,</a:t>
            </a:r>
          </a:p>
          <a:p>
            <a:r>
              <a:rPr lang="en-US" dirty="0"/>
              <a:t>We find that self-recovery slows down retention loss by 40%.</a:t>
            </a:r>
          </a:p>
          <a:p>
            <a:r>
              <a:rPr lang="en-US" dirty="0"/>
              <a:t>And a higher program temperature increases program variation by 21%.</a:t>
            </a:r>
          </a:p>
          <a:p>
            <a:endParaRPr lang="en-US" dirty="0"/>
          </a:p>
          <a:p>
            <a:r>
              <a:rPr lang="en-US" dirty="0"/>
              <a:t>We propose a new comprehensive model that unifies the 4 most significant effects that affect flash reliability, including self-recovery and temperature.</a:t>
            </a:r>
          </a:p>
          <a:p>
            <a:r>
              <a:rPr lang="en-US" dirty="0"/>
              <a:t>We show that our model achieves a low prediction error rate of only 4.9%.</a:t>
            </a:r>
          </a:p>
          <a:p>
            <a:endParaRPr lang="en-US" dirty="0"/>
          </a:p>
          <a:p>
            <a:r>
              <a:rPr lang="en-US" dirty="0"/>
              <a:t>We propose </a:t>
            </a:r>
            <a:r>
              <a:rPr lang="en-US" dirty="0" err="1"/>
              <a:t>HeatWatch</a:t>
            </a:r>
            <a:r>
              <a:rPr lang="en-US" dirty="0"/>
              <a:t>, a new mechanism that uses our model to adapt read reference voltage to workload access pattern and temperature.</a:t>
            </a:r>
          </a:p>
          <a:p>
            <a:r>
              <a:rPr lang="en-US" dirty="0"/>
              <a:t>We show that </a:t>
            </a:r>
            <a:r>
              <a:rPr lang="en-US" dirty="0" err="1"/>
              <a:t>HeatWatch</a:t>
            </a:r>
            <a:r>
              <a:rPr lang="en-US" dirty="0"/>
              <a:t> improves the flash lifetime by 3.85 times with a memory and storage overhead of less than 1.6 MB.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50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learn more, please come to our talk in Session 6A on Tuesday at 11:20 AM.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// For more background on self-recovery and temperature effects, and more details on our URT model and our mechanism, </a:t>
            </a:r>
            <a:r>
              <a:rPr lang="en-US" dirty="0" err="1"/>
              <a:t>HeatWatch</a:t>
            </a:r>
            <a:r>
              <a:rPr lang="en-US" dirty="0"/>
              <a:t>, welcome to our talk in Session 6A on Tuesday at 11:20 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4E1DA-7A05-40B0-8E70-FB6934D622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1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7" y="770467"/>
            <a:ext cx="10782300" cy="3352800"/>
          </a:xfrm>
          <a:noFill/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6" y="4198409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Yixin Luo - Mitigating 3D NAND Errors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12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6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1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6" y="714381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9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3716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165377" y="6544372"/>
            <a:ext cx="24275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r>
              <a:rPr lang="en-US"/>
              <a:t>Yixin Luo - Mitigating 3D NAND Errors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435" y="6544372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Content Placeholder 22"/>
          <p:cNvSpPr>
            <a:spLocks noGrp="1"/>
          </p:cNvSpPr>
          <p:nvPr>
            <p:ph sz="quarter" idx="11"/>
          </p:nvPr>
        </p:nvSpPr>
        <p:spPr>
          <a:xfrm>
            <a:off x="165100" y="1241652"/>
            <a:ext cx="11863917" cy="52244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0984" y="6516030"/>
            <a:ext cx="1271016" cy="341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 b="1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8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  <a:solidFill>
            <a:schemeClr val="bg1"/>
          </a:solidFill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000" b="1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187275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2100" b="1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51731" y="6405592"/>
            <a:ext cx="4114800" cy="228600"/>
          </a:xfrm>
        </p:spPr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66531" y="6405592"/>
            <a:ext cx="4355060" cy="228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732" y="1208317"/>
            <a:ext cx="5695949" cy="5053693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139" y="1208317"/>
            <a:ext cx="5695949" cy="5053693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51731" y="6405592"/>
            <a:ext cx="4114800" cy="228600"/>
          </a:xfrm>
        </p:spPr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66531" y="6405592"/>
            <a:ext cx="4355060" cy="228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9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1732" y="1197209"/>
            <a:ext cx="5695949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732" y="2029972"/>
            <a:ext cx="5695949" cy="423105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2139" y="1194345"/>
            <a:ext cx="5695949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139" y="2025221"/>
            <a:ext cx="5695949" cy="423580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51731" y="6405592"/>
            <a:ext cx="4114800" cy="228600"/>
          </a:xfrm>
        </p:spPr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66531" y="6405592"/>
            <a:ext cx="4355060" cy="228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0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2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8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3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Yixin Luo - Mitigating 3D NAND Errors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4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73"/>
            <a:ext cx="10780776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6031951"/>
            <a:ext cx="9229344" cy="41118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r>
              <a:rPr lang="en-US"/>
              <a:t>Yixin Luo - Mitigating 3D NAND Errors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1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381" y="1250443"/>
            <a:ext cx="11863337" cy="5223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377" y="6544372"/>
            <a:ext cx="24275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r>
              <a:rPr lang="en-US"/>
              <a:t>Yixin Luo - Mitigating 3D NAND Errors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435" y="6544372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9722" y="6516624"/>
            <a:ext cx="1272279" cy="3413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 b="1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fld id="{656CEE93-C87C-43EF-85C8-C66459897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7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173038" indent="0" algn="ctr" defTabSz="685800" rtl="0" eaLnBrk="1" latinLnBrk="0" hangingPunct="1">
        <a:lnSpc>
          <a:spcPct val="90000"/>
        </a:lnSpc>
        <a:spcBef>
          <a:spcPct val="0"/>
        </a:spcBef>
        <a:buNone/>
        <a:defRPr sz="3600" b="0" kern="1200" spc="-9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anose="020B0604020202020204" pitchFamily="34" charset="0"/>
        <a:buChar char="•"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04788" indent="-78581" algn="l" defTabSz="685800" rtl="0" eaLnBrk="1" latinLnBrk="0" hangingPunct="1">
        <a:lnSpc>
          <a:spcPct val="85000"/>
        </a:lnSpc>
        <a:spcBef>
          <a:spcPts val="450"/>
        </a:spcBef>
        <a:buFont typeface="Wingdings" panose="05000000000000000000" pitchFamily="2" charset="2"/>
        <a:buChar char="§"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10766" indent="-67866" algn="l" defTabSz="685800" rtl="0" eaLnBrk="1" latinLnBrk="0" hangingPunct="1">
        <a:lnSpc>
          <a:spcPct val="85000"/>
        </a:lnSpc>
        <a:spcBef>
          <a:spcPts val="450"/>
        </a:spcBef>
        <a:buFont typeface="Wingdings" panose="05000000000000000000" pitchFamily="2" charset="2"/>
        <a:buChar char="v"/>
        <a:defRPr sz="1800" b="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6744" indent="-57150" algn="l" defTabSz="685800" rtl="0" eaLnBrk="1" latinLnBrk="0" hangingPunct="1">
        <a:lnSpc>
          <a:spcPct val="85000"/>
        </a:lnSpc>
        <a:spcBef>
          <a:spcPts val="450"/>
        </a:spcBef>
        <a:buFont typeface="Wingdings" panose="05000000000000000000" pitchFamily="2" charset="2"/>
        <a:buChar char="Ø"/>
        <a:defRPr sz="16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22722" indent="-47625" algn="l" defTabSz="685800" rtl="0" eaLnBrk="1" latinLnBrk="0" hangingPunct="1">
        <a:lnSpc>
          <a:spcPct val="85000"/>
        </a:lnSpc>
        <a:spcBef>
          <a:spcPts val="450"/>
        </a:spcBef>
        <a:buFont typeface="Wingdings" panose="05000000000000000000" pitchFamily="2" charset="2"/>
        <a:buChar char="q"/>
        <a:defRPr sz="16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hyperlink" Target="http://yixinluo.com/index_files/heatwatch_hpca1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FE1449A-021B-4DDA-93D8-BE8490C5C507}"/>
              </a:ext>
            </a:extLst>
          </p:cNvPr>
          <p:cNvSpPr txBox="1">
            <a:spLocks/>
          </p:cNvSpPr>
          <p:nvPr/>
        </p:nvSpPr>
        <p:spPr>
          <a:xfrm>
            <a:off x="0" y="-135022"/>
            <a:ext cx="12192000" cy="31190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7A3292-70A5-4D27-B7B2-321A43A49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973" y="1583283"/>
            <a:ext cx="11052046" cy="107286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Improving 3D NAND Flash Memory Device Reliability by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Exploiting Self-Recovery and Temperature Awareness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2D3DA-FE55-4C49-877F-A626759B9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90" y="3453796"/>
            <a:ext cx="11582410" cy="51221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Yixin Luo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Saugata Ghose     Yu Cai     Erich F. Haratsch     Onur Mutlu</a:t>
            </a:r>
          </a:p>
        </p:txBody>
      </p:sp>
      <p:pic>
        <p:nvPicPr>
          <p:cNvPr id="5" name="Picture 4" descr="Burgundy_CMU_JPG_Logo.jpg">
            <a:extLst>
              <a:ext uri="{FF2B5EF4-FFF2-40B4-BE49-F238E27FC236}">
                <a16:creationId xmlns:a16="http://schemas.microsoft.com/office/drawing/2014/main" id="{CEA55B19-CFC8-4078-B3FB-182E66F301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333" b="26267"/>
          <a:stretch/>
        </p:blipFill>
        <p:spPr>
          <a:xfrm>
            <a:off x="1184296" y="4676376"/>
            <a:ext cx="3392404" cy="580665"/>
          </a:xfrm>
          <a:prstGeom prst="rect">
            <a:avLst/>
          </a:prstGeom>
        </p:spPr>
      </p:pic>
      <p:pic>
        <p:nvPicPr>
          <p:cNvPr id="6" name="Picture 5" descr="safari.png">
            <a:extLst>
              <a:ext uri="{FF2B5EF4-FFF2-40B4-BE49-F238E27FC236}">
                <a16:creationId xmlns:a16="http://schemas.microsoft.com/office/drawing/2014/main" id="{E9675C6F-0484-469F-9C84-8B906B21FCE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4361" y="5678589"/>
            <a:ext cx="1992274" cy="57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8716047" y="4676376"/>
            <a:ext cx="2300264" cy="58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sk hynix logo">
            <a:extLst>
              <a:ext uri="{FF2B5EF4-FFF2-40B4-BE49-F238E27FC236}">
                <a16:creationId xmlns:a16="http://schemas.microsoft.com/office/drawing/2014/main" id="{C40596BB-A6B6-4277-AE13-644FE6899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531" y="4447230"/>
            <a:ext cx="1639076" cy="80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B17857E-3343-4F26-AB76-3AC2256AAF27}"/>
              </a:ext>
            </a:extLst>
          </p:cNvPr>
          <p:cNvSpPr/>
          <p:nvPr/>
        </p:nvSpPr>
        <p:spPr>
          <a:xfrm>
            <a:off x="3792737" y="462703"/>
            <a:ext cx="46065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err="1">
                <a:solidFill>
                  <a:schemeClr val="bg1"/>
                </a:solidFill>
              </a:rPr>
              <a:t>HeatWatch</a:t>
            </a:r>
            <a:r>
              <a:rPr lang="en-US" sz="6600" b="1" i="1" dirty="0">
                <a:solidFill>
                  <a:schemeClr val="bg1"/>
                </a:solidFill>
              </a:rPr>
              <a:t>:</a:t>
            </a:r>
            <a:endParaRPr lang="en-US" sz="6600" i="1" dirty="0">
              <a:solidFill>
                <a:schemeClr val="bg1"/>
              </a:solidFill>
            </a:endParaRPr>
          </a:p>
        </p:txBody>
      </p:sp>
      <p:pic>
        <p:nvPicPr>
          <p:cNvPr id="12" name="Picture 6" descr="https://www.seagate.com/files/www-content/about-seagate/_shared/images/presskit/hi-res/seagate-green-horizontal.jpg">
            <a:extLst>
              <a:ext uri="{FF2B5EF4-FFF2-40B4-BE49-F238E27FC236}">
                <a16:creationId xmlns:a16="http://schemas.microsoft.com/office/drawing/2014/main" id="{0392314F-9D7C-4C12-882F-7C0396959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591" y="5414146"/>
            <a:ext cx="3309092" cy="110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53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3E8E15E-884E-42A0-8045-3A26FD592DC7}"/>
              </a:ext>
            </a:extLst>
          </p:cNvPr>
          <p:cNvGrpSpPr/>
          <p:nvPr/>
        </p:nvGrpSpPr>
        <p:grpSpPr>
          <a:xfrm>
            <a:off x="632546" y="1695725"/>
            <a:ext cx="2743200" cy="2743200"/>
            <a:chOff x="5166965" y="1759281"/>
            <a:chExt cx="2743200" cy="27432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5CD7F90-F008-4360-9F50-5BB18CC36691}"/>
                </a:ext>
              </a:extLst>
            </p:cNvPr>
            <p:cNvSpPr/>
            <p:nvPr/>
          </p:nvSpPr>
          <p:spPr>
            <a:xfrm>
              <a:off x="5166965" y="1759281"/>
              <a:ext cx="2743200" cy="2743200"/>
            </a:xfrm>
            <a:prstGeom prst="roundRect">
              <a:avLst>
                <a:gd name="adj" fmla="val 8549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6054A01-DF07-4C6C-92AD-250BBEB3C6C2}"/>
                </a:ext>
              </a:extLst>
            </p:cNvPr>
            <p:cNvGrpSpPr/>
            <p:nvPr/>
          </p:nvGrpSpPr>
          <p:grpSpPr>
            <a:xfrm>
              <a:off x="5487711" y="2054238"/>
              <a:ext cx="2152507" cy="2153285"/>
              <a:chOff x="5487711" y="2054238"/>
              <a:chExt cx="2152507" cy="2153285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04567AF-DEA6-4807-AA71-45ACA19D974D}"/>
                  </a:ext>
                </a:extLst>
              </p:cNvPr>
              <p:cNvGrpSpPr/>
              <p:nvPr/>
            </p:nvGrpSpPr>
            <p:grpSpPr>
              <a:xfrm>
                <a:off x="5487711" y="2054238"/>
                <a:ext cx="274320" cy="2153285"/>
                <a:chOff x="5375951" y="2054238"/>
                <a:chExt cx="274320" cy="2153285"/>
              </a:xfrm>
            </p:grpSpPr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9166581A-D756-4BAF-A1AE-C64E17452CCF}"/>
                    </a:ext>
                  </a:extLst>
                </p:cNvPr>
                <p:cNvSpPr/>
                <p:nvPr/>
              </p:nvSpPr>
              <p:spPr bwMode="auto">
                <a:xfrm>
                  <a:off x="5375951" y="2993720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49ED2414-450C-41A0-8F27-0A3DE9CD182E}"/>
                    </a:ext>
                  </a:extLst>
                </p:cNvPr>
                <p:cNvSpPr/>
                <p:nvPr/>
              </p:nvSpPr>
              <p:spPr bwMode="auto">
                <a:xfrm>
                  <a:off x="5375951" y="2523979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10D8B1A8-9C72-4B13-9CC2-E627C5A8DE6C}"/>
                    </a:ext>
                  </a:extLst>
                </p:cNvPr>
                <p:cNvSpPr/>
                <p:nvPr/>
              </p:nvSpPr>
              <p:spPr bwMode="auto">
                <a:xfrm>
                  <a:off x="5375951" y="2054238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83D520F4-42E0-48E4-8934-701392121B81}"/>
                    </a:ext>
                  </a:extLst>
                </p:cNvPr>
                <p:cNvSpPr/>
                <p:nvPr/>
              </p:nvSpPr>
              <p:spPr bwMode="auto">
                <a:xfrm>
                  <a:off x="5375951" y="3933203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5460E2AC-4445-4558-BDBF-76B46D97D993}"/>
                    </a:ext>
                  </a:extLst>
                </p:cNvPr>
                <p:cNvSpPr/>
                <p:nvPr/>
              </p:nvSpPr>
              <p:spPr bwMode="auto">
                <a:xfrm>
                  <a:off x="5375951" y="3463461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C34719F1-8AB2-44AB-8822-89336217BD9E}"/>
                  </a:ext>
                </a:extLst>
              </p:cNvPr>
              <p:cNvGrpSpPr/>
              <p:nvPr/>
            </p:nvGrpSpPr>
            <p:grpSpPr>
              <a:xfrm>
                <a:off x="5957258" y="2054238"/>
                <a:ext cx="274320" cy="2153285"/>
                <a:chOff x="5888678" y="2054238"/>
                <a:chExt cx="274320" cy="2153285"/>
              </a:xfrm>
            </p:grpSpPr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5FC0B36B-672D-4F81-90B2-7E431A62B901}"/>
                    </a:ext>
                  </a:extLst>
                </p:cNvPr>
                <p:cNvSpPr/>
                <p:nvPr/>
              </p:nvSpPr>
              <p:spPr bwMode="auto">
                <a:xfrm>
                  <a:off x="5888678" y="2993720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F53C73F0-5C44-4F31-9F6B-68397E8C9408}"/>
                    </a:ext>
                  </a:extLst>
                </p:cNvPr>
                <p:cNvSpPr/>
                <p:nvPr/>
              </p:nvSpPr>
              <p:spPr bwMode="auto">
                <a:xfrm>
                  <a:off x="5888678" y="2523979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D1A02EF9-BB37-427E-9F0B-CAB6A2A7A434}"/>
                    </a:ext>
                  </a:extLst>
                </p:cNvPr>
                <p:cNvSpPr/>
                <p:nvPr/>
              </p:nvSpPr>
              <p:spPr bwMode="auto">
                <a:xfrm>
                  <a:off x="5888678" y="2054238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320BCDEE-DEE7-429E-93ED-F943045B13E2}"/>
                    </a:ext>
                  </a:extLst>
                </p:cNvPr>
                <p:cNvSpPr/>
                <p:nvPr/>
              </p:nvSpPr>
              <p:spPr bwMode="auto">
                <a:xfrm>
                  <a:off x="5888678" y="3933203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BCC285C-CA2F-4B75-B227-7ED7038AA78A}"/>
                    </a:ext>
                  </a:extLst>
                </p:cNvPr>
                <p:cNvSpPr/>
                <p:nvPr/>
              </p:nvSpPr>
              <p:spPr bwMode="auto">
                <a:xfrm>
                  <a:off x="5888678" y="3463461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B26E287-5ABD-496A-AFC6-BF0098D09D41}"/>
                  </a:ext>
                </a:extLst>
              </p:cNvPr>
              <p:cNvGrpSpPr/>
              <p:nvPr/>
            </p:nvGrpSpPr>
            <p:grpSpPr>
              <a:xfrm>
                <a:off x="6426805" y="2054238"/>
                <a:ext cx="274320" cy="2153285"/>
                <a:chOff x="6401405" y="2054238"/>
                <a:chExt cx="274320" cy="2153285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9305A93E-F34D-40E1-AE88-4F8850A9B107}"/>
                    </a:ext>
                  </a:extLst>
                </p:cNvPr>
                <p:cNvSpPr/>
                <p:nvPr/>
              </p:nvSpPr>
              <p:spPr bwMode="auto">
                <a:xfrm>
                  <a:off x="6401405" y="2993720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F7B09000-A175-40A6-A9D1-6166E91E5910}"/>
                    </a:ext>
                  </a:extLst>
                </p:cNvPr>
                <p:cNvSpPr/>
                <p:nvPr/>
              </p:nvSpPr>
              <p:spPr bwMode="auto">
                <a:xfrm>
                  <a:off x="6401405" y="2523979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27BEA30E-D18B-46A8-9C24-51D138C9034A}"/>
                    </a:ext>
                  </a:extLst>
                </p:cNvPr>
                <p:cNvSpPr/>
                <p:nvPr/>
              </p:nvSpPr>
              <p:spPr bwMode="auto">
                <a:xfrm>
                  <a:off x="6401405" y="2054238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3EFC82F2-EB6D-4C26-9D33-95E582454888}"/>
                    </a:ext>
                  </a:extLst>
                </p:cNvPr>
                <p:cNvSpPr/>
                <p:nvPr/>
              </p:nvSpPr>
              <p:spPr bwMode="auto">
                <a:xfrm>
                  <a:off x="6401405" y="3933203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C06A1186-D3B7-443F-AFDD-CAB370B452D1}"/>
                    </a:ext>
                  </a:extLst>
                </p:cNvPr>
                <p:cNvSpPr/>
                <p:nvPr/>
              </p:nvSpPr>
              <p:spPr bwMode="auto">
                <a:xfrm>
                  <a:off x="6401405" y="3463461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80619FDF-B110-4FD9-8F67-0824EB680241}"/>
                  </a:ext>
                </a:extLst>
              </p:cNvPr>
              <p:cNvGrpSpPr/>
              <p:nvPr/>
            </p:nvGrpSpPr>
            <p:grpSpPr>
              <a:xfrm>
                <a:off x="6896352" y="2054238"/>
                <a:ext cx="274320" cy="2153285"/>
                <a:chOff x="6914132" y="2054238"/>
                <a:chExt cx="274320" cy="2153285"/>
              </a:xfrm>
            </p:grpSpPr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49593832-A12B-4F35-8C5C-28CB8F964C30}"/>
                    </a:ext>
                  </a:extLst>
                </p:cNvPr>
                <p:cNvSpPr/>
                <p:nvPr/>
              </p:nvSpPr>
              <p:spPr bwMode="auto">
                <a:xfrm>
                  <a:off x="6914132" y="2993720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A5CD25BB-5175-48D7-8B8B-26886435CEA2}"/>
                    </a:ext>
                  </a:extLst>
                </p:cNvPr>
                <p:cNvSpPr/>
                <p:nvPr/>
              </p:nvSpPr>
              <p:spPr bwMode="auto">
                <a:xfrm>
                  <a:off x="6914132" y="2523979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A597427E-6B2C-48A1-9AEA-00C645C7B12B}"/>
                    </a:ext>
                  </a:extLst>
                </p:cNvPr>
                <p:cNvSpPr/>
                <p:nvPr/>
              </p:nvSpPr>
              <p:spPr bwMode="auto">
                <a:xfrm>
                  <a:off x="6914132" y="2054238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E38AC1DA-9093-458C-8B45-5F546BFD0704}"/>
                    </a:ext>
                  </a:extLst>
                </p:cNvPr>
                <p:cNvSpPr/>
                <p:nvPr/>
              </p:nvSpPr>
              <p:spPr bwMode="auto">
                <a:xfrm>
                  <a:off x="6914132" y="3933203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6A3A2FDE-724E-4B81-AA41-6E303593C24E}"/>
                    </a:ext>
                  </a:extLst>
                </p:cNvPr>
                <p:cNvSpPr/>
                <p:nvPr/>
              </p:nvSpPr>
              <p:spPr bwMode="auto">
                <a:xfrm>
                  <a:off x="6914132" y="3463461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236B1212-70F3-440F-A728-C3B92F4BA189}"/>
                  </a:ext>
                </a:extLst>
              </p:cNvPr>
              <p:cNvGrpSpPr/>
              <p:nvPr/>
            </p:nvGrpSpPr>
            <p:grpSpPr>
              <a:xfrm>
                <a:off x="7365898" y="2054238"/>
                <a:ext cx="274320" cy="2153285"/>
                <a:chOff x="7426858" y="2054238"/>
                <a:chExt cx="274320" cy="2153285"/>
              </a:xfrm>
            </p:grpSpPr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93AEEB69-C4CA-4D4E-A261-91ADA888DAE3}"/>
                    </a:ext>
                  </a:extLst>
                </p:cNvPr>
                <p:cNvSpPr/>
                <p:nvPr/>
              </p:nvSpPr>
              <p:spPr bwMode="auto">
                <a:xfrm>
                  <a:off x="7426858" y="2993720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C48017A-2923-43FC-85FB-F2E8ED21389D}"/>
                    </a:ext>
                  </a:extLst>
                </p:cNvPr>
                <p:cNvSpPr/>
                <p:nvPr/>
              </p:nvSpPr>
              <p:spPr bwMode="auto">
                <a:xfrm>
                  <a:off x="7426858" y="2523979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750963E9-6903-4292-ADCF-DF81AEA33FD9}"/>
                    </a:ext>
                  </a:extLst>
                </p:cNvPr>
                <p:cNvSpPr/>
                <p:nvPr/>
              </p:nvSpPr>
              <p:spPr bwMode="auto">
                <a:xfrm>
                  <a:off x="7426858" y="2054238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2BEC9C0A-9F1E-4229-A277-1F3F10A50517}"/>
                    </a:ext>
                  </a:extLst>
                </p:cNvPr>
                <p:cNvSpPr/>
                <p:nvPr/>
              </p:nvSpPr>
              <p:spPr bwMode="auto">
                <a:xfrm>
                  <a:off x="7426858" y="3933203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74088583-5C18-48C8-AFA6-6BD66AA6BD70}"/>
                    </a:ext>
                  </a:extLst>
                </p:cNvPr>
                <p:cNvSpPr/>
                <p:nvPr/>
              </p:nvSpPr>
              <p:spPr bwMode="auto">
                <a:xfrm>
                  <a:off x="7426858" y="3463461"/>
                  <a:ext cx="274320" cy="274320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</p:grpSp>
        </p:grp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EFA9A4C1-1A59-47E8-9B48-55C4A69AEC75}"/>
              </a:ext>
            </a:extLst>
          </p:cNvPr>
          <p:cNvSpPr txBox="1"/>
          <p:nvPr/>
        </p:nvSpPr>
        <p:spPr>
          <a:xfrm>
            <a:off x="213431" y="877547"/>
            <a:ext cx="3581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NAND Flash Memory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06B6942-D30C-4688-98F4-F0B9B0D05DCF}"/>
              </a:ext>
            </a:extLst>
          </p:cNvPr>
          <p:cNvGrpSpPr/>
          <p:nvPr/>
        </p:nvGrpSpPr>
        <p:grpSpPr>
          <a:xfrm>
            <a:off x="2960493" y="1928845"/>
            <a:ext cx="3020065" cy="3160715"/>
            <a:chOff x="3189091" y="1928845"/>
            <a:chExt cx="3020065" cy="3160715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FBCA329-53CA-407B-A3B4-1373878A3507}"/>
                </a:ext>
              </a:extLst>
            </p:cNvPr>
            <p:cNvSpPr/>
            <p:nvPr/>
          </p:nvSpPr>
          <p:spPr>
            <a:xfrm>
              <a:off x="3189091" y="3983712"/>
              <a:ext cx="2023129" cy="1105848"/>
            </a:xfrm>
            <a:custGeom>
              <a:avLst/>
              <a:gdLst>
                <a:gd name="connsiteX0" fmla="*/ 0 w 3933825"/>
                <a:gd name="connsiteY0" fmla="*/ 152400 h 1105848"/>
                <a:gd name="connsiteX1" fmla="*/ 1952625 w 3933825"/>
                <a:gd name="connsiteY1" fmla="*/ 1104900 h 1105848"/>
                <a:gd name="connsiteX2" fmla="*/ 3933825 w 3933825"/>
                <a:gd name="connsiteY2" fmla="*/ 0 h 110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33825" h="1105848">
                  <a:moveTo>
                    <a:pt x="0" y="152400"/>
                  </a:moveTo>
                  <a:cubicBezTo>
                    <a:pt x="648493" y="641350"/>
                    <a:pt x="1296987" y="1130300"/>
                    <a:pt x="1952625" y="1104900"/>
                  </a:cubicBezTo>
                  <a:cubicBezTo>
                    <a:pt x="2608263" y="1079500"/>
                    <a:pt x="3613150" y="552450"/>
                    <a:pt x="3933825" y="0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E2C577B-6870-441F-85FB-90C7B3CEE655}"/>
                </a:ext>
              </a:extLst>
            </p:cNvPr>
            <p:cNvSpPr/>
            <p:nvPr/>
          </p:nvSpPr>
          <p:spPr bwMode="auto">
            <a:xfrm>
              <a:off x="4627844" y="2606808"/>
              <a:ext cx="1378163" cy="1378163"/>
            </a:xfrm>
            <a:prstGeom prst="ellipse">
              <a:avLst/>
            </a:prstGeom>
            <a:ln w="76200"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6EBF9EF-B863-426A-BFA8-900B9D615DF3}"/>
                </a:ext>
              </a:extLst>
            </p:cNvPr>
            <p:cNvSpPr txBox="1"/>
            <p:nvPr/>
          </p:nvSpPr>
          <p:spPr>
            <a:xfrm>
              <a:off x="4424693" y="1928845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Flash Cell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5A2DE36-7419-40B3-B25B-706099DAAB7A}"/>
              </a:ext>
            </a:extLst>
          </p:cNvPr>
          <p:cNvGrpSpPr/>
          <p:nvPr/>
        </p:nvGrpSpPr>
        <p:grpSpPr>
          <a:xfrm>
            <a:off x="5777409" y="931258"/>
            <a:ext cx="6072243" cy="4729264"/>
            <a:chOff x="6006007" y="931258"/>
            <a:chExt cx="6072243" cy="472926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BFC2EAD-F9CF-4E69-8557-EA56EF759416}"/>
                </a:ext>
              </a:extLst>
            </p:cNvPr>
            <p:cNvGrpSpPr/>
            <p:nvPr/>
          </p:nvGrpSpPr>
          <p:grpSpPr>
            <a:xfrm>
              <a:off x="7215973" y="931258"/>
              <a:ext cx="1378163" cy="1378163"/>
              <a:chOff x="7547634" y="1460987"/>
              <a:chExt cx="1378163" cy="1378163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8D6799C-CD4D-47E5-A4E9-D4086925795F}"/>
                  </a:ext>
                </a:extLst>
              </p:cNvPr>
              <p:cNvSpPr/>
              <p:nvPr/>
            </p:nvSpPr>
            <p:spPr bwMode="auto">
              <a:xfrm>
                <a:off x="7547634" y="1460987"/>
                <a:ext cx="1378163" cy="1378163"/>
              </a:xfrm>
              <a:prstGeom prst="ellipse">
                <a:avLst/>
              </a:prstGeom>
              <a:ln w="76200"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kern="0">
                  <a:solidFill>
                    <a:srgbClr val="000000"/>
                  </a:solidFill>
                  <a:latin typeface="+mj-lt"/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4EE89E62-7A21-484A-B125-B3FB541A156F}"/>
                  </a:ext>
                </a:extLst>
              </p:cNvPr>
              <p:cNvSpPr/>
              <p:nvPr/>
            </p:nvSpPr>
            <p:spPr>
              <a:xfrm>
                <a:off x="7760076" y="1796798"/>
                <a:ext cx="304799" cy="30479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accent5"/>
                    </a:solidFill>
                  </a:rPr>
                  <a:t>–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7FA13A7-73E8-4091-9837-92DD420EA0FD}"/>
                  </a:ext>
                </a:extLst>
              </p:cNvPr>
              <p:cNvSpPr/>
              <p:nvPr/>
            </p:nvSpPr>
            <p:spPr>
              <a:xfrm>
                <a:off x="8426826" y="1781558"/>
                <a:ext cx="304799" cy="30479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accent5"/>
                    </a:solidFill>
                  </a:rPr>
                  <a:t>–</a:t>
                </a: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5CA3FC00-43F4-49C4-89A7-F0B3DA84E43E}"/>
                  </a:ext>
                </a:extLst>
              </p:cNvPr>
              <p:cNvSpPr/>
              <p:nvPr/>
            </p:nvSpPr>
            <p:spPr>
              <a:xfrm>
                <a:off x="8084314" y="2326706"/>
                <a:ext cx="304799" cy="304799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accent5"/>
                    </a:solidFill>
                  </a:rPr>
                  <a:t>–</a:t>
                </a: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5DFD446-6E34-40E5-86FF-A459394D7C2F}"/>
                </a:ext>
              </a:extLst>
            </p:cNvPr>
            <p:cNvSpPr txBox="1"/>
            <p:nvPr/>
          </p:nvSpPr>
          <p:spPr>
            <a:xfrm>
              <a:off x="8595181" y="1005459"/>
              <a:ext cx="34830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Higher Voltage State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BA0B576-8CE9-42B2-B786-17CA197514D9}"/>
                </a:ext>
              </a:extLst>
            </p:cNvPr>
            <p:cNvSpPr txBox="1"/>
            <p:nvPr/>
          </p:nvSpPr>
          <p:spPr>
            <a:xfrm>
              <a:off x="8597168" y="4437025"/>
              <a:ext cx="3402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Lower Voltage State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A4DAF98-7D4A-4285-928F-73D7AE27633B}"/>
                </a:ext>
              </a:extLst>
            </p:cNvPr>
            <p:cNvSpPr/>
            <p:nvPr/>
          </p:nvSpPr>
          <p:spPr bwMode="auto">
            <a:xfrm>
              <a:off x="7215973" y="4282359"/>
              <a:ext cx="1378163" cy="137816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E87F0D4-4986-4EBE-9DC1-46831C39C402}"/>
                </a:ext>
              </a:extLst>
            </p:cNvPr>
            <p:cNvSpPr txBox="1"/>
            <p:nvPr/>
          </p:nvSpPr>
          <p:spPr>
            <a:xfrm>
              <a:off x="9083863" y="1630134"/>
              <a:ext cx="25464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Data Value = </a:t>
              </a:r>
              <a:r>
                <a:rPr lang="en-US" sz="2800" b="1" dirty="0">
                  <a:solidFill>
                    <a:schemeClr val="accent5"/>
                  </a:solidFill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BDD27F0-3BD5-4F3B-8869-1B61C2FA24A1}"/>
                </a:ext>
              </a:extLst>
            </p:cNvPr>
            <p:cNvSpPr txBox="1"/>
            <p:nvPr/>
          </p:nvSpPr>
          <p:spPr>
            <a:xfrm>
              <a:off x="9063482" y="5022079"/>
              <a:ext cx="25464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Data Value = </a:t>
              </a:r>
              <a:r>
                <a:rPr lang="en-US" sz="2800" b="1" dirty="0">
                  <a:solidFill>
                    <a:schemeClr val="accent5"/>
                  </a:solidFill>
                </a:rPr>
                <a:t>1</a:t>
              </a:r>
            </a:p>
          </p:txBody>
        </p:sp>
        <p:cxnSp>
          <p:nvCxnSpPr>
            <p:cNvPr id="64" name="Connector: Curved 63">
              <a:extLst>
                <a:ext uri="{FF2B5EF4-FFF2-40B4-BE49-F238E27FC236}">
                  <a16:creationId xmlns:a16="http://schemas.microsoft.com/office/drawing/2014/main" id="{7FEB66BD-C66E-4E41-8BFB-6F7C1D42D9B5}"/>
                </a:ext>
              </a:extLst>
            </p:cNvPr>
            <p:cNvCxnSpPr>
              <a:stCxn id="40" idx="6"/>
              <a:endCxn id="48" idx="2"/>
            </p:cNvCxnSpPr>
            <p:nvPr/>
          </p:nvCxnSpPr>
          <p:spPr>
            <a:xfrm flipV="1">
              <a:off x="6006007" y="1620340"/>
              <a:ext cx="1209966" cy="1675550"/>
            </a:xfrm>
            <a:prstGeom prst="curvedConnector3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or: Curved 64">
              <a:extLst>
                <a:ext uri="{FF2B5EF4-FFF2-40B4-BE49-F238E27FC236}">
                  <a16:creationId xmlns:a16="http://schemas.microsoft.com/office/drawing/2014/main" id="{0B806CE7-B320-4055-B7EB-1579A67ECE49}"/>
                </a:ext>
              </a:extLst>
            </p:cNvPr>
            <p:cNvCxnSpPr>
              <a:cxnSpLocks/>
              <a:stCxn id="40" idx="6"/>
              <a:endCxn id="54" idx="2"/>
            </p:cNvCxnSpPr>
            <p:nvPr/>
          </p:nvCxnSpPr>
          <p:spPr>
            <a:xfrm>
              <a:off x="6006007" y="3295890"/>
              <a:ext cx="1209966" cy="1675551"/>
            </a:xfrm>
            <a:prstGeom prst="curvedConnector3">
              <a:avLst>
                <a:gd name="adj1" fmla="val 50000"/>
              </a:avLst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467528B0-4401-4100-B85B-FC8319D5076E}"/>
              </a:ext>
            </a:extLst>
          </p:cNvPr>
          <p:cNvGrpSpPr/>
          <p:nvPr/>
        </p:nvGrpSpPr>
        <p:grpSpPr>
          <a:xfrm>
            <a:off x="6627886" y="3295890"/>
            <a:ext cx="5319472" cy="534416"/>
            <a:chOff x="6856484" y="3295890"/>
            <a:chExt cx="4993105" cy="534416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FDA3C3F-2EB0-4E85-9732-F1AE9D6D1E72}"/>
                </a:ext>
              </a:extLst>
            </p:cNvPr>
            <p:cNvCxnSpPr/>
            <p:nvPr/>
          </p:nvCxnSpPr>
          <p:spPr>
            <a:xfrm>
              <a:off x="6856484" y="3295890"/>
              <a:ext cx="4993105" cy="0"/>
            </a:xfrm>
            <a:prstGeom prst="line">
              <a:avLst/>
            </a:prstGeom>
            <a:ln w="76200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BC92FA4-3857-4C35-8AE5-001EAEFE83F5}"/>
                </a:ext>
              </a:extLst>
            </p:cNvPr>
            <p:cNvSpPr txBox="1"/>
            <p:nvPr/>
          </p:nvSpPr>
          <p:spPr>
            <a:xfrm>
              <a:off x="7426447" y="3307086"/>
              <a:ext cx="38531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2"/>
                  </a:solidFill>
                </a:rPr>
                <a:t>Read Reference Voltage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570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70840388-645C-4129-ACA3-F3CE0C7A5B5D}"/>
              </a:ext>
            </a:extLst>
          </p:cNvPr>
          <p:cNvSpPr txBox="1"/>
          <p:nvPr/>
        </p:nvSpPr>
        <p:spPr>
          <a:xfrm>
            <a:off x="215049" y="1139323"/>
            <a:ext cx="2852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Flash Reliability and Lifetime Factor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5DFA12-5ED4-4D84-9894-B01ACD168C4D}"/>
              </a:ext>
            </a:extLst>
          </p:cNvPr>
          <p:cNvGrpSpPr/>
          <p:nvPr/>
        </p:nvGrpSpPr>
        <p:grpSpPr>
          <a:xfrm>
            <a:off x="7833663" y="590291"/>
            <a:ext cx="3658230" cy="2252660"/>
            <a:chOff x="3747870" y="590291"/>
            <a:chExt cx="3658230" cy="225266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4A6D88B-8B4B-4110-BBF5-4AC206C43F03}"/>
                </a:ext>
              </a:extLst>
            </p:cNvPr>
            <p:cNvGrpSpPr/>
            <p:nvPr/>
          </p:nvGrpSpPr>
          <p:grpSpPr>
            <a:xfrm>
              <a:off x="3747870" y="590291"/>
              <a:ext cx="3658230" cy="1170517"/>
              <a:chOff x="3721462" y="883130"/>
              <a:chExt cx="4307190" cy="1378164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CA7ECE8-AB99-4C9C-B691-40A34093A777}"/>
                  </a:ext>
                </a:extLst>
              </p:cNvPr>
              <p:cNvGrpSpPr/>
              <p:nvPr/>
            </p:nvGrpSpPr>
            <p:grpSpPr>
              <a:xfrm>
                <a:off x="6650489" y="883131"/>
                <a:ext cx="1378163" cy="1378163"/>
                <a:chOff x="7547634" y="1460987"/>
                <a:chExt cx="1378163" cy="1378163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E7E125F5-F369-4135-8582-211C9CC630F5}"/>
                    </a:ext>
                  </a:extLst>
                </p:cNvPr>
                <p:cNvSpPr/>
                <p:nvPr/>
              </p:nvSpPr>
              <p:spPr bwMode="auto">
                <a:xfrm>
                  <a:off x="7547634" y="1460987"/>
                  <a:ext cx="1378163" cy="1378163"/>
                </a:xfrm>
                <a:prstGeom prst="ellipse">
                  <a:avLst/>
                </a:prstGeom>
                <a:ln w="76200"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27E70079-11C1-4E8F-898E-2AAD96BE7EB6}"/>
                    </a:ext>
                  </a:extLst>
                </p:cNvPr>
                <p:cNvSpPr/>
                <p:nvPr/>
              </p:nvSpPr>
              <p:spPr>
                <a:xfrm>
                  <a:off x="7760076" y="1796798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7BA453E0-347B-48CD-B654-CF3A846CE2DF}"/>
                    </a:ext>
                  </a:extLst>
                </p:cNvPr>
                <p:cNvSpPr/>
                <p:nvPr/>
              </p:nvSpPr>
              <p:spPr>
                <a:xfrm>
                  <a:off x="8426826" y="1781558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98E5B684-A65B-4933-855E-BD9C25EBA3D1}"/>
                    </a:ext>
                  </a:extLst>
                </p:cNvPr>
                <p:cNvSpPr/>
                <p:nvPr/>
              </p:nvSpPr>
              <p:spPr>
                <a:xfrm>
                  <a:off x="8084314" y="2326706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F270A40-4215-4598-B815-110D46F14F1A}"/>
                  </a:ext>
                </a:extLst>
              </p:cNvPr>
              <p:cNvSpPr/>
              <p:nvPr/>
            </p:nvSpPr>
            <p:spPr bwMode="auto">
              <a:xfrm>
                <a:off x="3721462" y="883130"/>
                <a:ext cx="1378163" cy="1378163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kern="0">
                  <a:solidFill>
                    <a:srgbClr val="000000"/>
                  </a:solidFill>
                  <a:latin typeface="+mj-lt"/>
                </a:endParaRP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071F1B86-027C-4F82-B3AA-7EEBA7428283}"/>
                  </a:ext>
                </a:extLst>
              </p:cNvPr>
              <p:cNvCxnSpPr>
                <a:stCxn id="13" idx="6"/>
                <a:endCxn id="9" idx="2"/>
              </p:cNvCxnSpPr>
              <p:nvPr/>
            </p:nvCxnSpPr>
            <p:spPr>
              <a:xfrm>
                <a:off x="5099625" y="1572212"/>
                <a:ext cx="1550864" cy="1"/>
              </a:xfrm>
              <a:prstGeom prst="straightConnector1">
                <a:avLst/>
              </a:prstGeom>
              <a:ln w="76200"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B18AE07-85A4-4C03-B2F6-FB53990CE68F}"/>
                </a:ext>
              </a:extLst>
            </p:cNvPr>
            <p:cNvSpPr txBox="1"/>
            <p:nvPr/>
          </p:nvSpPr>
          <p:spPr>
            <a:xfrm>
              <a:off x="3782199" y="2319731"/>
              <a:ext cx="35895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2. Program variation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9F81512-83E7-40D6-BE28-FE5EF20589DB}"/>
              </a:ext>
            </a:extLst>
          </p:cNvPr>
          <p:cNvSpPr txBox="1"/>
          <p:nvPr/>
        </p:nvSpPr>
        <p:spPr>
          <a:xfrm>
            <a:off x="215049" y="4622100"/>
            <a:ext cx="2852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/>
              <a:t>Physical Phenomenon</a:t>
            </a:r>
            <a:endParaRPr lang="en-US" sz="2800" b="1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4563DBE-BCE2-4EFD-A660-5E417C644D4B}"/>
              </a:ext>
            </a:extLst>
          </p:cNvPr>
          <p:cNvGrpSpPr/>
          <p:nvPr/>
        </p:nvGrpSpPr>
        <p:grpSpPr>
          <a:xfrm>
            <a:off x="3173738" y="332493"/>
            <a:ext cx="4123245" cy="2510458"/>
            <a:chOff x="7718898" y="332493"/>
            <a:chExt cx="4123245" cy="251045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2D43094-2418-41F8-8F2C-713BC5055264}"/>
                </a:ext>
              </a:extLst>
            </p:cNvPr>
            <p:cNvGrpSpPr/>
            <p:nvPr/>
          </p:nvGrpSpPr>
          <p:grpSpPr>
            <a:xfrm>
              <a:off x="8812266" y="332493"/>
              <a:ext cx="2026202" cy="1682962"/>
              <a:chOff x="9044773" y="474508"/>
              <a:chExt cx="2026202" cy="1682962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F95175BC-D4E7-422B-8200-F745861E1A23}"/>
                  </a:ext>
                </a:extLst>
              </p:cNvPr>
              <p:cNvGrpSpPr/>
              <p:nvPr/>
            </p:nvGrpSpPr>
            <p:grpSpPr>
              <a:xfrm>
                <a:off x="9044773" y="474508"/>
                <a:ext cx="2026202" cy="1682962"/>
                <a:chOff x="7547634" y="1156188"/>
                <a:chExt cx="2026202" cy="1682962"/>
              </a:xfrm>
            </p:grpSpPr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4DD4EB26-0693-43C5-91F7-241A13ED410D}"/>
                    </a:ext>
                  </a:extLst>
                </p:cNvPr>
                <p:cNvSpPr/>
                <p:nvPr/>
              </p:nvSpPr>
              <p:spPr bwMode="auto">
                <a:xfrm>
                  <a:off x="7547634" y="1460987"/>
                  <a:ext cx="1378163" cy="1378163"/>
                </a:xfrm>
                <a:prstGeom prst="ellipse">
                  <a:avLst/>
                </a:prstGeom>
                <a:ln w="76200"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kern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0B849F64-ACAA-46E4-8642-B03195B3442E}"/>
                    </a:ext>
                  </a:extLst>
                </p:cNvPr>
                <p:cNvSpPr/>
                <p:nvPr/>
              </p:nvSpPr>
              <p:spPr>
                <a:xfrm>
                  <a:off x="7760076" y="1796798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3A80323C-6018-4C88-8AFF-65AA762CA1AB}"/>
                    </a:ext>
                  </a:extLst>
                </p:cNvPr>
                <p:cNvSpPr/>
                <p:nvPr/>
              </p:nvSpPr>
              <p:spPr>
                <a:xfrm>
                  <a:off x="8084314" y="2326706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CAC55D7D-60FC-432C-B9CC-8135E53EAF53}"/>
                    </a:ext>
                  </a:extLst>
                </p:cNvPr>
                <p:cNvSpPr/>
                <p:nvPr/>
              </p:nvSpPr>
              <p:spPr>
                <a:xfrm>
                  <a:off x="9269037" y="1156188"/>
                  <a:ext cx="304799" cy="304799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schemeClr val="accent5"/>
                      </a:solidFill>
                    </a:rPr>
                    <a:t>–</a:t>
                  </a:r>
                </a:p>
              </p:txBody>
            </p:sp>
          </p:grp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03DD7B51-65C5-4B02-8120-C2E4EE6A67B0}"/>
                  </a:ext>
                </a:extLst>
              </p:cNvPr>
              <p:cNvCxnSpPr>
                <a:cxnSpLocks/>
                <a:endCxn id="43" idx="3"/>
              </p:cNvCxnSpPr>
              <p:nvPr/>
            </p:nvCxnSpPr>
            <p:spPr>
              <a:xfrm flipV="1">
                <a:off x="10013027" y="734670"/>
                <a:ext cx="797786" cy="562244"/>
              </a:xfrm>
              <a:prstGeom prst="straightConnector1">
                <a:avLst/>
              </a:prstGeom>
              <a:ln w="76200">
                <a:prstDash val="sysDot"/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79C2A16-F02C-4DBC-B4DE-CF1387FBB529}"/>
                </a:ext>
              </a:extLst>
            </p:cNvPr>
            <p:cNvSpPr txBox="1"/>
            <p:nvPr/>
          </p:nvSpPr>
          <p:spPr>
            <a:xfrm>
              <a:off x="7718898" y="2319731"/>
              <a:ext cx="41232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1. Retention Loss Speed</a:t>
              </a:r>
            </a:p>
          </p:txBody>
        </p:sp>
      </p:grp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8C326CB-57D6-4767-A594-924CAC14691B}"/>
              </a:ext>
            </a:extLst>
          </p:cNvPr>
          <p:cNvSpPr/>
          <p:nvPr/>
        </p:nvSpPr>
        <p:spPr>
          <a:xfrm>
            <a:off x="3809199" y="4491558"/>
            <a:ext cx="2852322" cy="121519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</a:rPr>
              <a:t>Self-Recovery Effect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635B4B7-2353-49D8-939E-173A8CB1785C}"/>
              </a:ext>
            </a:extLst>
          </p:cNvPr>
          <p:cNvSpPr/>
          <p:nvPr/>
        </p:nvSpPr>
        <p:spPr>
          <a:xfrm>
            <a:off x="8236616" y="4491558"/>
            <a:ext cx="2852322" cy="121519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</a:rPr>
              <a:t>Temperature Effect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BB364DF-BC84-43C1-8A10-ADCD1F850B92}"/>
              </a:ext>
            </a:extLst>
          </p:cNvPr>
          <p:cNvGrpSpPr/>
          <p:nvPr/>
        </p:nvGrpSpPr>
        <p:grpSpPr>
          <a:xfrm>
            <a:off x="5235360" y="2842952"/>
            <a:ext cx="4427418" cy="1648607"/>
            <a:chOff x="5235360" y="2842952"/>
            <a:chExt cx="4427418" cy="1648607"/>
          </a:xfrm>
        </p:grpSpPr>
        <p:cxnSp>
          <p:nvCxnSpPr>
            <p:cNvPr id="57" name="Connector: Curved 56">
              <a:extLst>
                <a:ext uri="{FF2B5EF4-FFF2-40B4-BE49-F238E27FC236}">
                  <a16:creationId xmlns:a16="http://schemas.microsoft.com/office/drawing/2014/main" id="{07022B9C-B040-46DB-9437-651727FA190D}"/>
                </a:ext>
              </a:extLst>
            </p:cNvPr>
            <p:cNvCxnSpPr>
              <a:stCxn id="44" idx="0"/>
              <a:endCxn id="37" idx="2"/>
            </p:cNvCxnSpPr>
            <p:nvPr/>
          </p:nvCxnSpPr>
          <p:spPr>
            <a:xfrm rot="5400000" flipH="1" flipV="1">
              <a:off x="4411057" y="3667255"/>
              <a:ext cx="1648607" cy="1"/>
            </a:xfrm>
            <a:prstGeom prst="curvedConnector3">
              <a:avLst/>
            </a:prstGeom>
            <a:ln w="76200"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Connector: Curved 57">
              <a:extLst>
                <a:ext uri="{FF2B5EF4-FFF2-40B4-BE49-F238E27FC236}">
                  <a16:creationId xmlns:a16="http://schemas.microsoft.com/office/drawing/2014/main" id="{8B1EECCB-47DE-40ED-8674-D041D663003C}"/>
                </a:ext>
              </a:extLst>
            </p:cNvPr>
            <p:cNvCxnSpPr>
              <a:cxnSpLocks/>
              <a:stCxn id="45" idx="0"/>
              <a:endCxn id="30" idx="2"/>
            </p:cNvCxnSpPr>
            <p:nvPr/>
          </p:nvCxnSpPr>
          <p:spPr>
            <a:xfrm rot="5400000" flipH="1" flipV="1">
              <a:off x="8838474" y="3667255"/>
              <a:ext cx="1648607" cy="1"/>
            </a:xfrm>
            <a:prstGeom prst="curvedConnector3">
              <a:avLst>
                <a:gd name="adj1" fmla="val 50000"/>
              </a:avLst>
            </a:prstGeom>
            <a:ln w="76200"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439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B19F4-0E1A-4127-AF8E-89D10251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065"/>
            <a:ext cx="12192000" cy="888925"/>
          </a:xfrm>
        </p:spPr>
        <p:txBody>
          <a:bodyPr>
            <a:normAutofit/>
          </a:bodyPr>
          <a:lstStyle/>
          <a:p>
            <a:r>
              <a:rPr lang="en-US" sz="4400" b="1" dirty="0"/>
              <a:t>Our Contributions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F4E9A98-5387-413E-8E8D-58807D0D61AC}"/>
              </a:ext>
            </a:extLst>
          </p:cNvPr>
          <p:cNvSpPr/>
          <p:nvPr/>
        </p:nvSpPr>
        <p:spPr>
          <a:xfrm>
            <a:off x="170447" y="874728"/>
            <a:ext cx="11851106" cy="1857577"/>
          </a:xfrm>
          <a:prstGeom prst="roundRect">
            <a:avLst>
              <a:gd name="adj" fmla="val 845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dirty="0">
                <a:solidFill>
                  <a:schemeClr val="accent5"/>
                </a:solidFill>
              </a:rPr>
              <a:t>3D NAND Flash Characterization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BE30674-A2C5-4205-AD32-549F7FB02080}"/>
              </a:ext>
            </a:extLst>
          </p:cNvPr>
          <p:cNvSpPr/>
          <p:nvPr/>
        </p:nvSpPr>
        <p:spPr>
          <a:xfrm>
            <a:off x="170447" y="2872955"/>
            <a:ext cx="11851106" cy="1857577"/>
          </a:xfrm>
          <a:prstGeom prst="roundRect">
            <a:avLst>
              <a:gd name="adj" fmla="val 845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dirty="0">
                <a:solidFill>
                  <a:schemeClr val="accent5"/>
                </a:solidFill>
              </a:rPr>
              <a:t>URT Model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EECE5DF-DEE0-4808-847F-A69B2982DE8E}"/>
              </a:ext>
            </a:extLst>
          </p:cNvPr>
          <p:cNvSpPr/>
          <p:nvPr/>
        </p:nvSpPr>
        <p:spPr>
          <a:xfrm>
            <a:off x="170447" y="4871182"/>
            <a:ext cx="11851106" cy="1857577"/>
          </a:xfrm>
          <a:prstGeom prst="roundRect">
            <a:avLst>
              <a:gd name="adj" fmla="val 845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800" b="1" dirty="0" err="1">
                <a:solidFill>
                  <a:schemeClr val="accent5"/>
                </a:solidFill>
              </a:rPr>
              <a:t>HeatWatch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B14CD9-C5F2-4C19-A9DD-AF80BEBCC3A0}"/>
              </a:ext>
            </a:extLst>
          </p:cNvPr>
          <p:cNvSpPr txBox="1"/>
          <p:nvPr/>
        </p:nvSpPr>
        <p:spPr>
          <a:xfrm>
            <a:off x="170447" y="1510612"/>
            <a:ext cx="5710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99"/>
                </a:solidFill>
              </a:rPr>
              <a:t>First experimental characterization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B484B5-AEAD-49CA-8543-16464535952F}"/>
              </a:ext>
            </a:extLst>
          </p:cNvPr>
          <p:cNvSpPr txBox="1"/>
          <p:nvPr/>
        </p:nvSpPr>
        <p:spPr>
          <a:xfrm>
            <a:off x="1582368" y="2066657"/>
            <a:ext cx="288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99"/>
                </a:solidFill>
              </a:rPr>
              <a:t>Real</a:t>
            </a:r>
            <a:r>
              <a:rPr lang="en-US" sz="2400" dirty="0"/>
              <a:t> 3D NAND chips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1B680-F1C3-4F06-AD53-19E11F16556E}"/>
              </a:ext>
            </a:extLst>
          </p:cNvPr>
          <p:cNvSpPr txBox="1"/>
          <p:nvPr/>
        </p:nvSpPr>
        <p:spPr>
          <a:xfrm>
            <a:off x="527989" y="3429000"/>
            <a:ext cx="4995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new comprehensive model that </a:t>
            </a:r>
            <a:r>
              <a:rPr lang="en-US" sz="2400" b="1" dirty="0">
                <a:solidFill>
                  <a:srgbClr val="006699"/>
                </a:solidFill>
              </a:rPr>
              <a:t>unifies</a:t>
            </a:r>
            <a:r>
              <a:rPr lang="en-US" sz="2400" dirty="0"/>
              <a:t> 4 most significant effects that affect flash reliability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C9EBFB-CC3F-4C9D-B299-6958009450AE}"/>
              </a:ext>
            </a:extLst>
          </p:cNvPr>
          <p:cNvSpPr txBox="1"/>
          <p:nvPr/>
        </p:nvSpPr>
        <p:spPr>
          <a:xfrm>
            <a:off x="422099" y="5430638"/>
            <a:ext cx="5207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new mechanism that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b="1" dirty="0">
                <a:solidFill>
                  <a:srgbClr val="006699"/>
                </a:solidFill>
              </a:rPr>
              <a:t>adapts </a:t>
            </a:r>
            <a:r>
              <a:rPr lang="en-US" sz="2400" dirty="0"/>
              <a:t>read reference voltage to </a:t>
            </a:r>
            <a:r>
              <a:rPr lang="en-US" sz="2400" b="1" dirty="0">
                <a:solidFill>
                  <a:srgbClr val="006699"/>
                </a:solidFill>
              </a:rPr>
              <a:t>access pattern and temperature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E10A98-0B69-47A9-8FD8-8D8209A46C21}"/>
              </a:ext>
            </a:extLst>
          </p:cNvPr>
          <p:cNvSpPr txBox="1"/>
          <p:nvPr/>
        </p:nvSpPr>
        <p:spPr>
          <a:xfrm>
            <a:off x="5871098" y="931876"/>
            <a:ext cx="375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Self-recovery slows down retention loss by: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BAFAE4-6D03-4527-8197-79338B92F98E}"/>
              </a:ext>
            </a:extLst>
          </p:cNvPr>
          <p:cNvSpPr txBox="1"/>
          <p:nvPr/>
        </p:nvSpPr>
        <p:spPr>
          <a:xfrm>
            <a:off x="5499352" y="1811769"/>
            <a:ext cx="4124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High temperature increases program variation by: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03AB15-A66C-4F33-88A4-491DAC66ED9F}"/>
              </a:ext>
            </a:extLst>
          </p:cNvPr>
          <p:cNvSpPr txBox="1"/>
          <p:nvPr/>
        </p:nvSpPr>
        <p:spPr>
          <a:xfrm>
            <a:off x="9794009" y="962653"/>
            <a:ext cx="13147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40%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66CE5E-CEEA-4157-8392-90C539367E2A}"/>
              </a:ext>
            </a:extLst>
          </p:cNvPr>
          <p:cNvSpPr txBox="1"/>
          <p:nvPr/>
        </p:nvSpPr>
        <p:spPr>
          <a:xfrm>
            <a:off x="9794009" y="1842095"/>
            <a:ext cx="13147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21%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6C28F9-733F-4121-8464-3C4328CE91A4}"/>
              </a:ext>
            </a:extLst>
          </p:cNvPr>
          <p:cNvSpPr txBox="1"/>
          <p:nvPr/>
        </p:nvSpPr>
        <p:spPr>
          <a:xfrm>
            <a:off x="5871098" y="3612110"/>
            <a:ext cx="375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Prediction error rate: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5BCD6B-8BF8-45AD-B474-F0DCFC1529D0}"/>
              </a:ext>
            </a:extLst>
          </p:cNvPr>
          <p:cNvSpPr txBox="1"/>
          <p:nvPr/>
        </p:nvSpPr>
        <p:spPr>
          <a:xfrm>
            <a:off x="9794009" y="3458223"/>
            <a:ext cx="1471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4.9%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91A10D-1E36-45FF-A2D1-4204D990BEEE}"/>
              </a:ext>
            </a:extLst>
          </p:cNvPr>
          <p:cNvSpPr txBox="1"/>
          <p:nvPr/>
        </p:nvSpPr>
        <p:spPr>
          <a:xfrm>
            <a:off x="5871098" y="5148321"/>
            <a:ext cx="375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Improves flash lifetime by: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4B7C3E-6B07-4269-BFA0-D7A72C3FAB18}"/>
              </a:ext>
            </a:extLst>
          </p:cNvPr>
          <p:cNvSpPr txBox="1"/>
          <p:nvPr/>
        </p:nvSpPr>
        <p:spPr>
          <a:xfrm>
            <a:off x="9794009" y="4994434"/>
            <a:ext cx="15985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3.85x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F47ED4-4E83-4336-A4D2-62F782085C7D}"/>
              </a:ext>
            </a:extLst>
          </p:cNvPr>
          <p:cNvSpPr txBox="1"/>
          <p:nvPr/>
        </p:nvSpPr>
        <p:spPr>
          <a:xfrm>
            <a:off x="5871098" y="5799970"/>
            <a:ext cx="375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Memory/Storage overhead: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5E5D43-6A2A-4F7A-87F0-CF420E13FC0F}"/>
              </a:ext>
            </a:extLst>
          </p:cNvPr>
          <p:cNvSpPr txBox="1"/>
          <p:nvPr/>
        </p:nvSpPr>
        <p:spPr>
          <a:xfrm>
            <a:off x="9794009" y="5830747"/>
            <a:ext cx="21771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&lt;1.6MB</a:t>
            </a:r>
          </a:p>
        </p:txBody>
      </p:sp>
    </p:spTree>
    <p:extLst>
      <p:ext uri="{BB962C8B-B14F-4D97-AF65-F5344CB8AC3E}">
        <p14:creationId xmlns:p14="http://schemas.microsoft.com/office/powerpoint/2010/main" val="20315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4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FE1449A-021B-4DDA-93D8-BE8490C5C507}"/>
              </a:ext>
            </a:extLst>
          </p:cNvPr>
          <p:cNvSpPr txBox="1">
            <a:spLocks/>
          </p:cNvSpPr>
          <p:nvPr/>
        </p:nvSpPr>
        <p:spPr>
          <a:xfrm>
            <a:off x="0" y="-98927"/>
            <a:ext cx="12192000" cy="36546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7A3292-70A5-4D27-B7B2-321A43A49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973" y="1354683"/>
            <a:ext cx="11052046" cy="107286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Improving 3D NAND Flash Memory Device Reliability by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Exploiting Self-Recovery and Temperature Awareness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2D3DA-FE55-4C49-877F-A626759B9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90" y="3802716"/>
            <a:ext cx="11582410" cy="51221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Yixin Luo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Saugata Ghose     Yu Cai     Erich F. Haratsch     Onur Mutlu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D9F8D4D-61BD-4FB9-9C10-BD7F0E007DFD}"/>
              </a:ext>
            </a:extLst>
          </p:cNvPr>
          <p:cNvSpPr txBox="1">
            <a:spLocks/>
          </p:cNvSpPr>
          <p:nvPr/>
        </p:nvSpPr>
        <p:spPr>
          <a:xfrm>
            <a:off x="1063746" y="2662083"/>
            <a:ext cx="10064498" cy="89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685800" rtl="0" eaLnBrk="1" latinLnBrk="0" hangingPunct="1">
              <a:lnSpc>
                <a:spcPct val="85000"/>
              </a:lnSpc>
              <a:spcBef>
                <a:spcPts val="975"/>
              </a:spcBef>
              <a:buFont typeface="Arial" panose="020B0604020202020204" pitchFamily="34" charset="0"/>
              <a:buNone/>
              <a:defRPr sz="21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21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800" b="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5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5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Session 6A – Tuesday 11:20 AM</a:t>
            </a:r>
          </a:p>
        </p:txBody>
      </p:sp>
      <p:pic>
        <p:nvPicPr>
          <p:cNvPr id="5" name="Picture 4" descr="Burgundy_CMU_JPG_Logo.jpg">
            <a:extLst>
              <a:ext uri="{FF2B5EF4-FFF2-40B4-BE49-F238E27FC236}">
                <a16:creationId xmlns:a16="http://schemas.microsoft.com/office/drawing/2014/main" id="{CEA55B19-CFC8-4078-B3FB-182E66F301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333" b="26267"/>
          <a:stretch/>
        </p:blipFill>
        <p:spPr>
          <a:xfrm>
            <a:off x="606776" y="4796693"/>
            <a:ext cx="3392404" cy="580665"/>
          </a:xfrm>
          <a:prstGeom prst="rect">
            <a:avLst/>
          </a:prstGeom>
        </p:spPr>
      </p:pic>
      <p:pic>
        <p:nvPicPr>
          <p:cNvPr id="6" name="Picture 5" descr="safari.png">
            <a:extLst>
              <a:ext uri="{FF2B5EF4-FFF2-40B4-BE49-F238E27FC236}">
                <a16:creationId xmlns:a16="http://schemas.microsoft.com/office/drawing/2014/main" id="{E9675C6F-0484-469F-9C84-8B906B21FCE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6841" y="5798906"/>
            <a:ext cx="1992274" cy="57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8138527" y="4796693"/>
            <a:ext cx="2300264" cy="58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sk hynix logo">
            <a:extLst>
              <a:ext uri="{FF2B5EF4-FFF2-40B4-BE49-F238E27FC236}">
                <a16:creationId xmlns:a16="http://schemas.microsoft.com/office/drawing/2014/main" id="{C40596BB-A6B6-4277-AE13-644FE6899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011" y="4567547"/>
            <a:ext cx="1639076" cy="80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seagate.com/files/www-content/about-seagate/_shared/images/presskit/hi-res/seagate-green-horizontal.jpg">
            <a:extLst>
              <a:ext uri="{FF2B5EF4-FFF2-40B4-BE49-F238E27FC236}">
                <a16:creationId xmlns:a16="http://schemas.microsoft.com/office/drawing/2014/main" id="{C90B4DF5-3DFA-4FF6-B29F-3890B6009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018" y="5534463"/>
            <a:ext cx="3309092" cy="110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B17857E-3343-4F26-AB76-3AC2256AAF27}"/>
              </a:ext>
            </a:extLst>
          </p:cNvPr>
          <p:cNvSpPr/>
          <p:nvPr/>
        </p:nvSpPr>
        <p:spPr>
          <a:xfrm>
            <a:off x="3792737" y="234103"/>
            <a:ext cx="460651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err="1">
                <a:solidFill>
                  <a:schemeClr val="bg1"/>
                </a:solidFill>
              </a:rPr>
              <a:t>HeatWatch</a:t>
            </a:r>
            <a:r>
              <a:rPr lang="en-US" sz="6600" b="1" i="1" dirty="0">
                <a:solidFill>
                  <a:schemeClr val="bg1"/>
                </a:solidFill>
              </a:rPr>
              <a:t>:</a:t>
            </a:r>
            <a:endParaRPr lang="en-US" sz="6600" i="1" dirty="0">
              <a:solidFill>
                <a:schemeClr val="bg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488973-D061-4D37-ADF2-E8C212F77239}"/>
              </a:ext>
            </a:extLst>
          </p:cNvPr>
          <p:cNvSpPr txBox="1">
            <a:spLocks/>
          </p:cNvSpPr>
          <p:nvPr/>
        </p:nvSpPr>
        <p:spPr>
          <a:xfrm>
            <a:off x="304790" y="3490666"/>
            <a:ext cx="11582410" cy="51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85000"/>
              </a:lnSpc>
              <a:spcBef>
                <a:spcPts val="975"/>
              </a:spcBef>
              <a:buFont typeface="Arial" panose="020B0604020202020204" pitchFamily="34" charset="0"/>
              <a:buNone/>
              <a:defRPr sz="21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21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800" b="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5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Wingdings" panose="05000000000000000000" pitchFamily="2" charset="2"/>
              <a:buNone/>
              <a:defRPr sz="15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5" name="Picture 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AE2D156-39B9-4A28-B506-3565D95E01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013" y="5553107"/>
            <a:ext cx="1158877" cy="115887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3B74373-11DC-4DCB-8DDF-1041710BE6B6}"/>
              </a:ext>
            </a:extLst>
          </p:cNvPr>
          <p:cNvSpPr/>
          <p:nvPr/>
        </p:nvSpPr>
        <p:spPr>
          <a:xfrm>
            <a:off x="8518890" y="5697654"/>
            <a:ext cx="34417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Paper download link:</a:t>
            </a:r>
            <a:endParaRPr lang="en-US" b="1" dirty="0">
              <a:hlinkClick r:id="rId9"/>
            </a:endParaRPr>
          </a:p>
          <a:p>
            <a:r>
              <a:rPr lang="en-US" dirty="0">
                <a:hlinkClick r:id="rId9"/>
              </a:rPr>
              <a:t>http://yixinluo.com/index_files/heatwatch_hpca18.pdf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63741"/>
      </p:ext>
    </p:extLst>
  </p:cSld>
  <p:clrMapOvr>
    <a:masterClrMapping/>
  </p:clrMapOvr>
</p:sld>
</file>

<file path=ppt/theme/theme1.xml><?xml version="1.0" encoding="utf-8"?>
<a:theme xmlns:a="http://schemas.openxmlformats.org/drawingml/2006/main" name="ThesisTheme2018">
  <a:themeElements>
    <a:clrScheme name="Custom 2">
      <a:dk1>
        <a:sysClr val="windowText" lastClr="000000"/>
      </a:dk1>
      <a:lt1>
        <a:sysClr val="window" lastClr="FFFFFF"/>
      </a:lt1>
      <a:dk2>
        <a:srgbClr val="5B9BD5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sisTheme2018" id="{155558E7-D4BC-42F8-8EA3-132E227CD54A}" vid="{AEDF17F3-28A3-4CD4-B2D5-A67E05DA9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ThesisTheme2018</Template>
  <TotalTime>1500</TotalTime>
  <Words>573</Words>
  <Application>Microsoft Office PowerPoint</Application>
  <PresentationFormat>Widescreen</PresentationFormat>
  <Paragraphs>78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ThesisTheme2018</vt:lpstr>
      <vt:lpstr>Improving 3D NAND Flash Memory Device Reliability by  Exploiting Self-Recovery and Temperature Awareness</vt:lpstr>
      <vt:lpstr>PowerPoint Presentation</vt:lpstr>
      <vt:lpstr>PowerPoint Presentation</vt:lpstr>
      <vt:lpstr>Our Contributions</vt:lpstr>
      <vt:lpstr>Improving 3D NAND Flash Memory Device Reliability by  Exploiting Self-Recovery and Temperature Awareness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HeatWatch: Improving 3D NAND Flash Memory Device Reliability by Exploiting Self-Recovery and Temperature Awareness</dc:title>
  <dc:creator>yixinluo</dc:creator>
  <cp:lastModifiedBy>yixinluo</cp:lastModifiedBy>
  <cp:revision>2</cp:revision>
  <dcterms:created xsi:type="dcterms:W3CDTF">2018-02-13T14:10:27Z</dcterms:created>
  <dcterms:modified xsi:type="dcterms:W3CDTF">2018-02-15T22:18:21Z</dcterms:modified>
</cp:coreProperties>
</file>