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6"/>
  </p:notesMasterIdLst>
  <p:sldIdLst>
    <p:sldId id="258" r:id="rId2"/>
    <p:sldId id="341" r:id="rId3"/>
    <p:sldId id="416" r:id="rId4"/>
    <p:sldId id="418" r:id="rId5"/>
    <p:sldId id="419" r:id="rId6"/>
    <p:sldId id="420" r:id="rId7"/>
    <p:sldId id="411" r:id="rId8"/>
    <p:sldId id="424" r:id="rId9"/>
    <p:sldId id="421" r:id="rId10"/>
    <p:sldId id="412" r:id="rId11"/>
    <p:sldId id="422" r:id="rId12"/>
    <p:sldId id="423" r:id="rId13"/>
    <p:sldId id="414" r:id="rId14"/>
    <p:sldId id="415" r:id="rId1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000000"/>
        </p14:laserClr>
      </p:ext>
      <p:ext uri="{2FDB2607-1784-4EEB-B798-7EB5836EED8A}">
        <p14:showMediaCtrls xmlns:p14="http://schemas.microsoft.com/office/powerpoint/2010/main" val="1"/>
      </p:ext>
    </p:extLst>
  </p:showPr>
  <p:clrMru>
    <a:srgbClr val="0066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7837" autoAdjust="0"/>
    <p:restoredTop sz="76232" autoAdjust="0"/>
  </p:normalViewPr>
  <p:slideViewPr>
    <p:cSldViewPr snapToGrid="0">
      <p:cViewPr varScale="1">
        <p:scale>
          <a:sx n="98" d="100"/>
          <a:sy n="98" d="100"/>
        </p:scale>
        <p:origin x="1800" y="1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ableStyles" Target="tableStyles.xml"/><Relationship Id="rId21" Type="http://schemas.microsoft.com/office/2015/10/relationships/revisionInfo" Target="revisionInfo.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notesMaster" Target="notesMasters/notesMaster1.xml"/><Relationship Id="rId17" Type="http://schemas.openxmlformats.org/officeDocument/2006/relationships/presProps" Target="presProps.xml"/><Relationship Id="rId18" Type="http://schemas.openxmlformats.org/officeDocument/2006/relationships/viewProps" Target="viewProps.xml"/><Relationship Id="rId19" Type="http://schemas.openxmlformats.org/officeDocument/2006/relationships/theme" Target="theme/theme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2CFA8A3-BCC2-48DC-A588-F232695F27FD}" type="datetimeFigureOut">
              <a:rPr lang="en-US" smtClean="0"/>
              <a:t>10/14/17</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142B905-F9F1-4D80-A5F0-B586708264EA}" type="slidenum">
              <a:rPr lang="en-US" smtClean="0"/>
              <a:t>‹#›</a:t>
            </a:fld>
            <a:endParaRPr lang="en-US"/>
          </a:p>
        </p:txBody>
      </p:sp>
    </p:spTree>
    <p:extLst>
      <p:ext uri="{BB962C8B-B14F-4D97-AF65-F5344CB8AC3E}">
        <p14:creationId xmlns:p14="http://schemas.microsoft.com/office/powerpoint/2010/main" val="13030641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86835E3-2B6D-6147-9815-1E27B4777495}" type="slidenum">
              <a:rPr lang="en-US" smtClean="0"/>
              <a:pPr/>
              <a:t>1</a:t>
            </a:fld>
            <a:endParaRPr lang="en-US" dirty="0"/>
          </a:p>
        </p:txBody>
      </p:sp>
    </p:spTree>
    <p:extLst>
      <p:ext uri="{BB962C8B-B14F-4D97-AF65-F5344CB8AC3E}">
        <p14:creationId xmlns:p14="http://schemas.microsoft.com/office/powerpoint/2010/main" val="310396383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86835E3-2B6D-6147-9815-1E27B4777495}" type="slidenum">
              <a:rPr lang="en-US" smtClean="0"/>
              <a:pPr/>
              <a:t>10</a:t>
            </a:fld>
            <a:endParaRPr lang="en-US" dirty="0"/>
          </a:p>
        </p:txBody>
      </p:sp>
    </p:spTree>
    <p:extLst>
      <p:ext uri="{BB962C8B-B14F-4D97-AF65-F5344CB8AC3E}">
        <p14:creationId xmlns:p14="http://schemas.microsoft.com/office/powerpoint/2010/main" val="51221839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86835E3-2B6D-6147-9815-1E27B4777495}" type="slidenum">
              <a:rPr lang="en-US" smtClean="0"/>
              <a:pPr/>
              <a:t>11</a:t>
            </a:fld>
            <a:endParaRPr lang="en-US" dirty="0"/>
          </a:p>
        </p:txBody>
      </p:sp>
    </p:spTree>
    <p:extLst>
      <p:ext uri="{BB962C8B-B14F-4D97-AF65-F5344CB8AC3E}">
        <p14:creationId xmlns:p14="http://schemas.microsoft.com/office/powerpoint/2010/main" val="159686957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86835E3-2B6D-6147-9815-1E27B4777495}" type="slidenum">
              <a:rPr lang="en-US" smtClean="0"/>
              <a:pPr/>
              <a:t>12</a:t>
            </a:fld>
            <a:endParaRPr lang="en-US" dirty="0"/>
          </a:p>
        </p:txBody>
      </p:sp>
    </p:spTree>
    <p:extLst>
      <p:ext uri="{BB962C8B-B14F-4D97-AF65-F5344CB8AC3E}">
        <p14:creationId xmlns:p14="http://schemas.microsoft.com/office/powerpoint/2010/main" val="52233519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At this point, 9 minutes. Need to condense the earlier contents.</a:t>
            </a:r>
          </a:p>
        </p:txBody>
      </p:sp>
      <p:sp>
        <p:nvSpPr>
          <p:cNvPr id="4" name="Slide Number Placeholder 3"/>
          <p:cNvSpPr>
            <a:spLocks noGrp="1"/>
          </p:cNvSpPr>
          <p:nvPr>
            <p:ph type="sldNum" sz="quarter" idx="10"/>
          </p:nvPr>
        </p:nvSpPr>
        <p:spPr/>
        <p:txBody>
          <a:bodyPr/>
          <a:lstStyle/>
          <a:p>
            <a:fld id="{086835E3-2B6D-6147-9815-1E27B4777495}" type="slidenum">
              <a:rPr lang="en-US" smtClean="0"/>
              <a:pPr/>
              <a:t>13</a:t>
            </a:fld>
            <a:endParaRPr lang="en-US" dirty="0"/>
          </a:p>
        </p:txBody>
      </p:sp>
    </p:spTree>
    <p:extLst>
      <p:ext uri="{BB962C8B-B14F-4D97-AF65-F5344CB8AC3E}">
        <p14:creationId xmlns:p14="http://schemas.microsoft.com/office/powerpoint/2010/main" val="332477386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86835E3-2B6D-6147-9815-1E27B4777495}" type="slidenum">
              <a:rPr lang="en-US" smtClean="0"/>
              <a:pPr/>
              <a:t>14</a:t>
            </a:fld>
            <a:endParaRPr lang="en-US" dirty="0"/>
          </a:p>
        </p:txBody>
      </p:sp>
    </p:spTree>
    <p:extLst>
      <p:ext uri="{BB962C8B-B14F-4D97-AF65-F5344CB8AC3E}">
        <p14:creationId xmlns:p14="http://schemas.microsoft.com/office/powerpoint/2010/main" val="30938475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Add demand paging</a:t>
            </a:r>
          </a:p>
        </p:txBody>
      </p:sp>
      <p:sp>
        <p:nvSpPr>
          <p:cNvPr id="4" name="Slide Number Placeholder 3"/>
          <p:cNvSpPr>
            <a:spLocks noGrp="1"/>
          </p:cNvSpPr>
          <p:nvPr>
            <p:ph type="sldNum" sz="quarter" idx="10"/>
          </p:nvPr>
        </p:nvSpPr>
        <p:spPr/>
        <p:txBody>
          <a:bodyPr/>
          <a:lstStyle/>
          <a:p>
            <a:fld id="{086835E3-2B6D-6147-9815-1E27B4777495}" type="slidenum">
              <a:rPr lang="en-US" smtClean="0"/>
              <a:pPr/>
              <a:t>2</a:t>
            </a:fld>
            <a:endParaRPr lang="en-US" dirty="0"/>
          </a:p>
        </p:txBody>
      </p:sp>
    </p:spTree>
    <p:extLst>
      <p:ext uri="{BB962C8B-B14F-4D97-AF65-F5344CB8AC3E}">
        <p14:creationId xmlns:p14="http://schemas.microsoft.com/office/powerpoint/2010/main" val="1850129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Add demand paging</a:t>
            </a:r>
          </a:p>
        </p:txBody>
      </p:sp>
      <p:sp>
        <p:nvSpPr>
          <p:cNvPr id="4" name="Slide Number Placeholder 3"/>
          <p:cNvSpPr>
            <a:spLocks noGrp="1"/>
          </p:cNvSpPr>
          <p:nvPr>
            <p:ph type="sldNum" sz="quarter" idx="10"/>
          </p:nvPr>
        </p:nvSpPr>
        <p:spPr/>
        <p:txBody>
          <a:bodyPr/>
          <a:lstStyle/>
          <a:p>
            <a:fld id="{086835E3-2B6D-6147-9815-1E27B4777495}" type="slidenum">
              <a:rPr lang="en-US" smtClean="0"/>
              <a:pPr/>
              <a:t>3</a:t>
            </a:fld>
            <a:endParaRPr lang="en-US" dirty="0"/>
          </a:p>
        </p:txBody>
      </p:sp>
    </p:spTree>
    <p:extLst>
      <p:ext uri="{BB962C8B-B14F-4D97-AF65-F5344CB8AC3E}">
        <p14:creationId xmlns:p14="http://schemas.microsoft.com/office/powerpoint/2010/main" val="73605647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Need a punchline on this slide</a:t>
            </a:r>
          </a:p>
        </p:txBody>
      </p:sp>
      <p:sp>
        <p:nvSpPr>
          <p:cNvPr id="4" name="Slide Number Placeholder 3"/>
          <p:cNvSpPr>
            <a:spLocks noGrp="1"/>
          </p:cNvSpPr>
          <p:nvPr>
            <p:ph type="sldNum" sz="quarter" idx="10"/>
          </p:nvPr>
        </p:nvSpPr>
        <p:spPr/>
        <p:txBody>
          <a:bodyPr/>
          <a:lstStyle/>
          <a:p>
            <a:fld id="{086835E3-2B6D-6147-9815-1E27B4777495}" type="slidenum">
              <a:rPr lang="en-US" smtClean="0"/>
              <a:pPr/>
              <a:t>4</a:t>
            </a:fld>
            <a:endParaRPr lang="en-US" dirty="0"/>
          </a:p>
        </p:txBody>
      </p:sp>
    </p:spTree>
    <p:extLst>
      <p:ext uri="{BB962C8B-B14F-4D97-AF65-F5344CB8AC3E}">
        <p14:creationId xmlns:p14="http://schemas.microsoft.com/office/powerpoint/2010/main" val="11312746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Need a punchline on this slide</a:t>
            </a:r>
          </a:p>
        </p:txBody>
      </p:sp>
      <p:sp>
        <p:nvSpPr>
          <p:cNvPr id="4" name="Slide Number Placeholder 3"/>
          <p:cNvSpPr>
            <a:spLocks noGrp="1"/>
          </p:cNvSpPr>
          <p:nvPr>
            <p:ph type="sldNum" sz="quarter" idx="10"/>
          </p:nvPr>
        </p:nvSpPr>
        <p:spPr/>
        <p:txBody>
          <a:bodyPr/>
          <a:lstStyle/>
          <a:p>
            <a:fld id="{086835E3-2B6D-6147-9815-1E27B4777495}" type="slidenum">
              <a:rPr lang="en-US" smtClean="0"/>
              <a:pPr/>
              <a:t>5</a:t>
            </a:fld>
            <a:endParaRPr lang="en-US" dirty="0"/>
          </a:p>
        </p:txBody>
      </p:sp>
    </p:spTree>
    <p:extLst>
      <p:ext uri="{BB962C8B-B14F-4D97-AF65-F5344CB8AC3E}">
        <p14:creationId xmlns:p14="http://schemas.microsoft.com/office/powerpoint/2010/main" val="155816747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Need a punchline on this slide</a:t>
            </a:r>
          </a:p>
        </p:txBody>
      </p:sp>
      <p:sp>
        <p:nvSpPr>
          <p:cNvPr id="4" name="Slide Number Placeholder 3"/>
          <p:cNvSpPr>
            <a:spLocks noGrp="1"/>
          </p:cNvSpPr>
          <p:nvPr>
            <p:ph type="sldNum" sz="quarter" idx="10"/>
          </p:nvPr>
        </p:nvSpPr>
        <p:spPr/>
        <p:txBody>
          <a:bodyPr/>
          <a:lstStyle/>
          <a:p>
            <a:fld id="{086835E3-2B6D-6147-9815-1E27B4777495}" type="slidenum">
              <a:rPr lang="en-US" smtClean="0"/>
              <a:pPr/>
              <a:t>6</a:t>
            </a:fld>
            <a:endParaRPr lang="en-US" dirty="0"/>
          </a:p>
        </p:txBody>
      </p:sp>
    </p:spTree>
    <p:extLst>
      <p:ext uri="{BB962C8B-B14F-4D97-AF65-F5344CB8AC3E}">
        <p14:creationId xmlns:p14="http://schemas.microsoft.com/office/powerpoint/2010/main" val="148599668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Use the time to help. With </a:t>
            </a:r>
            <a:r>
              <a:rPr lang="en-US" dirty="0" err="1"/>
              <a:t>cudaMalloc</a:t>
            </a:r>
            <a:r>
              <a:rPr lang="en-US" dirty="0"/>
              <a:t> in the timeline, and the physical memory showing the large page frame on the other side. This should make it faster to go through as well as it is clear on what we are doing.</a:t>
            </a:r>
          </a:p>
        </p:txBody>
      </p:sp>
      <p:sp>
        <p:nvSpPr>
          <p:cNvPr id="4" name="Slide Number Placeholder 3"/>
          <p:cNvSpPr>
            <a:spLocks noGrp="1"/>
          </p:cNvSpPr>
          <p:nvPr>
            <p:ph type="sldNum" sz="quarter" idx="10"/>
          </p:nvPr>
        </p:nvSpPr>
        <p:spPr/>
        <p:txBody>
          <a:bodyPr/>
          <a:lstStyle/>
          <a:p>
            <a:fld id="{086835E3-2B6D-6147-9815-1E27B4777495}" type="slidenum">
              <a:rPr lang="en-US" smtClean="0"/>
              <a:pPr/>
              <a:t>7</a:t>
            </a:fld>
            <a:endParaRPr lang="en-US" dirty="0"/>
          </a:p>
        </p:txBody>
      </p:sp>
    </p:spTree>
    <p:extLst>
      <p:ext uri="{BB962C8B-B14F-4D97-AF65-F5344CB8AC3E}">
        <p14:creationId xmlns:p14="http://schemas.microsoft.com/office/powerpoint/2010/main" val="291413390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Use the time to help. With </a:t>
            </a:r>
            <a:r>
              <a:rPr lang="en-US" dirty="0" err="1"/>
              <a:t>cudaMalloc</a:t>
            </a:r>
            <a:r>
              <a:rPr lang="en-US" dirty="0"/>
              <a:t> in the timeline, and the physical memory showing the large page frame on the other side. This should make it faster to go through as well as it is clear on what we are doing.</a:t>
            </a:r>
          </a:p>
        </p:txBody>
      </p:sp>
      <p:sp>
        <p:nvSpPr>
          <p:cNvPr id="4" name="Slide Number Placeholder 3"/>
          <p:cNvSpPr>
            <a:spLocks noGrp="1"/>
          </p:cNvSpPr>
          <p:nvPr>
            <p:ph type="sldNum" sz="quarter" idx="10"/>
          </p:nvPr>
        </p:nvSpPr>
        <p:spPr/>
        <p:txBody>
          <a:bodyPr/>
          <a:lstStyle/>
          <a:p>
            <a:fld id="{086835E3-2B6D-6147-9815-1E27B4777495}" type="slidenum">
              <a:rPr lang="en-US" smtClean="0"/>
              <a:pPr/>
              <a:t>8</a:t>
            </a:fld>
            <a:endParaRPr lang="en-US" dirty="0"/>
          </a:p>
        </p:txBody>
      </p:sp>
    </p:spTree>
    <p:extLst>
      <p:ext uri="{BB962C8B-B14F-4D97-AF65-F5344CB8AC3E}">
        <p14:creationId xmlns:p14="http://schemas.microsoft.com/office/powerpoint/2010/main" val="183564060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86835E3-2B6D-6147-9815-1E27B4777495}" type="slidenum">
              <a:rPr lang="en-US" smtClean="0"/>
              <a:pPr/>
              <a:t>9</a:t>
            </a:fld>
            <a:endParaRPr lang="en-US" dirty="0"/>
          </a:p>
        </p:txBody>
      </p:sp>
    </p:spTree>
    <p:extLst>
      <p:ext uri="{BB962C8B-B14F-4D97-AF65-F5344CB8AC3E}">
        <p14:creationId xmlns:p14="http://schemas.microsoft.com/office/powerpoint/2010/main" val="2138541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A2D02F2-0625-9844-BF69-17E1AB62491A}" type="datetime1">
              <a:rPr lang="en-US" smtClean="0"/>
              <a:t>10/14/17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AF78F1-1351-49FC-8CFD-3ED7E06BAC03}" type="slidenum">
              <a:rPr lang="en-US" smtClean="0"/>
              <a:t>‹#›</a:t>
            </a:fld>
            <a:endParaRPr lang="en-US"/>
          </a:p>
        </p:txBody>
      </p:sp>
    </p:spTree>
    <p:extLst>
      <p:ext uri="{BB962C8B-B14F-4D97-AF65-F5344CB8AC3E}">
        <p14:creationId xmlns:p14="http://schemas.microsoft.com/office/powerpoint/2010/main" val="4173074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975497C-200F-3F4B-9234-C98794233ECB}" type="datetime1">
              <a:rPr lang="en-US" smtClean="0"/>
              <a:t>10/14/17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AF78F1-1351-49FC-8CFD-3ED7E06BAC03}" type="slidenum">
              <a:rPr lang="en-US" smtClean="0"/>
              <a:t>‹#›</a:t>
            </a:fld>
            <a:endParaRPr lang="en-US"/>
          </a:p>
        </p:txBody>
      </p:sp>
    </p:spTree>
    <p:extLst>
      <p:ext uri="{BB962C8B-B14F-4D97-AF65-F5344CB8AC3E}">
        <p14:creationId xmlns:p14="http://schemas.microsoft.com/office/powerpoint/2010/main" val="19035898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9C2B6A1-9BA9-494D-ACFC-2834CD3306B1}" type="datetime1">
              <a:rPr lang="en-US" smtClean="0"/>
              <a:t>10/14/17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AF78F1-1351-49FC-8CFD-3ED7E06BAC03}" type="slidenum">
              <a:rPr lang="en-US" smtClean="0"/>
              <a:t>‹#›</a:t>
            </a:fld>
            <a:endParaRPr lang="en-US"/>
          </a:p>
        </p:txBody>
      </p:sp>
    </p:spTree>
    <p:extLst>
      <p:ext uri="{BB962C8B-B14F-4D97-AF65-F5344CB8AC3E}">
        <p14:creationId xmlns:p14="http://schemas.microsoft.com/office/powerpoint/2010/main" val="34410968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3452B9D-E01E-9C4E-B3D0-42034A587EB0}" type="datetime1">
              <a:rPr lang="en-US" smtClean="0"/>
              <a:t>10/14/17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AF78F1-1351-49FC-8CFD-3ED7E06BAC03}" type="slidenum">
              <a:rPr lang="en-US" smtClean="0"/>
              <a:t>‹#›</a:t>
            </a:fld>
            <a:endParaRPr lang="en-US"/>
          </a:p>
        </p:txBody>
      </p:sp>
    </p:spTree>
    <p:extLst>
      <p:ext uri="{BB962C8B-B14F-4D97-AF65-F5344CB8AC3E}">
        <p14:creationId xmlns:p14="http://schemas.microsoft.com/office/powerpoint/2010/main" val="36060802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EFECF1B-F2CF-2E42-A357-AB0B12F6613E}" type="datetime1">
              <a:rPr lang="en-US" smtClean="0"/>
              <a:t>10/14/17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AF78F1-1351-49FC-8CFD-3ED7E06BAC03}" type="slidenum">
              <a:rPr lang="en-US" smtClean="0"/>
              <a:t>‹#›</a:t>
            </a:fld>
            <a:endParaRPr lang="en-US"/>
          </a:p>
        </p:txBody>
      </p:sp>
    </p:spTree>
    <p:extLst>
      <p:ext uri="{BB962C8B-B14F-4D97-AF65-F5344CB8AC3E}">
        <p14:creationId xmlns:p14="http://schemas.microsoft.com/office/powerpoint/2010/main" val="40944847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F64718C-E2D0-1C42-A172-479C762FD1D8}" type="datetime1">
              <a:rPr lang="en-US" smtClean="0"/>
              <a:t>10/14/17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7AF78F1-1351-49FC-8CFD-3ED7E06BAC03}" type="slidenum">
              <a:rPr lang="en-US" smtClean="0"/>
              <a:t>‹#›</a:t>
            </a:fld>
            <a:endParaRPr lang="en-US"/>
          </a:p>
        </p:txBody>
      </p:sp>
    </p:spTree>
    <p:extLst>
      <p:ext uri="{BB962C8B-B14F-4D97-AF65-F5344CB8AC3E}">
        <p14:creationId xmlns:p14="http://schemas.microsoft.com/office/powerpoint/2010/main" val="32202652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3DEDB58-93CF-9A41-AFD1-8809CF32AED3}" type="datetime1">
              <a:rPr lang="en-US" smtClean="0"/>
              <a:t>10/14/17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7AF78F1-1351-49FC-8CFD-3ED7E06BAC03}" type="slidenum">
              <a:rPr lang="en-US" smtClean="0"/>
              <a:t>‹#›</a:t>
            </a:fld>
            <a:endParaRPr lang="en-US"/>
          </a:p>
        </p:txBody>
      </p:sp>
    </p:spTree>
    <p:extLst>
      <p:ext uri="{BB962C8B-B14F-4D97-AF65-F5344CB8AC3E}">
        <p14:creationId xmlns:p14="http://schemas.microsoft.com/office/powerpoint/2010/main" val="18280083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0121209-6A9C-8940-BDB7-4860208E337F}" type="datetime1">
              <a:rPr lang="en-US" smtClean="0"/>
              <a:t>10/14/17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7AF78F1-1351-49FC-8CFD-3ED7E06BAC03}" type="slidenum">
              <a:rPr lang="en-US" smtClean="0"/>
              <a:t>‹#›</a:t>
            </a:fld>
            <a:endParaRPr lang="en-US"/>
          </a:p>
        </p:txBody>
      </p:sp>
    </p:spTree>
    <p:extLst>
      <p:ext uri="{BB962C8B-B14F-4D97-AF65-F5344CB8AC3E}">
        <p14:creationId xmlns:p14="http://schemas.microsoft.com/office/powerpoint/2010/main" val="14119959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FE3DDF8-744E-2542-B16B-1C684A19CF10}" type="datetime1">
              <a:rPr lang="en-US" smtClean="0"/>
              <a:t>10/14/17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7AF78F1-1351-49FC-8CFD-3ED7E06BAC03}" type="slidenum">
              <a:rPr lang="en-US" smtClean="0"/>
              <a:t>‹#›</a:t>
            </a:fld>
            <a:endParaRPr lang="en-US"/>
          </a:p>
        </p:txBody>
      </p:sp>
    </p:spTree>
    <p:extLst>
      <p:ext uri="{BB962C8B-B14F-4D97-AF65-F5344CB8AC3E}">
        <p14:creationId xmlns:p14="http://schemas.microsoft.com/office/powerpoint/2010/main" val="29884787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67397B69-FC61-0C44-9184-06F3E9A65C8A}" type="datetime1">
              <a:rPr lang="en-US" smtClean="0"/>
              <a:t>10/14/17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7AF78F1-1351-49FC-8CFD-3ED7E06BAC03}" type="slidenum">
              <a:rPr lang="en-US" smtClean="0"/>
              <a:t>‹#›</a:t>
            </a:fld>
            <a:endParaRPr lang="en-US"/>
          </a:p>
        </p:txBody>
      </p:sp>
    </p:spTree>
    <p:extLst>
      <p:ext uri="{BB962C8B-B14F-4D97-AF65-F5344CB8AC3E}">
        <p14:creationId xmlns:p14="http://schemas.microsoft.com/office/powerpoint/2010/main" val="15393977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E36A230C-ECDB-B04A-8CD3-8E6B66B8EA33}" type="datetime1">
              <a:rPr lang="en-US" smtClean="0"/>
              <a:t>10/14/17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7AF78F1-1351-49FC-8CFD-3ED7E06BAC03}" type="slidenum">
              <a:rPr lang="en-US" smtClean="0"/>
              <a:t>‹#›</a:t>
            </a:fld>
            <a:endParaRPr lang="en-US"/>
          </a:p>
        </p:txBody>
      </p:sp>
    </p:spTree>
    <p:extLst>
      <p:ext uri="{BB962C8B-B14F-4D97-AF65-F5344CB8AC3E}">
        <p14:creationId xmlns:p14="http://schemas.microsoft.com/office/powerpoint/2010/main" val="3105237222"/>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114DCF1-9106-D44C-AB0A-52E474A3B104}" type="datetime1">
              <a:rPr lang="en-US" smtClean="0"/>
              <a:t>10/14/17</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7AF78F1-1351-49FC-8CFD-3ED7E06BAC03}" type="slidenum">
              <a:rPr lang="en-US" smtClean="0"/>
              <a:t>‹#›</a:t>
            </a:fld>
            <a:endParaRPr lang="en-US"/>
          </a:p>
        </p:txBody>
      </p:sp>
    </p:spTree>
    <p:extLst>
      <p:ext uri="{BB962C8B-B14F-4D97-AF65-F5344CB8AC3E}">
        <p14:creationId xmlns:p14="http://schemas.microsoft.com/office/powerpoint/2010/main" val="412542895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4" Type="http://schemas.openxmlformats.org/officeDocument/2006/relationships/image" Target="../media/image2.png"/><Relationship Id="rId5" Type="http://schemas.openxmlformats.org/officeDocument/2006/relationships/image" Target="../media/image3.png"/><Relationship Id="rId6" Type="http://schemas.openxmlformats.org/officeDocument/2006/relationships/image" Target="../media/image4.jpeg"/><Relationship Id="rId7" Type="http://schemas.openxmlformats.org/officeDocument/2006/relationships/image" Target="../media/image5.jpeg"/><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3" Type="http://schemas.openxmlformats.org/officeDocument/2006/relationships/image" Target="../media/image1.jpeg"/><Relationship Id="rId4" Type="http://schemas.openxmlformats.org/officeDocument/2006/relationships/image" Target="../media/image2.png"/><Relationship Id="rId5" Type="http://schemas.openxmlformats.org/officeDocument/2006/relationships/image" Target="../media/image3.png"/><Relationship Id="rId6" Type="http://schemas.openxmlformats.org/officeDocument/2006/relationships/image" Target="../media/image4.jpeg"/><Relationship Id="rId7" Type="http://schemas.openxmlformats.org/officeDocument/2006/relationships/image" Target="../media/image5.jpeg"/><Relationship Id="rId1" Type="http://schemas.openxmlformats.org/officeDocument/2006/relationships/slideLayout" Target="../slideLayouts/slideLayout1.xml"/><Relationship Id="rId2" Type="http://schemas.openxmlformats.org/officeDocument/2006/relationships/notesSlide" Target="../notesSlides/notesSlide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0" y="0"/>
            <a:ext cx="9144000" cy="2136140"/>
          </a:xfrm>
          <a:prstGeom prst="rect">
            <a:avLst/>
          </a:prstGeom>
          <a:solidFill>
            <a:schemeClr val="bg1">
              <a:lumMod val="8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a:off x="0" y="562930"/>
            <a:ext cx="9144000" cy="1470025"/>
          </a:xfrm>
          <a:effectLst/>
        </p:spPr>
        <p:txBody>
          <a:bodyPr>
            <a:noAutofit/>
          </a:bodyPr>
          <a:lstStyle/>
          <a:p>
            <a:r>
              <a:rPr lang="en-US" sz="4000" b="1" dirty="0">
                <a:solidFill>
                  <a:schemeClr val="accent6">
                    <a:lumMod val="75000"/>
                  </a:schemeClr>
                </a:solidFill>
              </a:rPr>
              <a:t>Mosaic: A GPU Memory Manager </a:t>
            </a:r>
            <a:br>
              <a:rPr lang="en-US" sz="4000" b="1" dirty="0">
                <a:solidFill>
                  <a:schemeClr val="accent6">
                    <a:lumMod val="75000"/>
                  </a:schemeClr>
                </a:solidFill>
              </a:rPr>
            </a:br>
            <a:r>
              <a:rPr lang="en-US" sz="4000" b="1" dirty="0">
                <a:solidFill>
                  <a:schemeClr val="accent6">
                    <a:lumMod val="75000"/>
                  </a:schemeClr>
                </a:solidFill>
              </a:rPr>
              <a:t>with Application-Transparent Support </a:t>
            </a:r>
            <a:br>
              <a:rPr lang="en-US" sz="4000" b="1" dirty="0">
                <a:solidFill>
                  <a:schemeClr val="accent6">
                    <a:lumMod val="75000"/>
                  </a:schemeClr>
                </a:solidFill>
              </a:rPr>
            </a:br>
            <a:r>
              <a:rPr lang="en-US" sz="4000" b="1" dirty="0">
                <a:solidFill>
                  <a:schemeClr val="accent6">
                    <a:lumMod val="75000"/>
                  </a:schemeClr>
                </a:solidFill>
              </a:rPr>
              <a:t>for Multiple Page Sizes</a:t>
            </a:r>
          </a:p>
        </p:txBody>
      </p:sp>
      <p:sp>
        <p:nvSpPr>
          <p:cNvPr id="3" name="Subtitle 2"/>
          <p:cNvSpPr>
            <a:spLocks noGrp="1"/>
          </p:cNvSpPr>
          <p:nvPr>
            <p:ph type="subTitle" idx="1"/>
          </p:nvPr>
        </p:nvSpPr>
        <p:spPr>
          <a:xfrm>
            <a:off x="1" y="2458527"/>
            <a:ext cx="9144000" cy="2932981"/>
          </a:xfrm>
        </p:spPr>
        <p:txBody>
          <a:bodyPr>
            <a:normAutofit/>
          </a:bodyPr>
          <a:lstStyle/>
          <a:p>
            <a:endParaRPr lang="en-US" b="1" i="1" dirty="0">
              <a:solidFill>
                <a:schemeClr val="tx1"/>
              </a:solidFill>
            </a:endParaRPr>
          </a:p>
          <a:p>
            <a:r>
              <a:rPr lang="en-US" b="1" i="1" dirty="0" err="1">
                <a:solidFill>
                  <a:schemeClr val="tx1"/>
                </a:solidFill>
              </a:rPr>
              <a:t>Rachata</a:t>
            </a:r>
            <a:r>
              <a:rPr lang="en-US" b="1" i="1" dirty="0">
                <a:solidFill>
                  <a:schemeClr val="tx1"/>
                </a:solidFill>
              </a:rPr>
              <a:t> </a:t>
            </a:r>
            <a:r>
              <a:rPr lang="en-US" b="1" i="1" dirty="0" err="1">
                <a:solidFill>
                  <a:schemeClr val="tx1"/>
                </a:solidFill>
              </a:rPr>
              <a:t>Ausavarungniru</a:t>
            </a:r>
            <a:r>
              <a:rPr lang="en-US" b="1" i="1" dirty="0" err="1"/>
              <a:t>n</a:t>
            </a:r>
            <a:r>
              <a:rPr lang="en-US" i="1" dirty="0"/>
              <a:t>,</a:t>
            </a:r>
            <a:r>
              <a:rPr lang="en-US" b="1" i="1" dirty="0"/>
              <a:t> </a:t>
            </a:r>
            <a:r>
              <a:rPr lang="en-US" i="1" dirty="0"/>
              <a:t>Joshua Landgraf, Vance Miller</a:t>
            </a:r>
          </a:p>
          <a:p>
            <a:r>
              <a:rPr lang="en-US" i="1" dirty="0" err="1"/>
              <a:t>Saugata</a:t>
            </a:r>
            <a:r>
              <a:rPr lang="en-US" i="1" dirty="0"/>
              <a:t> </a:t>
            </a:r>
            <a:r>
              <a:rPr lang="en-US" i="1" dirty="0" err="1"/>
              <a:t>Ghose</a:t>
            </a:r>
            <a:r>
              <a:rPr lang="en-US" i="1" dirty="0"/>
              <a:t>, </a:t>
            </a:r>
            <a:r>
              <a:rPr lang="en-US" i="1" dirty="0" err="1"/>
              <a:t>Jayneel</a:t>
            </a:r>
            <a:r>
              <a:rPr lang="en-US" i="1" dirty="0"/>
              <a:t> Gandhi, Christopher J. </a:t>
            </a:r>
            <a:r>
              <a:rPr lang="en-US" i="1" dirty="0" err="1"/>
              <a:t>Rossbach</a:t>
            </a:r>
            <a:r>
              <a:rPr lang="en-US" i="1" dirty="0"/>
              <a:t>, </a:t>
            </a:r>
            <a:r>
              <a:rPr lang="en-US" i="1" dirty="0" err="1"/>
              <a:t>Onur</a:t>
            </a:r>
            <a:r>
              <a:rPr lang="en-US" i="1" dirty="0"/>
              <a:t> </a:t>
            </a:r>
            <a:r>
              <a:rPr lang="en-US" i="1" dirty="0" err="1"/>
              <a:t>Mutlu</a:t>
            </a:r>
            <a:endParaRPr lang="en-US" i="1" dirty="0"/>
          </a:p>
          <a:p>
            <a:endParaRPr lang="en-US" sz="1000" i="1" dirty="0"/>
          </a:p>
          <a:p>
            <a:r>
              <a:rPr lang="en-US" b="1" i="1" dirty="0">
                <a:solidFill>
                  <a:srgbClr val="0066FF"/>
                </a:solidFill>
              </a:rPr>
              <a:t>Session 2-A		2PM-4PM</a:t>
            </a:r>
          </a:p>
        </p:txBody>
      </p:sp>
      <p:pic>
        <p:nvPicPr>
          <p:cNvPr id="4" name="Picture 3" descr="Burgundy_CMU_JPG_Logo.jpg"/>
          <p:cNvPicPr>
            <a:picLocks noChangeAspect="1"/>
          </p:cNvPicPr>
          <p:nvPr/>
        </p:nvPicPr>
        <p:blipFill rotWithShape="1">
          <a:blip r:embed="rId3" cstate="print"/>
          <a:srcRect t="26333" b="26267"/>
          <a:stretch/>
        </p:blipFill>
        <p:spPr>
          <a:xfrm>
            <a:off x="1002458" y="4827404"/>
            <a:ext cx="2987824" cy="511415"/>
          </a:xfrm>
          <a:prstGeom prst="rect">
            <a:avLst/>
          </a:prstGeom>
        </p:spPr>
      </p:pic>
      <p:pic>
        <p:nvPicPr>
          <p:cNvPr id="5" name="Picture 4" descr="safari.png"/>
          <p:cNvPicPr>
            <a:picLocks noChangeAspect="1"/>
          </p:cNvPicPr>
          <p:nvPr/>
        </p:nvPicPr>
        <p:blipFill>
          <a:blip r:embed="rId4" cstate="print"/>
          <a:stretch>
            <a:fillRect/>
          </a:stretch>
        </p:blipFill>
        <p:spPr>
          <a:xfrm>
            <a:off x="3743908" y="6362009"/>
            <a:ext cx="1656184" cy="479200"/>
          </a:xfrm>
          <a:prstGeom prst="rect">
            <a:avLst/>
          </a:prstGeom>
        </p:spPr>
      </p:pic>
      <p:pic>
        <p:nvPicPr>
          <p:cNvPr id="1032" name="Picture 8" descr="Image result for UT Austin logo">
            <a:extLst>
              <a:ext uri="{FF2B5EF4-FFF2-40B4-BE49-F238E27FC236}">
                <a16:creationId xmlns:a16="http://schemas.microsoft.com/office/drawing/2014/main" xmlns="" id="{DE4342A7-D574-4293-89C2-39D9A3D93299}"/>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357684" y="5252976"/>
            <a:ext cx="2277373" cy="1109033"/>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0" descr="Image result for VMware logo">
            <a:extLst>
              <a:ext uri="{FF2B5EF4-FFF2-40B4-BE49-F238E27FC236}">
                <a16:creationId xmlns:a16="http://schemas.microsoft.com/office/drawing/2014/main" xmlns="" id="{13DDCBBE-BA7E-4661-A6BC-989BCA3CEC91}"/>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491485" y="5414737"/>
            <a:ext cx="2553419" cy="894583"/>
          </a:xfrm>
          <a:prstGeom prst="rect">
            <a:avLst/>
          </a:prstGeom>
          <a:noFill/>
          <a:extLst>
            <a:ext uri="{909E8E84-426E-40DD-AFC4-6F175D3DCCD1}">
              <a14:hiddenFill xmlns:a14="http://schemas.microsoft.com/office/drawing/2010/main">
                <a:solidFill>
                  <a:srgbClr val="FFFFFF"/>
                </a:solidFill>
              </a14:hiddenFill>
            </a:ext>
          </a:extLst>
        </p:spPr>
      </p:pic>
      <p:pic>
        <p:nvPicPr>
          <p:cNvPr id="1038" name="Picture 14" descr="Image result for eth zurich logo">
            <a:extLst>
              <a:ext uri="{FF2B5EF4-FFF2-40B4-BE49-F238E27FC236}">
                <a16:creationId xmlns:a16="http://schemas.microsoft.com/office/drawing/2014/main" xmlns="" id="{DC8B2391-CB5D-4F2C-9C6A-5A5BF9645CF6}"/>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746192" y="4667579"/>
            <a:ext cx="1932446" cy="77231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43569153"/>
      </p:ext>
    </p:extLst>
  </p:cSld>
  <p:clrMapOvr>
    <a:masterClrMapping/>
  </p:clrMapOvr>
  <mc:AlternateContent xmlns:mc="http://schemas.openxmlformats.org/markup-compatibility/2006" xmlns:p14="http://schemas.microsoft.com/office/powerpoint/2010/main">
    <mc:Choice Requires="p14">
      <p:transition spd="slow" p14:dur="2000" advTm="2440"/>
    </mc:Choice>
    <mc:Fallback xmlns="">
      <p:transition spd="slow" advTm="2440"/>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0604"/>
            <a:ext cx="8478982" cy="847546"/>
          </a:xfrm>
        </p:spPr>
        <p:txBody>
          <a:bodyPr>
            <a:normAutofit/>
          </a:bodyPr>
          <a:lstStyle/>
          <a:p>
            <a:pPr algn="ctr"/>
            <a:r>
              <a:rPr lang="en-US" dirty="0" smtClean="0"/>
              <a:t>Mosaic</a:t>
            </a:r>
            <a:endParaRPr lang="en-US" dirty="0"/>
          </a:p>
        </p:txBody>
      </p:sp>
      <p:sp>
        <p:nvSpPr>
          <p:cNvPr id="8" name="Rectangle 7">
            <a:extLst>
              <a:ext uri="{FF2B5EF4-FFF2-40B4-BE49-F238E27FC236}">
                <a16:creationId xmlns:a16="http://schemas.microsoft.com/office/drawing/2014/main" xmlns="" id="{268BCE29-7D34-4D46-9184-FF20EFD368C3}"/>
              </a:ext>
            </a:extLst>
          </p:cNvPr>
          <p:cNvSpPr/>
          <p:nvPr/>
        </p:nvSpPr>
        <p:spPr>
          <a:xfrm>
            <a:off x="233633" y="2882078"/>
            <a:ext cx="3247322" cy="840260"/>
          </a:xfrm>
          <a:prstGeom prst="rect">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t>Contiguity-Conserving</a:t>
            </a:r>
          </a:p>
          <a:p>
            <a:pPr algn="ctr"/>
            <a:r>
              <a:rPr lang="en-US" sz="2400" b="1" dirty="0"/>
              <a:t>Allocation</a:t>
            </a:r>
          </a:p>
        </p:txBody>
      </p:sp>
      <p:grpSp>
        <p:nvGrpSpPr>
          <p:cNvPr id="27" name="Group 26">
            <a:extLst>
              <a:ext uri="{FF2B5EF4-FFF2-40B4-BE49-F238E27FC236}">
                <a16:creationId xmlns:a16="http://schemas.microsoft.com/office/drawing/2014/main" xmlns="" id="{1B6F3010-C720-4132-A40B-01E9AC095539}"/>
              </a:ext>
            </a:extLst>
          </p:cNvPr>
          <p:cNvGrpSpPr/>
          <p:nvPr/>
        </p:nvGrpSpPr>
        <p:grpSpPr>
          <a:xfrm>
            <a:off x="190738" y="2417079"/>
            <a:ext cx="8886587" cy="1716990"/>
            <a:chOff x="190738" y="1006289"/>
            <a:chExt cx="8886587" cy="1716990"/>
          </a:xfrm>
        </p:grpSpPr>
        <p:sp>
          <p:nvSpPr>
            <p:cNvPr id="29" name="TextBox 28">
              <a:extLst>
                <a:ext uri="{FF2B5EF4-FFF2-40B4-BE49-F238E27FC236}">
                  <a16:creationId xmlns:a16="http://schemas.microsoft.com/office/drawing/2014/main" xmlns="" id="{23797D00-E82E-4B15-939C-A2EDCD1EBAE1}"/>
                </a:ext>
              </a:extLst>
            </p:cNvPr>
            <p:cNvSpPr txBox="1"/>
            <p:nvPr/>
          </p:nvSpPr>
          <p:spPr>
            <a:xfrm>
              <a:off x="7473922" y="2261614"/>
              <a:ext cx="1462260" cy="461665"/>
            </a:xfrm>
            <a:prstGeom prst="rect">
              <a:avLst/>
            </a:prstGeom>
            <a:noFill/>
          </p:spPr>
          <p:txBody>
            <a:bodyPr wrap="none" rtlCol="0">
              <a:spAutoFit/>
            </a:bodyPr>
            <a:lstStyle/>
            <a:p>
              <a:r>
                <a:rPr lang="en-US" sz="2400" b="1" i="1" dirty="0"/>
                <a:t>Hardware</a:t>
              </a:r>
            </a:p>
          </p:txBody>
        </p:sp>
        <p:grpSp>
          <p:nvGrpSpPr>
            <p:cNvPr id="30" name="Group 29">
              <a:extLst>
                <a:ext uri="{FF2B5EF4-FFF2-40B4-BE49-F238E27FC236}">
                  <a16:creationId xmlns:a16="http://schemas.microsoft.com/office/drawing/2014/main" xmlns="" id="{A3FE49B4-455D-4328-BEC6-53461C5B4902}"/>
                </a:ext>
              </a:extLst>
            </p:cNvPr>
            <p:cNvGrpSpPr/>
            <p:nvPr/>
          </p:nvGrpSpPr>
          <p:grpSpPr>
            <a:xfrm>
              <a:off x="190738" y="1006289"/>
              <a:ext cx="8886587" cy="1460686"/>
              <a:chOff x="190738" y="1006289"/>
              <a:chExt cx="8886587" cy="1460686"/>
            </a:xfrm>
          </p:grpSpPr>
          <p:cxnSp>
            <p:nvCxnSpPr>
              <p:cNvPr id="31" name="Straight Arrow Connector 30">
                <a:extLst>
                  <a:ext uri="{FF2B5EF4-FFF2-40B4-BE49-F238E27FC236}">
                    <a16:creationId xmlns:a16="http://schemas.microsoft.com/office/drawing/2014/main" xmlns="" id="{8996E0E4-2B84-4FDE-A824-F0F5F1B54295}"/>
                  </a:ext>
                </a:extLst>
              </p:cNvPr>
              <p:cNvCxnSpPr>
                <a:cxnSpLocks/>
              </p:cNvCxnSpPr>
              <p:nvPr/>
            </p:nvCxnSpPr>
            <p:spPr>
              <a:xfrm>
                <a:off x="190738" y="2466975"/>
                <a:ext cx="3487644" cy="0"/>
              </a:xfrm>
              <a:prstGeom prst="straightConnector1">
                <a:avLst/>
              </a:prstGeom>
              <a:ln w="25400">
                <a:solidFill>
                  <a:schemeClr val="tx1"/>
                </a:solidFill>
                <a:prstDash val="dashDot"/>
                <a:tailEnd type="none"/>
              </a:ln>
            </p:spPr>
            <p:style>
              <a:lnRef idx="1">
                <a:schemeClr val="accent1"/>
              </a:lnRef>
              <a:fillRef idx="0">
                <a:schemeClr val="accent1"/>
              </a:fillRef>
              <a:effectRef idx="0">
                <a:schemeClr val="accent1"/>
              </a:effectRef>
              <a:fontRef idx="minor">
                <a:schemeClr val="tx1"/>
              </a:fontRef>
            </p:style>
          </p:cxnSp>
          <p:sp>
            <p:nvSpPr>
              <p:cNvPr id="32" name="TextBox 31">
                <a:extLst>
                  <a:ext uri="{FF2B5EF4-FFF2-40B4-BE49-F238E27FC236}">
                    <a16:creationId xmlns:a16="http://schemas.microsoft.com/office/drawing/2014/main" xmlns="" id="{DD496B48-B77E-4C0E-92C1-6046A212D31B}"/>
                  </a:ext>
                </a:extLst>
              </p:cNvPr>
              <p:cNvSpPr txBox="1"/>
              <p:nvPr/>
            </p:nvSpPr>
            <p:spPr>
              <a:xfrm>
                <a:off x="638864" y="1006289"/>
                <a:ext cx="1887376" cy="461665"/>
              </a:xfrm>
              <a:prstGeom prst="rect">
                <a:avLst/>
              </a:prstGeom>
              <a:noFill/>
            </p:spPr>
            <p:txBody>
              <a:bodyPr wrap="none" rtlCol="0">
                <a:spAutoFit/>
              </a:bodyPr>
              <a:lstStyle/>
              <a:p>
                <a:r>
                  <a:rPr lang="en-US" sz="2400" b="1" i="1" dirty="0"/>
                  <a:t>GPU Runtime</a:t>
                </a:r>
              </a:p>
            </p:txBody>
          </p:sp>
          <p:cxnSp>
            <p:nvCxnSpPr>
              <p:cNvPr id="33" name="Straight Arrow Connector 32">
                <a:extLst>
                  <a:ext uri="{FF2B5EF4-FFF2-40B4-BE49-F238E27FC236}">
                    <a16:creationId xmlns:a16="http://schemas.microsoft.com/office/drawing/2014/main" xmlns="" id="{D23B1A9B-A207-4656-B245-4EDD8A8E3633}"/>
                  </a:ext>
                </a:extLst>
              </p:cNvPr>
              <p:cNvCxnSpPr>
                <a:cxnSpLocks/>
              </p:cNvCxnSpPr>
              <p:nvPr/>
            </p:nvCxnSpPr>
            <p:spPr>
              <a:xfrm flipV="1">
                <a:off x="3678382" y="1827847"/>
                <a:ext cx="5398943" cy="25472"/>
              </a:xfrm>
              <a:prstGeom prst="straightConnector1">
                <a:avLst/>
              </a:prstGeom>
              <a:ln w="25400">
                <a:solidFill>
                  <a:schemeClr val="tx1"/>
                </a:solidFill>
                <a:prstDash val="dashDot"/>
                <a:tailEnd type="none"/>
              </a:ln>
            </p:spPr>
            <p:style>
              <a:lnRef idx="1">
                <a:schemeClr val="accent1"/>
              </a:lnRef>
              <a:fillRef idx="0">
                <a:schemeClr val="accent1"/>
              </a:fillRef>
              <a:effectRef idx="0">
                <a:schemeClr val="accent1"/>
              </a:effectRef>
              <a:fontRef idx="minor">
                <a:schemeClr val="tx1"/>
              </a:fontRef>
            </p:style>
          </p:cxnSp>
          <p:cxnSp>
            <p:nvCxnSpPr>
              <p:cNvPr id="34" name="Straight Arrow Connector 33">
                <a:extLst>
                  <a:ext uri="{FF2B5EF4-FFF2-40B4-BE49-F238E27FC236}">
                    <a16:creationId xmlns:a16="http://schemas.microsoft.com/office/drawing/2014/main" xmlns="" id="{F46A033D-963C-40E9-8233-9EE8AE3752F8}"/>
                  </a:ext>
                </a:extLst>
              </p:cNvPr>
              <p:cNvCxnSpPr>
                <a:cxnSpLocks/>
              </p:cNvCxnSpPr>
              <p:nvPr/>
            </p:nvCxnSpPr>
            <p:spPr>
              <a:xfrm>
                <a:off x="3678382" y="1846897"/>
                <a:ext cx="0" cy="598598"/>
              </a:xfrm>
              <a:prstGeom prst="straightConnector1">
                <a:avLst/>
              </a:prstGeom>
              <a:ln w="25400">
                <a:solidFill>
                  <a:schemeClr val="tx1"/>
                </a:solidFill>
                <a:prstDash val="dashDot"/>
                <a:tailEnd type="none"/>
              </a:ln>
            </p:spPr>
            <p:style>
              <a:lnRef idx="1">
                <a:schemeClr val="accent1"/>
              </a:lnRef>
              <a:fillRef idx="0">
                <a:schemeClr val="accent1"/>
              </a:fillRef>
              <a:effectRef idx="0">
                <a:schemeClr val="accent1"/>
              </a:effectRef>
              <a:fontRef idx="minor">
                <a:schemeClr val="tx1"/>
              </a:fontRef>
            </p:style>
          </p:cxnSp>
        </p:grpSp>
      </p:grpSp>
      <p:sp>
        <p:nvSpPr>
          <p:cNvPr id="4" name="Slide Number Placeholder 3"/>
          <p:cNvSpPr>
            <a:spLocks noGrp="1"/>
          </p:cNvSpPr>
          <p:nvPr>
            <p:ph type="sldNum" sz="quarter" idx="12"/>
          </p:nvPr>
        </p:nvSpPr>
        <p:spPr/>
        <p:txBody>
          <a:bodyPr/>
          <a:lstStyle/>
          <a:p>
            <a:fld id="{77AF78F1-1351-49FC-8CFD-3ED7E06BAC03}" type="slidenum">
              <a:rPr lang="en-US" smtClean="0"/>
              <a:t>10</a:t>
            </a:fld>
            <a:endParaRPr lang="en-US"/>
          </a:p>
        </p:txBody>
      </p:sp>
    </p:spTree>
    <p:extLst>
      <p:ext uri="{BB962C8B-B14F-4D97-AF65-F5344CB8AC3E}">
        <p14:creationId xmlns:p14="http://schemas.microsoft.com/office/powerpoint/2010/main" val="230783646"/>
      </p:ext>
    </p:extLst>
  </p:cSld>
  <p:clrMapOvr>
    <a:masterClrMapping/>
  </p:clrMapOvr>
  <mc:AlternateContent xmlns:mc="http://schemas.openxmlformats.org/markup-compatibility/2006" xmlns:p14="http://schemas.microsoft.com/office/powerpoint/2010/main">
    <mc:Choice Requires="p14">
      <p:transition spd="slow" p14:dur="2000" advTm="10650"/>
    </mc:Choice>
    <mc:Fallback xmlns="">
      <p:transition spd="slow" advTm="10650"/>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0604"/>
            <a:ext cx="8478982" cy="847546"/>
          </a:xfrm>
        </p:spPr>
        <p:txBody>
          <a:bodyPr>
            <a:normAutofit/>
          </a:bodyPr>
          <a:lstStyle/>
          <a:p>
            <a:pPr algn="ctr"/>
            <a:r>
              <a:rPr lang="en-US" dirty="0" smtClean="0"/>
              <a:t>Mosaic</a:t>
            </a:r>
            <a:endParaRPr lang="en-US" dirty="0"/>
          </a:p>
        </p:txBody>
      </p:sp>
      <p:sp>
        <p:nvSpPr>
          <p:cNvPr id="8" name="Rectangle 7">
            <a:extLst>
              <a:ext uri="{FF2B5EF4-FFF2-40B4-BE49-F238E27FC236}">
                <a16:creationId xmlns:a16="http://schemas.microsoft.com/office/drawing/2014/main" xmlns="" id="{268BCE29-7D34-4D46-9184-FF20EFD368C3}"/>
              </a:ext>
            </a:extLst>
          </p:cNvPr>
          <p:cNvSpPr/>
          <p:nvPr/>
        </p:nvSpPr>
        <p:spPr>
          <a:xfrm>
            <a:off x="233633" y="2882078"/>
            <a:ext cx="3247322" cy="840260"/>
          </a:xfrm>
          <a:prstGeom prst="rect">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t>Contiguity-Conserving</a:t>
            </a:r>
          </a:p>
          <a:p>
            <a:pPr algn="ctr"/>
            <a:r>
              <a:rPr lang="en-US" sz="2400" b="1" dirty="0"/>
              <a:t>Allocation</a:t>
            </a:r>
          </a:p>
        </p:txBody>
      </p:sp>
      <p:sp>
        <p:nvSpPr>
          <p:cNvPr id="10" name="Rectangle 9">
            <a:extLst>
              <a:ext uri="{FF2B5EF4-FFF2-40B4-BE49-F238E27FC236}">
                <a16:creationId xmlns:a16="http://schemas.microsoft.com/office/drawing/2014/main" xmlns="" id="{A4035134-745C-493C-8C2F-3FFEB8C74798}"/>
              </a:ext>
            </a:extLst>
          </p:cNvPr>
          <p:cNvSpPr/>
          <p:nvPr/>
        </p:nvSpPr>
        <p:spPr>
          <a:xfrm>
            <a:off x="3929081" y="2882078"/>
            <a:ext cx="1860760" cy="840260"/>
          </a:xfrm>
          <a:prstGeom prst="rect">
            <a:avLst/>
          </a:prstGeom>
          <a:solidFill>
            <a:schemeClr val="accent2">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t>In-Place</a:t>
            </a:r>
          </a:p>
          <a:p>
            <a:pPr algn="ctr"/>
            <a:r>
              <a:rPr lang="en-US" sz="2400" b="1" dirty="0"/>
              <a:t>Coalescer</a:t>
            </a:r>
          </a:p>
        </p:txBody>
      </p:sp>
      <p:grpSp>
        <p:nvGrpSpPr>
          <p:cNvPr id="27" name="Group 26">
            <a:extLst>
              <a:ext uri="{FF2B5EF4-FFF2-40B4-BE49-F238E27FC236}">
                <a16:creationId xmlns:a16="http://schemas.microsoft.com/office/drawing/2014/main" xmlns="" id="{1B6F3010-C720-4132-A40B-01E9AC095539}"/>
              </a:ext>
            </a:extLst>
          </p:cNvPr>
          <p:cNvGrpSpPr/>
          <p:nvPr/>
        </p:nvGrpSpPr>
        <p:grpSpPr>
          <a:xfrm>
            <a:off x="190738" y="2417079"/>
            <a:ext cx="8886587" cy="1716990"/>
            <a:chOff x="190738" y="1006289"/>
            <a:chExt cx="8886587" cy="1716990"/>
          </a:xfrm>
        </p:grpSpPr>
        <p:sp>
          <p:nvSpPr>
            <p:cNvPr id="29" name="TextBox 28">
              <a:extLst>
                <a:ext uri="{FF2B5EF4-FFF2-40B4-BE49-F238E27FC236}">
                  <a16:creationId xmlns:a16="http://schemas.microsoft.com/office/drawing/2014/main" xmlns="" id="{23797D00-E82E-4B15-939C-A2EDCD1EBAE1}"/>
                </a:ext>
              </a:extLst>
            </p:cNvPr>
            <p:cNvSpPr txBox="1"/>
            <p:nvPr/>
          </p:nvSpPr>
          <p:spPr>
            <a:xfrm>
              <a:off x="7473922" y="2261614"/>
              <a:ext cx="1462260" cy="461665"/>
            </a:xfrm>
            <a:prstGeom prst="rect">
              <a:avLst/>
            </a:prstGeom>
            <a:noFill/>
          </p:spPr>
          <p:txBody>
            <a:bodyPr wrap="none" rtlCol="0">
              <a:spAutoFit/>
            </a:bodyPr>
            <a:lstStyle/>
            <a:p>
              <a:r>
                <a:rPr lang="en-US" sz="2400" b="1" i="1" dirty="0"/>
                <a:t>Hardware</a:t>
              </a:r>
            </a:p>
          </p:txBody>
        </p:sp>
        <p:grpSp>
          <p:nvGrpSpPr>
            <p:cNvPr id="30" name="Group 29">
              <a:extLst>
                <a:ext uri="{FF2B5EF4-FFF2-40B4-BE49-F238E27FC236}">
                  <a16:creationId xmlns:a16="http://schemas.microsoft.com/office/drawing/2014/main" xmlns="" id="{A3FE49B4-455D-4328-BEC6-53461C5B4902}"/>
                </a:ext>
              </a:extLst>
            </p:cNvPr>
            <p:cNvGrpSpPr/>
            <p:nvPr/>
          </p:nvGrpSpPr>
          <p:grpSpPr>
            <a:xfrm>
              <a:off x="190738" y="1006289"/>
              <a:ext cx="8886587" cy="1460686"/>
              <a:chOff x="190738" y="1006289"/>
              <a:chExt cx="8886587" cy="1460686"/>
            </a:xfrm>
          </p:grpSpPr>
          <p:cxnSp>
            <p:nvCxnSpPr>
              <p:cNvPr id="31" name="Straight Arrow Connector 30">
                <a:extLst>
                  <a:ext uri="{FF2B5EF4-FFF2-40B4-BE49-F238E27FC236}">
                    <a16:creationId xmlns:a16="http://schemas.microsoft.com/office/drawing/2014/main" xmlns="" id="{8996E0E4-2B84-4FDE-A824-F0F5F1B54295}"/>
                  </a:ext>
                </a:extLst>
              </p:cNvPr>
              <p:cNvCxnSpPr>
                <a:cxnSpLocks/>
              </p:cNvCxnSpPr>
              <p:nvPr/>
            </p:nvCxnSpPr>
            <p:spPr>
              <a:xfrm>
                <a:off x="190738" y="2466975"/>
                <a:ext cx="3487644" cy="0"/>
              </a:xfrm>
              <a:prstGeom prst="straightConnector1">
                <a:avLst/>
              </a:prstGeom>
              <a:ln w="25400">
                <a:solidFill>
                  <a:schemeClr val="tx1"/>
                </a:solidFill>
                <a:prstDash val="dashDot"/>
                <a:tailEnd type="none"/>
              </a:ln>
            </p:spPr>
            <p:style>
              <a:lnRef idx="1">
                <a:schemeClr val="accent1"/>
              </a:lnRef>
              <a:fillRef idx="0">
                <a:schemeClr val="accent1"/>
              </a:fillRef>
              <a:effectRef idx="0">
                <a:schemeClr val="accent1"/>
              </a:effectRef>
              <a:fontRef idx="minor">
                <a:schemeClr val="tx1"/>
              </a:fontRef>
            </p:style>
          </p:cxnSp>
          <p:sp>
            <p:nvSpPr>
              <p:cNvPr id="32" name="TextBox 31">
                <a:extLst>
                  <a:ext uri="{FF2B5EF4-FFF2-40B4-BE49-F238E27FC236}">
                    <a16:creationId xmlns:a16="http://schemas.microsoft.com/office/drawing/2014/main" xmlns="" id="{DD496B48-B77E-4C0E-92C1-6046A212D31B}"/>
                  </a:ext>
                </a:extLst>
              </p:cNvPr>
              <p:cNvSpPr txBox="1"/>
              <p:nvPr/>
            </p:nvSpPr>
            <p:spPr>
              <a:xfrm>
                <a:off x="638864" y="1006289"/>
                <a:ext cx="1887376" cy="461665"/>
              </a:xfrm>
              <a:prstGeom prst="rect">
                <a:avLst/>
              </a:prstGeom>
              <a:noFill/>
            </p:spPr>
            <p:txBody>
              <a:bodyPr wrap="none" rtlCol="0">
                <a:spAutoFit/>
              </a:bodyPr>
              <a:lstStyle/>
              <a:p>
                <a:r>
                  <a:rPr lang="en-US" sz="2400" b="1" i="1" dirty="0"/>
                  <a:t>GPU Runtime</a:t>
                </a:r>
              </a:p>
            </p:txBody>
          </p:sp>
          <p:cxnSp>
            <p:nvCxnSpPr>
              <p:cNvPr id="33" name="Straight Arrow Connector 32">
                <a:extLst>
                  <a:ext uri="{FF2B5EF4-FFF2-40B4-BE49-F238E27FC236}">
                    <a16:creationId xmlns:a16="http://schemas.microsoft.com/office/drawing/2014/main" xmlns="" id="{D23B1A9B-A207-4656-B245-4EDD8A8E3633}"/>
                  </a:ext>
                </a:extLst>
              </p:cNvPr>
              <p:cNvCxnSpPr>
                <a:cxnSpLocks/>
              </p:cNvCxnSpPr>
              <p:nvPr/>
            </p:nvCxnSpPr>
            <p:spPr>
              <a:xfrm flipV="1">
                <a:off x="3678382" y="1827847"/>
                <a:ext cx="5398943" cy="25472"/>
              </a:xfrm>
              <a:prstGeom prst="straightConnector1">
                <a:avLst/>
              </a:prstGeom>
              <a:ln w="25400">
                <a:solidFill>
                  <a:schemeClr val="tx1"/>
                </a:solidFill>
                <a:prstDash val="dashDot"/>
                <a:tailEnd type="none"/>
              </a:ln>
            </p:spPr>
            <p:style>
              <a:lnRef idx="1">
                <a:schemeClr val="accent1"/>
              </a:lnRef>
              <a:fillRef idx="0">
                <a:schemeClr val="accent1"/>
              </a:fillRef>
              <a:effectRef idx="0">
                <a:schemeClr val="accent1"/>
              </a:effectRef>
              <a:fontRef idx="minor">
                <a:schemeClr val="tx1"/>
              </a:fontRef>
            </p:style>
          </p:cxnSp>
          <p:cxnSp>
            <p:nvCxnSpPr>
              <p:cNvPr id="34" name="Straight Arrow Connector 33">
                <a:extLst>
                  <a:ext uri="{FF2B5EF4-FFF2-40B4-BE49-F238E27FC236}">
                    <a16:creationId xmlns:a16="http://schemas.microsoft.com/office/drawing/2014/main" xmlns="" id="{F46A033D-963C-40E9-8233-9EE8AE3752F8}"/>
                  </a:ext>
                </a:extLst>
              </p:cNvPr>
              <p:cNvCxnSpPr>
                <a:cxnSpLocks/>
              </p:cNvCxnSpPr>
              <p:nvPr/>
            </p:nvCxnSpPr>
            <p:spPr>
              <a:xfrm>
                <a:off x="3678382" y="1846897"/>
                <a:ext cx="0" cy="598598"/>
              </a:xfrm>
              <a:prstGeom prst="straightConnector1">
                <a:avLst/>
              </a:prstGeom>
              <a:ln w="25400">
                <a:solidFill>
                  <a:schemeClr val="tx1"/>
                </a:solidFill>
                <a:prstDash val="dashDot"/>
                <a:tailEnd type="none"/>
              </a:ln>
            </p:spPr>
            <p:style>
              <a:lnRef idx="1">
                <a:schemeClr val="accent1"/>
              </a:lnRef>
              <a:fillRef idx="0">
                <a:schemeClr val="accent1"/>
              </a:fillRef>
              <a:effectRef idx="0">
                <a:schemeClr val="accent1"/>
              </a:effectRef>
              <a:fontRef idx="minor">
                <a:schemeClr val="tx1"/>
              </a:fontRef>
            </p:style>
          </p:cxnSp>
        </p:grpSp>
      </p:grpSp>
      <p:sp>
        <p:nvSpPr>
          <p:cNvPr id="4" name="Slide Number Placeholder 3"/>
          <p:cNvSpPr>
            <a:spLocks noGrp="1"/>
          </p:cNvSpPr>
          <p:nvPr>
            <p:ph type="sldNum" sz="quarter" idx="12"/>
          </p:nvPr>
        </p:nvSpPr>
        <p:spPr/>
        <p:txBody>
          <a:bodyPr/>
          <a:lstStyle/>
          <a:p>
            <a:fld id="{77AF78F1-1351-49FC-8CFD-3ED7E06BAC03}" type="slidenum">
              <a:rPr lang="en-US" smtClean="0"/>
              <a:t>11</a:t>
            </a:fld>
            <a:endParaRPr lang="en-US"/>
          </a:p>
        </p:txBody>
      </p:sp>
    </p:spTree>
    <p:extLst>
      <p:ext uri="{BB962C8B-B14F-4D97-AF65-F5344CB8AC3E}">
        <p14:creationId xmlns:p14="http://schemas.microsoft.com/office/powerpoint/2010/main" val="40854653"/>
      </p:ext>
    </p:extLst>
  </p:cSld>
  <p:clrMapOvr>
    <a:masterClrMapping/>
  </p:clrMapOvr>
  <mc:AlternateContent xmlns:mc="http://schemas.openxmlformats.org/markup-compatibility/2006" xmlns:p14="http://schemas.microsoft.com/office/powerpoint/2010/main">
    <mc:Choice Requires="p14">
      <p:transition spd="slow" p14:dur="2000" advTm="10650"/>
    </mc:Choice>
    <mc:Fallback xmlns="">
      <p:transition spd="slow" advTm="10650"/>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0604"/>
            <a:ext cx="8478982" cy="847546"/>
          </a:xfrm>
        </p:spPr>
        <p:txBody>
          <a:bodyPr>
            <a:normAutofit/>
          </a:bodyPr>
          <a:lstStyle/>
          <a:p>
            <a:pPr algn="ctr"/>
            <a:r>
              <a:rPr lang="en-US" dirty="0" smtClean="0"/>
              <a:t>Mosaic</a:t>
            </a:r>
            <a:endParaRPr lang="en-US" dirty="0"/>
          </a:p>
        </p:txBody>
      </p:sp>
      <p:sp>
        <p:nvSpPr>
          <p:cNvPr id="8" name="Rectangle 7">
            <a:extLst>
              <a:ext uri="{FF2B5EF4-FFF2-40B4-BE49-F238E27FC236}">
                <a16:creationId xmlns:a16="http://schemas.microsoft.com/office/drawing/2014/main" xmlns="" id="{268BCE29-7D34-4D46-9184-FF20EFD368C3}"/>
              </a:ext>
            </a:extLst>
          </p:cNvPr>
          <p:cNvSpPr/>
          <p:nvPr/>
        </p:nvSpPr>
        <p:spPr>
          <a:xfrm>
            <a:off x="233633" y="2882078"/>
            <a:ext cx="3247322" cy="840260"/>
          </a:xfrm>
          <a:prstGeom prst="rect">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t>Contiguity-Conserving</a:t>
            </a:r>
          </a:p>
          <a:p>
            <a:pPr algn="ctr"/>
            <a:r>
              <a:rPr lang="en-US" sz="2400" b="1" dirty="0"/>
              <a:t>Allocation</a:t>
            </a:r>
          </a:p>
        </p:txBody>
      </p:sp>
      <p:sp>
        <p:nvSpPr>
          <p:cNvPr id="10" name="Rectangle 9">
            <a:extLst>
              <a:ext uri="{FF2B5EF4-FFF2-40B4-BE49-F238E27FC236}">
                <a16:creationId xmlns:a16="http://schemas.microsoft.com/office/drawing/2014/main" xmlns="" id="{A4035134-745C-493C-8C2F-3FFEB8C74798}"/>
              </a:ext>
            </a:extLst>
          </p:cNvPr>
          <p:cNvSpPr/>
          <p:nvPr/>
        </p:nvSpPr>
        <p:spPr>
          <a:xfrm>
            <a:off x="3929081" y="2882078"/>
            <a:ext cx="1860760" cy="840260"/>
          </a:xfrm>
          <a:prstGeom prst="rect">
            <a:avLst/>
          </a:prstGeom>
          <a:solidFill>
            <a:schemeClr val="accent2">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t>In-Place</a:t>
            </a:r>
          </a:p>
          <a:p>
            <a:pPr algn="ctr"/>
            <a:r>
              <a:rPr lang="en-US" sz="2400" b="1" dirty="0"/>
              <a:t>Coalescer</a:t>
            </a:r>
          </a:p>
        </p:txBody>
      </p:sp>
      <p:sp>
        <p:nvSpPr>
          <p:cNvPr id="11" name="Rectangle 10">
            <a:extLst>
              <a:ext uri="{FF2B5EF4-FFF2-40B4-BE49-F238E27FC236}">
                <a16:creationId xmlns:a16="http://schemas.microsoft.com/office/drawing/2014/main" xmlns="" id="{851CD374-BD3A-48D5-BB0A-192C18ED0736}"/>
              </a:ext>
            </a:extLst>
          </p:cNvPr>
          <p:cNvSpPr/>
          <p:nvPr/>
        </p:nvSpPr>
        <p:spPr>
          <a:xfrm>
            <a:off x="6237967" y="2882078"/>
            <a:ext cx="2698215" cy="840260"/>
          </a:xfrm>
          <a:prstGeom prst="rect">
            <a:avLst/>
          </a:prstGeom>
          <a:solidFill>
            <a:schemeClr val="accent6">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t>Contiguity-Aware</a:t>
            </a:r>
          </a:p>
          <a:p>
            <a:pPr algn="ctr"/>
            <a:r>
              <a:rPr lang="en-US" sz="2400" b="1" dirty="0"/>
              <a:t>Compaction</a:t>
            </a:r>
          </a:p>
        </p:txBody>
      </p:sp>
      <p:grpSp>
        <p:nvGrpSpPr>
          <p:cNvPr id="27" name="Group 26">
            <a:extLst>
              <a:ext uri="{FF2B5EF4-FFF2-40B4-BE49-F238E27FC236}">
                <a16:creationId xmlns:a16="http://schemas.microsoft.com/office/drawing/2014/main" xmlns="" id="{1B6F3010-C720-4132-A40B-01E9AC095539}"/>
              </a:ext>
            </a:extLst>
          </p:cNvPr>
          <p:cNvGrpSpPr/>
          <p:nvPr/>
        </p:nvGrpSpPr>
        <p:grpSpPr>
          <a:xfrm>
            <a:off x="190738" y="2417079"/>
            <a:ext cx="8886587" cy="1716990"/>
            <a:chOff x="190738" y="1006289"/>
            <a:chExt cx="8886587" cy="1716990"/>
          </a:xfrm>
        </p:grpSpPr>
        <p:sp>
          <p:nvSpPr>
            <p:cNvPr id="29" name="TextBox 28">
              <a:extLst>
                <a:ext uri="{FF2B5EF4-FFF2-40B4-BE49-F238E27FC236}">
                  <a16:creationId xmlns:a16="http://schemas.microsoft.com/office/drawing/2014/main" xmlns="" id="{23797D00-E82E-4B15-939C-A2EDCD1EBAE1}"/>
                </a:ext>
              </a:extLst>
            </p:cNvPr>
            <p:cNvSpPr txBox="1"/>
            <p:nvPr/>
          </p:nvSpPr>
          <p:spPr>
            <a:xfrm>
              <a:off x="7473922" y="2261614"/>
              <a:ext cx="1462260" cy="461665"/>
            </a:xfrm>
            <a:prstGeom prst="rect">
              <a:avLst/>
            </a:prstGeom>
            <a:noFill/>
          </p:spPr>
          <p:txBody>
            <a:bodyPr wrap="none" rtlCol="0">
              <a:spAutoFit/>
            </a:bodyPr>
            <a:lstStyle/>
            <a:p>
              <a:r>
                <a:rPr lang="en-US" sz="2400" b="1" i="1" dirty="0"/>
                <a:t>Hardware</a:t>
              </a:r>
            </a:p>
          </p:txBody>
        </p:sp>
        <p:grpSp>
          <p:nvGrpSpPr>
            <p:cNvPr id="30" name="Group 29">
              <a:extLst>
                <a:ext uri="{FF2B5EF4-FFF2-40B4-BE49-F238E27FC236}">
                  <a16:creationId xmlns:a16="http://schemas.microsoft.com/office/drawing/2014/main" xmlns="" id="{A3FE49B4-455D-4328-BEC6-53461C5B4902}"/>
                </a:ext>
              </a:extLst>
            </p:cNvPr>
            <p:cNvGrpSpPr/>
            <p:nvPr/>
          </p:nvGrpSpPr>
          <p:grpSpPr>
            <a:xfrm>
              <a:off x="190738" y="1006289"/>
              <a:ext cx="8886587" cy="1460686"/>
              <a:chOff x="190738" y="1006289"/>
              <a:chExt cx="8886587" cy="1460686"/>
            </a:xfrm>
          </p:grpSpPr>
          <p:cxnSp>
            <p:nvCxnSpPr>
              <p:cNvPr id="31" name="Straight Arrow Connector 30">
                <a:extLst>
                  <a:ext uri="{FF2B5EF4-FFF2-40B4-BE49-F238E27FC236}">
                    <a16:creationId xmlns:a16="http://schemas.microsoft.com/office/drawing/2014/main" xmlns="" id="{8996E0E4-2B84-4FDE-A824-F0F5F1B54295}"/>
                  </a:ext>
                </a:extLst>
              </p:cNvPr>
              <p:cNvCxnSpPr>
                <a:cxnSpLocks/>
              </p:cNvCxnSpPr>
              <p:nvPr/>
            </p:nvCxnSpPr>
            <p:spPr>
              <a:xfrm>
                <a:off x="190738" y="2466975"/>
                <a:ext cx="3487644" cy="0"/>
              </a:xfrm>
              <a:prstGeom prst="straightConnector1">
                <a:avLst/>
              </a:prstGeom>
              <a:ln w="25400">
                <a:solidFill>
                  <a:schemeClr val="tx1"/>
                </a:solidFill>
                <a:prstDash val="dashDot"/>
                <a:tailEnd type="none"/>
              </a:ln>
            </p:spPr>
            <p:style>
              <a:lnRef idx="1">
                <a:schemeClr val="accent1"/>
              </a:lnRef>
              <a:fillRef idx="0">
                <a:schemeClr val="accent1"/>
              </a:fillRef>
              <a:effectRef idx="0">
                <a:schemeClr val="accent1"/>
              </a:effectRef>
              <a:fontRef idx="minor">
                <a:schemeClr val="tx1"/>
              </a:fontRef>
            </p:style>
          </p:cxnSp>
          <p:sp>
            <p:nvSpPr>
              <p:cNvPr id="32" name="TextBox 31">
                <a:extLst>
                  <a:ext uri="{FF2B5EF4-FFF2-40B4-BE49-F238E27FC236}">
                    <a16:creationId xmlns:a16="http://schemas.microsoft.com/office/drawing/2014/main" xmlns="" id="{DD496B48-B77E-4C0E-92C1-6046A212D31B}"/>
                  </a:ext>
                </a:extLst>
              </p:cNvPr>
              <p:cNvSpPr txBox="1"/>
              <p:nvPr/>
            </p:nvSpPr>
            <p:spPr>
              <a:xfrm>
                <a:off x="638864" y="1006289"/>
                <a:ext cx="1887376" cy="461665"/>
              </a:xfrm>
              <a:prstGeom prst="rect">
                <a:avLst/>
              </a:prstGeom>
              <a:noFill/>
            </p:spPr>
            <p:txBody>
              <a:bodyPr wrap="none" rtlCol="0">
                <a:spAutoFit/>
              </a:bodyPr>
              <a:lstStyle/>
              <a:p>
                <a:r>
                  <a:rPr lang="en-US" sz="2400" b="1" i="1" dirty="0"/>
                  <a:t>GPU Runtime</a:t>
                </a:r>
              </a:p>
            </p:txBody>
          </p:sp>
          <p:cxnSp>
            <p:nvCxnSpPr>
              <p:cNvPr id="33" name="Straight Arrow Connector 32">
                <a:extLst>
                  <a:ext uri="{FF2B5EF4-FFF2-40B4-BE49-F238E27FC236}">
                    <a16:creationId xmlns:a16="http://schemas.microsoft.com/office/drawing/2014/main" xmlns="" id="{D23B1A9B-A207-4656-B245-4EDD8A8E3633}"/>
                  </a:ext>
                </a:extLst>
              </p:cNvPr>
              <p:cNvCxnSpPr>
                <a:cxnSpLocks/>
              </p:cNvCxnSpPr>
              <p:nvPr/>
            </p:nvCxnSpPr>
            <p:spPr>
              <a:xfrm flipV="1">
                <a:off x="3678382" y="1827847"/>
                <a:ext cx="5398943" cy="25472"/>
              </a:xfrm>
              <a:prstGeom prst="straightConnector1">
                <a:avLst/>
              </a:prstGeom>
              <a:ln w="25400">
                <a:solidFill>
                  <a:schemeClr val="tx1"/>
                </a:solidFill>
                <a:prstDash val="dashDot"/>
                <a:tailEnd type="none"/>
              </a:ln>
            </p:spPr>
            <p:style>
              <a:lnRef idx="1">
                <a:schemeClr val="accent1"/>
              </a:lnRef>
              <a:fillRef idx="0">
                <a:schemeClr val="accent1"/>
              </a:fillRef>
              <a:effectRef idx="0">
                <a:schemeClr val="accent1"/>
              </a:effectRef>
              <a:fontRef idx="minor">
                <a:schemeClr val="tx1"/>
              </a:fontRef>
            </p:style>
          </p:cxnSp>
          <p:cxnSp>
            <p:nvCxnSpPr>
              <p:cNvPr id="34" name="Straight Arrow Connector 33">
                <a:extLst>
                  <a:ext uri="{FF2B5EF4-FFF2-40B4-BE49-F238E27FC236}">
                    <a16:creationId xmlns:a16="http://schemas.microsoft.com/office/drawing/2014/main" xmlns="" id="{F46A033D-963C-40E9-8233-9EE8AE3752F8}"/>
                  </a:ext>
                </a:extLst>
              </p:cNvPr>
              <p:cNvCxnSpPr>
                <a:cxnSpLocks/>
              </p:cNvCxnSpPr>
              <p:nvPr/>
            </p:nvCxnSpPr>
            <p:spPr>
              <a:xfrm>
                <a:off x="3678382" y="1846897"/>
                <a:ext cx="0" cy="598598"/>
              </a:xfrm>
              <a:prstGeom prst="straightConnector1">
                <a:avLst/>
              </a:prstGeom>
              <a:ln w="25400">
                <a:solidFill>
                  <a:schemeClr val="tx1"/>
                </a:solidFill>
                <a:prstDash val="dashDot"/>
                <a:tailEnd type="none"/>
              </a:ln>
            </p:spPr>
            <p:style>
              <a:lnRef idx="1">
                <a:schemeClr val="accent1"/>
              </a:lnRef>
              <a:fillRef idx="0">
                <a:schemeClr val="accent1"/>
              </a:fillRef>
              <a:effectRef idx="0">
                <a:schemeClr val="accent1"/>
              </a:effectRef>
              <a:fontRef idx="minor">
                <a:schemeClr val="tx1"/>
              </a:fontRef>
            </p:style>
          </p:cxnSp>
        </p:grpSp>
      </p:grpSp>
      <p:sp>
        <p:nvSpPr>
          <p:cNvPr id="4" name="Slide Number Placeholder 3"/>
          <p:cNvSpPr>
            <a:spLocks noGrp="1"/>
          </p:cNvSpPr>
          <p:nvPr>
            <p:ph type="sldNum" sz="quarter" idx="12"/>
          </p:nvPr>
        </p:nvSpPr>
        <p:spPr/>
        <p:txBody>
          <a:bodyPr/>
          <a:lstStyle/>
          <a:p>
            <a:fld id="{77AF78F1-1351-49FC-8CFD-3ED7E06BAC03}" type="slidenum">
              <a:rPr lang="en-US" smtClean="0"/>
              <a:t>12</a:t>
            </a:fld>
            <a:endParaRPr lang="en-US"/>
          </a:p>
        </p:txBody>
      </p:sp>
    </p:spTree>
    <p:extLst>
      <p:ext uri="{BB962C8B-B14F-4D97-AF65-F5344CB8AC3E}">
        <p14:creationId xmlns:p14="http://schemas.microsoft.com/office/powerpoint/2010/main" val="1483860887"/>
      </p:ext>
    </p:extLst>
  </p:cSld>
  <p:clrMapOvr>
    <a:masterClrMapping/>
  </p:clrMapOvr>
  <mc:AlternateContent xmlns:mc="http://schemas.openxmlformats.org/markup-compatibility/2006" xmlns:p14="http://schemas.microsoft.com/office/powerpoint/2010/main">
    <mc:Choice Requires="p14">
      <p:transition spd="slow" p14:dur="2000" advTm="10650"/>
    </mc:Choice>
    <mc:Fallback xmlns="">
      <p:transition spd="slow" advTm="10650"/>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0604"/>
            <a:ext cx="8229600" cy="847546"/>
          </a:xfrm>
        </p:spPr>
        <p:txBody>
          <a:bodyPr>
            <a:normAutofit/>
          </a:bodyPr>
          <a:lstStyle/>
          <a:p>
            <a:pPr algn="ctr"/>
            <a:r>
              <a:rPr lang="en-US" sz="4800" dirty="0"/>
              <a:t>Benefits</a:t>
            </a:r>
          </a:p>
        </p:txBody>
      </p:sp>
      <p:sp>
        <p:nvSpPr>
          <p:cNvPr id="6" name="Content Placeholder 2">
            <a:extLst>
              <a:ext uri="{FF2B5EF4-FFF2-40B4-BE49-F238E27FC236}">
                <a16:creationId xmlns:a16="http://schemas.microsoft.com/office/drawing/2014/main" xmlns="" id="{E135E0AA-DD92-4FD9-B5F0-E15616DFF299}"/>
              </a:ext>
            </a:extLst>
          </p:cNvPr>
          <p:cNvSpPr>
            <a:spLocks noGrp="1"/>
          </p:cNvSpPr>
          <p:nvPr>
            <p:ph idx="1"/>
          </p:nvPr>
        </p:nvSpPr>
        <p:spPr>
          <a:xfrm>
            <a:off x="0" y="1303952"/>
            <a:ext cx="9144000" cy="5517543"/>
          </a:xfrm>
        </p:spPr>
        <p:txBody>
          <a:bodyPr>
            <a:normAutofit/>
          </a:bodyPr>
          <a:lstStyle/>
          <a:p>
            <a:pPr marL="0" indent="0" algn="ctr">
              <a:buNone/>
            </a:pPr>
            <a:r>
              <a:rPr lang="en-US" sz="4000" b="1" dirty="0" smtClean="0"/>
              <a:t>High TLB reach</a:t>
            </a:r>
          </a:p>
          <a:p>
            <a:pPr marL="0" indent="0" algn="ctr">
              <a:buNone/>
            </a:pPr>
            <a:endParaRPr lang="en-US" sz="4000" b="1" dirty="0" smtClean="0"/>
          </a:p>
          <a:p>
            <a:pPr marL="0" indent="0" algn="ctr">
              <a:buNone/>
            </a:pPr>
            <a:r>
              <a:rPr lang="en-US" sz="4000" b="1" dirty="0" smtClean="0"/>
              <a:t>Low demand paging latency</a:t>
            </a:r>
          </a:p>
          <a:p>
            <a:pPr marL="0" indent="0" algn="ctr">
              <a:buNone/>
            </a:pPr>
            <a:endParaRPr lang="en-US" sz="4000" b="1" dirty="0"/>
          </a:p>
          <a:p>
            <a:pPr marL="0" indent="0" algn="ctr">
              <a:buNone/>
            </a:pPr>
            <a:r>
              <a:rPr lang="en-US" sz="4000" b="1" dirty="0" smtClean="0"/>
              <a:t>Application-transparent</a:t>
            </a:r>
          </a:p>
          <a:p>
            <a:pPr marL="0" indent="0" algn="ctr">
              <a:buNone/>
            </a:pPr>
            <a:endParaRPr lang="en-US" sz="4000" b="1" dirty="0" smtClean="0"/>
          </a:p>
          <a:p>
            <a:pPr marL="0" indent="0" algn="ctr">
              <a:buNone/>
            </a:pPr>
            <a:r>
              <a:rPr lang="en-US" sz="4000" dirty="0" smtClean="0">
                <a:solidFill>
                  <a:srgbClr val="0066FF"/>
                </a:solidFill>
              </a:rPr>
              <a:t>55% </a:t>
            </a:r>
            <a:r>
              <a:rPr lang="en-US" sz="4000" dirty="0" smtClean="0">
                <a:solidFill>
                  <a:srgbClr val="0066FF"/>
                </a:solidFill>
              </a:rPr>
              <a:t>higher</a:t>
            </a:r>
            <a:r>
              <a:rPr lang="en-US" sz="4000" dirty="0" smtClean="0">
                <a:solidFill>
                  <a:srgbClr val="0066FF"/>
                </a:solidFill>
              </a:rPr>
              <a:t> </a:t>
            </a:r>
            <a:r>
              <a:rPr lang="en-US" sz="4000" dirty="0" smtClean="0">
                <a:solidFill>
                  <a:srgbClr val="0066FF"/>
                </a:solidFill>
              </a:rPr>
              <a:t>average performance</a:t>
            </a:r>
            <a:endParaRPr lang="en-US" sz="4000" dirty="0">
              <a:solidFill>
                <a:srgbClr val="0066FF"/>
              </a:solidFill>
            </a:endParaRPr>
          </a:p>
        </p:txBody>
      </p:sp>
      <p:sp>
        <p:nvSpPr>
          <p:cNvPr id="4" name="Slide Number Placeholder 3"/>
          <p:cNvSpPr>
            <a:spLocks noGrp="1"/>
          </p:cNvSpPr>
          <p:nvPr>
            <p:ph type="sldNum" sz="quarter" idx="12"/>
          </p:nvPr>
        </p:nvSpPr>
        <p:spPr/>
        <p:txBody>
          <a:bodyPr/>
          <a:lstStyle/>
          <a:p>
            <a:fld id="{77AF78F1-1351-49FC-8CFD-3ED7E06BAC03}" type="slidenum">
              <a:rPr lang="en-US" smtClean="0"/>
              <a:t>13</a:t>
            </a:fld>
            <a:endParaRPr lang="en-US"/>
          </a:p>
        </p:txBody>
      </p:sp>
    </p:spTree>
    <p:extLst>
      <p:ext uri="{BB962C8B-B14F-4D97-AF65-F5344CB8AC3E}">
        <p14:creationId xmlns:p14="http://schemas.microsoft.com/office/powerpoint/2010/main" val="44670278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0" y="0"/>
            <a:ext cx="9144000" cy="2136140"/>
          </a:xfrm>
          <a:prstGeom prst="rect">
            <a:avLst/>
          </a:prstGeom>
          <a:solidFill>
            <a:schemeClr val="bg1">
              <a:lumMod val="8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a:off x="0" y="562930"/>
            <a:ext cx="9144000" cy="1470025"/>
          </a:xfrm>
          <a:effectLst/>
        </p:spPr>
        <p:txBody>
          <a:bodyPr>
            <a:noAutofit/>
          </a:bodyPr>
          <a:lstStyle/>
          <a:p>
            <a:r>
              <a:rPr lang="en-US" sz="4000" b="1" dirty="0">
                <a:solidFill>
                  <a:schemeClr val="accent6">
                    <a:lumMod val="75000"/>
                  </a:schemeClr>
                </a:solidFill>
              </a:rPr>
              <a:t>Mosaic: A GPU Memory Manager </a:t>
            </a:r>
            <a:br>
              <a:rPr lang="en-US" sz="4000" b="1" dirty="0">
                <a:solidFill>
                  <a:schemeClr val="accent6">
                    <a:lumMod val="75000"/>
                  </a:schemeClr>
                </a:solidFill>
              </a:rPr>
            </a:br>
            <a:r>
              <a:rPr lang="en-US" sz="4000" b="1" dirty="0">
                <a:solidFill>
                  <a:schemeClr val="accent6">
                    <a:lumMod val="75000"/>
                  </a:schemeClr>
                </a:solidFill>
              </a:rPr>
              <a:t>with Application-Transparent Support </a:t>
            </a:r>
            <a:br>
              <a:rPr lang="en-US" sz="4000" b="1" dirty="0">
                <a:solidFill>
                  <a:schemeClr val="accent6">
                    <a:lumMod val="75000"/>
                  </a:schemeClr>
                </a:solidFill>
              </a:rPr>
            </a:br>
            <a:r>
              <a:rPr lang="en-US" sz="4000" b="1" dirty="0">
                <a:solidFill>
                  <a:schemeClr val="accent6">
                    <a:lumMod val="75000"/>
                  </a:schemeClr>
                </a:solidFill>
              </a:rPr>
              <a:t>for Multiple Page Sizes</a:t>
            </a:r>
          </a:p>
        </p:txBody>
      </p:sp>
      <p:sp>
        <p:nvSpPr>
          <p:cNvPr id="3" name="Subtitle 2"/>
          <p:cNvSpPr>
            <a:spLocks noGrp="1"/>
          </p:cNvSpPr>
          <p:nvPr>
            <p:ph type="subTitle" idx="1"/>
          </p:nvPr>
        </p:nvSpPr>
        <p:spPr>
          <a:xfrm>
            <a:off x="1" y="2458527"/>
            <a:ext cx="9144000" cy="2932981"/>
          </a:xfrm>
        </p:spPr>
        <p:txBody>
          <a:bodyPr>
            <a:normAutofit/>
          </a:bodyPr>
          <a:lstStyle/>
          <a:p>
            <a:endParaRPr lang="en-US" b="1" i="1" dirty="0">
              <a:solidFill>
                <a:schemeClr val="tx1"/>
              </a:solidFill>
            </a:endParaRPr>
          </a:p>
          <a:p>
            <a:r>
              <a:rPr lang="en-US" b="1" i="1" dirty="0" err="1">
                <a:solidFill>
                  <a:schemeClr val="tx1"/>
                </a:solidFill>
              </a:rPr>
              <a:t>Rachata</a:t>
            </a:r>
            <a:r>
              <a:rPr lang="en-US" b="1" i="1" dirty="0">
                <a:solidFill>
                  <a:schemeClr val="tx1"/>
                </a:solidFill>
              </a:rPr>
              <a:t> </a:t>
            </a:r>
            <a:r>
              <a:rPr lang="en-US" b="1" i="1" dirty="0" err="1">
                <a:solidFill>
                  <a:schemeClr val="tx1"/>
                </a:solidFill>
              </a:rPr>
              <a:t>Ausavarungniru</a:t>
            </a:r>
            <a:r>
              <a:rPr lang="en-US" b="1" i="1" dirty="0" err="1"/>
              <a:t>n</a:t>
            </a:r>
            <a:r>
              <a:rPr lang="en-US" i="1" dirty="0"/>
              <a:t>,</a:t>
            </a:r>
            <a:r>
              <a:rPr lang="en-US" b="1" i="1" dirty="0"/>
              <a:t> </a:t>
            </a:r>
            <a:r>
              <a:rPr lang="en-US" i="1" dirty="0"/>
              <a:t>Joshua Landgraf, Vance Miller</a:t>
            </a:r>
          </a:p>
          <a:p>
            <a:r>
              <a:rPr lang="en-US" i="1" dirty="0" err="1"/>
              <a:t>Saugata</a:t>
            </a:r>
            <a:r>
              <a:rPr lang="en-US" i="1" dirty="0"/>
              <a:t> </a:t>
            </a:r>
            <a:r>
              <a:rPr lang="en-US" i="1" dirty="0" err="1"/>
              <a:t>Ghose</a:t>
            </a:r>
            <a:r>
              <a:rPr lang="en-US" i="1" dirty="0"/>
              <a:t>, </a:t>
            </a:r>
            <a:r>
              <a:rPr lang="en-US" i="1" dirty="0" err="1"/>
              <a:t>Jayneel</a:t>
            </a:r>
            <a:r>
              <a:rPr lang="en-US" i="1" dirty="0"/>
              <a:t> Gandhi, Christopher J. </a:t>
            </a:r>
            <a:r>
              <a:rPr lang="en-US" i="1" dirty="0" err="1"/>
              <a:t>Rossbach</a:t>
            </a:r>
            <a:r>
              <a:rPr lang="en-US" i="1" dirty="0"/>
              <a:t>, </a:t>
            </a:r>
            <a:r>
              <a:rPr lang="en-US" i="1" dirty="0" err="1"/>
              <a:t>Onur</a:t>
            </a:r>
            <a:r>
              <a:rPr lang="en-US" i="1" dirty="0"/>
              <a:t> </a:t>
            </a:r>
            <a:r>
              <a:rPr lang="en-US" i="1" dirty="0" err="1"/>
              <a:t>Mutlu</a:t>
            </a:r>
            <a:endParaRPr lang="en-US" i="1" dirty="0"/>
          </a:p>
          <a:p>
            <a:endParaRPr lang="en-US" sz="1000" i="1" dirty="0"/>
          </a:p>
          <a:p>
            <a:r>
              <a:rPr lang="en-US" b="1" i="1" dirty="0">
                <a:solidFill>
                  <a:srgbClr val="0066FF"/>
                </a:solidFill>
              </a:rPr>
              <a:t>Session 2-A		2PM-4PM</a:t>
            </a:r>
          </a:p>
        </p:txBody>
      </p:sp>
      <p:pic>
        <p:nvPicPr>
          <p:cNvPr id="4" name="Picture 3" descr="Burgundy_CMU_JPG_Logo.jpg"/>
          <p:cNvPicPr>
            <a:picLocks noChangeAspect="1"/>
          </p:cNvPicPr>
          <p:nvPr/>
        </p:nvPicPr>
        <p:blipFill rotWithShape="1">
          <a:blip r:embed="rId3" cstate="print"/>
          <a:srcRect t="26333" b="26267"/>
          <a:stretch/>
        </p:blipFill>
        <p:spPr>
          <a:xfrm>
            <a:off x="1002458" y="4827404"/>
            <a:ext cx="2987824" cy="511415"/>
          </a:xfrm>
          <a:prstGeom prst="rect">
            <a:avLst/>
          </a:prstGeom>
        </p:spPr>
      </p:pic>
      <p:pic>
        <p:nvPicPr>
          <p:cNvPr id="5" name="Picture 4" descr="safari.png"/>
          <p:cNvPicPr>
            <a:picLocks noChangeAspect="1"/>
          </p:cNvPicPr>
          <p:nvPr/>
        </p:nvPicPr>
        <p:blipFill>
          <a:blip r:embed="rId4" cstate="print"/>
          <a:stretch>
            <a:fillRect/>
          </a:stretch>
        </p:blipFill>
        <p:spPr>
          <a:xfrm>
            <a:off x="3743908" y="6362009"/>
            <a:ext cx="1656184" cy="479200"/>
          </a:xfrm>
          <a:prstGeom prst="rect">
            <a:avLst/>
          </a:prstGeom>
        </p:spPr>
      </p:pic>
      <p:pic>
        <p:nvPicPr>
          <p:cNvPr id="1032" name="Picture 8" descr="Image result for UT Austin logo">
            <a:extLst>
              <a:ext uri="{FF2B5EF4-FFF2-40B4-BE49-F238E27FC236}">
                <a16:creationId xmlns:a16="http://schemas.microsoft.com/office/drawing/2014/main" xmlns="" id="{DE4342A7-D574-4293-89C2-39D9A3D93299}"/>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357684" y="5252976"/>
            <a:ext cx="2277373" cy="1109033"/>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0" descr="Image result for VMware logo">
            <a:extLst>
              <a:ext uri="{FF2B5EF4-FFF2-40B4-BE49-F238E27FC236}">
                <a16:creationId xmlns:a16="http://schemas.microsoft.com/office/drawing/2014/main" xmlns="" id="{13DDCBBE-BA7E-4661-A6BC-989BCA3CEC91}"/>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491485" y="5414737"/>
            <a:ext cx="2553419" cy="894583"/>
          </a:xfrm>
          <a:prstGeom prst="rect">
            <a:avLst/>
          </a:prstGeom>
          <a:noFill/>
          <a:extLst>
            <a:ext uri="{909E8E84-426E-40DD-AFC4-6F175D3DCCD1}">
              <a14:hiddenFill xmlns:a14="http://schemas.microsoft.com/office/drawing/2010/main">
                <a:solidFill>
                  <a:srgbClr val="FFFFFF"/>
                </a:solidFill>
              </a14:hiddenFill>
            </a:ext>
          </a:extLst>
        </p:spPr>
      </p:pic>
      <p:pic>
        <p:nvPicPr>
          <p:cNvPr id="1038" name="Picture 14" descr="Image result for eth zurich logo">
            <a:extLst>
              <a:ext uri="{FF2B5EF4-FFF2-40B4-BE49-F238E27FC236}">
                <a16:creationId xmlns:a16="http://schemas.microsoft.com/office/drawing/2014/main" xmlns="" id="{DC8B2391-CB5D-4F2C-9C6A-5A5BF9645CF6}"/>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746192" y="4667579"/>
            <a:ext cx="1932446" cy="772316"/>
          </a:xfrm>
          <a:prstGeom prst="rect">
            <a:avLst/>
          </a:prstGeom>
          <a:noFill/>
          <a:extLst>
            <a:ext uri="{909E8E84-426E-40DD-AFC4-6F175D3DCCD1}">
              <a14:hiddenFill xmlns:a14="http://schemas.microsoft.com/office/drawing/2010/main">
                <a:solidFill>
                  <a:srgbClr val="FFFFFF"/>
                </a:solidFill>
              </a14:hiddenFill>
            </a:ext>
          </a:extLst>
        </p:spPr>
      </p:pic>
      <p:sp>
        <p:nvSpPr>
          <p:cNvPr id="8" name="Slide Number Placeholder 7"/>
          <p:cNvSpPr>
            <a:spLocks noGrp="1"/>
          </p:cNvSpPr>
          <p:nvPr>
            <p:ph type="sldNum" sz="quarter" idx="12"/>
          </p:nvPr>
        </p:nvSpPr>
        <p:spPr/>
        <p:txBody>
          <a:bodyPr/>
          <a:lstStyle/>
          <a:p>
            <a:fld id="{77AF78F1-1351-49FC-8CFD-3ED7E06BAC03}" type="slidenum">
              <a:rPr lang="en-US" smtClean="0"/>
              <a:t>14</a:t>
            </a:fld>
            <a:endParaRPr lang="en-US"/>
          </a:p>
        </p:txBody>
      </p:sp>
    </p:spTree>
    <p:extLst>
      <p:ext uri="{BB962C8B-B14F-4D97-AF65-F5344CB8AC3E}">
        <p14:creationId xmlns:p14="http://schemas.microsoft.com/office/powerpoint/2010/main" val="3596190378"/>
      </p:ext>
    </p:extLst>
  </p:cSld>
  <p:clrMapOvr>
    <a:masterClrMapping/>
  </p:clrMapOvr>
  <mc:AlternateContent xmlns:mc="http://schemas.openxmlformats.org/markup-compatibility/2006" xmlns:p14="http://schemas.microsoft.com/office/powerpoint/2010/main">
    <mc:Choice Requires="p14">
      <p:transition spd="slow" p14:dur="2000" advTm="19478"/>
    </mc:Choice>
    <mc:Fallback xmlns="">
      <p:transition spd="slow" advTm="19478"/>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xmlns="" id="{730EBD62-08AC-46F3-A28B-F9DB3F2A1972}"/>
              </a:ext>
            </a:extLst>
          </p:cNvPr>
          <p:cNvSpPr/>
          <p:nvPr/>
        </p:nvSpPr>
        <p:spPr>
          <a:xfrm>
            <a:off x="2107359" y="1146481"/>
            <a:ext cx="1558637" cy="789709"/>
          </a:xfrm>
          <a:prstGeom prst="rect">
            <a:avLst/>
          </a:prstGeom>
          <a:solidFill>
            <a:schemeClr val="accent5">
              <a:lumMod val="75000"/>
            </a:schemeClr>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i="1" dirty="0"/>
              <a:t>GPU Core</a:t>
            </a:r>
          </a:p>
        </p:txBody>
      </p:sp>
      <p:sp>
        <p:nvSpPr>
          <p:cNvPr id="15" name="Rectangle 14">
            <a:extLst>
              <a:ext uri="{FF2B5EF4-FFF2-40B4-BE49-F238E27FC236}">
                <a16:creationId xmlns:a16="http://schemas.microsoft.com/office/drawing/2014/main" xmlns="" id="{7CB174CE-5F56-4A6E-A972-C0A76B75801D}"/>
              </a:ext>
            </a:extLst>
          </p:cNvPr>
          <p:cNvSpPr/>
          <p:nvPr/>
        </p:nvSpPr>
        <p:spPr>
          <a:xfrm>
            <a:off x="2107359" y="1936190"/>
            <a:ext cx="1558637" cy="447183"/>
          </a:xfrm>
          <a:prstGeom prst="rect">
            <a:avLst/>
          </a:prstGeom>
          <a:solidFill>
            <a:schemeClr val="accent4">
              <a:lumMod val="40000"/>
              <a:lumOff val="60000"/>
            </a:schemeClr>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i="1" dirty="0">
                <a:solidFill>
                  <a:schemeClr val="tx1"/>
                </a:solidFill>
              </a:rPr>
              <a:t>Private TLB</a:t>
            </a:r>
          </a:p>
        </p:txBody>
      </p:sp>
      <p:sp>
        <p:nvSpPr>
          <p:cNvPr id="3" name="Rectangle 2">
            <a:extLst>
              <a:ext uri="{FF2B5EF4-FFF2-40B4-BE49-F238E27FC236}">
                <a16:creationId xmlns:a16="http://schemas.microsoft.com/office/drawing/2014/main" xmlns="" id="{785FD01A-3115-4651-A65B-6C332888F4FB}"/>
              </a:ext>
            </a:extLst>
          </p:cNvPr>
          <p:cNvSpPr/>
          <p:nvPr/>
        </p:nvSpPr>
        <p:spPr>
          <a:xfrm>
            <a:off x="5725301" y="1146480"/>
            <a:ext cx="1558637" cy="789709"/>
          </a:xfrm>
          <a:prstGeom prst="rect">
            <a:avLst/>
          </a:prstGeom>
          <a:solidFill>
            <a:schemeClr val="accent5">
              <a:lumMod val="75000"/>
            </a:schemeClr>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i="1" dirty="0"/>
              <a:t>GPU Core</a:t>
            </a:r>
          </a:p>
        </p:txBody>
      </p:sp>
      <p:sp>
        <p:nvSpPr>
          <p:cNvPr id="8" name="Rectangle 7">
            <a:extLst>
              <a:ext uri="{FF2B5EF4-FFF2-40B4-BE49-F238E27FC236}">
                <a16:creationId xmlns:a16="http://schemas.microsoft.com/office/drawing/2014/main" xmlns="" id="{DF8C24FE-74E4-4658-B0F6-ED4639A80C43}"/>
              </a:ext>
            </a:extLst>
          </p:cNvPr>
          <p:cNvSpPr/>
          <p:nvPr/>
        </p:nvSpPr>
        <p:spPr>
          <a:xfrm>
            <a:off x="3919016" y="1146481"/>
            <a:ext cx="1558637" cy="789709"/>
          </a:xfrm>
          <a:prstGeom prst="rect">
            <a:avLst/>
          </a:prstGeom>
          <a:solidFill>
            <a:schemeClr val="accent5">
              <a:lumMod val="75000"/>
            </a:schemeClr>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i="1" dirty="0"/>
              <a:t>GPU Core</a:t>
            </a:r>
          </a:p>
        </p:txBody>
      </p:sp>
      <p:sp>
        <p:nvSpPr>
          <p:cNvPr id="10" name="Rectangle 9">
            <a:extLst>
              <a:ext uri="{FF2B5EF4-FFF2-40B4-BE49-F238E27FC236}">
                <a16:creationId xmlns:a16="http://schemas.microsoft.com/office/drawing/2014/main" xmlns="" id="{BB677EB0-95E7-486D-8B24-89E31EB890D1}"/>
              </a:ext>
            </a:extLst>
          </p:cNvPr>
          <p:cNvSpPr/>
          <p:nvPr/>
        </p:nvSpPr>
        <p:spPr>
          <a:xfrm>
            <a:off x="325316" y="1149244"/>
            <a:ext cx="1558637" cy="789709"/>
          </a:xfrm>
          <a:prstGeom prst="rect">
            <a:avLst/>
          </a:prstGeom>
          <a:solidFill>
            <a:schemeClr val="accent5">
              <a:lumMod val="75000"/>
            </a:schemeClr>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i="1" dirty="0"/>
              <a:t>GPU Core</a:t>
            </a:r>
          </a:p>
        </p:txBody>
      </p:sp>
      <p:sp>
        <p:nvSpPr>
          <p:cNvPr id="16" name="Rectangle 15">
            <a:extLst>
              <a:ext uri="{FF2B5EF4-FFF2-40B4-BE49-F238E27FC236}">
                <a16:creationId xmlns:a16="http://schemas.microsoft.com/office/drawing/2014/main" xmlns="" id="{9513B627-991C-4F05-8364-A25C312F43F6}"/>
              </a:ext>
            </a:extLst>
          </p:cNvPr>
          <p:cNvSpPr/>
          <p:nvPr/>
        </p:nvSpPr>
        <p:spPr>
          <a:xfrm>
            <a:off x="2470451" y="2999084"/>
            <a:ext cx="2089474" cy="576272"/>
          </a:xfrm>
          <a:prstGeom prst="rect">
            <a:avLst/>
          </a:prstGeom>
          <a:solidFill>
            <a:schemeClr val="accent4">
              <a:lumMod val="60000"/>
              <a:lumOff val="40000"/>
            </a:schemeClr>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i="1" dirty="0">
                <a:solidFill>
                  <a:schemeClr val="tx1"/>
                </a:solidFill>
              </a:rPr>
              <a:t>Shared TLB</a:t>
            </a:r>
          </a:p>
        </p:txBody>
      </p:sp>
      <p:sp>
        <p:nvSpPr>
          <p:cNvPr id="26" name="Rectangle 25">
            <a:extLst>
              <a:ext uri="{FF2B5EF4-FFF2-40B4-BE49-F238E27FC236}">
                <a16:creationId xmlns:a16="http://schemas.microsoft.com/office/drawing/2014/main" xmlns="" id="{03F4CAD8-9CC3-452E-B018-55ACE9F44572}"/>
              </a:ext>
            </a:extLst>
          </p:cNvPr>
          <p:cNvSpPr/>
          <p:nvPr/>
        </p:nvSpPr>
        <p:spPr>
          <a:xfrm>
            <a:off x="325316" y="1938953"/>
            <a:ext cx="1558637" cy="447183"/>
          </a:xfrm>
          <a:prstGeom prst="rect">
            <a:avLst/>
          </a:prstGeom>
          <a:solidFill>
            <a:schemeClr val="accent4">
              <a:lumMod val="40000"/>
              <a:lumOff val="60000"/>
            </a:schemeClr>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i="1" dirty="0">
                <a:solidFill>
                  <a:schemeClr val="tx1"/>
                </a:solidFill>
              </a:rPr>
              <a:t>Private TLB</a:t>
            </a:r>
          </a:p>
        </p:txBody>
      </p:sp>
      <p:sp>
        <p:nvSpPr>
          <p:cNvPr id="27" name="Rectangle 26">
            <a:extLst>
              <a:ext uri="{FF2B5EF4-FFF2-40B4-BE49-F238E27FC236}">
                <a16:creationId xmlns:a16="http://schemas.microsoft.com/office/drawing/2014/main" xmlns="" id="{8824E63A-8DD0-44C5-A3B9-6960A4E9FC7C}"/>
              </a:ext>
            </a:extLst>
          </p:cNvPr>
          <p:cNvSpPr/>
          <p:nvPr/>
        </p:nvSpPr>
        <p:spPr>
          <a:xfrm>
            <a:off x="2469308" y="3987646"/>
            <a:ext cx="2089474" cy="747641"/>
          </a:xfrm>
          <a:prstGeom prst="rect">
            <a:avLst/>
          </a:prstGeom>
          <a:solidFill>
            <a:schemeClr val="accent4">
              <a:lumMod val="60000"/>
              <a:lumOff val="40000"/>
            </a:schemeClr>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i="1" dirty="0">
                <a:solidFill>
                  <a:schemeClr val="tx1"/>
                </a:solidFill>
              </a:rPr>
              <a:t>Page Table Walkers</a:t>
            </a:r>
          </a:p>
        </p:txBody>
      </p:sp>
      <p:sp>
        <p:nvSpPr>
          <p:cNvPr id="28" name="Rectangle 27">
            <a:extLst>
              <a:ext uri="{FF2B5EF4-FFF2-40B4-BE49-F238E27FC236}">
                <a16:creationId xmlns:a16="http://schemas.microsoft.com/office/drawing/2014/main" xmlns="" id="{DE6923CD-3BA5-44E3-8A89-58D8BB68FF52}"/>
              </a:ext>
            </a:extLst>
          </p:cNvPr>
          <p:cNvSpPr/>
          <p:nvPr/>
        </p:nvSpPr>
        <p:spPr>
          <a:xfrm>
            <a:off x="2082656" y="5027679"/>
            <a:ext cx="2764538" cy="759219"/>
          </a:xfrm>
          <a:prstGeom prst="rect">
            <a:avLst/>
          </a:prstGeom>
          <a:solidFill>
            <a:schemeClr val="accent5">
              <a:lumMod val="60000"/>
              <a:lumOff val="40000"/>
            </a:schemeClr>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i="1" dirty="0">
                <a:solidFill>
                  <a:schemeClr val="tx1"/>
                </a:solidFill>
              </a:rPr>
              <a:t>Page Table</a:t>
            </a:r>
          </a:p>
          <a:p>
            <a:pPr algn="ctr"/>
            <a:r>
              <a:rPr lang="en-US" sz="2400" b="1" i="1" dirty="0">
                <a:solidFill>
                  <a:schemeClr val="tx1"/>
                </a:solidFill>
              </a:rPr>
              <a:t>(Main memory)</a:t>
            </a:r>
          </a:p>
        </p:txBody>
      </p:sp>
      <p:sp>
        <p:nvSpPr>
          <p:cNvPr id="17" name="Rectangle 16">
            <a:extLst>
              <a:ext uri="{FF2B5EF4-FFF2-40B4-BE49-F238E27FC236}">
                <a16:creationId xmlns:a16="http://schemas.microsoft.com/office/drawing/2014/main" xmlns="" id="{FCB778CA-CC1E-4B5B-90DE-FD3EAC603DCF}"/>
              </a:ext>
            </a:extLst>
          </p:cNvPr>
          <p:cNvSpPr/>
          <p:nvPr/>
        </p:nvSpPr>
        <p:spPr>
          <a:xfrm>
            <a:off x="3919015" y="1936248"/>
            <a:ext cx="1558637" cy="447183"/>
          </a:xfrm>
          <a:prstGeom prst="rect">
            <a:avLst/>
          </a:prstGeom>
          <a:solidFill>
            <a:schemeClr val="accent4">
              <a:lumMod val="40000"/>
              <a:lumOff val="60000"/>
            </a:schemeClr>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i="1" dirty="0">
                <a:solidFill>
                  <a:schemeClr val="tx1"/>
                </a:solidFill>
              </a:rPr>
              <a:t>Private TLB</a:t>
            </a:r>
          </a:p>
        </p:txBody>
      </p:sp>
      <p:sp>
        <p:nvSpPr>
          <p:cNvPr id="18" name="Rectangle 17">
            <a:extLst>
              <a:ext uri="{FF2B5EF4-FFF2-40B4-BE49-F238E27FC236}">
                <a16:creationId xmlns:a16="http://schemas.microsoft.com/office/drawing/2014/main" xmlns="" id="{47568088-6253-4F64-BBB9-A9998A496BA4}"/>
              </a:ext>
            </a:extLst>
          </p:cNvPr>
          <p:cNvSpPr/>
          <p:nvPr/>
        </p:nvSpPr>
        <p:spPr>
          <a:xfrm>
            <a:off x="5725301" y="1942276"/>
            <a:ext cx="1558637" cy="447183"/>
          </a:xfrm>
          <a:prstGeom prst="rect">
            <a:avLst/>
          </a:prstGeom>
          <a:solidFill>
            <a:schemeClr val="accent4">
              <a:lumMod val="40000"/>
              <a:lumOff val="60000"/>
            </a:schemeClr>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i="1" dirty="0">
                <a:solidFill>
                  <a:schemeClr val="tx1"/>
                </a:solidFill>
              </a:rPr>
              <a:t>Private TLB</a:t>
            </a:r>
          </a:p>
        </p:txBody>
      </p:sp>
      <p:sp>
        <p:nvSpPr>
          <p:cNvPr id="6" name="Arrow: Down 5">
            <a:extLst>
              <a:ext uri="{FF2B5EF4-FFF2-40B4-BE49-F238E27FC236}">
                <a16:creationId xmlns:a16="http://schemas.microsoft.com/office/drawing/2014/main" xmlns="" id="{BB723448-3C4C-464B-AE78-51814078DA57}"/>
              </a:ext>
            </a:extLst>
          </p:cNvPr>
          <p:cNvSpPr/>
          <p:nvPr/>
        </p:nvSpPr>
        <p:spPr>
          <a:xfrm>
            <a:off x="2626764" y="2493360"/>
            <a:ext cx="217932" cy="434273"/>
          </a:xfrm>
          <a:prstGeom prst="downArrow">
            <a:avLst/>
          </a:prstGeom>
          <a:solidFill>
            <a:schemeClr val="bg1">
              <a:lumMod val="85000"/>
            </a:schemeClr>
          </a:solid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Arrow: Down 18">
            <a:extLst>
              <a:ext uri="{FF2B5EF4-FFF2-40B4-BE49-F238E27FC236}">
                <a16:creationId xmlns:a16="http://schemas.microsoft.com/office/drawing/2014/main" xmlns="" id="{C6D19B96-2A51-4788-881B-FA07B25694DB}"/>
              </a:ext>
            </a:extLst>
          </p:cNvPr>
          <p:cNvSpPr/>
          <p:nvPr/>
        </p:nvSpPr>
        <p:spPr>
          <a:xfrm>
            <a:off x="3331363" y="3628837"/>
            <a:ext cx="429354" cy="310508"/>
          </a:xfrm>
          <a:prstGeom prst="downArrow">
            <a:avLst/>
          </a:prstGeom>
          <a:solidFill>
            <a:schemeClr val="bg1">
              <a:lumMod val="85000"/>
            </a:schemeClr>
          </a:solid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Arrow: Down 20">
            <a:extLst>
              <a:ext uri="{FF2B5EF4-FFF2-40B4-BE49-F238E27FC236}">
                <a16:creationId xmlns:a16="http://schemas.microsoft.com/office/drawing/2014/main" xmlns="" id="{9359A06D-9939-492F-8716-DD3E644ABE0E}"/>
              </a:ext>
            </a:extLst>
          </p:cNvPr>
          <p:cNvSpPr/>
          <p:nvPr/>
        </p:nvSpPr>
        <p:spPr>
          <a:xfrm>
            <a:off x="3162763" y="2481518"/>
            <a:ext cx="217932" cy="434273"/>
          </a:xfrm>
          <a:prstGeom prst="downArrow">
            <a:avLst/>
          </a:prstGeom>
          <a:solidFill>
            <a:schemeClr val="bg1">
              <a:lumMod val="85000"/>
            </a:schemeClr>
          </a:solid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Arrow: Down 22">
            <a:extLst>
              <a:ext uri="{FF2B5EF4-FFF2-40B4-BE49-F238E27FC236}">
                <a16:creationId xmlns:a16="http://schemas.microsoft.com/office/drawing/2014/main" xmlns="" id="{C19B1946-411A-4E2B-85B8-CB3A4CED92F0}"/>
              </a:ext>
            </a:extLst>
          </p:cNvPr>
          <p:cNvSpPr/>
          <p:nvPr/>
        </p:nvSpPr>
        <p:spPr>
          <a:xfrm>
            <a:off x="3701083" y="2493360"/>
            <a:ext cx="217932" cy="434273"/>
          </a:xfrm>
          <a:prstGeom prst="downArrow">
            <a:avLst/>
          </a:prstGeom>
          <a:solidFill>
            <a:schemeClr val="bg1">
              <a:lumMod val="85000"/>
            </a:schemeClr>
          </a:solid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Arrow: Down 23">
            <a:extLst>
              <a:ext uri="{FF2B5EF4-FFF2-40B4-BE49-F238E27FC236}">
                <a16:creationId xmlns:a16="http://schemas.microsoft.com/office/drawing/2014/main" xmlns="" id="{F45CA4AD-B46D-4E7A-8A3A-C7440FBFE1C4}"/>
              </a:ext>
            </a:extLst>
          </p:cNvPr>
          <p:cNvSpPr/>
          <p:nvPr/>
        </p:nvSpPr>
        <p:spPr>
          <a:xfrm>
            <a:off x="4237082" y="2481518"/>
            <a:ext cx="217932" cy="434273"/>
          </a:xfrm>
          <a:prstGeom prst="downArrow">
            <a:avLst/>
          </a:prstGeom>
          <a:solidFill>
            <a:schemeClr val="bg1">
              <a:lumMod val="85000"/>
            </a:schemeClr>
          </a:solid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25" name="Straight Arrow Connector 24">
            <a:extLst>
              <a:ext uri="{FF2B5EF4-FFF2-40B4-BE49-F238E27FC236}">
                <a16:creationId xmlns:a16="http://schemas.microsoft.com/office/drawing/2014/main" xmlns="" id="{4823EDA6-AEB5-4B69-99CB-9F42A9CA33A5}"/>
              </a:ext>
            </a:extLst>
          </p:cNvPr>
          <p:cNvCxnSpPr>
            <a:cxnSpLocks/>
          </p:cNvCxnSpPr>
          <p:nvPr/>
        </p:nvCxnSpPr>
        <p:spPr>
          <a:xfrm>
            <a:off x="462583" y="2695575"/>
            <a:ext cx="8221540" cy="0"/>
          </a:xfrm>
          <a:prstGeom prst="straightConnector1">
            <a:avLst/>
          </a:prstGeom>
          <a:ln w="25400">
            <a:solidFill>
              <a:schemeClr val="tx1"/>
            </a:solidFill>
            <a:prstDash val="dashDot"/>
            <a:tailEnd type="none"/>
          </a:ln>
        </p:spPr>
        <p:style>
          <a:lnRef idx="1">
            <a:schemeClr val="accent1"/>
          </a:lnRef>
          <a:fillRef idx="0">
            <a:schemeClr val="accent1"/>
          </a:fillRef>
          <a:effectRef idx="0">
            <a:schemeClr val="accent1"/>
          </a:effectRef>
          <a:fontRef idx="minor">
            <a:schemeClr val="tx1"/>
          </a:fontRef>
        </p:style>
      </p:cxnSp>
      <p:sp>
        <p:nvSpPr>
          <p:cNvPr id="29" name="Arrow: Down 28">
            <a:extLst>
              <a:ext uri="{FF2B5EF4-FFF2-40B4-BE49-F238E27FC236}">
                <a16:creationId xmlns:a16="http://schemas.microsoft.com/office/drawing/2014/main" xmlns="" id="{050A3C44-821F-4F17-8382-6CD2DF07E779}"/>
              </a:ext>
            </a:extLst>
          </p:cNvPr>
          <p:cNvSpPr/>
          <p:nvPr/>
        </p:nvSpPr>
        <p:spPr>
          <a:xfrm>
            <a:off x="2626764" y="2493360"/>
            <a:ext cx="217932" cy="434273"/>
          </a:xfrm>
          <a:prstGeom prst="downArrow">
            <a:avLst/>
          </a:prstGeom>
          <a:solidFill>
            <a:srgbClr val="FF0000"/>
          </a:solid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Arrow: Down 29">
            <a:extLst>
              <a:ext uri="{FF2B5EF4-FFF2-40B4-BE49-F238E27FC236}">
                <a16:creationId xmlns:a16="http://schemas.microsoft.com/office/drawing/2014/main" xmlns="" id="{F741E9E3-208C-4553-B16C-91D164727F1A}"/>
              </a:ext>
            </a:extLst>
          </p:cNvPr>
          <p:cNvSpPr/>
          <p:nvPr/>
        </p:nvSpPr>
        <p:spPr>
          <a:xfrm>
            <a:off x="3162763" y="2481518"/>
            <a:ext cx="217932" cy="434273"/>
          </a:xfrm>
          <a:prstGeom prst="downArrow">
            <a:avLst/>
          </a:prstGeom>
          <a:solidFill>
            <a:srgbClr val="FF0000"/>
          </a:solid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Arrow: Down 30">
            <a:extLst>
              <a:ext uri="{FF2B5EF4-FFF2-40B4-BE49-F238E27FC236}">
                <a16:creationId xmlns:a16="http://schemas.microsoft.com/office/drawing/2014/main" xmlns="" id="{998F5DB7-BDC9-46B2-B574-8D4811F9E082}"/>
              </a:ext>
            </a:extLst>
          </p:cNvPr>
          <p:cNvSpPr/>
          <p:nvPr/>
        </p:nvSpPr>
        <p:spPr>
          <a:xfrm>
            <a:off x="3701083" y="2493360"/>
            <a:ext cx="217932" cy="434273"/>
          </a:xfrm>
          <a:prstGeom prst="downArrow">
            <a:avLst/>
          </a:prstGeom>
          <a:solidFill>
            <a:srgbClr val="FF0000"/>
          </a:solid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Arrow: Down 31">
            <a:extLst>
              <a:ext uri="{FF2B5EF4-FFF2-40B4-BE49-F238E27FC236}">
                <a16:creationId xmlns:a16="http://schemas.microsoft.com/office/drawing/2014/main" xmlns="" id="{C0C3DE01-5D95-47E3-8786-2A362B2CE61E}"/>
              </a:ext>
            </a:extLst>
          </p:cNvPr>
          <p:cNvSpPr/>
          <p:nvPr/>
        </p:nvSpPr>
        <p:spPr>
          <a:xfrm>
            <a:off x="4237082" y="2481518"/>
            <a:ext cx="217932" cy="434273"/>
          </a:xfrm>
          <a:prstGeom prst="downArrow">
            <a:avLst/>
          </a:prstGeom>
          <a:solidFill>
            <a:srgbClr val="FF0000"/>
          </a:solid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Arrow: Up-Down 6">
            <a:extLst>
              <a:ext uri="{FF2B5EF4-FFF2-40B4-BE49-F238E27FC236}">
                <a16:creationId xmlns:a16="http://schemas.microsoft.com/office/drawing/2014/main" xmlns="" id="{7944B6F0-577B-44C0-B856-C4E144FC3108}"/>
              </a:ext>
            </a:extLst>
          </p:cNvPr>
          <p:cNvSpPr/>
          <p:nvPr/>
        </p:nvSpPr>
        <p:spPr>
          <a:xfrm>
            <a:off x="2765900" y="4757128"/>
            <a:ext cx="89324" cy="231915"/>
          </a:xfrm>
          <a:prstGeom prst="upDownArrow">
            <a:avLst/>
          </a:prstGeom>
          <a:solidFill>
            <a:schemeClr val="bg1">
              <a:lumMod val="95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Arrow: Up-Down 33">
            <a:extLst>
              <a:ext uri="{FF2B5EF4-FFF2-40B4-BE49-F238E27FC236}">
                <a16:creationId xmlns:a16="http://schemas.microsoft.com/office/drawing/2014/main" xmlns="" id="{49D3A7D9-3B21-44F7-A5DE-A11DB2764D9A}"/>
              </a:ext>
            </a:extLst>
          </p:cNvPr>
          <p:cNvSpPr/>
          <p:nvPr/>
        </p:nvSpPr>
        <p:spPr>
          <a:xfrm>
            <a:off x="3043129" y="4757604"/>
            <a:ext cx="89324" cy="231915"/>
          </a:xfrm>
          <a:prstGeom prst="upDownArrow">
            <a:avLst/>
          </a:prstGeom>
          <a:solidFill>
            <a:schemeClr val="bg1">
              <a:lumMod val="95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Arrow: Up-Down 35">
            <a:extLst>
              <a:ext uri="{FF2B5EF4-FFF2-40B4-BE49-F238E27FC236}">
                <a16:creationId xmlns:a16="http://schemas.microsoft.com/office/drawing/2014/main" xmlns="" id="{6D9159C4-CC20-4A9B-9329-46AEA3652A53}"/>
              </a:ext>
            </a:extLst>
          </p:cNvPr>
          <p:cNvSpPr/>
          <p:nvPr/>
        </p:nvSpPr>
        <p:spPr>
          <a:xfrm>
            <a:off x="3320358" y="4756176"/>
            <a:ext cx="89324" cy="231915"/>
          </a:xfrm>
          <a:prstGeom prst="upDownArrow">
            <a:avLst/>
          </a:prstGeom>
          <a:solidFill>
            <a:schemeClr val="bg1">
              <a:lumMod val="95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Arrow: Up-Down 36">
            <a:extLst>
              <a:ext uri="{FF2B5EF4-FFF2-40B4-BE49-F238E27FC236}">
                <a16:creationId xmlns:a16="http://schemas.microsoft.com/office/drawing/2014/main" xmlns="" id="{2CF7593C-7919-4E63-804B-F6B7657A8E2F}"/>
              </a:ext>
            </a:extLst>
          </p:cNvPr>
          <p:cNvSpPr/>
          <p:nvPr/>
        </p:nvSpPr>
        <p:spPr>
          <a:xfrm>
            <a:off x="3597587" y="4756652"/>
            <a:ext cx="89324" cy="231915"/>
          </a:xfrm>
          <a:prstGeom prst="upDownArrow">
            <a:avLst/>
          </a:prstGeom>
          <a:solidFill>
            <a:schemeClr val="bg1">
              <a:lumMod val="95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Arrow: Up-Down 38">
            <a:extLst>
              <a:ext uri="{FF2B5EF4-FFF2-40B4-BE49-F238E27FC236}">
                <a16:creationId xmlns:a16="http://schemas.microsoft.com/office/drawing/2014/main" xmlns="" id="{076E4B93-C3B6-4190-BC6E-36587CE05795}"/>
              </a:ext>
            </a:extLst>
          </p:cNvPr>
          <p:cNvSpPr/>
          <p:nvPr/>
        </p:nvSpPr>
        <p:spPr>
          <a:xfrm>
            <a:off x="3882510" y="4755700"/>
            <a:ext cx="89324" cy="231915"/>
          </a:xfrm>
          <a:prstGeom prst="upDownArrow">
            <a:avLst/>
          </a:prstGeom>
          <a:solidFill>
            <a:schemeClr val="bg1">
              <a:lumMod val="95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0" name="Arrow: Up-Down 39">
            <a:extLst>
              <a:ext uri="{FF2B5EF4-FFF2-40B4-BE49-F238E27FC236}">
                <a16:creationId xmlns:a16="http://schemas.microsoft.com/office/drawing/2014/main" xmlns="" id="{77328EDB-C137-478E-B993-EAE2F26A34A9}"/>
              </a:ext>
            </a:extLst>
          </p:cNvPr>
          <p:cNvSpPr/>
          <p:nvPr/>
        </p:nvSpPr>
        <p:spPr>
          <a:xfrm>
            <a:off x="4159739" y="4756176"/>
            <a:ext cx="89324" cy="231915"/>
          </a:xfrm>
          <a:prstGeom prst="upDownArrow">
            <a:avLst/>
          </a:prstGeom>
          <a:solidFill>
            <a:schemeClr val="bg1">
              <a:lumMod val="95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3" name="Arrow: Up-Down 42">
            <a:extLst>
              <a:ext uri="{FF2B5EF4-FFF2-40B4-BE49-F238E27FC236}">
                <a16:creationId xmlns:a16="http://schemas.microsoft.com/office/drawing/2014/main" xmlns="" id="{5A2DD4C9-46B9-4E73-82D7-22466B3680A1}"/>
              </a:ext>
            </a:extLst>
          </p:cNvPr>
          <p:cNvSpPr/>
          <p:nvPr/>
        </p:nvSpPr>
        <p:spPr>
          <a:xfrm>
            <a:off x="2764757" y="4757128"/>
            <a:ext cx="89324" cy="231915"/>
          </a:xfrm>
          <a:prstGeom prst="upDownArrow">
            <a:avLst/>
          </a:prstGeom>
          <a:solidFill>
            <a:srgbClr val="FF00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4" name="Arrow: Up-Down 43">
            <a:extLst>
              <a:ext uri="{FF2B5EF4-FFF2-40B4-BE49-F238E27FC236}">
                <a16:creationId xmlns:a16="http://schemas.microsoft.com/office/drawing/2014/main" xmlns="" id="{20BED759-9560-4FD2-85E0-8EA467180BA5}"/>
              </a:ext>
            </a:extLst>
          </p:cNvPr>
          <p:cNvSpPr/>
          <p:nvPr/>
        </p:nvSpPr>
        <p:spPr>
          <a:xfrm>
            <a:off x="3041986" y="4757604"/>
            <a:ext cx="89324" cy="231915"/>
          </a:xfrm>
          <a:prstGeom prst="upDownArrow">
            <a:avLst/>
          </a:prstGeom>
          <a:solidFill>
            <a:srgbClr val="FF00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5" name="Arrow: Up-Down 44">
            <a:extLst>
              <a:ext uri="{FF2B5EF4-FFF2-40B4-BE49-F238E27FC236}">
                <a16:creationId xmlns:a16="http://schemas.microsoft.com/office/drawing/2014/main" xmlns="" id="{6A7C92DF-9632-4622-A505-0FD727033780}"/>
              </a:ext>
            </a:extLst>
          </p:cNvPr>
          <p:cNvSpPr/>
          <p:nvPr/>
        </p:nvSpPr>
        <p:spPr>
          <a:xfrm>
            <a:off x="3319215" y="4756176"/>
            <a:ext cx="89324" cy="231915"/>
          </a:xfrm>
          <a:prstGeom prst="upDownArrow">
            <a:avLst/>
          </a:prstGeom>
          <a:solidFill>
            <a:srgbClr val="FF00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6" name="Arrow: Up-Down 45">
            <a:extLst>
              <a:ext uri="{FF2B5EF4-FFF2-40B4-BE49-F238E27FC236}">
                <a16:creationId xmlns:a16="http://schemas.microsoft.com/office/drawing/2014/main" xmlns="" id="{B6F661EA-A857-4067-B2F9-4E87A5CBB077}"/>
              </a:ext>
            </a:extLst>
          </p:cNvPr>
          <p:cNvSpPr/>
          <p:nvPr/>
        </p:nvSpPr>
        <p:spPr>
          <a:xfrm>
            <a:off x="3596444" y="4756652"/>
            <a:ext cx="89324" cy="231915"/>
          </a:xfrm>
          <a:prstGeom prst="upDownArrow">
            <a:avLst/>
          </a:prstGeom>
          <a:solidFill>
            <a:srgbClr val="FF00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 name="Arrow: Up-Down 46">
            <a:extLst>
              <a:ext uri="{FF2B5EF4-FFF2-40B4-BE49-F238E27FC236}">
                <a16:creationId xmlns:a16="http://schemas.microsoft.com/office/drawing/2014/main" xmlns="" id="{A9A29EF8-4865-46AB-9A42-4372ED106A8F}"/>
              </a:ext>
            </a:extLst>
          </p:cNvPr>
          <p:cNvSpPr/>
          <p:nvPr/>
        </p:nvSpPr>
        <p:spPr>
          <a:xfrm>
            <a:off x="3881367" y="4755700"/>
            <a:ext cx="89324" cy="231915"/>
          </a:xfrm>
          <a:prstGeom prst="upDownArrow">
            <a:avLst/>
          </a:prstGeom>
          <a:solidFill>
            <a:srgbClr val="FF00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8" name="Arrow: Up-Down 47">
            <a:extLst>
              <a:ext uri="{FF2B5EF4-FFF2-40B4-BE49-F238E27FC236}">
                <a16:creationId xmlns:a16="http://schemas.microsoft.com/office/drawing/2014/main" xmlns="" id="{E75E3909-0AAA-41EA-9DC6-7A569040955B}"/>
              </a:ext>
            </a:extLst>
          </p:cNvPr>
          <p:cNvSpPr/>
          <p:nvPr/>
        </p:nvSpPr>
        <p:spPr>
          <a:xfrm>
            <a:off x="4158596" y="4756176"/>
            <a:ext cx="89324" cy="231915"/>
          </a:xfrm>
          <a:prstGeom prst="upDownArrow">
            <a:avLst/>
          </a:prstGeom>
          <a:solidFill>
            <a:srgbClr val="FF00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Arrow: Up-Down 55">
            <a:extLst>
              <a:ext uri="{FF2B5EF4-FFF2-40B4-BE49-F238E27FC236}">
                <a16:creationId xmlns:a16="http://schemas.microsoft.com/office/drawing/2014/main" xmlns="" id="{6E560392-9930-423F-A760-98F874094A86}"/>
              </a:ext>
            </a:extLst>
          </p:cNvPr>
          <p:cNvSpPr/>
          <p:nvPr/>
        </p:nvSpPr>
        <p:spPr>
          <a:xfrm rot="16200000">
            <a:off x="5361617" y="5554973"/>
            <a:ext cx="458152" cy="1282939"/>
          </a:xfrm>
          <a:prstGeom prst="upDownArrow">
            <a:avLst/>
          </a:prstGeom>
          <a:solidFill>
            <a:srgbClr val="FF00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Rectangle 56">
            <a:extLst>
              <a:ext uri="{FF2B5EF4-FFF2-40B4-BE49-F238E27FC236}">
                <a16:creationId xmlns:a16="http://schemas.microsoft.com/office/drawing/2014/main" xmlns="" id="{B757D735-3206-4F20-A01A-D74D0B415BDC}"/>
              </a:ext>
            </a:extLst>
          </p:cNvPr>
          <p:cNvSpPr/>
          <p:nvPr/>
        </p:nvSpPr>
        <p:spPr>
          <a:xfrm>
            <a:off x="2082655" y="5786898"/>
            <a:ext cx="2764538" cy="779175"/>
          </a:xfrm>
          <a:prstGeom prst="rect">
            <a:avLst/>
          </a:prstGeom>
          <a:solidFill>
            <a:schemeClr val="accent5">
              <a:lumMod val="60000"/>
              <a:lumOff val="40000"/>
            </a:schemeClr>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i="1" dirty="0">
                <a:solidFill>
                  <a:schemeClr val="tx1"/>
                </a:solidFill>
              </a:rPr>
              <a:t>Data </a:t>
            </a:r>
          </a:p>
          <a:p>
            <a:pPr algn="ctr"/>
            <a:r>
              <a:rPr lang="en-US" sz="2400" b="1" i="1" dirty="0">
                <a:solidFill>
                  <a:schemeClr val="tx1"/>
                </a:solidFill>
              </a:rPr>
              <a:t>(Main Memory)</a:t>
            </a:r>
          </a:p>
        </p:txBody>
      </p:sp>
      <p:sp>
        <p:nvSpPr>
          <p:cNvPr id="58" name="Rectangle 57">
            <a:extLst>
              <a:ext uri="{FF2B5EF4-FFF2-40B4-BE49-F238E27FC236}">
                <a16:creationId xmlns:a16="http://schemas.microsoft.com/office/drawing/2014/main" xmlns="" id="{1D46C141-C73A-45FF-9A33-6BE26CAD7B57}"/>
              </a:ext>
            </a:extLst>
          </p:cNvPr>
          <p:cNvSpPr/>
          <p:nvPr/>
        </p:nvSpPr>
        <p:spPr>
          <a:xfrm>
            <a:off x="6324045" y="5806854"/>
            <a:ext cx="1988620" cy="779175"/>
          </a:xfrm>
          <a:prstGeom prst="rect">
            <a:avLst/>
          </a:prstGeom>
          <a:solidFill>
            <a:schemeClr val="tx1">
              <a:lumMod val="50000"/>
              <a:lumOff val="50000"/>
            </a:schemeClr>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i="1" dirty="0"/>
              <a:t>CPU Memory</a:t>
            </a:r>
          </a:p>
        </p:txBody>
      </p:sp>
      <p:sp>
        <p:nvSpPr>
          <p:cNvPr id="60" name="Rounded Rectangle 163">
            <a:extLst>
              <a:ext uri="{FF2B5EF4-FFF2-40B4-BE49-F238E27FC236}">
                <a16:creationId xmlns:a16="http://schemas.microsoft.com/office/drawing/2014/main" xmlns="" id="{7F9C6ACA-BBFB-4824-BFE8-CFA10D96B0CD}"/>
              </a:ext>
            </a:extLst>
          </p:cNvPr>
          <p:cNvSpPr/>
          <p:nvPr/>
        </p:nvSpPr>
        <p:spPr>
          <a:xfrm>
            <a:off x="7410312" y="2222132"/>
            <a:ext cx="1606877" cy="585592"/>
          </a:xfrm>
          <a:prstGeom prst="roundRect">
            <a:avLst>
              <a:gd name="adj" fmla="val 9162"/>
            </a:avLst>
          </a:prstGeom>
          <a:noFill/>
          <a:ln w="25400">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000" i="1" dirty="0">
                <a:solidFill>
                  <a:schemeClr val="tx1"/>
                </a:solidFill>
              </a:rPr>
              <a:t>Private</a:t>
            </a:r>
          </a:p>
        </p:txBody>
      </p:sp>
      <p:sp>
        <p:nvSpPr>
          <p:cNvPr id="61" name="Rounded Rectangle 163">
            <a:extLst>
              <a:ext uri="{FF2B5EF4-FFF2-40B4-BE49-F238E27FC236}">
                <a16:creationId xmlns:a16="http://schemas.microsoft.com/office/drawing/2014/main" xmlns="" id="{775A3A60-900A-40B3-954E-D15E2D788336}"/>
              </a:ext>
            </a:extLst>
          </p:cNvPr>
          <p:cNvSpPr/>
          <p:nvPr/>
        </p:nvSpPr>
        <p:spPr>
          <a:xfrm>
            <a:off x="7410312" y="2542955"/>
            <a:ext cx="1606877" cy="585592"/>
          </a:xfrm>
          <a:prstGeom prst="roundRect">
            <a:avLst>
              <a:gd name="adj" fmla="val 9162"/>
            </a:avLst>
          </a:prstGeom>
          <a:noFill/>
          <a:ln w="25400">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000" i="1" dirty="0">
                <a:solidFill>
                  <a:schemeClr val="tx1"/>
                </a:solidFill>
              </a:rPr>
              <a:t>Shared</a:t>
            </a:r>
          </a:p>
        </p:txBody>
      </p:sp>
      <p:grpSp>
        <p:nvGrpSpPr>
          <p:cNvPr id="67" name="Group 66">
            <a:extLst>
              <a:ext uri="{FF2B5EF4-FFF2-40B4-BE49-F238E27FC236}">
                <a16:creationId xmlns:a16="http://schemas.microsoft.com/office/drawing/2014/main" xmlns="" id="{E1225B29-1002-433D-8BEB-3E072B1CC3F6}"/>
              </a:ext>
            </a:extLst>
          </p:cNvPr>
          <p:cNvGrpSpPr/>
          <p:nvPr/>
        </p:nvGrpSpPr>
        <p:grpSpPr>
          <a:xfrm>
            <a:off x="6112565" y="4953242"/>
            <a:ext cx="2571558" cy="1662524"/>
            <a:chOff x="6112565" y="4953242"/>
            <a:chExt cx="2571558" cy="1662524"/>
          </a:xfrm>
        </p:grpSpPr>
        <p:cxnSp>
          <p:nvCxnSpPr>
            <p:cNvPr id="62" name="Straight Arrow Connector 61">
              <a:extLst>
                <a:ext uri="{FF2B5EF4-FFF2-40B4-BE49-F238E27FC236}">
                  <a16:creationId xmlns:a16="http://schemas.microsoft.com/office/drawing/2014/main" xmlns="" id="{2ED0423E-63F9-4EDD-B657-6005B3700502}"/>
                </a:ext>
              </a:extLst>
            </p:cNvPr>
            <p:cNvCxnSpPr>
              <a:cxnSpLocks/>
            </p:cNvCxnSpPr>
            <p:nvPr/>
          </p:nvCxnSpPr>
          <p:spPr>
            <a:xfrm>
              <a:off x="6112565" y="4953242"/>
              <a:ext cx="2571558" cy="0"/>
            </a:xfrm>
            <a:prstGeom prst="straightConnector1">
              <a:avLst/>
            </a:prstGeom>
            <a:ln w="25400">
              <a:solidFill>
                <a:schemeClr val="tx1"/>
              </a:solidFill>
              <a:prstDash val="dashDot"/>
              <a:tailEnd type="none"/>
            </a:ln>
          </p:spPr>
          <p:style>
            <a:lnRef idx="1">
              <a:schemeClr val="accent1"/>
            </a:lnRef>
            <a:fillRef idx="0">
              <a:schemeClr val="accent1"/>
            </a:fillRef>
            <a:effectRef idx="0">
              <a:schemeClr val="accent1"/>
            </a:effectRef>
            <a:fontRef idx="minor">
              <a:schemeClr val="tx1"/>
            </a:fontRef>
          </p:style>
        </p:cxnSp>
        <p:cxnSp>
          <p:nvCxnSpPr>
            <p:cNvPr id="63" name="Straight Arrow Connector 62">
              <a:extLst>
                <a:ext uri="{FF2B5EF4-FFF2-40B4-BE49-F238E27FC236}">
                  <a16:creationId xmlns:a16="http://schemas.microsoft.com/office/drawing/2014/main" xmlns="" id="{144F7BA6-2022-4716-AA98-5B5CB7254F21}"/>
                </a:ext>
              </a:extLst>
            </p:cNvPr>
            <p:cNvCxnSpPr>
              <a:cxnSpLocks/>
            </p:cNvCxnSpPr>
            <p:nvPr/>
          </p:nvCxnSpPr>
          <p:spPr>
            <a:xfrm>
              <a:off x="6112565" y="4953242"/>
              <a:ext cx="0" cy="1662524"/>
            </a:xfrm>
            <a:prstGeom prst="straightConnector1">
              <a:avLst/>
            </a:prstGeom>
            <a:ln w="25400">
              <a:solidFill>
                <a:schemeClr val="tx1"/>
              </a:solidFill>
              <a:prstDash val="dashDot"/>
              <a:tailEnd type="none"/>
            </a:ln>
          </p:spPr>
          <p:style>
            <a:lnRef idx="1">
              <a:schemeClr val="accent1"/>
            </a:lnRef>
            <a:fillRef idx="0">
              <a:schemeClr val="accent1"/>
            </a:fillRef>
            <a:effectRef idx="0">
              <a:schemeClr val="accent1"/>
            </a:effectRef>
            <a:fontRef idx="minor">
              <a:schemeClr val="tx1"/>
            </a:fontRef>
          </p:style>
        </p:cxnSp>
      </p:grpSp>
      <p:sp>
        <p:nvSpPr>
          <p:cNvPr id="65" name="Rounded Rectangle 163">
            <a:extLst>
              <a:ext uri="{FF2B5EF4-FFF2-40B4-BE49-F238E27FC236}">
                <a16:creationId xmlns:a16="http://schemas.microsoft.com/office/drawing/2014/main" xmlns="" id="{7AA82E72-AA74-4DD1-AE11-3D43F0C3F045}"/>
              </a:ext>
            </a:extLst>
          </p:cNvPr>
          <p:cNvSpPr/>
          <p:nvPr/>
        </p:nvSpPr>
        <p:spPr>
          <a:xfrm>
            <a:off x="6410264" y="4843339"/>
            <a:ext cx="2591479" cy="585592"/>
          </a:xfrm>
          <a:prstGeom prst="roundRect">
            <a:avLst>
              <a:gd name="adj" fmla="val 9162"/>
            </a:avLst>
          </a:prstGeom>
          <a:noFill/>
          <a:ln w="25400">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000" i="1">
                <a:solidFill>
                  <a:schemeClr val="tx1"/>
                </a:solidFill>
              </a:rPr>
              <a:t>CPU-side memory</a:t>
            </a:r>
            <a:endParaRPr lang="en-US" sz="2000" i="1" dirty="0">
              <a:solidFill>
                <a:schemeClr val="tx1"/>
              </a:solidFill>
            </a:endParaRPr>
          </a:p>
        </p:txBody>
      </p:sp>
      <p:sp>
        <p:nvSpPr>
          <p:cNvPr id="66" name="Rounded Rectangle 163">
            <a:extLst>
              <a:ext uri="{FF2B5EF4-FFF2-40B4-BE49-F238E27FC236}">
                <a16:creationId xmlns:a16="http://schemas.microsoft.com/office/drawing/2014/main" xmlns="" id="{F25D6553-F099-4353-923F-BB45C1B8D030}"/>
              </a:ext>
            </a:extLst>
          </p:cNvPr>
          <p:cNvSpPr/>
          <p:nvPr/>
        </p:nvSpPr>
        <p:spPr>
          <a:xfrm>
            <a:off x="6410265" y="4462904"/>
            <a:ext cx="2591478" cy="585592"/>
          </a:xfrm>
          <a:prstGeom prst="roundRect">
            <a:avLst>
              <a:gd name="adj" fmla="val 9162"/>
            </a:avLst>
          </a:prstGeom>
          <a:noFill/>
          <a:ln w="25400">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000" i="1">
                <a:solidFill>
                  <a:schemeClr val="tx1"/>
                </a:solidFill>
              </a:rPr>
              <a:t>GPU-side memory</a:t>
            </a:r>
            <a:endParaRPr lang="en-US" sz="2000" i="1" dirty="0">
              <a:solidFill>
                <a:schemeClr val="tx1"/>
              </a:solidFill>
            </a:endParaRPr>
          </a:p>
        </p:txBody>
      </p:sp>
      <p:sp>
        <p:nvSpPr>
          <p:cNvPr id="49" name="Title 1">
            <a:extLst>
              <a:ext uri="{FF2B5EF4-FFF2-40B4-BE49-F238E27FC236}">
                <a16:creationId xmlns:a16="http://schemas.microsoft.com/office/drawing/2014/main" xmlns="" id="{8FBAB047-939E-49EA-904A-8ACA28C99B69}"/>
              </a:ext>
            </a:extLst>
          </p:cNvPr>
          <p:cNvSpPr>
            <a:spLocks noGrp="1"/>
          </p:cNvSpPr>
          <p:nvPr>
            <p:ph type="title"/>
          </p:nvPr>
        </p:nvSpPr>
        <p:spPr>
          <a:xfrm>
            <a:off x="457200" y="130604"/>
            <a:ext cx="8229600" cy="847546"/>
          </a:xfrm>
        </p:spPr>
        <p:txBody>
          <a:bodyPr>
            <a:normAutofit/>
          </a:bodyPr>
          <a:lstStyle/>
          <a:p>
            <a:pPr algn="ctr"/>
            <a:r>
              <a:rPr lang="en-US" dirty="0"/>
              <a:t>Bottlenecks of GPU Virtual Memory</a:t>
            </a:r>
          </a:p>
        </p:txBody>
      </p:sp>
      <p:sp>
        <p:nvSpPr>
          <p:cNvPr id="4" name="Slide Number Placeholder 3"/>
          <p:cNvSpPr>
            <a:spLocks noGrp="1"/>
          </p:cNvSpPr>
          <p:nvPr>
            <p:ph type="sldNum" sz="quarter" idx="12"/>
          </p:nvPr>
        </p:nvSpPr>
        <p:spPr>
          <a:xfrm>
            <a:off x="6836777" y="6356351"/>
            <a:ext cx="2057400" cy="365125"/>
          </a:xfrm>
        </p:spPr>
        <p:txBody>
          <a:bodyPr/>
          <a:lstStyle/>
          <a:p>
            <a:fld id="{77AF78F1-1351-49FC-8CFD-3ED7E06BAC03}" type="slidenum">
              <a:rPr lang="en-US" smtClean="0"/>
              <a:t>2</a:t>
            </a:fld>
            <a:endParaRPr lang="en-US"/>
          </a:p>
        </p:txBody>
      </p:sp>
    </p:spTree>
    <p:extLst>
      <p:ext uri="{BB962C8B-B14F-4D97-AF65-F5344CB8AC3E}">
        <p14:creationId xmlns:p14="http://schemas.microsoft.com/office/powerpoint/2010/main" val="1258448947"/>
      </p:ext>
    </p:extLst>
  </p:cSld>
  <p:clrMapOvr>
    <a:masterClrMapping/>
  </p:clrMapOvr>
  <mc:AlternateContent xmlns:mc="http://schemas.openxmlformats.org/markup-compatibility/2006" xmlns:p14="http://schemas.microsoft.com/office/powerpoint/2010/main">
    <mc:Choice Requires="p14">
      <p:transition spd="slow" p14:dur="2000" advTm="3525"/>
    </mc:Choice>
    <mc:Fallback xmlns="">
      <p:transition spd="slow" advTm="3525"/>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xmlns="" id="{730EBD62-08AC-46F3-A28B-F9DB3F2A1972}"/>
              </a:ext>
            </a:extLst>
          </p:cNvPr>
          <p:cNvSpPr/>
          <p:nvPr/>
        </p:nvSpPr>
        <p:spPr>
          <a:xfrm>
            <a:off x="2107359" y="1146481"/>
            <a:ext cx="1558637" cy="789709"/>
          </a:xfrm>
          <a:prstGeom prst="rect">
            <a:avLst/>
          </a:prstGeom>
          <a:solidFill>
            <a:schemeClr val="accent5">
              <a:lumMod val="75000"/>
              <a:alpha val="25000"/>
            </a:schemeClr>
          </a:solidFill>
          <a:ln w="25400">
            <a:solidFill>
              <a:schemeClr val="tx1">
                <a:alpha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i="1" dirty="0"/>
              <a:t>GPU Core</a:t>
            </a:r>
          </a:p>
        </p:txBody>
      </p:sp>
      <p:sp>
        <p:nvSpPr>
          <p:cNvPr id="15" name="Rectangle 14">
            <a:extLst>
              <a:ext uri="{FF2B5EF4-FFF2-40B4-BE49-F238E27FC236}">
                <a16:creationId xmlns:a16="http://schemas.microsoft.com/office/drawing/2014/main" xmlns="" id="{7CB174CE-5F56-4A6E-A972-C0A76B75801D}"/>
              </a:ext>
            </a:extLst>
          </p:cNvPr>
          <p:cNvSpPr/>
          <p:nvPr/>
        </p:nvSpPr>
        <p:spPr>
          <a:xfrm>
            <a:off x="2107359" y="1936190"/>
            <a:ext cx="1558637" cy="447183"/>
          </a:xfrm>
          <a:prstGeom prst="rect">
            <a:avLst/>
          </a:prstGeom>
          <a:solidFill>
            <a:schemeClr val="accent4">
              <a:lumMod val="40000"/>
              <a:lumOff val="60000"/>
              <a:alpha val="25000"/>
            </a:schemeClr>
          </a:solidFill>
          <a:ln w="25400">
            <a:solidFill>
              <a:schemeClr val="tx1">
                <a:alpha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i="1" dirty="0">
                <a:solidFill>
                  <a:schemeClr val="bg1"/>
                </a:solidFill>
              </a:rPr>
              <a:t>Private TLB</a:t>
            </a:r>
          </a:p>
        </p:txBody>
      </p:sp>
      <p:sp>
        <p:nvSpPr>
          <p:cNvPr id="3" name="Rectangle 2">
            <a:extLst>
              <a:ext uri="{FF2B5EF4-FFF2-40B4-BE49-F238E27FC236}">
                <a16:creationId xmlns:a16="http://schemas.microsoft.com/office/drawing/2014/main" xmlns="" id="{785FD01A-3115-4651-A65B-6C332888F4FB}"/>
              </a:ext>
            </a:extLst>
          </p:cNvPr>
          <p:cNvSpPr/>
          <p:nvPr/>
        </p:nvSpPr>
        <p:spPr>
          <a:xfrm>
            <a:off x="5725301" y="1146480"/>
            <a:ext cx="1558637" cy="789709"/>
          </a:xfrm>
          <a:prstGeom prst="rect">
            <a:avLst/>
          </a:prstGeom>
          <a:solidFill>
            <a:schemeClr val="accent5">
              <a:lumMod val="75000"/>
              <a:alpha val="25000"/>
            </a:schemeClr>
          </a:solidFill>
          <a:ln w="25400">
            <a:solidFill>
              <a:schemeClr val="tx1">
                <a:alpha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i="1" dirty="0"/>
              <a:t>GPU Core</a:t>
            </a:r>
          </a:p>
        </p:txBody>
      </p:sp>
      <p:sp>
        <p:nvSpPr>
          <p:cNvPr id="8" name="Rectangle 7">
            <a:extLst>
              <a:ext uri="{FF2B5EF4-FFF2-40B4-BE49-F238E27FC236}">
                <a16:creationId xmlns:a16="http://schemas.microsoft.com/office/drawing/2014/main" xmlns="" id="{DF8C24FE-74E4-4658-B0F6-ED4639A80C43}"/>
              </a:ext>
            </a:extLst>
          </p:cNvPr>
          <p:cNvSpPr/>
          <p:nvPr/>
        </p:nvSpPr>
        <p:spPr>
          <a:xfrm>
            <a:off x="3919016" y="1146481"/>
            <a:ext cx="1558637" cy="789709"/>
          </a:xfrm>
          <a:prstGeom prst="rect">
            <a:avLst/>
          </a:prstGeom>
          <a:solidFill>
            <a:schemeClr val="accent5">
              <a:lumMod val="75000"/>
              <a:alpha val="25000"/>
            </a:schemeClr>
          </a:solidFill>
          <a:ln w="25400">
            <a:solidFill>
              <a:schemeClr val="tx1">
                <a:alpha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i="1" dirty="0"/>
              <a:t>GPU Core</a:t>
            </a:r>
          </a:p>
        </p:txBody>
      </p:sp>
      <p:sp>
        <p:nvSpPr>
          <p:cNvPr id="10" name="Rectangle 9">
            <a:extLst>
              <a:ext uri="{FF2B5EF4-FFF2-40B4-BE49-F238E27FC236}">
                <a16:creationId xmlns:a16="http://schemas.microsoft.com/office/drawing/2014/main" xmlns="" id="{BB677EB0-95E7-486D-8B24-89E31EB890D1}"/>
              </a:ext>
            </a:extLst>
          </p:cNvPr>
          <p:cNvSpPr/>
          <p:nvPr/>
        </p:nvSpPr>
        <p:spPr>
          <a:xfrm>
            <a:off x="325316" y="1149244"/>
            <a:ext cx="1558637" cy="789709"/>
          </a:xfrm>
          <a:prstGeom prst="rect">
            <a:avLst/>
          </a:prstGeom>
          <a:solidFill>
            <a:schemeClr val="accent5">
              <a:lumMod val="75000"/>
              <a:alpha val="25000"/>
            </a:schemeClr>
          </a:solidFill>
          <a:ln w="25400">
            <a:solidFill>
              <a:schemeClr val="tx1">
                <a:alpha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i="1" dirty="0"/>
              <a:t>GPU Core</a:t>
            </a:r>
          </a:p>
        </p:txBody>
      </p:sp>
      <p:sp>
        <p:nvSpPr>
          <p:cNvPr id="16" name="Rectangle 15">
            <a:extLst>
              <a:ext uri="{FF2B5EF4-FFF2-40B4-BE49-F238E27FC236}">
                <a16:creationId xmlns:a16="http://schemas.microsoft.com/office/drawing/2014/main" xmlns="" id="{9513B627-991C-4F05-8364-A25C312F43F6}"/>
              </a:ext>
            </a:extLst>
          </p:cNvPr>
          <p:cNvSpPr/>
          <p:nvPr/>
        </p:nvSpPr>
        <p:spPr>
          <a:xfrm>
            <a:off x="2470451" y="2999084"/>
            <a:ext cx="2089474" cy="576272"/>
          </a:xfrm>
          <a:prstGeom prst="rect">
            <a:avLst/>
          </a:prstGeom>
          <a:solidFill>
            <a:schemeClr val="accent4">
              <a:lumMod val="60000"/>
              <a:lumOff val="40000"/>
              <a:alpha val="25000"/>
            </a:schemeClr>
          </a:solidFill>
          <a:ln w="25400">
            <a:solidFill>
              <a:schemeClr val="tx1">
                <a:alpha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i="1" dirty="0">
                <a:solidFill>
                  <a:schemeClr val="bg1"/>
                </a:solidFill>
              </a:rPr>
              <a:t>Shared TLB</a:t>
            </a:r>
          </a:p>
        </p:txBody>
      </p:sp>
      <p:sp>
        <p:nvSpPr>
          <p:cNvPr id="26" name="Rectangle 25">
            <a:extLst>
              <a:ext uri="{FF2B5EF4-FFF2-40B4-BE49-F238E27FC236}">
                <a16:creationId xmlns:a16="http://schemas.microsoft.com/office/drawing/2014/main" xmlns="" id="{03F4CAD8-9CC3-452E-B018-55ACE9F44572}"/>
              </a:ext>
            </a:extLst>
          </p:cNvPr>
          <p:cNvSpPr/>
          <p:nvPr/>
        </p:nvSpPr>
        <p:spPr>
          <a:xfrm>
            <a:off x="325316" y="1938953"/>
            <a:ext cx="1558637" cy="447183"/>
          </a:xfrm>
          <a:prstGeom prst="rect">
            <a:avLst/>
          </a:prstGeom>
          <a:solidFill>
            <a:schemeClr val="accent4">
              <a:lumMod val="40000"/>
              <a:lumOff val="60000"/>
              <a:alpha val="25000"/>
            </a:schemeClr>
          </a:solidFill>
          <a:ln w="25400">
            <a:solidFill>
              <a:schemeClr val="tx1">
                <a:alpha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i="1" dirty="0">
                <a:solidFill>
                  <a:schemeClr val="bg1"/>
                </a:solidFill>
              </a:rPr>
              <a:t>Private TLB</a:t>
            </a:r>
          </a:p>
        </p:txBody>
      </p:sp>
      <p:sp>
        <p:nvSpPr>
          <p:cNvPr id="27" name="Rectangle 26">
            <a:extLst>
              <a:ext uri="{FF2B5EF4-FFF2-40B4-BE49-F238E27FC236}">
                <a16:creationId xmlns:a16="http://schemas.microsoft.com/office/drawing/2014/main" xmlns="" id="{8824E63A-8DD0-44C5-A3B9-6960A4E9FC7C}"/>
              </a:ext>
            </a:extLst>
          </p:cNvPr>
          <p:cNvSpPr/>
          <p:nvPr/>
        </p:nvSpPr>
        <p:spPr>
          <a:xfrm>
            <a:off x="2469308" y="3987646"/>
            <a:ext cx="2089474" cy="747641"/>
          </a:xfrm>
          <a:prstGeom prst="rect">
            <a:avLst/>
          </a:prstGeom>
          <a:solidFill>
            <a:schemeClr val="accent4">
              <a:lumMod val="60000"/>
              <a:lumOff val="40000"/>
              <a:alpha val="25000"/>
            </a:schemeClr>
          </a:solidFill>
          <a:ln w="25400">
            <a:solidFill>
              <a:schemeClr val="tx1">
                <a:alpha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i="1" dirty="0">
                <a:solidFill>
                  <a:schemeClr val="bg1"/>
                </a:solidFill>
              </a:rPr>
              <a:t>Page Table Walkers</a:t>
            </a:r>
          </a:p>
        </p:txBody>
      </p:sp>
      <p:sp>
        <p:nvSpPr>
          <p:cNvPr id="28" name="Rectangle 27">
            <a:extLst>
              <a:ext uri="{FF2B5EF4-FFF2-40B4-BE49-F238E27FC236}">
                <a16:creationId xmlns:a16="http://schemas.microsoft.com/office/drawing/2014/main" xmlns="" id="{DE6923CD-3BA5-44E3-8A89-58D8BB68FF52}"/>
              </a:ext>
            </a:extLst>
          </p:cNvPr>
          <p:cNvSpPr/>
          <p:nvPr/>
        </p:nvSpPr>
        <p:spPr>
          <a:xfrm>
            <a:off x="2082656" y="5027679"/>
            <a:ext cx="2764538" cy="759219"/>
          </a:xfrm>
          <a:prstGeom prst="rect">
            <a:avLst/>
          </a:prstGeom>
          <a:solidFill>
            <a:schemeClr val="accent5">
              <a:lumMod val="60000"/>
              <a:lumOff val="40000"/>
              <a:alpha val="25000"/>
            </a:schemeClr>
          </a:solidFill>
          <a:ln w="25400">
            <a:solidFill>
              <a:schemeClr val="tx1">
                <a:alpha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i="1" dirty="0">
                <a:solidFill>
                  <a:schemeClr val="bg1"/>
                </a:solidFill>
              </a:rPr>
              <a:t>Page Table</a:t>
            </a:r>
          </a:p>
          <a:p>
            <a:pPr algn="ctr"/>
            <a:r>
              <a:rPr lang="en-US" sz="2400" b="1" i="1" dirty="0">
                <a:solidFill>
                  <a:schemeClr val="bg1"/>
                </a:solidFill>
              </a:rPr>
              <a:t>(Main memory)</a:t>
            </a:r>
          </a:p>
        </p:txBody>
      </p:sp>
      <p:sp>
        <p:nvSpPr>
          <p:cNvPr id="17" name="Rectangle 16">
            <a:extLst>
              <a:ext uri="{FF2B5EF4-FFF2-40B4-BE49-F238E27FC236}">
                <a16:creationId xmlns:a16="http://schemas.microsoft.com/office/drawing/2014/main" xmlns="" id="{FCB778CA-CC1E-4B5B-90DE-FD3EAC603DCF}"/>
              </a:ext>
            </a:extLst>
          </p:cNvPr>
          <p:cNvSpPr/>
          <p:nvPr/>
        </p:nvSpPr>
        <p:spPr>
          <a:xfrm>
            <a:off x="3919015" y="1936248"/>
            <a:ext cx="1558637" cy="447183"/>
          </a:xfrm>
          <a:prstGeom prst="rect">
            <a:avLst/>
          </a:prstGeom>
          <a:solidFill>
            <a:schemeClr val="accent4">
              <a:lumMod val="40000"/>
              <a:lumOff val="60000"/>
              <a:alpha val="25000"/>
            </a:schemeClr>
          </a:solidFill>
          <a:ln w="25400">
            <a:solidFill>
              <a:schemeClr val="tx1">
                <a:alpha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i="1" dirty="0">
                <a:solidFill>
                  <a:schemeClr val="bg1"/>
                </a:solidFill>
              </a:rPr>
              <a:t>Private TLB</a:t>
            </a:r>
          </a:p>
        </p:txBody>
      </p:sp>
      <p:sp>
        <p:nvSpPr>
          <p:cNvPr id="18" name="Rectangle 17">
            <a:extLst>
              <a:ext uri="{FF2B5EF4-FFF2-40B4-BE49-F238E27FC236}">
                <a16:creationId xmlns:a16="http://schemas.microsoft.com/office/drawing/2014/main" xmlns="" id="{47568088-6253-4F64-BBB9-A9998A496BA4}"/>
              </a:ext>
            </a:extLst>
          </p:cNvPr>
          <p:cNvSpPr/>
          <p:nvPr/>
        </p:nvSpPr>
        <p:spPr>
          <a:xfrm>
            <a:off x="5725301" y="1942276"/>
            <a:ext cx="1558637" cy="447183"/>
          </a:xfrm>
          <a:prstGeom prst="rect">
            <a:avLst/>
          </a:prstGeom>
          <a:solidFill>
            <a:schemeClr val="accent4">
              <a:lumMod val="40000"/>
              <a:lumOff val="60000"/>
              <a:alpha val="25000"/>
            </a:schemeClr>
          </a:solidFill>
          <a:ln w="25400">
            <a:solidFill>
              <a:schemeClr val="tx1">
                <a:alpha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i="1" dirty="0">
                <a:solidFill>
                  <a:schemeClr val="bg1"/>
                </a:solidFill>
              </a:rPr>
              <a:t>Private TLB</a:t>
            </a:r>
          </a:p>
        </p:txBody>
      </p:sp>
      <p:sp>
        <p:nvSpPr>
          <p:cNvPr id="6" name="Arrow: Down 5">
            <a:extLst>
              <a:ext uri="{FF2B5EF4-FFF2-40B4-BE49-F238E27FC236}">
                <a16:creationId xmlns:a16="http://schemas.microsoft.com/office/drawing/2014/main" xmlns="" id="{BB723448-3C4C-464B-AE78-51814078DA57}"/>
              </a:ext>
            </a:extLst>
          </p:cNvPr>
          <p:cNvSpPr/>
          <p:nvPr/>
        </p:nvSpPr>
        <p:spPr>
          <a:xfrm>
            <a:off x="2626764" y="2493360"/>
            <a:ext cx="217932" cy="434273"/>
          </a:xfrm>
          <a:prstGeom prst="downArrow">
            <a:avLst/>
          </a:prstGeom>
          <a:solidFill>
            <a:schemeClr val="bg1">
              <a:lumMod val="85000"/>
            </a:schemeClr>
          </a:solid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Arrow: Down 18">
            <a:extLst>
              <a:ext uri="{FF2B5EF4-FFF2-40B4-BE49-F238E27FC236}">
                <a16:creationId xmlns:a16="http://schemas.microsoft.com/office/drawing/2014/main" xmlns="" id="{C6D19B96-2A51-4788-881B-FA07B25694DB}"/>
              </a:ext>
            </a:extLst>
          </p:cNvPr>
          <p:cNvSpPr/>
          <p:nvPr/>
        </p:nvSpPr>
        <p:spPr>
          <a:xfrm>
            <a:off x="3331363" y="3628837"/>
            <a:ext cx="429354" cy="310508"/>
          </a:xfrm>
          <a:prstGeom prst="downArrow">
            <a:avLst/>
          </a:prstGeom>
          <a:solidFill>
            <a:schemeClr val="bg1">
              <a:lumMod val="85000"/>
              <a:alpha val="25000"/>
            </a:schemeClr>
          </a:solidFill>
          <a:ln w="22225">
            <a:solidFill>
              <a:schemeClr val="tx1">
                <a:alpha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Arrow: Down 20">
            <a:extLst>
              <a:ext uri="{FF2B5EF4-FFF2-40B4-BE49-F238E27FC236}">
                <a16:creationId xmlns:a16="http://schemas.microsoft.com/office/drawing/2014/main" xmlns="" id="{9359A06D-9939-492F-8716-DD3E644ABE0E}"/>
              </a:ext>
            </a:extLst>
          </p:cNvPr>
          <p:cNvSpPr/>
          <p:nvPr/>
        </p:nvSpPr>
        <p:spPr>
          <a:xfrm>
            <a:off x="3162763" y="2481518"/>
            <a:ext cx="217932" cy="434273"/>
          </a:xfrm>
          <a:prstGeom prst="downArrow">
            <a:avLst/>
          </a:prstGeom>
          <a:solidFill>
            <a:schemeClr val="bg1">
              <a:lumMod val="85000"/>
            </a:schemeClr>
          </a:solid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Arrow: Down 22">
            <a:extLst>
              <a:ext uri="{FF2B5EF4-FFF2-40B4-BE49-F238E27FC236}">
                <a16:creationId xmlns:a16="http://schemas.microsoft.com/office/drawing/2014/main" xmlns="" id="{C19B1946-411A-4E2B-85B8-CB3A4CED92F0}"/>
              </a:ext>
            </a:extLst>
          </p:cNvPr>
          <p:cNvSpPr/>
          <p:nvPr/>
        </p:nvSpPr>
        <p:spPr>
          <a:xfrm>
            <a:off x="3701083" y="2493360"/>
            <a:ext cx="217932" cy="434273"/>
          </a:xfrm>
          <a:prstGeom prst="downArrow">
            <a:avLst/>
          </a:prstGeom>
          <a:solidFill>
            <a:schemeClr val="bg1">
              <a:lumMod val="85000"/>
            </a:schemeClr>
          </a:solid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Arrow: Down 23">
            <a:extLst>
              <a:ext uri="{FF2B5EF4-FFF2-40B4-BE49-F238E27FC236}">
                <a16:creationId xmlns:a16="http://schemas.microsoft.com/office/drawing/2014/main" xmlns="" id="{F45CA4AD-B46D-4E7A-8A3A-C7440FBFE1C4}"/>
              </a:ext>
            </a:extLst>
          </p:cNvPr>
          <p:cNvSpPr/>
          <p:nvPr/>
        </p:nvSpPr>
        <p:spPr>
          <a:xfrm>
            <a:off x="4237082" y="2481518"/>
            <a:ext cx="217932" cy="434273"/>
          </a:xfrm>
          <a:prstGeom prst="downArrow">
            <a:avLst/>
          </a:prstGeom>
          <a:solidFill>
            <a:schemeClr val="bg1">
              <a:lumMod val="85000"/>
            </a:schemeClr>
          </a:solid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25" name="Straight Arrow Connector 24">
            <a:extLst>
              <a:ext uri="{FF2B5EF4-FFF2-40B4-BE49-F238E27FC236}">
                <a16:creationId xmlns:a16="http://schemas.microsoft.com/office/drawing/2014/main" xmlns="" id="{4823EDA6-AEB5-4B69-99CB-9F42A9CA33A5}"/>
              </a:ext>
            </a:extLst>
          </p:cNvPr>
          <p:cNvCxnSpPr>
            <a:cxnSpLocks/>
          </p:cNvCxnSpPr>
          <p:nvPr/>
        </p:nvCxnSpPr>
        <p:spPr>
          <a:xfrm>
            <a:off x="462583" y="2695575"/>
            <a:ext cx="8221540" cy="0"/>
          </a:xfrm>
          <a:prstGeom prst="straightConnector1">
            <a:avLst/>
          </a:prstGeom>
          <a:ln w="25400">
            <a:solidFill>
              <a:schemeClr val="tx1"/>
            </a:solidFill>
            <a:prstDash val="dashDot"/>
            <a:tailEnd type="none"/>
          </a:ln>
        </p:spPr>
        <p:style>
          <a:lnRef idx="1">
            <a:schemeClr val="accent1"/>
          </a:lnRef>
          <a:fillRef idx="0">
            <a:schemeClr val="accent1"/>
          </a:fillRef>
          <a:effectRef idx="0">
            <a:schemeClr val="accent1"/>
          </a:effectRef>
          <a:fontRef idx="minor">
            <a:schemeClr val="tx1"/>
          </a:fontRef>
        </p:style>
      </p:cxnSp>
      <p:sp>
        <p:nvSpPr>
          <p:cNvPr id="29" name="Arrow: Down 28">
            <a:extLst>
              <a:ext uri="{FF2B5EF4-FFF2-40B4-BE49-F238E27FC236}">
                <a16:creationId xmlns:a16="http://schemas.microsoft.com/office/drawing/2014/main" xmlns="" id="{050A3C44-821F-4F17-8382-6CD2DF07E779}"/>
              </a:ext>
            </a:extLst>
          </p:cNvPr>
          <p:cNvSpPr/>
          <p:nvPr/>
        </p:nvSpPr>
        <p:spPr>
          <a:xfrm>
            <a:off x="2626764" y="2493360"/>
            <a:ext cx="217932" cy="434273"/>
          </a:xfrm>
          <a:prstGeom prst="downArrow">
            <a:avLst/>
          </a:prstGeom>
          <a:solidFill>
            <a:srgbClr val="FF0000"/>
          </a:solid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Arrow: Down 29">
            <a:extLst>
              <a:ext uri="{FF2B5EF4-FFF2-40B4-BE49-F238E27FC236}">
                <a16:creationId xmlns:a16="http://schemas.microsoft.com/office/drawing/2014/main" xmlns="" id="{F741E9E3-208C-4553-B16C-91D164727F1A}"/>
              </a:ext>
            </a:extLst>
          </p:cNvPr>
          <p:cNvSpPr/>
          <p:nvPr/>
        </p:nvSpPr>
        <p:spPr>
          <a:xfrm>
            <a:off x="3162763" y="2481518"/>
            <a:ext cx="217932" cy="434273"/>
          </a:xfrm>
          <a:prstGeom prst="downArrow">
            <a:avLst/>
          </a:prstGeom>
          <a:solidFill>
            <a:srgbClr val="FF0000"/>
          </a:solid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Arrow: Down 30">
            <a:extLst>
              <a:ext uri="{FF2B5EF4-FFF2-40B4-BE49-F238E27FC236}">
                <a16:creationId xmlns:a16="http://schemas.microsoft.com/office/drawing/2014/main" xmlns="" id="{998F5DB7-BDC9-46B2-B574-8D4811F9E082}"/>
              </a:ext>
            </a:extLst>
          </p:cNvPr>
          <p:cNvSpPr/>
          <p:nvPr/>
        </p:nvSpPr>
        <p:spPr>
          <a:xfrm>
            <a:off x="3701083" y="2493360"/>
            <a:ext cx="217932" cy="434273"/>
          </a:xfrm>
          <a:prstGeom prst="downArrow">
            <a:avLst/>
          </a:prstGeom>
          <a:solidFill>
            <a:srgbClr val="FF0000"/>
          </a:solid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Arrow: Down 31">
            <a:extLst>
              <a:ext uri="{FF2B5EF4-FFF2-40B4-BE49-F238E27FC236}">
                <a16:creationId xmlns:a16="http://schemas.microsoft.com/office/drawing/2014/main" xmlns="" id="{C0C3DE01-5D95-47E3-8786-2A362B2CE61E}"/>
              </a:ext>
            </a:extLst>
          </p:cNvPr>
          <p:cNvSpPr/>
          <p:nvPr/>
        </p:nvSpPr>
        <p:spPr>
          <a:xfrm>
            <a:off x="4237082" y="2481518"/>
            <a:ext cx="217932" cy="434273"/>
          </a:xfrm>
          <a:prstGeom prst="downArrow">
            <a:avLst/>
          </a:prstGeom>
          <a:solidFill>
            <a:srgbClr val="FF0000"/>
          </a:solid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Arrow: Up-Down 6">
            <a:extLst>
              <a:ext uri="{FF2B5EF4-FFF2-40B4-BE49-F238E27FC236}">
                <a16:creationId xmlns:a16="http://schemas.microsoft.com/office/drawing/2014/main" xmlns="" id="{7944B6F0-577B-44C0-B856-C4E144FC3108}"/>
              </a:ext>
            </a:extLst>
          </p:cNvPr>
          <p:cNvSpPr/>
          <p:nvPr/>
        </p:nvSpPr>
        <p:spPr>
          <a:xfrm>
            <a:off x="2765900" y="4757128"/>
            <a:ext cx="89324" cy="231915"/>
          </a:xfrm>
          <a:prstGeom prst="upDownArrow">
            <a:avLst/>
          </a:prstGeom>
          <a:solidFill>
            <a:schemeClr val="bg1">
              <a:lumMod val="95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Arrow: Up-Down 33">
            <a:extLst>
              <a:ext uri="{FF2B5EF4-FFF2-40B4-BE49-F238E27FC236}">
                <a16:creationId xmlns:a16="http://schemas.microsoft.com/office/drawing/2014/main" xmlns="" id="{49D3A7D9-3B21-44F7-A5DE-A11DB2764D9A}"/>
              </a:ext>
            </a:extLst>
          </p:cNvPr>
          <p:cNvSpPr/>
          <p:nvPr/>
        </p:nvSpPr>
        <p:spPr>
          <a:xfrm>
            <a:off x="3043129" y="4757604"/>
            <a:ext cx="89324" cy="231915"/>
          </a:xfrm>
          <a:prstGeom prst="upDownArrow">
            <a:avLst/>
          </a:prstGeom>
          <a:solidFill>
            <a:schemeClr val="bg1">
              <a:lumMod val="95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Arrow: Up-Down 35">
            <a:extLst>
              <a:ext uri="{FF2B5EF4-FFF2-40B4-BE49-F238E27FC236}">
                <a16:creationId xmlns:a16="http://schemas.microsoft.com/office/drawing/2014/main" xmlns="" id="{6D9159C4-CC20-4A9B-9329-46AEA3652A53}"/>
              </a:ext>
            </a:extLst>
          </p:cNvPr>
          <p:cNvSpPr/>
          <p:nvPr/>
        </p:nvSpPr>
        <p:spPr>
          <a:xfrm>
            <a:off x="3320358" y="4756176"/>
            <a:ext cx="89324" cy="231915"/>
          </a:xfrm>
          <a:prstGeom prst="upDownArrow">
            <a:avLst/>
          </a:prstGeom>
          <a:solidFill>
            <a:schemeClr val="bg1">
              <a:lumMod val="95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Arrow: Up-Down 36">
            <a:extLst>
              <a:ext uri="{FF2B5EF4-FFF2-40B4-BE49-F238E27FC236}">
                <a16:creationId xmlns:a16="http://schemas.microsoft.com/office/drawing/2014/main" xmlns="" id="{2CF7593C-7919-4E63-804B-F6B7657A8E2F}"/>
              </a:ext>
            </a:extLst>
          </p:cNvPr>
          <p:cNvSpPr/>
          <p:nvPr/>
        </p:nvSpPr>
        <p:spPr>
          <a:xfrm>
            <a:off x="3597587" y="4756652"/>
            <a:ext cx="89324" cy="231915"/>
          </a:xfrm>
          <a:prstGeom prst="upDownArrow">
            <a:avLst/>
          </a:prstGeom>
          <a:solidFill>
            <a:schemeClr val="bg1">
              <a:lumMod val="95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Arrow: Up-Down 38">
            <a:extLst>
              <a:ext uri="{FF2B5EF4-FFF2-40B4-BE49-F238E27FC236}">
                <a16:creationId xmlns:a16="http://schemas.microsoft.com/office/drawing/2014/main" xmlns="" id="{076E4B93-C3B6-4190-BC6E-36587CE05795}"/>
              </a:ext>
            </a:extLst>
          </p:cNvPr>
          <p:cNvSpPr/>
          <p:nvPr/>
        </p:nvSpPr>
        <p:spPr>
          <a:xfrm>
            <a:off x="3882510" y="4755700"/>
            <a:ext cx="89324" cy="231915"/>
          </a:xfrm>
          <a:prstGeom prst="upDownArrow">
            <a:avLst/>
          </a:prstGeom>
          <a:solidFill>
            <a:schemeClr val="bg1">
              <a:lumMod val="95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0" name="Arrow: Up-Down 39">
            <a:extLst>
              <a:ext uri="{FF2B5EF4-FFF2-40B4-BE49-F238E27FC236}">
                <a16:creationId xmlns:a16="http://schemas.microsoft.com/office/drawing/2014/main" xmlns="" id="{77328EDB-C137-478E-B993-EAE2F26A34A9}"/>
              </a:ext>
            </a:extLst>
          </p:cNvPr>
          <p:cNvSpPr/>
          <p:nvPr/>
        </p:nvSpPr>
        <p:spPr>
          <a:xfrm>
            <a:off x="4159739" y="4756176"/>
            <a:ext cx="89324" cy="231915"/>
          </a:xfrm>
          <a:prstGeom prst="upDownArrow">
            <a:avLst/>
          </a:prstGeom>
          <a:solidFill>
            <a:schemeClr val="bg1">
              <a:lumMod val="95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3" name="Arrow: Up-Down 42">
            <a:extLst>
              <a:ext uri="{FF2B5EF4-FFF2-40B4-BE49-F238E27FC236}">
                <a16:creationId xmlns:a16="http://schemas.microsoft.com/office/drawing/2014/main" xmlns="" id="{5A2DD4C9-46B9-4E73-82D7-22466B3680A1}"/>
              </a:ext>
            </a:extLst>
          </p:cNvPr>
          <p:cNvSpPr/>
          <p:nvPr/>
        </p:nvSpPr>
        <p:spPr>
          <a:xfrm>
            <a:off x="2764757" y="4757128"/>
            <a:ext cx="89324" cy="231915"/>
          </a:xfrm>
          <a:prstGeom prst="upDownArrow">
            <a:avLst/>
          </a:prstGeom>
          <a:solidFill>
            <a:srgbClr val="FF00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4" name="Arrow: Up-Down 43">
            <a:extLst>
              <a:ext uri="{FF2B5EF4-FFF2-40B4-BE49-F238E27FC236}">
                <a16:creationId xmlns:a16="http://schemas.microsoft.com/office/drawing/2014/main" xmlns="" id="{20BED759-9560-4FD2-85E0-8EA467180BA5}"/>
              </a:ext>
            </a:extLst>
          </p:cNvPr>
          <p:cNvSpPr/>
          <p:nvPr/>
        </p:nvSpPr>
        <p:spPr>
          <a:xfrm>
            <a:off x="3041986" y="4757604"/>
            <a:ext cx="89324" cy="231915"/>
          </a:xfrm>
          <a:prstGeom prst="upDownArrow">
            <a:avLst/>
          </a:prstGeom>
          <a:solidFill>
            <a:srgbClr val="FF00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5" name="Arrow: Up-Down 44">
            <a:extLst>
              <a:ext uri="{FF2B5EF4-FFF2-40B4-BE49-F238E27FC236}">
                <a16:creationId xmlns:a16="http://schemas.microsoft.com/office/drawing/2014/main" xmlns="" id="{6A7C92DF-9632-4622-A505-0FD727033780}"/>
              </a:ext>
            </a:extLst>
          </p:cNvPr>
          <p:cNvSpPr/>
          <p:nvPr/>
        </p:nvSpPr>
        <p:spPr>
          <a:xfrm>
            <a:off x="3319215" y="4756176"/>
            <a:ext cx="89324" cy="231915"/>
          </a:xfrm>
          <a:prstGeom prst="upDownArrow">
            <a:avLst/>
          </a:prstGeom>
          <a:solidFill>
            <a:srgbClr val="FF00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6" name="Arrow: Up-Down 45">
            <a:extLst>
              <a:ext uri="{FF2B5EF4-FFF2-40B4-BE49-F238E27FC236}">
                <a16:creationId xmlns:a16="http://schemas.microsoft.com/office/drawing/2014/main" xmlns="" id="{B6F661EA-A857-4067-B2F9-4E87A5CBB077}"/>
              </a:ext>
            </a:extLst>
          </p:cNvPr>
          <p:cNvSpPr/>
          <p:nvPr/>
        </p:nvSpPr>
        <p:spPr>
          <a:xfrm>
            <a:off x="3596444" y="4756652"/>
            <a:ext cx="89324" cy="231915"/>
          </a:xfrm>
          <a:prstGeom prst="upDownArrow">
            <a:avLst/>
          </a:prstGeom>
          <a:solidFill>
            <a:srgbClr val="FF00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 name="Arrow: Up-Down 46">
            <a:extLst>
              <a:ext uri="{FF2B5EF4-FFF2-40B4-BE49-F238E27FC236}">
                <a16:creationId xmlns:a16="http://schemas.microsoft.com/office/drawing/2014/main" xmlns="" id="{A9A29EF8-4865-46AB-9A42-4372ED106A8F}"/>
              </a:ext>
            </a:extLst>
          </p:cNvPr>
          <p:cNvSpPr/>
          <p:nvPr/>
        </p:nvSpPr>
        <p:spPr>
          <a:xfrm>
            <a:off x="3881367" y="4755700"/>
            <a:ext cx="89324" cy="231915"/>
          </a:xfrm>
          <a:prstGeom prst="upDownArrow">
            <a:avLst/>
          </a:prstGeom>
          <a:solidFill>
            <a:srgbClr val="FF00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8" name="Arrow: Up-Down 47">
            <a:extLst>
              <a:ext uri="{FF2B5EF4-FFF2-40B4-BE49-F238E27FC236}">
                <a16:creationId xmlns:a16="http://schemas.microsoft.com/office/drawing/2014/main" xmlns="" id="{E75E3909-0AAA-41EA-9DC6-7A569040955B}"/>
              </a:ext>
            </a:extLst>
          </p:cNvPr>
          <p:cNvSpPr/>
          <p:nvPr/>
        </p:nvSpPr>
        <p:spPr>
          <a:xfrm>
            <a:off x="4158596" y="4756176"/>
            <a:ext cx="89324" cy="231915"/>
          </a:xfrm>
          <a:prstGeom prst="upDownArrow">
            <a:avLst/>
          </a:prstGeom>
          <a:solidFill>
            <a:srgbClr val="FF00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 name="Rounded Rectangle 163">
            <a:extLst>
              <a:ext uri="{FF2B5EF4-FFF2-40B4-BE49-F238E27FC236}">
                <a16:creationId xmlns:a16="http://schemas.microsoft.com/office/drawing/2014/main" xmlns="" id="{FF83BCF8-D038-4C22-A2A4-A98DF4747D4C}"/>
              </a:ext>
            </a:extLst>
          </p:cNvPr>
          <p:cNvSpPr/>
          <p:nvPr/>
        </p:nvSpPr>
        <p:spPr>
          <a:xfrm>
            <a:off x="4420704" y="2919185"/>
            <a:ext cx="3233741" cy="624121"/>
          </a:xfrm>
          <a:prstGeom prst="roundRect">
            <a:avLst>
              <a:gd name="adj" fmla="val 9162"/>
            </a:avLst>
          </a:prstGeom>
          <a:noFill/>
          <a:ln w="25400">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b="1" dirty="0" smtClean="0">
                <a:solidFill>
                  <a:srgbClr val="FF0000"/>
                </a:solidFill>
              </a:rPr>
              <a:t>Limited TLB reach</a:t>
            </a:r>
            <a:endParaRPr lang="en-US" sz="2400" b="1" dirty="0">
              <a:solidFill>
                <a:srgbClr val="FF0000"/>
              </a:solidFill>
            </a:endParaRPr>
          </a:p>
        </p:txBody>
      </p:sp>
      <p:sp>
        <p:nvSpPr>
          <p:cNvPr id="53" name="Rounded Rectangle 163">
            <a:extLst>
              <a:ext uri="{FF2B5EF4-FFF2-40B4-BE49-F238E27FC236}">
                <a16:creationId xmlns:a16="http://schemas.microsoft.com/office/drawing/2014/main" xmlns="" id="{6513679A-C400-4F32-B76A-F5F776977748}"/>
              </a:ext>
            </a:extLst>
          </p:cNvPr>
          <p:cNvSpPr/>
          <p:nvPr/>
        </p:nvSpPr>
        <p:spPr>
          <a:xfrm>
            <a:off x="-173010" y="4090638"/>
            <a:ext cx="2642317" cy="1463376"/>
          </a:xfrm>
          <a:prstGeom prst="roundRect">
            <a:avLst>
              <a:gd name="adj" fmla="val 9162"/>
            </a:avLst>
          </a:prstGeom>
          <a:noFill/>
          <a:ln w="25400">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600" b="1" dirty="0">
                <a:solidFill>
                  <a:srgbClr val="FF0000"/>
                </a:solidFill>
              </a:rPr>
              <a:t>High latency page walks</a:t>
            </a:r>
          </a:p>
        </p:txBody>
      </p:sp>
      <p:sp>
        <p:nvSpPr>
          <p:cNvPr id="56" name="Arrow: Up-Down 55">
            <a:extLst>
              <a:ext uri="{FF2B5EF4-FFF2-40B4-BE49-F238E27FC236}">
                <a16:creationId xmlns:a16="http://schemas.microsoft.com/office/drawing/2014/main" xmlns="" id="{6E560392-9930-423F-A760-98F874094A86}"/>
              </a:ext>
            </a:extLst>
          </p:cNvPr>
          <p:cNvSpPr/>
          <p:nvPr/>
        </p:nvSpPr>
        <p:spPr>
          <a:xfrm rot="16200000">
            <a:off x="5361617" y="5554973"/>
            <a:ext cx="458152" cy="1282939"/>
          </a:xfrm>
          <a:prstGeom prst="upDownArrow">
            <a:avLst/>
          </a:prstGeom>
          <a:solidFill>
            <a:srgbClr val="FF00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Rectangle 56">
            <a:extLst>
              <a:ext uri="{FF2B5EF4-FFF2-40B4-BE49-F238E27FC236}">
                <a16:creationId xmlns:a16="http://schemas.microsoft.com/office/drawing/2014/main" xmlns="" id="{B757D735-3206-4F20-A01A-D74D0B415BDC}"/>
              </a:ext>
            </a:extLst>
          </p:cNvPr>
          <p:cNvSpPr/>
          <p:nvPr/>
        </p:nvSpPr>
        <p:spPr>
          <a:xfrm>
            <a:off x="2082655" y="5786898"/>
            <a:ext cx="2764538" cy="779175"/>
          </a:xfrm>
          <a:prstGeom prst="rect">
            <a:avLst/>
          </a:prstGeom>
          <a:solidFill>
            <a:schemeClr val="accent5">
              <a:lumMod val="60000"/>
              <a:lumOff val="40000"/>
              <a:alpha val="25000"/>
            </a:schemeClr>
          </a:solidFill>
          <a:ln w="25400">
            <a:solidFill>
              <a:schemeClr val="tx1">
                <a:alpha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i="1" dirty="0">
                <a:solidFill>
                  <a:schemeClr val="bg1"/>
                </a:solidFill>
              </a:rPr>
              <a:t>Data </a:t>
            </a:r>
          </a:p>
          <a:p>
            <a:pPr algn="ctr"/>
            <a:r>
              <a:rPr lang="en-US" sz="2400" b="1" i="1" dirty="0">
                <a:solidFill>
                  <a:schemeClr val="bg1"/>
                </a:solidFill>
              </a:rPr>
              <a:t>(Main Memory)</a:t>
            </a:r>
          </a:p>
        </p:txBody>
      </p:sp>
      <p:sp>
        <p:nvSpPr>
          <p:cNvPr id="58" name="Rectangle 57">
            <a:extLst>
              <a:ext uri="{FF2B5EF4-FFF2-40B4-BE49-F238E27FC236}">
                <a16:creationId xmlns:a16="http://schemas.microsoft.com/office/drawing/2014/main" xmlns="" id="{1D46C141-C73A-45FF-9A33-6BE26CAD7B57}"/>
              </a:ext>
            </a:extLst>
          </p:cNvPr>
          <p:cNvSpPr/>
          <p:nvPr/>
        </p:nvSpPr>
        <p:spPr>
          <a:xfrm>
            <a:off x="6324045" y="5806854"/>
            <a:ext cx="1988620" cy="779175"/>
          </a:xfrm>
          <a:prstGeom prst="rect">
            <a:avLst/>
          </a:prstGeom>
          <a:solidFill>
            <a:schemeClr val="tx1">
              <a:lumMod val="50000"/>
              <a:lumOff val="50000"/>
              <a:alpha val="25000"/>
            </a:schemeClr>
          </a:solidFill>
          <a:ln w="25400">
            <a:solidFill>
              <a:schemeClr val="tx1">
                <a:alpha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i="1" dirty="0"/>
              <a:t>CPU Memory</a:t>
            </a:r>
          </a:p>
        </p:txBody>
      </p:sp>
      <p:sp>
        <p:nvSpPr>
          <p:cNvPr id="59" name="Rounded Rectangle 163">
            <a:extLst>
              <a:ext uri="{FF2B5EF4-FFF2-40B4-BE49-F238E27FC236}">
                <a16:creationId xmlns:a16="http://schemas.microsoft.com/office/drawing/2014/main" xmlns="" id="{67EF5EF1-BB3E-4DBD-B4C2-BF6F7EE8B932}"/>
              </a:ext>
            </a:extLst>
          </p:cNvPr>
          <p:cNvSpPr/>
          <p:nvPr/>
        </p:nvSpPr>
        <p:spPr>
          <a:xfrm>
            <a:off x="4494927" y="4485328"/>
            <a:ext cx="1883580" cy="1463376"/>
          </a:xfrm>
          <a:prstGeom prst="roundRect">
            <a:avLst>
              <a:gd name="adj" fmla="val 9162"/>
            </a:avLst>
          </a:prstGeom>
          <a:noFill/>
          <a:ln w="25400">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600" b="1" dirty="0">
                <a:solidFill>
                  <a:srgbClr val="FF0000"/>
                </a:solidFill>
              </a:rPr>
              <a:t>High latency</a:t>
            </a:r>
          </a:p>
          <a:p>
            <a:pPr algn="ctr"/>
            <a:r>
              <a:rPr lang="en-US" sz="2600" b="1" dirty="0">
                <a:solidFill>
                  <a:srgbClr val="FF0000"/>
                </a:solidFill>
              </a:rPr>
              <a:t>I/O</a:t>
            </a:r>
          </a:p>
        </p:txBody>
      </p:sp>
      <p:sp>
        <p:nvSpPr>
          <p:cNvPr id="60" name="Rounded Rectangle 163">
            <a:extLst>
              <a:ext uri="{FF2B5EF4-FFF2-40B4-BE49-F238E27FC236}">
                <a16:creationId xmlns:a16="http://schemas.microsoft.com/office/drawing/2014/main" xmlns="" id="{7F9C6ACA-BBFB-4824-BFE8-CFA10D96B0CD}"/>
              </a:ext>
            </a:extLst>
          </p:cNvPr>
          <p:cNvSpPr/>
          <p:nvPr/>
        </p:nvSpPr>
        <p:spPr>
          <a:xfrm>
            <a:off x="7410312" y="2222132"/>
            <a:ext cx="1606877" cy="585592"/>
          </a:xfrm>
          <a:prstGeom prst="roundRect">
            <a:avLst>
              <a:gd name="adj" fmla="val 9162"/>
            </a:avLst>
          </a:prstGeom>
          <a:noFill/>
          <a:ln w="25400">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000" i="1" dirty="0">
                <a:solidFill>
                  <a:schemeClr val="tx1"/>
                </a:solidFill>
              </a:rPr>
              <a:t>Private</a:t>
            </a:r>
          </a:p>
        </p:txBody>
      </p:sp>
      <p:sp>
        <p:nvSpPr>
          <p:cNvPr id="61" name="Rounded Rectangle 163">
            <a:extLst>
              <a:ext uri="{FF2B5EF4-FFF2-40B4-BE49-F238E27FC236}">
                <a16:creationId xmlns:a16="http://schemas.microsoft.com/office/drawing/2014/main" xmlns="" id="{775A3A60-900A-40B3-954E-D15E2D788336}"/>
              </a:ext>
            </a:extLst>
          </p:cNvPr>
          <p:cNvSpPr/>
          <p:nvPr/>
        </p:nvSpPr>
        <p:spPr>
          <a:xfrm>
            <a:off x="7410312" y="2542955"/>
            <a:ext cx="1606877" cy="585592"/>
          </a:xfrm>
          <a:prstGeom prst="roundRect">
            <a:avLst>
              <a:gd name="adj" fmla="val 9162"/>
            </a:avLst>
          </a:prstGeom>
          <a:noFill/>
          <a:ln w="25400">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000" i="1" dirty="0">
                <a:solidFill>
                  <a:schemeClr val="tx1"/>
                </a:solidFill>
              </a:rPr>
              <a:t>Shared</a:t>
            </a:r>
          </a:p>
        </p:txBody>
      </p:sp>
      <p:grpSp>
        <p:nvGrpSpPr>
          <p:cNvPr id="67" name="Group 66">
            <a:extLst>
              <a:ext uri="{FF2B5EF4-FFF2-40B4-BE49-F238E27FC236}">
                <a16:creationId xmlns:a16="http://schemas.microsoft.com/office/drawing/2014/main" xmlns="" id="{E1225B29-1002-433D-8BEB-3E072B1CC3F6}"/>
              </a:ext>
            </a:extLst>
          </p:cNvPr>
          <p:cNvGrpSpPr/>
          <p:nvPr/>
        </p:nvGrpSpPr>
        <p:grpSpPr>
          <a:xfrm>
            <a:off x="6112565" y="4953242"/>
            <a:ext cx="2571558" cy="1662524"/>
            <a:chOff x="6112565" y="4953242"/>
            <a:chExt cx="2571558" cy="1662524"/>
          </a:xfrm>
        </p:grpSpPr>
        <p:cxnSp>
          <p:nvCxnSpPr>
            <p:cNvPr id="62" name="Straight Arrow Connector 61">
              <a:extLst>
                <a:ext uri="{FF2B5EF4-FFF2-40B4-BE49-F238E27FC236}">
                  <a16:creationId xmlns:a16="http://schemas.microsoft.com/office/drawing/2014/main" xmlns="" id="{2ED0423E-63F9-4EDD-B657-6005B3700502}"/>
                </a:ext>
              </a:extLst>
            </p:cNvPr>
            <p:cNvCxnSpPr>
              <a:cxnSpLocks/>
            </p:cNvCxnSpPr>
            <p:nvPr/>
          </p:nvCxnSpPr>
          <p:spPr>
            <a:xfrm>
              <a:off x="6112565" y="4953242"/>
              <a:ext cx="2571558" cy="0"/>
            </a:xfrm>
            <a:prstGeom prst="straightConnector1">
              <a:avLst/>
            </a:prstGeom>
            <a:ln w="25400">
              <a:solidFill>
                <a:schemeClr val="tx1"/>
              </a:solidFill>
              <a:prstDash val="dashDot"/>
              <a:tailEnd type="none"/>
            </a:ln>
          </p:spPr>
          <p:style>
            <a:lnRef idx="1">
              <a:schemeClr val="accent1"/>
            </a:lnRef>
            <a:fillRef idx="0">
              <a:schemeClr val="accent1"/>
            </a:fillRef>
            <a:effectRef idx="0">
              <a:schemeClr val="accent1"/>
            </a:effectRef>
            <a:fontRef idx="minor">
              <a:schemeClr val="tx1"/>
            </a:fontRef>
          </p:style>
        </p:cxnSp>
        <p:cxnSp>
          <p:nvCxnSpPr>
            <p:cNvPr id="63" name="Straight Arrow Connector 62">
              <a:extLst>
                <a:ext uri="{FF2B5EF4-FFF2-40B4-BE49-F238E27FC236}">
                  <a16:creationId xmlns:a16="http://schemas.microsoft.com/office/drawing/2014/main" xmlns="" id="{144F7BA6-2022-4716-AA98-5B5CB7254F21}"/>
                </a:ext>
              </a:extLst>
            </p:cNvPr>
            <p:cNvCxnSpPr>
              <a:cxnSpLocks/>
            </p:cNvCxnSpPr>
            <p:nvPr/>
          </p:nvCxnSpPr>
          <p:spPr>
            <a:xfrm>
              <a:off x="6112565" y="4953242"/>
              <a:ext cx="0" cy="1662524"/>
            </a:xfrm>
            <a:prstGeom prst="straightConnector1">
              <a:avLst/>
            </a:prstGeom>
            <a:ln w="25400">
              <a:solidFill>
                <a:schemeClr val="tx1"/>
              </a:solidFill>
              <a:prstDash val="dashDot"/>
              <a:tailEnd type="none"/>
            </a:ln>
          </p:spPr>
          <p:style>
            <a:lnRef idx="1">
              <a:schemeClr val="accent1"/>
            </a:lnRef>
            <a:fillRef idx="0">
              <a:schemeClr val="accent1"/>
            </a:fillRef>
            <a:effectRef idx="0">
              <a:schemeClr val="accent1"/>
            </a:effectRef>
            <a:fontRef idx="minor">
              <a:schemeClr val="tx1"/>
            </a:fontRef>
          </p:style>
        </p:cxnSp>
      </p:grpSp>
      <p:sp>
        <p:nvSpPr>
          <p:cNvPr id="65" name="Rounded Rectangle 163">
            <a:extLst>
              <a:ext uri="{FF2B5EF4-FFF2-40B4-BE49-F238E27FC236}">
                <a16:creationId xmlns:a16="http://schemas.microsoft.com/office/drawing/2014/main" xmlns="" id="{7AA82E72-AA74-4DD1-AE11-3D43F0C3F045}"/>
              </a:ext>
            </a:extLst>
          </p:cNvPr>
          <p:cNvSpPr/>
          <p:nvPr/>
        </p:nvSpPr>
        <p:spPr>
          <a:xfrm>
            <a:off x="6410264" y="4843339"/>
            <a:ext cx="2591479" cy="585592"/>
          </a:xfrm>
          <a:prstGeom prst="roundRect">
            <a:avLst>
              <a:gd name="adj" fmla="val 9162"/>
            </a:avLst>
          </a:prstGeom>
          <a:noFill/>
          <a:ln w="25400">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000" i="1">
                <a:solidFill>
                  <a:schemeClr val="tx1"/>
                </a:solidFill>
              </a:rPr>
              <a:t>CPU-side memory</a:t>
            </a:r>
            <a:endParaRPr lang="en-US" sz="2000" i="1" dirty="0">
              <a:solidFill>
                <a:schemeClr val="tx1"/>
              </a:solidFill>
            </a:endParaRPr>
          </a:p>
        </p:txBody>
      </p:sp>
      <p:sp>
        <p:nvSpPr>
          <p:cNvPr id="66" name="Rounded Rectangle 163">
            <a:extLst>
              <a:ext uri="{FF2B5EF4-FFF2-40B4-BE49-F238E27FC236}">
                <a16:creationId xmlns:a16="http://schemas.microsoft.com/office/drawing/2014/main" xmlns="" id="{F25D6553-F099-4353-923F-BB45C1B8D030}"/>
              </a:ext>
            </a:extLst>
          </p:cNvPr>
          <p:cNvSpPr/>
          <p:nvPr/>
        </p:nvSpPr>
        <p:spPr>
          <a:xfrm>
            <a:off x="6410265" y="4462904"/>
            <a:ext cx="2591478" cy="585592"/>
          </a:xfrm>
          <a:prstGeom prst="roundRect">
            <a:avLst>
              <a:gd name="adj" fmla="val 9162"/>
            </a:avLst>
          </a:prstGeom>
          <a:noFill/>
          <a:ln w="25400">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000" i="1">
                <a:solidFill>
                  <a:schemeClr val="tx1"/>
                </a:solidFill>
              </a:rPr>
              <a:t>GPU-side memory</a:t>
            </a:r>
            <a:endParaRPr lang="en-US" sz="2000" i="1" dirty="0">
              <a:solidFill>
                <a:schemeClr val="tx1"/>
              </a:solidFill>
            </a:endParaRPr>
          </a:p>
        </p:txBody>
      </p:sp>
      <p:sp>
        <p:nvSpPr>
          <p:cNvPr id="50" name="Title 1">
            <a:extLst>
              <a:ext uri="{FF2B5EF4-FFF2-40B4-BE49-F238E27FC236}">
                <a16:creationId xmlns:a16="http://schemas.microsoft.com/office/drawing/2014/main" xmlns="" id="{CE5BA490-9118-4E76-B7D2-66A51DCEF68B}"/>
              </a:ext>
            </a:extLst>
          </p:cNvPr>
          <p:cNvSpPr>
            <a:spLocks noGrp="1"/>
          </p:cNvSpPr>
          <p:nvPr>
            <p:ph type="title"/>
          </p:nvPr>
        </p:nvSpPr>
        <p:spPr>
          <a:xfrm>
            <a:off x="457200" y="130604"/>
            <a:ext cx="8229600" cy="847546"/>
          </a:xfrm>
        </p:spPr>
        <p:txBody>
          <a:bodyPr>
            <a:normAutofit/>
          </a:bodyPr>
          <a:lstStyle/>
          <a:p>
            <a:pPr algn="ctr"/>
            <a:r>
              <a:rPr lang="en-US" dirty="0"/>
              <a:t>Bottlenecks of GPU Virtual Memory</a:t>
            </a:r>
          </a:p>
        </p:txBody>
      </p:sp>
      <p:sp>
        <p:nvSpPr>
          <p:cNvPr id="4" name="Slide Number Placeholder 3"/>
          <p:cNvSpPr>
            <a:spLocks noGrp="1"/>
          </p:cNvSpPr>
          <p:nvPr>
            <p:ph type="sldNum" sz="quarter" idx="12"/>
          </p:nvPr>
        </p:nvSpPr>
        <p:spPr>
          <a:xfrm>
            <a:off x="6836774" y="6356351"/>
            <a:ext cx="2057400" cy="365125"/>
          </a:xfrm>
        </p:spPr>
        <p:txBody>
          <a:bodyPr/>
          <a:lstStyle/>
          <a:p>
            <a:fld id="{77AF78F1-1351-49FC-8CFD-3ED7E06BAC03}" type="slidenum">
              <a:rPr lang="en-US" smtClean="0"/>
              <a:t>3</a:t>
            </a:fld>
            <a:endParaRPr lang="en-US"/>
          </a:p>
        </p:txBody>
      </p:sp>
    </p:spTree>
    <p:extLst>
      <p:ext uri="{BB962C8B-B14F-4D97-AF65-F5344CB8AC3E}">
        <p14:creationId xmlns:p14="http://schemas.microsoft.com/office/powerpoint/2010/main" val="2388125947"/>
      </p:ext>
    </p:extLst>
  </p:cSld>
  <p:clrMapOvr>
    <a:masterClrMapping/>
  </p:clrMapOvr>
  <mc:AlternateContent xmlns:mc="http://schemas.openxmlformats.org/markup-compatibility/2006" xmlns:p14="http://schemas.microsoft.com/office/powerpoint/2010/main">
    <mc:Choice Requires="p14">
      <p:transition spd="slow" p14:dur="2000" advTm="7676"/>
    </mc:Choice>
    <mc:Fallback xmlns="">
      <p:transition spd="slow" advTm="7676"/>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0604"/>
            <a:ext cx="8229600" cy="847546"/>
          </a:xfrm>
        </p:spPr>
        <p:txBody>
          <a:bodyPr>
            <a:normAutofit/>
          </a:bodyPr>
          <a:lstStyle/>
          <a:p>
            <a:pPr algn="ctr"/>
            <a:r>
              <a:rPr lang="en-US" dirty="0" smtClean="0"/>
              <a:t>Key Page Size Tradeoffs</a:t>
            </a:r>
            <a:endParaRPr lang="en-US" dirty="0"/>
          </a:p>
        </p:txBody>
      </p:sp>
      <p:sp>
        <p:nvSpPr>
          <p:cNvPr id="6" name="Content Placeholder 2">
            <a:extLst>
              <a:ext uri="{FF2B5EF4-FFF2-40B4-BE49-F238E27FC236}">
                <a16:creationId xmlns:a16="http://schemas.microsoft.com/office/drawing/2014/main" xmlns="" id="{E135E0AA-DD92-4FD9-B5F0-E15616DFF299}"/>
              </a:ext>
            </a:extLst>
          </p:cNvPr>
          <p:cNvSpPr>
            <a:spLocks noGrp="1"/>
          </p:cNvSpPr>
          <p:nvPr>
            <p:ph idx="1"/>
          </p:nvPr>
        </p:nvSpPr>
        <p:spPr>
          <a:xfrm>
            <a:off x="0" y="1330078"/>
            <a:ext cx="9143999" cy="5517543"/>
          </a:xfrm>
        </p:spPr>
        <p:txBody>
          <a:bodyPr>
            <a:noAutofit/>
          </a:bodyPr>
          <a:lstStyle/>
          <a:p>
            <a:pPr marL="0" indent="0" algn="ctr">
              <a:buNone/>
            </a:pPr>
            <a:r>
              <a:rPr lang="en-US" sz="3500" b="1" dirty="0"/>
              <a:t>Larger pages: </a:t>
            </a:r>
            <a:r>
              <a:rPr lang="en-US" sz="3500" b="1" dirty="0">
                <a:solidFill>
                  <a:schemeClr val="accent6">
                    <a:lumMod val="75000"/>
                  </a:schemeClr>
                </a:solidFill>
              </a:rPr>
              <a:t>Better </a:t>
            </a:r>
            <a:r>
              <a:rPr lang="en-US" sz="3500" b="1" dirty="0" smtClean="0">
                <a:solidFill>
                  <a:schemeClr val="accent6">
                    <a:lumMod val="75000"/>
                  </a:schemeClr>
                </a:solidFill>
              </a:rPr>
              <a:t>TLB reach</a:t>
            </a:r>
          </a:p>
          <a:p>
            <a:pPr marL="0" indent="0" algn="ctr">
              <a:buNone/>
            </a:pPr>
            <a:r>
              <a:rPr lang="en-US" sz="3500" b="1" dirty="0" smtClean="0">
                <a:solidFill>
                  <a:srgbClr val="FF0000"/>
                </a:solidFill>
              </a:rPr>
              <a:t>High demand paging latency</a:t>
            </a:r>
            <a:endParaRPr lang="en-US" sz="3500" b="1" dirty="0">
              <a:solidFill>
                <a:srgbClr val="FF0000"/>
              </a:solidFill>
            </a:endParaRPr>
          </a:p>
          <a:p>
            <a:pPr algn="ctr"/>
            <a:endParaRPr lang="en-US" sz="3500" b="1" dirty="0"/>
          </a:p>
        </p:txBody>
      </p:sp>
      <p:sp>
        <p:nvSpPr>
          <p:cNvPr id="4" name="Slide Number Placeholder 3"/>
          <p:cNvSpPr>
            <a:spLocks noGrp="1"/>
          </p:cNvSpPr>
          <p:nvPr>
            <p:ph type="sldNum" sz="quarter" idx="12"/>
          </p:nvPr>
        </p:nvSpPr>
        <p:spPr/>
        <p:txBody>
          <a:bodyPr/>
          <a:lstStyle/>
          <a:p>
            <a:fld id="{77AF78F1-1351-49FC-8CFD-3ED7E06BAC03}" type="slidenum">
              <a:rPr lang="en-US" smtClean="0"/>
              <a:t>4</a:t>
            </a:fld>
            <a:endParaRPr lang="en-US"/>
          </a:p>
        </p:txBody>
      </p:sp>
    </p:spTree>
    <p:extLst>
      <p:ext uri="{BB962C8B-B14F-4D97-AF65-F5344CB8AC3E}">
        <p14:creationId xmlns:p14="http://schemas.microsoft.com/office/powerpoint/2010/main" val="386453372"/>
      </p:ext>
    </p:extLst>
  </p:cSld>
  <p:clrMapOvr>
    <a:masterClrMapping/>
  </p:clrMapOvr>
  <mc:AlternateContent xmlns:mc="http://schemas.openxmlformats.org/markup-compatibility/2006" xmlns:p14="http://schemas.microsoft.com/office/powerpoint/2010/main">
    <mc:Choice Requires="p14">
      <p:transition spd="slow" p14:dur="2000" advTm="11523"/>
    </mc:Choice>
    <mc:Fallback xmlns="">
      <p:transition spd="slow" advTm="11523"/>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0604"/>
            <a:ext cx="8229600" cy="847546"/>
          </a:xfrm>
        </p:spPr>
        <p:txBody>
          <a:bodyPr>
            <a:normAutofit/>
          </a:bodyPr>
          <a:lstStyle/>
          <a:p>
            <a:pPr algn="ctr"/>
            <a:r>
              <a:rPr lang="en-US" dirty="0" smtClean="0"/>
              <a:t>Key Page Size Tradeoffs</a:t>
            </a:r>
            <a:endParaRPr lang="en-US" dirty="0"/>
          </a:p>
        </p:txBody>
      </p:sp>
      <p:sp>
        <p:nvSpPr>
          <p:cNvPr id="6" name="Content Placeholder 2">
            <a:extLst>
              <a:ext uri="{FF2B5EF4-FFF2-40B4-BE49-F238E27FC236}">
                <a16:creationId xmlns:a16="http://schemas.microsoft.com/office/drawing/2014/main" xmlns="" id="{E135E0AA-DD92-4FD9-B5F0-E15616DFF299}"/>
              </a:ext>
            </a:extLst>
          </p:cNvPr>
          <p:cNvSpPr>
            <a:spLocks noGrp="1"/>
          </p:cNvSpPr>
          <p:nvPr>
            <p:ph idx="1"/>
          </p:nvPr>
        </p:nvSpPr>
        <p:spPr>
          <a:xfrm>
            <a:off x="0" y="1330078"/>
            <a:ext cx="9143999" cy="5517543"/>
          </a:xfrm>
        </p:spPr>
        <p:txBody>
          <a:bodyPr>
            <a:noAutofit/>
          </a:bodyPr>
          <a:lstStyle/>
          <a:p>
            <a:pPr marL="0" indent="0" algn="ctr">
              <a:buNone/>
            </a:pPr>
            <a:r>
              <a:rPr lang="en-US" sz="3500" b="1" dirty="0"/>
              <a:t>Larger pages: </a:t>
            </a:r>
            <a:r>
              <a:rPr lang="en-US" sz="3500" b="1" dirty="0">
                <a:solidFill>
                  <a:schemeClr val="accent6">
                    <a:lumMod val="75000"/>
                  </a:schemeClr>
                </a:solidFill>
              </a:rPr>
              <a:t>Better </a:t>
            </a:r>
            <a:r>
              <a:rPr lang="en-US" sz="3500" b="1" dirty="0" smtClean="0">
                <a:solidFill>
                  <a:schemeClr val="accent6">
                    <a:lumMod val="75000"/>
                  </a:schemeClr>
                </a:solidFill>
              </a:rPr>
              <a:t>TLB reach</a:t>
            </a:r>
          </a:p>
          <a:p>
            <a:pPr marL="0" indent="0" algn="ctr">
              <a:buNone/>
            </a:pPr>
            <a:r>
              <a:rPr lang="en-US" sz="3500" b="1" dirty="0" smtClean="0">
                <a:solidFill>
                  <a:srgbClr val="FF0000"/>
                </a:solidFill>
              </a:rPr>
              <a:t>High demand paging latency</a:t>
            </a:r>
            <a:endParaRPr lang="en-US" sz="3500" b="1" dirty="0">
              <a:solidFill>
                <a:srgbClr val="FF0000"/>
              </a:solidFill>
            </a:endParaRPr>
          </a:p>
          <a:p>
            <a:pPr algn="ctr"/>
            <a:endParaRPr lang="en-US" sz="3500" b="1" dirty="0"/>
          </a:p>
          <a:p>
            <a:pPr marL="0" indent="0" algn="ctr">
              <a:buNone/>
            </a:pPr>
            <a:r>
              <a:rPr lang="en-US" sz="3500" b="1" dirty="0"/>
              <a:t>Smaller pages: </a:t>
            </a:r>
            <a:r>
              <a:rPr lang="en-US" sz="3500" b="1" dirty="0" smtClean="0">
                <a:solidFill>
                  <a:schemeClr val="accent6">
                    <a:lumMod val="75000"/>
                  </a:schemeClr>
                </a:solidFill>
              </a:rPr>
              <a:t>Lower demand paging latency</a:t>
            </a:r>
          </a:p>
          <a:p>
            <a:pPr marL="0" indent="0" algn="ctr">
              <a:buNone/>
            </a:pPr>
            <a:r>
              <a:rPr lang="en-US" sz="3500" b="1" dirty="0">
                <a:solidFill>
                  <a:srgbClr val="FF0000"/>
                </a:solidFill>
              </a:rPr>
              <a:t>L</a:t>
            </a:r>
            <a:r>
              <a:rPr lang="en-US" sz="3500" b="1" dirty="0" smtClean="0">
                <a:solidFill>
                  <a:srgbClr val="FF0000"/>
                </a:solidFill>
              </a:rPr>
              <a:t>imited </a:t>
            </a:r>
            <a:r>
              <a:rPr lang="en-US" sz="3500" b="1" dirty="0" smtClean="0">
                <a:solidFill>
                  <a:srgbClr val="FF0000"/>
                </a:solidFill>
              </a:rPr>
              <a:t>TLB reach</a:t>
            </a:r>
          </a:p>
          <a:p>
            <a:pPr marL="0" indent="0" algn="ctr">
              <a:buNone/>
            </a:pPr>
            <a:endParaRPr lang="en-US" sz="3500" b="1" dirty="0">
              <a:solidFill>
                <a:srgbClr val="FF0000"/>
              </a:solidFill>
            </a:endParaRPr>
          </a:p>
        </p:txBody>
      </p:sp>
      <p:sp>
        <p:nvSpPr>
          <p:cNvPr id="4" name="Slide Number Placeholder 3"/>
          <p:cNvSpPr>
            <a:spLocks noGrp="1"/>
          </p:cNvSpPr>
          <p:nvPr>
            <p:ph type="sldNum" sz="quarter" idx="12"/>
          </p:nvPr>
        </p:nvSpPr>
        <p:spPr/>
        <p:txBody>
          <a:bodyPr/>
          <a:lstStyle/>
          <a:p>
            <a:fld id="{77AF78F1-1351-49FC-8CFD-3ED7E06BAC03}" type="slidenum">
              <a:rPr lang="en-US" smtClean="0"/>
              <a:t>5</a:t>
            </a:fld>
            <a:endParaRPr lang="en-US"/>
          </a:p>
        </p:txBody>
      </p:sp>
    </p:spTree>
    <p:extLst>
      <p:ext uri="{BB962C8B-B14F-4D97-AF65-F5344CB8AC3E}">
        <p14:creationId xmlns:p14="http://schemas.microsoft.com/office/powerpoint/2010/main" val="856939579"/>
      </p:ext>
    </p:extLst>
  </p:cSld>
  <p:clrMapOvr>
    <a:masterClrMapping/>
  </p:clrMapOvr>
  <mc:AlternateContent xmlns:mc="http://schemas.openxmlformats.org/markup-compatibility/2006" xmlns:p14="http://schemas.microsoft.com/office/powerpoint/2010/main">
    <mc:Choice Requires="p14">
      <p:transition spd="slow" p14:dur="2000" advTm="11523"/>
    </mc:Choice>
    <mc:Fallback xmlns="">
      <p:transition spd="slow" advTm="11523"/>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0604"/>
            <a:ext cx="8229600" cy="847546"/>
          </a:xfrm>
        </p:spPr>
        <p:txBody>
          <a:bodyPr>
            <a:normAutofit/>
          </a:bodyPr>
          <a:lstStyle/>
          <a:p>
            <a:pPr algn="ctr"/>
            <a:r>
              <a:rPr lang="en-US" dirty="0" smtClean="0"/>
              <a:t>Key Page Size Tradeoffs</a:t>
            </a:r>
            <a:endParaRPr lang="en-US" dirty="0"/>
          </a:p>
        </p:txBody>
      </p:sp>
      <p:sp>
        <p:nvSpPr>
          <p:cNvPr id="6" name="Content Placeholder 2">
            <a:extLst>
              <a:ext uri="{FF2B5EF4-FFF2-40B4-BE49-F238E27FC236}">
                <a16:creationId xmlns:a16="http://schemas.microsoft.com/office/drawing/2014/main" xmlns="" id="{E135E0AA-DD92-4FD9-B5F0-E15616DFF299}"/>
              </a:ext>
            </a:extLst>
          </p:cNvPr>
          <p:cNvSpPr>
            <a:spLocks noGrp="1"/>
          </p:cNvSpPr>
          <p:nvPr>
            <p:ph idx="1"/>
          </p:nvPr>
        </p:nvSpPr>
        <p:spPr>
          <a:xfrm>
            <a:off x="0" y="1330078"/>
            <a:ext cx="9143999" cy="5517543"/>
          </a:xfrm>
        </p:spPr>
        <p:txBody>
          <a:bodyPr>
            <a:noAutofit/>
          </a:bodyPr>
          <a:lstStyle/>
          <a:p>
            <a:pPr marL="0" indent="0" algn="ctr">
              <a:buNone/>
            </a:pPr>
            <a:r>
              <a:rPr lang="en-US" sz="3500" b="1" dirty="0"/>
              <a:t>Larger pages: </a:t>
            </a:r>
            <a:r>
              <a:rPr lang="en-US" sz="3500" b="1" dirty="0">
                <a:solidFill>
                  <a:schemeClr val="accent6">
                    <a:lumMod val="75000"/>
                  </a:schemeClr>
                </a:solidFill>
              </a:rPr>
              <a:t>Better </a:t>
            </a:r>
            <a:r>
              <a:rPr lang="en-US" sz="3500" b="1" dirty="0" smtClean="0">
                <a:solidFill>
                  <a:schemeClr val="accent6">
                    <a:lumMod val="75000"/>
                  </a:schemeClr>
                </a:solidFill>
              </a:rPr>
              <a:t>TLB reach</a:t>
            </a:r>
          </a:p>
          <a:p>
            <a:pPr marL="0" indent="0" algn="ctr">
              <a:buNone/>
            </a:pPr>
            <a:r>
              <a:rPr lang="en-US" sz="3500" b="1" dirty="0" smtClean="0">
                <a:solidFill>
                  <a:srgbClr val="FF0000"/>
                </a:solidFill>
              </a:rPr>
              <a:t>High demand paging latency</a:t>
            </a:r>
            <a:endParaRPr lang="en-US" sz="3500" b="1" dirty="0">
              <a:solidFill>
                <a:srgbClr val="FF0000"/>
              </a:solidFill>
            </a:endParaRPr>
          </a:p>
          <a:p>
            <a:pPr algn="ctr"/>
            <a:endParaRPr lang="en-US" sz="3500" b="1" dirty="0"/>
          </a:p>
          <a:p>
            <a:pPr marL="0" indent="0" algn="ctr">
              <a:buNone/>
            </a:pPr>
            <a:r>
              <a:rPr lang="en-US" sz="3500" b="1" dirty="0"/>
              <a:t>Smaller pages: </a:t>
            </a:r>
            <a:r>
              <a:rPr lang="en-US" sz="3500" b="1" dirty="0" smtClean="0">
                <a:solidFill>
                  <a:schemeClr val="accent6">
                    <a:lumMod val="75000"/>
                  </a:schemeClr>
                </a:solidFill>
              </a:rPr>
              <a:t>Lower demand paging latency</a:t>
            </a:r>
          </a:p>
          <a:p>
            <a:pPr marL="0" indent="0" algn="ctr">
              <a:buNone/>
            </a:pPr>
            <a:r>
              <a:rPr lang="en-US" sz="3500" b="1" dirty="0">
                <a:solidFill>
                  <a:srgbClr val="FF0000"/>
                </a:solidFill>
              </a:rPr>
              <a:t>L</a:t>
            </a:r>
            <a:r>
              <a:rPr lang="en-US" sz="3500" b="1" dirty="0" smtClean="0">
                <a:solidFill>
                  <a:srgbClr val="FF0000"/>
                </a:solidFill>
              </a:rPr>
              <a:t>imited </a:t>
            </a:r>
            <a:r>
              <a:rPr lang="en-US" sz="3500" b="1" dirty="0" smtClean="0">
                <a:solidFill>
                  <a:srgbClr val="FF0000"/>
                </a:solidFill>
              </a:rPr>
              <a:t>TLB reach</a:t>
            </a:r>
          </a:p>
          <a:p>
            <a:pPr marL="0" indent="0" algn="ctr">
              <a:buNone/>
            </a:pPr>
            <a:endParaRPr lang="en-US" sz="3500" b="1" dirty="0">
              <a:solidFill>
                <a:srgbClr val="FF0000"/>
              </a:solidFill>
            </a:endParaRPr>
          </a:p>
          <a:p>
            <a:pPr marL="0" indent="0" algn="ctr">
              <a:buNone/>
            </a:pPr>
            <a:r>
              <a:rPr lang="en-US" sz="3600" b="1" dirty="0" smtClean="0">
                <a:solidFill>
                  <a:srgbClr val="0066FF"/>
                </a:solidFill>
              </a:rPr>
              <a:t>Mosaic </a:t>
            </a:r>
            <a:r>
              <a:rPr lang="en-US" sz="3600" b="1" dirty="0">
                <a:solidFill>
                  <a:srgbClr val="0066FF"/>
                </a:solidFill>
              </a:rPr>
              <a:t>enables application-transparent use of </a:t>
            </a:r>
            <a:r>
              <a:rPr lang="en-US" sz="3600" b="1" dirty="0" smtClean="0">
                <a:solidFill>
                  <a:srgbClr val="0066FF"/>
                </a:solidFill>
              </a:rPr>
              <a:t>both </a:t>
            </a:r>
            <a:r>
              <a:rPr lang="en-US" sz="3600" b="1" dirty="0">
                <a:solidFill>
                  <a:srgbClr val="0066FF"/>
                </a:solidFill>
              </a:rPr>
              <a:t>page </a:t>
            </a:r>
            <a:r>
              <a:rPr lang="en-US" sz="3600" b="1" dirty="0" smtClean="0">
                <a:solidFill>
                  <a:srgbClr val="0066FF"/>
                </a:solidFill>
              </a:rPr>
              <a:t>sizes</a:t>
            </a:r>
            <a:endParaRPr lang="en-US" sz="3600" b="1" dirty="0">
              <a:solidFill>
                <a:srgbClr val="0066FF"/>
              </a:solidFill>
            </a:endParaRPr>
          </a:p>
        </p:txBody>
      </p:sp>
      <p:sp>
        <p:nvSpPr>
          <p:cNvPr id="4" name="Slide Number Placeholder 3"/>
          <p:cNvSpPr>
            <a:spLocks noGrp="1"/>
          </p:cNvSpPr>
          <p:nvPr>
            <p:ph type="sldNum" sz="quarter" idx="12"/>
          </p:nvPr>
        </p:nvSpPr>
        <p:spPr/>
        <p:txBody>
          <a:bodyPr/>
          <a:lstStyle/>
          <a:p>
            <a:fld id="{77AF78F1-1351-49FC-8CFD-3ED7E06BAC03}" type="slidenum">
              <a:rPr lang="en-US" smtClean="0"/>
              <a:t>6</a:t>
            </a:fld>
            <a:endParaRPr lang="en-US"/>
          </a:p>
        </p:txBody>
      </p:sp>
    </p:spTree>
    <p:extLst>
      <p:ext uri="{BB962C8B-B14F-4D97-AF65-F5344CB8AC3E}">
        <p14:creationId xmlns:p14="http://schemas.microsoft.com/office/powerpoint/2010/main" val="1705093579"/>
      </p:ext>
    </p:extLst>
  </p:cSld>
  <p:clrMapOvr>
    <a:masterClrMapping/>
  </p:clrMapOvr>
  <mc:AlternateContent xmlns:mc="http://schemas.openxmlformats.org/markup-compatibility/2006" xmlns:p14="http://schemas.microsoft.com/office/powerpoint/2010/main">
    <mc:Choice Requires="p14">
      <p:transition spd="slow" p14:dur="2000" advTm="11523"/>
    </mc:Choice>
    <mc:Fallback xmlns="">
      <p:transition spd="slow" advTm="11523"/>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0604"/>
            <a:ext cx="8229600" cy="847546"/>
          </a:xfrm>
        </p:spPr>
        <p:txBody>
          <a:bodyPr>
            <a:normAutofit fontScale="90000"/>
          </a:bodyPr>
          <a:lstStyle/>
          <a:p>
            <a:pPr algn="ctr"/>
            <a:r>
              <a:rPr lang="en-US" dirty="0" smtClean="0"/>
              <a:t>Key Challenge with Multiple Page Sizes</a:t>
            </a:r>
            <a:endParaRPr lang="en-US" dirty="0"/>
          </a:p>
        </p:txBody>
      </p:sp>
      <p:sp>
        <p:nvSpPr>
          <p:cNvPr id="9" name="Rectangle 8">
            <a:extLst>
              <a:ext uri="{FF2B5EF4-FFF2-40B4-BE49-F238E27FC236}">
                <a16:creationId xmlns:a16="http://schemas.microsoft.com/office/drawing/2014/main" xmlns="" id="{1B0B1660-2332-43F0-91A4-7D56CD18412F}"/>
              </a:ext>
            </a:extLst>
          </p:cNvPr>
          <p:cNvSpPr/>
          <p:nvPr/>
        </p:nvSpPr>
        <p:spPr>
          <a:xfrm>
            <a:off x="1064002" y="2054202"/>
            <a:ext cx="2322080" cy="369091"/>
          </a:xfrm>
          <a:prstGeom prst="rect">
            <a:avLst/>
          </a:prstGeom>
          <a:noFill/>
          <a:ln w="508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0" name="Group 9">
            <a:extLst>
              <a:ext uri="{FF2B5EF4-FFF2-40B4-BE49-F238E27FC236}">
                <a16:creationId xmlns:a16="http://schemas.microsoft.com/office/drawing/2014/main" xmlns="" id="{575B608A-F6FB-4F8C-9FBD-4170E7E5B90D}"/>
              </a:ext>
            </a:extLst>
          </p:cNvPr>
          <p:cNvGrpSpPr/>
          <p:nvPr/>
        </p:nvGrpSpPr>
        <p:grpSpPr>
          <a:xfrm>
            <a:off x="1136738" y="2123070"/>
            <a:ext cx="2177048" cy="236334"/>
            <a:chOff x="5217994" y="3655709"/>
            <a:chExt cx="2177048" cy="236334"/>
          </a:xfrm>
        </p:grpSpPr>
        <p:sp>
          <p:nvSpPr>
            <p:cNvPr id="11" name="Rectangle 10">
              <a:extLst>
                <a:ext uri="{FF2B5EF4-FFF2-40B4-BE49-F238E27FC236}">
                  <a16:creationId xmlns:a16="http://schemas.microsoft.com/office/drawing/2014/main" xmlns="" id="{08D85309-D610-4710-9D42-86CAFE2F9B9D}"/>
                </a:ext>
              </a:extLst>
            </p:cNvPr>
            <p:cNvSpPr/>
            <p:nvPr/>
          </p:nvSpPr>
          <p:spPr>
            <a:xfrm>
              <a:off x="5217994" y="3655709"/>
              <a:ext cx="232420" cy="236334"/>
            </a:xfrm>
            <a:prstGeom prst="rect">
              <a:avLst/>
            </a:prstGeom>
            <a:solidFill>
              <a:schemeClr val="bg1"/>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xmlns="" id="{BA1B66FB-CC2B-4AE5-BE9B-3294E7476F72}"/>
                </a:ext>
              </a:extLst>
            </p:cNvPr>
            <p:cNvSpPr/>
            <p:nvPr/>
          </p:nvSpPr>
          <p:spPr>
            <a:xfrm>
              <a:off x="5495798" y="3655709"/>
              <a:ext cx="232420" cy="236334"/>
            </a:xfrm>
            <a:prstGeom prst="rect">
              <a:avLst/>
            </a:prstGeom>
            <a:solidFill>
              <a:schemeClr val="bg1"/>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a:extLst>
                <a:ext uri="{FF2B5EF4-FFF2-40B4-BE49-F238E27FC236}">
                  <a16:creationId xmlns:a16="http://schemas.microsoft.com/office/drawing/2014/main" xmlns="" id="{2D3C5CE8-B98B-45BD-857A-227CDAF22FEF}"/>
                </a:ext>
              </a:extLst>
            </p:cNvPr>
            <p:cNvSpPr/>
            <p:nvPr/>
          </p:nvSpPr>
          <p:spPr>
            <a:xfrm>
              <a:off x="5773602" y="3655709"/>
              <a:ext cx="232420" cy="236334"/>
            </a:xfrm>
            <a:prstGeom prst="rect">
              <a:avLst/>
            </a:prstGeom>
            <a:solidFill>
              <a:schemeClr val="bg1"/>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a:extLst>
                <a:ext uri="{FF2B5EF4-FFF2-40B4-BE49-F238E27FC236}">
                  <a16:creationId xmlns:a16="http://schemas.microsoft.com/office/drawing/2014/main" xmlns="" id="{B49CFDCC-3CB2-48B0-8A0A-62ED2087F2EE}"/>
                </a:ext>
              </a:extLst>
            </p:cNvPr>
            <p:cNvSpPr/>
            <p:nvPr/>
          </p:nvSpPr>
          <p:spPr>
            <a:xfrm>
              <a:off x="6051406" y="3655709"/>
              <a:ext cx="232420" cy="236334"/>
            </a:xfrm>
            <a:prstGeom prst="rect">
              <a:avLst/>
            </a:prstGeom>
            <a:solidFill>
              <a:schemeClr val="bg1"/>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ectangle 14">
              <a:extLst>
                <a:ext uri="{FF2B5EF4-FFF2-40B4-BE49-F238E27FC236}">
                  <a16:creationId xmlns:a16="http://schemas.microsoft.com/office/drawing/2014/main" xmlns="" id="{3933B0E4-C08C-4027-B060-846CD9FF2A19}"/>
                </a:ext>
              </a:extLst>
            </p:cNvPr>
            <p:cNvSpPr/>
            <p:nvPr/>
          </p:nvSpPr>
          <p:spPr>
            <a:xfrm>
              <a:off x="6329210" y="3655709"/>
              <a:ext cx="232420" cy="236334"/>
            </a:xfrm>
            <a:prstGeom prst="rect">
              <a:avLst/>
            </a:prstGeom>
            <a:solidFill>
              <a:schemeClr val="bg1"/>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a:extLst>
                <a:ext uri="{FF2B5EF4-FFF2-40B4-BE49-F238E27FC236}">
                  <a16:creationId xmlns:a16="http://schemas.microsoft.com/office/drawing/2014/main" xmlns="" id="{C2222783-821F-4F11-9DCE-F63527C63D3A}"/>
                </a:ext>
              </a:extLst>
            </p:cNvPr>
            <p:cNvSpPr/>
            <p:nvPr/>
          </p:nvSpPr>
          <p:spPr>
            <a:xfrm>
              <a:off x="6607014" y="3655709"/>
              <a:ext cx="232420" cy="236334"/>
            </a:xfrm>
            <a:prstGeom prst="rect">
              <a:avLst/>
            </a:prstGeom>
            <a:solidFill>
              <a:schemeClr val="bg1"/>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Rectangle 16">
              <a:extLst>
                <a:ext uri="{FF2B5EF4-FFF2-40B4-BE49-F238E27FC236}">
                  <a16:creationId xmlns:a16="http://schemas.microsoft.com/office/drawing/2014/main" xmlns="" id="{9F96E03D-4F23-41E6-9DC8-86CDF8A5C7F9}"/>
                </a:ext>
              </a:extLst>
            </p:cNvPr>
            <p:cNvSpPr/>
            <p:nvPr/>
          </p:nvSpPr>
          <p:spPr>
            <a:xfrm>
              <a:off x="6884818" y="3655709"/>
              <a:ext cx="232420" cy="236334"/>
            </a:xfrm>
            <a:prstGeom prst="rect">
              <a:avLst/>
            </a:prstGeom>
            <a:solidFill>
              <a:schemeClr val="bg1"/>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Rectangle 17">
              <a:extLst>
                <a:ext uri="{FF2B5EF4-FFF2-40B4-BE49-F238E27FC236}">
                  <a16:creationId xmlns:a16="http://schemas.microsoft.com/office/drawing/2014/main" xmlns="" id="{04F1E654-9C28-477D-AB54-1A644E6F48D9}"/>
                </a:ext>
              </a:extLst>
            </p:cNvPr>
            <p:cNvSpPr/>
            <p:nvPr/>
          </p:nvSpPr>
          <p:spPr>
            <a:xfrm>
              <a:off x="7162622" y="3655709"/>
              <a:ext cx="232420" cy="236334"/>
            </a:xfrm>
            <a:prstGeom prst="rect">
              <a:avLst/>
            </a:prstGeom>
            <a:solidFill>
              <a:schemeClr val="bg1"/>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9" name="TextBox 18">
            <a:extLst>
              <a:ext uri="{FF2B5EF4-FFF2-40B4-BE49-F238E27FC236}">
                <a16:creationId xmlns:a16="http://schemas.microsoft.com/office/drawing/2014/main" xmlns="" id="{3B38C074-5C7A-4437-8236-BF6FB947E6BF}"/>
              </a:ext>
            </a:extLst>
          </p:cNvPr>
          <p:cNvSpPr txBox="1"/>
          <p:nvPr/>
        </p:nvSpPr>
        <p:spPr>
          <a:xfrm>
            <a:off x="1226824" y="1662508"/>
            <a:ext cx="2007089" cy="369332"/>
          </a:xfrm>
          <a:prstGeom prst="rect">
            <a:avLst/>
          </a:prstGeom>
          <a:noFill/>
        </p:spPr>
        <p:txBody>
          <a:bodyPr wrap="none" rtlCol="0">
            <a:spAutoFit/>
          </a:bodyPr>
          <a:lstStyle/>
          <a:p>
            <a:pPr algn="ctr"/>
            <a:r>
              <a:rPr lang="en-US" dirty="0"/>
              <a:t>Large Page </a:t>
            </a:r>
            <a:r>
              <a:rPr lang="en-US" dirty="0" smtClean="0"/>
              <a:t>Frame 1</a:t>
            </a:r>
            <a:endParaRPr lang="en-US" dirty="0"/>
          </a:p>
        </p:txBody>
      </p:sp>
      <p:grpSp>
        <p:nvGrpSpPr>
          <p:cNvPr id="20" name="Group 19">
            <a:extLst>
              <a:ext uri="{FF2B5EF4-FFF2-40B4-BE49-F238E27FC236}">
                <a16:creationId xmlns:a16="http://schemas.microsoft.com/office/drawing/2014/main" xmlns="" id="{7BAD0613-DBBD-4365-9E07-AB496BA96D52}"/>
              </a:ext>
            </a:extLst>
          </p:cNvPr>
          <p:cNvGrpSpPr/>
          <p:nvPr/>
        </p:nvGrpSpPr>
        <p:grpSpPr>
          <a:xfrm>
            <a:off x="1135071" y="2123103"/>
            <a:ext cx="2177048" cy="236334"/>
            <a:chOff x="5217994" y="3655709"/>
            <a:chExt cx="2177048" cy="236334"/>
          </a:xfrm>
          <a:solidFill>
            <a:schemeClr val="accent6">
              <a:lumMod val="60000"/>
              <a:lumOff val="40000"/>
            </a:schemeClr>
          </a:solidFill>
        </p:grpSpPr>
        <p:sp>
          <p:nvSpPr>
            <p:cNvPr id="21" name="Rectangle 20">
              <a:extLst>
                <a:ext uri="{FF2B5EF4-FFF2-40B4-BE49-F238E27FC236}">
                  <a16:creationId xmlns:a16="http://schemas.microsoft.com/office/drawing/2014/main" xmlns="" id="{DE916BB2-1516-46E3-8B18-6AC474A7CEFC}"/>
                </a:ext>
              </a:extLst>
            </p:cNvPr>
            <p:cNvSpPr/>
            <p:nvPr/>
          </p:nvSpPr>
          <p:spPr>
            <a:xfrm>
              <a:off x="5217994" y="3655709"/>
              <a:ext cx="232420" cy="236334"/>
            </a:xfrm>
            <a:prstGeom prst="rect">
              <a:avLst/>
            </a:prstGeom>
            <a:grp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Rectangle 21">
              <a:extLst>
                <a:ext uri="{FF2B5EF4-FFF2-40B4-BE49-F238E27FC236}">
                  <a16:creationId xmlns:a16="http://schemas.microsoft.com/office/drawing/2014/main" xmlns="" id="{70152743-3792-400F-8415-AE43C75A2228}"/>
                </a:ext>
              </a:extLst>
            </p:cNvPr>
            <p:cNvSpPr/>
            <p:nvPr/>
          </p:nvSpPr>
          <p:spPr>
            <a:xfrm>
              <a:off x="5495798" y="3655709"/>
              <a:ext cx="232420" cy="236334"/>
            </a:xfrm>
            <a:prstGeom prst="rect">
              <a:avLst/>
            </a:prstGeom>
            <a:grp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Rectangle 22">
              <a:extLst>
                <a:ext uri="{FF2B5EF4-FFF2-40B4-BE49-F238E27FC236}">
                  <a16:creationId xmlns:a16="http://schemas.microsoft.com/office/drawing/2014/main" xmlns="" id="{FF90D74E-6816-46C7-A461-E406970762A3}"/>
                </a:ext>
              </a:extLst>
            </p:cNvPr>
            <p:cNvSpPr/>
            <p:nvPr/>
          </p:nvSpPr>
          <p:spPr>
            <a:xfrm>
              <a:off x="5773602" y="3655709"/>
              <a:ext cx="232420" cy="236334"/>
            </a:xfrm>
            <a:prstGeom prst="rect">
              <a:avLst/>
            </a:prstGeom>
            <a:grp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Rectangle 23">
              <a:extLst>
                <a:ext uri="{FF2B5EF4-FFF2-40B4-BE49-F238E27FC236}">
                  <a16:creationId xmlns:a16="http://schemas.microsoft.com/office/drawing/2014/main" xmlns="" id="{55E1442C-339A-4128-9748-6A715FCCB03D}"/>
                </a:ext>
              </a:extLst>
            </p:cNvPr>
            <p:cNvSpPr/>
            <p:nvPr/>
          </p:nvSpPr>
          <p:spPr>
            <a:xfrm>
              <a:off x="6051406" y="3655709"/>
              <a:ext cx="232420" cy="236334"/>
            </a:xfrm>
            <a:prstGeom prst="rect">
              <a:avLst/>
            </a:prstGeom>
            <a:grp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Rectangle 24">
              <a:extLst>
                <a:ext uri="{FF2B5EF4-FFF2-40B4-BE49-F238E27FC236}">
                  <a16:creationId xmlns:a16="http://schemas.microsoft.com/office/drawing/2014/main" xmlns="" id="{152AB194-42DD-4556-B45D-D5E634BEB4BE}"/>
                </a:ext>
              </a:extLst>
            </p:cNvPr>
            <p:cNvSpPr/>
            <p:nvPr/>
          </p:nvSpPr>
          <p:spPr>
            <a:xfrm>
              <a:off x="6329210" y="3655709"/>
              <a:ext cx="232420" cy="236334"/>
            </a:xfrm>
            <a:prstGeom prst="rect">
              <a:avLst/>
            </a:prstGeom>
            <a:solidFill>
              <a:schemeClr val="bg1"/>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Rectangle 25">
              <a:extLst>
                <a:ext uri="{FF2B5EF4-FFF2-40B4-BE49-F238E27FC236}">
                  <a16:creationId xmlns:a16="http://schemas.microsoft.com/office/drawing/2014/main" xmlns="" id="{4A2C0370-54A5-4500-BE40-D9C803DE77B4}"/>
                </a:ext>
              </a:extLst>
            </p:cNvPr>
            <p:cNvSpPr/>
            <p:nvPr/>
          </p:nvSpPr>
          <p:spPr>
            <a:xfrm>
              <a:off x="6607014" y="3655709"/>
              <a:ext cx="232420" cy="236334"/>
            </a:xfrm>
            <a:prstGeom prst="rect">
              <a:avLst/>
            </a:prstGeom>
            <a:solidFill>
              <a:srgbClr val="00B0F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Rectangle 26">
              <a:extLst>
                <a:ext uri="{FF2B5EF4-FFF2-40B4-BE49-F238E27FC236}">
                  <a16:creationId xmlns:a16="http://schemas.microsoft.com/office/drawing/2014/main" xmlns="" id="{9057A5CF-FDFA-45A6-A5B5-8F989527EE96}"/>
                </a:ext>
              </a:extLst>
            </p:cNvPr>
            <p:cNvSpPr/>
            <p:nvPr/>
          </p:nvSpPr>
          <p:spPr>
            <a:xfrm>
              <a:off x="6884818" y="3655709"/>
              <a:ext cx="232420" cy="236334"/>
            </a:xfrm>
            <a:prstGeom prst="rect">
              <a:avLst/>
            </a:prstGeom>
            <a:solidFill>
              <a:srgbClr val="00B0F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Rectangle 27">
              <a:extLst>
                <a:ext uri="{FF2B5EF4-FFF2-40B4-BE49-F238E27FC236}">
                  <a16:creationId xmlns:a16="http://schemas.microsoft.com/office/drawing/2014/main" xmlns="" id="{5829863A-C4DC-47BF-8FBB-6742D5C87D3F}"/>
                </a:ext>
              </a:extLst>
            </p:cNvPr>
            <p:cNvSpPr/>
            <p:nvPr/>
          </p:nvSpPr>
          <p:spPr>
            <a:xfrm>
              <a:off x="7162622" y="3655709"/>
              <a:ext cx="232420" cy="236334"/>
            </a:xfrm>
            <a:prstGeom prst="rect">
              <a:avLst/>
            </a:prstGeom>
            <a:solidFill>
              <a:srgbClr val="00B0F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98" name="Rectangle 97">
            <a:extLst>
              <a:ext uri="{FF2B5EF4-FFF2-40B4-BE49-F238E27FC236}">
                <a16:creationId xmlns:a16="http://schemas.microsoft.com/office/drawing/2014/main" xmlns="" id="{DDE52574-2590-444B-A86A-9E81BEDE2ACB}"/>
              </a:ext>
            </a:extLst>
          </p:cNvPr>
          <p:cNvSpPr/>
          <p:nvPr/>
        </p:nvSpPr>
        <p:spPr>
          <a:xfrm>
            <a:off x="1062555" y="2864594"/>
            <a:ext cx="2322080" cy="369091"/>
          </a:xfrm>
          <a:prstGeom prst="rect">
            <a:avLst/>
          </a:prstGeom>
          <a:noFill/>
          <a:ln w="508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99" name="Group 98">
            <a:extLst>
              <a:ext uri="{FF2B5EF4-FFF2-40B4-BE49-F238E27FC236}">
                <a16:creationId xmlns:a16="http://schemas.microsoft.com/office/drawing/2014/main" xmlns="" id="{7DEC8EAA-110E-4BA7-9C24-B9AA97E7273C}"/>
              </a:ext>
            </a:extLst>
          </p:cNvPr>
          <p:cNvGrpSpPr/>
          <p:nvPr/>
        </p:nvGrpSpPr>
        <p:grpSpPr>
          <a:xfrm>
            <a:off x="1135291" y="2933462"/>
            <a:ext cx="2177048" cy="236334"/>
            <a:chOff x="5217994" y="3655709"/>
            <a:chExt cx="2177048" cy="236334"/>
          </a:xfrm>
        </p:grpSpPr>
        <p:sp>
          <p:nvSpPr>
            <p:cNvPr id="100" name="Rectangle 99">
              <a:extLst>
                <a:ext uri="{FF2B5EF4-FFF2-40B4-BE49-F238E27FC236}">
                  <a16:creationId xmlns:a16="http://schemas.microsoft.com/office/drawing/2014/main" xmlns="" id="{3B13C108-644F-4B04-B435-F147C398625E}"/>
                </a:ext>
              </a:extLst>
            </p:cNvPr>
            <p:cNvSpPr/>
            <p:nvPr/>
          </p:nvSpPr>
          <p:spPr>
            <a:xfrm>
              <a:off x="5217994" y="3655709"/>
              <a:ext cx="232420" cy="236334"/>
            </a:xfrm>
            <a:prstGeom prst="rect">
              <a:avLst/>
            </a:prstGeom>
            <a:solidFill>
              <a:schemeClr val="bg1"/>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1" name="Rectangle 100">
              <a:extLst>
                <a:ext uri="{FF2B5EF4-FFF2-40B4-BE49-F238E27FC236}">
                  <a16:creationId xmlns:a16="http://schemas.microsoft.com/office/drawing/2014/main" xmlns="" id="{E1B7E825-3015-47A0-B4AE-04CFB12E33F4}"/>
                </a:ext>
              </a:extLst>
            </p:cNvPr>
            <p:cNvSpPr/>
            <p:nvPr/>
          </p:nvSpPr>
          <p:spPr>
            <a:xfrm>
              <a:off x="5495798" y="3655709"/>
              <a:ext cx="232420" cy="236334"/>
            </a:xfrm>
            <a:prstGeom prst="rect">
              <a:avLst/>
            </a:prstGeom>
            <a:solidFill>
              <a:schemeClr val="bg1"/>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2" name="Rectangle 101">
              <a:extLst>
                <a:ext uri="{FF2B5EF4-FFF2-40B4-BE49-F238E27FC236}">
                  <a16:creationId xmlns:a16="http://schemas.microsoft.com/office/drawing/2014/main" xmlns="" id="{D4B5DE13-FA5D-4187-A65E-64AA7DEE3A6B}"/>
                </a:ext>
              </a:extLst>
            </p:cNvPr>
            <p:cNvSpPr/>
            <p:nvPr/>
          </p:nvSpPr>
          <p:spPr>
            <a:xfrm>
              <a:off x="5773602" y="3655709"/>
              <a:ext cx="232420" cy="236334"/>
            </a:xfrm>
            <a:prstGeom prst="rect">
              <a:avLst/>
            </a:prstGeom>
            <a:solidFill>
              <a:schemeClr val="bg1"/>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3" name="Rectangle 102">
              <a:extLst>
                <a:ext uri="{FF2B5EF4-FFF2-40B4-BE49-F238E27FC236}">
                  <a16:creationId xmlns:a16="http://schemas.microsoft.com/office/drawing/2014/main" xmlns="" id="{2CF4D2B8-C541-4B1F-BD23-545585E69C71}"/>
                </a:ext>
              </a:extLst>
            </p:cNvPr>
            <p:cNvSpPr/>
            <p:nvPr/>
          </p:nvSpPr>
          <p:spPr>
            <a:xfrm>
              <a:off x="6051406" y="3655709"/>
              <a:ext cx="232420" cy="236334"/>
            </a:xfrm>
            <a:prstGeom prst="rect">
              <a:avLst/>
            </a:prstGeom>
            <a:solidFill>
              <a:schemeClr val="bg1"/>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4" name="Rectangle 103">
              <a:extLst>
                <a:ext uri="{FF2B5EF4-FFF2-40B4-BE49-F238E27FC236}">
                  <a16:creationId xmlns:a16="http://schemas.microsoft.com/office/drawing/2014/main" xmlns="" id="{6E5B7080-D1E2-4E3D-9B0F-D1C9928AB7E6}"/>
                </a:ext>
              </a:extLst>
            </p:cNvPr>
            <p:cNvSpPr/>
            <p:nvPr/>
          </p:nvSpPr>
          <p:spPr>
            <a:xfrm>
              <a:off x="6329210" y="3655709"/>
              <a:ext cx="232420" cy="236334"/>
            </a:xfrm>
            <a:prstGeom prst="rect">
              <a:avLst/>
            </a:prstGeom>
            <a:solidFill>
              <a:schemeClr val="bg1"/>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5" name="Rectangle 104">
              <a:extLst>
                <a:ext uri="{FF2B5EF4-FFF2-40B4-BE49-F238E27FC236}">
                  <a16:creationId xmlns:a16="http://schemas.microsoft.com/office/drawing/2014/main" xmlns="" id="{66A754F7-7593-498C-9345-343629113DB2}"/>
                </a:ext>
              </a:extLst>
            </p:cNvPr>
            <p:cNvSpPr/>
            <p:nvPr/>
          </p:nvSpPr>
          <p:spPr>
            <a:xfrm>
              <a:off x="6607014" y="3655709"/>
              <a:ext cx="232420" cy="236334"/>
            </a:xfrm>
            <a:prstGeom prst="rect">
              <a:avLst/>
            </a:prstGeom>
            <a:solidFill>
              <a:schemeClr val="bg1"/>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6" name="Rectangle 105">
              <a:extLst>
                <a:ext uri="{FF2B5EF4-FFF2-40B4-BE49-F238E27FC236}">
                  <a16:creationId xmlns:a16="http://schemas.microsoft.com/office/drawing/2014/main" xmlns="" id="{80D8CB5F-BE5D-401D-A01D-EC80D977F337}"/>
                </a:ext>
              </a:extLst>
            </p:cNvPr>
            <p:cNvSpPr/>
            <p:nvPr/>
          </p:nvSpPr>
          <p:spPr>
            <a:xfrm>
              <a:off x="6884818" y="3655709"/>
              <a:ext cx="232420" cy="236334"/>
            </a:xfrm>
            <a:prstGeom prst="rect">
              <a:avLst/>
            </a:prstGeom>
            <a:solidFill>
              <a:schemeClr val="bg1"/>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7" name="Rectangle 106">
              <a:extLst>
                <a:ext uri="{FF2B5EF4-FFF2-40B4-BE49-F238E27FC236}">
                  <a16:creationId xmlns:a16="http://schemas.microsoft.com/office/drawing/2014/main" xmlns="" id="{0D1271F9-D9C0-4D53-A188-A6D532302D4F}"/>
                </a:ext>
              </a:extLst>
            </p:cNvPr>
            <p:cNvSpPr/>
            <p:nvPr/>
          </p:nvSpPr>
          <p:spPr>
            <a:xfrm>
              <a:off x="7162622" y="3655709"/>
              <a:ext cx="232420" cy="236334"/>
            </a:xfrm>
            <a:prstGeom prst="rect">
              <a:avLst/>
            </a:prstGeom>
            <a:solidFill>
              <a:schemeClr val="bg1"/>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08" name="Group 107">
            <a:extLst>
              <a:ext uri="{FF2B5EF4-FFF2-40B4-BE49-F238E27FC236}">
                <a16:creationId xmlns:a16="http://schemas.microsoft.com/office/drawing/2014/main" xmlns="" id="{465AC026-53B1-4D34-A269-8AA9BAD42058}"/>
              </a:ext>
            </a:extLst>
          </p:cNvPr>
          <p:cNvGrpSpPr/>
          <p:nvPr/>
        </p:nvGrpSpPr>
        <p:grpSpPr>
          <a:xfrm>
            <a:off x="1135283" y="2933914"/>
            <a:ext cx="2177048" cy="236334"/>
            <a:chOff x="5217994" y="3655709"/>
            <a:chExt cx="2177048" cy="236334"/>
          </a:xfrm>
          <a:solidFill>
            <a:schemeClr val="accent6">
              <a:lumMod val="60000"/>
              <a:lumOff val="40000"/>
            </a:schemeClr>
          </a:solidFill>
        </p:grpSpPr>
        <p:sp>
          <p:nvSpPr>
            <p:cNvPr id="109" name="Rectangle 108">
              <a:extLst>
                <a:ext uri="{FF2B5EF4-FFF2-40B4-BE49-F238E27FC236}">
                  <a16:creationId xmlns:a16="http://schemas.microsoft.com/office/drawing/2014/main" xmlns="" id="{63E7E119-5828-4C9C-8CA5-CD84147B4AF2}"/>
                </a:ext>
              </a:extLst>
            </p:cNvPr>
            <p:cNvSpPr/>
            <p:nvPr/>
          </p:nvSpPr>
          <p:spPr>
            <a:xfrm>
              <a:off x="5217994" y="3655709"/>
              <a:ext cx="232420" cy="236334"/>
            </a:xfrm>
            <a:prstGeom prst="rect">
              <a:avLst/>
            </a:prstGeom>
            <a:grp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0" name="Rectangle 109">
              <a:extLst>
                <a:ext uri="{FF2B5EF4-FFF2-40B4-BE49-F238E27FC236}">
                  <a16:creationId xmlns:a16="http://schemas.microsoft.com/office/drawing/2014/main" xmlns="" id="{5ED22519-496A-43A0-84AA-A40AE884552D}"/>
                </a:ext>
              </a:extLst>
            </p:cNvPr>
            <p:cNvSpPr/>
            <p:nvPr/>
          </p:nvSpPr>
          <p:spPr>
            <a:xfrm>
              <a:off x="5495798" y="3655709"/>
              <a:ext cx="232420" cy="236334"/>
            </a:xfrm>
            <a:prstGeom prst="rect">
              <a:avLst/>
            </a:prstGeom>
            <a:grp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1" name="Rectangle 110">
              <a:extLst>
                <a:ext uri="{FF2B5EF4-FFF2-40B4-BE49-F238E27FC236}">
                  <a16:creationId xmlns:a16="http://schemas.microsoft.com/office/drawing/2014/main" xmlns="" id="{851438E2-0AAA-49B1-8EED-B209C49B0762}"/>
                </a:ext>
              </a:extLst>
            </p:cNvPr>
            <p:cNvSpPr/>
            <p:nvPr/>
          </p:nvSpPr>
          <p:spPr>
            <a:xfrm>
              <a:off x="5773602" y="3655709"/>
              <a:ext cx="232420" cy="236334"/>
            </a:xfrm>
            <a:prstGeom prst="rect">
              <a:avLst/>
            </a:prstGeom>
            <a:grp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2" name="Rectangle 111">
              <a:extLst>
                <a:ext uri="{FF2B5EF4-FFF2-40B4-BE49-F238E27FC236}">
                  <a16:creationId xmlns:a16="http://schemas.microsoft.com/office/drawing/2014/main" xmlns="" id="{A870E08F-DC03-42B2-9B7C-9D9758021228}"/>
                </a:ext>
              </a:extLst>
            </p:cNvPr>
            <p:cNvSpPr/>
            <p:nvPr/>
          </p:nvSpPr>
          <p:spPr>
            <a:xfrm>
              <a:off x="6051406" y="3655709"/>
              <a:ext cx="232420" cy="236334"/>
            </a:xfrm>
            <a:prstGeom prst="rect">
              <a:avLst/>
            </a:prstGeom>
            <a:grp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3" name="Rectangle 112">
              <a:extLst>
                <a:ext uri="{FF2B5EF4-FFF2-40B4-BE49-F238E27FC236}">
                  <a16:creationId xmlns:a16="http://schemas.microsoft.com/office/drawing/2014/main" xmlns="" id="{36AE81AE-5C90-407E-BBCC-1B428C08E7C8}"/>
                </a:ext>
              </a:extLst>
            </p:cNvPr>
            <p:cNvSpPr/>
            <p:nvPr/>
          </p:nvSpPr>
          <p:spPr>
            <a:xfrm>
              <a:off x="6329210" y="3655709"/>
              <a:ext cx="232420" cy="236334"/>
            </a:xfrm>
            <a:prstGeom prst="rect">
              <a:avLst/>
            </a:prstGeom>
            <a:solidFill>
              <a:srgbClr val="00B0F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4" name="Rectangle 113">
              <a:extLst>
                <a:ext uri="{FF2B5EF4-FFF2-40B4-BE49-F238E27FC236}">
                  <a16:creationId xmlns:a16="http://schemas.microsoft.com/office/drawing/2014/main" xmlns="" id="{EA90B9A1-0A9C-4708-ACE3-A540FF6BCB7D}"/>
                </a:ext>
              </a:extLst>
            </p:cNvPr>
            <p:cNvSpPr/>
            <p:nvPr/>
          </p:nvSpPr>
          <p:spPr>
            <a:xfrm>
              <a:off x="6607014" y="3655709"/>
              <a:ext cx="232420" cy="236334"/>
            </a:xfrm>
            <a:prstGeom prst="rect">
              <a:avLst/>
            </a:prstGeom>
            <a:solidFill>
              <a:srgbClr val="00B0F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5" name="Rectangle 114">
              <a:extLst>
                <a:ext uri="{FF2B5EF4-FFF2-40B4-BE49-F238E27FC236}">
                  <a16:creationId xmlns:a16="http://schemas.microsoft.com/office/drawing/2014/main" xmlns="" id="{44BBF9AC-76F1-45E8-B03F-08FA61582362}"/>
                </a:ext>
              </a:extLst>
            </p:cNvPr>
            <p:cNvSpPr/>
            <p:nvPr/>
          </p:nvSpPr>
          <p:spPr>
            <a:xfrm>
              <a:off x="6884818" y="3655709"/>
              <a:ext cx="232420" cy="236334"/>
            </a:xfrm>
            <a:prstGeom prst="rect">
              <a:avLst/>
            </a:prstGeom>
            <a:solidFill>
              <a:srgbClr val="00B0F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6" name="Rectangle 115">
              <a:extLst>
                <a:ext uri="{FF2B5EF4-FFF2-40B4-BE49-F238E27FC236}">
                  <a16:creationId xmlns:a16="http://schemas.microsoft.com/office/drawing/2014/main" xmlns="" id="{CDC569B1-2CFD-4C71-A421-1719A9F5E0DD}"/>
                </a:ext>
              </a:extLst>
            </p:cNvPr>
            <p:cNvSpPr/>
            <p:nvPr/>
          </p:nvSpPr>
          <p:spPr>
            <a:xfrm>
              <a:off x="7162622" y="3655709"/>
              <a:ext cx="232420" cy="236334"/>
            </a:xfrm>
            <a:prstGeom prst="rect">
              <a:avLst/>
            </a:prstGeom>
            <a:solidFill>
              <a:srgbClr val="00B0F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217" name="TextBox 216">
            <a:extLst>
              <a:ext uri="{FF2B5EF4-FFF2-40B4-BE49-F238E27FC236}">
                <a16:creationId xmlns:a16="http://schemas.microsoft.com/office/drawing/2014/main" xmlns="" id="{3C1B3B0F-DC90-4547-9A79-2434D0041479}"/>
              </a:ext>
            </a:extLst>
          </p:cNvPr>
          <p:cNvSpPr txBox="1"/>
          <p:nvPr/>
        </p:nvSpPr>
        <p:spPr>
          <a:xfrm>
            <a:off x="1149984" y="1016129"/>
            <a:ext cx="2190151" cy="461665"/>
          </a:xfrm>
          <a:prstGeom prst="rect">
            <a:avLst/>
          </a:prstGeom>
          <a:noFill/>
        </p:spPr>
        <p:txBody>
          <a:bodyPr wrap="none" rtlCol="0">
            <a:spAutoFit/>
          </a:bodyPr>
          <a:lstStyle/>
          <a:p>
            <a:r>
              <a:rPr lang="en-US" sz="2400" b="1" i="1" dirty="0"/>
              <a:t>State-of-the-art</a:t>
            </a:r>
          </a:p>
        </p:txBody>
      </p:sp>
      <p:sp>
        <p:nvSpPr>
          <p:cNvPr id="218" name="TextBox 217">
            <a:extLst>
              <a:ext uri="{FF2B5EF4-FFF2-40B4-BE49-F238E27FC236}">
                <a16:creationId xmlns:a16="http://schemas.microsoft.com/office/drawing/2014/main" xmlns="" id="{0146A477-4DF2-40DC-AF33-C6CD6CD8DDFA}"/>
              </a:ext>
            </a:extLst>
          </p:cNvPr>
          <p:cNvSpPr txBox="1"/>
          <p:nvPr/>
        </p:nvSpPr>
        <p:spPr>
          <a:xfrm>
            <a:off x="67789" y="3299177"/>
            <a:ext cx="4471160" cy="646331"/>
          </a:xfrm>
          <a:prstGeom prst="rect">
            <a:avLst/>
          </a:prstGeom>
          <a:noFill/>
        </p:spPr>
        <p:txBody>
          <a:bodyPr wrap="square" rtlCol="0">
            <a:spAutoFit/>
          </a:bodyPr>
          <a:lstStyle/>
          <a:p>
            <a:pPr algn="ctr"/>
            <a:r>
              <a:rPr lang="en-US" sz="3600" b="1" dirty="0">
                <a:solidFill>
                  <a:srgbClr val="FF0000"/>
                </a:solidFill>
              </a:rPr>
              <a:t>Cannot coalesce pages</a:t>
            </a:r>
          </a:p>
        </p:txBody>
      </p:sp>
      <p:sp>
        <p:nvSpPr>
          <p:cNvPr id="219" name="Rectangle 218">
            <a:extLst>
              <a:ext uri="{FF2B5EF4-FFF2-40B4-BE49-F238E27FC236}">
                <a16:creationId xmlns:a16="http://schemas.microsoft.com/office/drawing/2014/main" xmlns="" id="{73727A77-970C-4357-B325-977CEBE06E2B}"/>
              </a:ext>
            </a:extLst>
          </p:cNvPr>
          <p:cNvSpPr/>
          <p:nvPr/>
        </p:nvSpPr>
        <p:spPr>
          <a:xfrm>
            <a:off x="1964551" y="5024354"/>
            <a:ext cx="232420" cy="236334"/>
          </a:xfrm>
          <a:prstGeom prst="rect">
            <a:avLst/>
          </a:prstGeom>
          <a:solidFill>
            <a:schemeClr val="accent6">
              <a:lumMod val="60000"/>
              <a:lumOff val="40000"/>
            </a:schemeClr>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0" name="Rectangle 219">
            <a:extLst>
              <a:ext uri="{FF2B5EF4-FFF2-40B4-BE49-F238E27FC236}">
                <a16:creationId xmlns:a16="http://schemas.microsoft.com/office/drawing/2014/main" xmlns="" id="{AAE245B4-646F-4E28-8918-E9F2CCD10094}"/>
              </a:ext>
            </a:extLst>
          </p:cNvPr>
          <p:cNvSpPr/>
          <p:nvPr/>
        </p:nvSpPr>
        <p:spPr>
          <a:xfrm>
            <a:off x="144055" y="5023186"/>
            <a:ext cx="232420" cy="236334"/>
          </a:xfrm>
          <a:prstGeom prst="rect">
            <a:avLst/>
          </a:prstGeom>
          <a:solidFill>
            <a:schemeClr val="bg1"/>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1" name="Rectangle 220">
            <a:extLst>
              <a:ext uri="{FF2B5EF4-FFF2-40B4-BE49-F238E27FC236}">
                <a16:creationId xmlns:a16="http://schemas.microsoft.com/office/drawing/2014/main" xmlns="" id="{8BD46FA6-B856-411D-A6B3-D9B0E41ADA4A}"/>
              </a:ext>
            </a:extLst>
          </p:cNvPr>
          <p:cNvSpPr/>
          <p:nvPr/>
        </p:nvSpPr>
        <p:spPr>
          <a:xfrm>
            <a:off x="3161746" y="5020722"/>
            <a:ext cx="232420" cy="236334"/>
          </a:xfrm>
          <a:prstGeom prst="rect">
            <a:avLst/>
          </a:prstGeom>
          <a:solidFill>
            <a:srgbClr val="00B0F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2" name="TextBox 221">
            <a:extLst>
              <a:ext uri="{FF2B5EF4-FFF2-40B4-BE49-F238E27FC236}">
                <a16:creationId xmlns:a16="http://schemas.microsoft.com/office/drawing/2014/main" xmlns="" id="{A0EC96D8-343F-4E86-AFC7-07C6743BA32E}"/>
              </a:ext>
            </a:extLst>
          </p:cNvPr>
          <p:cNvSpPr txBox="1"/>
          <p:nvPr/>
        </p:nvSpPr>
        <p:spPr>
          <a:xfrm>
            <a:off x="436476" y="4959403"/>
            <a:ext cx="1456448" cy="369332"/>
          </a:xfrm>
          <a:prstGeom prst="rect">
            <a:avLst/>
          </a:prstGeom>
          <a:noFill/>
        </p:spPr>
        <p:txBody>
          <a:bodyPr wrap="square" rtlCol="0">
            <a:spAutoFit/>
          </a:bodyPr>
          <a:lstStyle/>
          <a:p>
            <a:r>
              <a:rPr lang="en-US" b="1" dirty="0"/>
              <a:t>Unallocated</a:t>
            </a:r>
          </a:p>
        </p:txBody>
      </p:sp>
      <p:sp>
        <p:nvSpPr>
          <p:cNvPr id="223" name="TextBox 222">
            <a:extLst>
              <a:ext uri="{FF2B5EF4-FFF2-40B4-BE49-F238E27FC236}">
                <a16:creationId xmlns:a16="http://schemas.microsoft.com/office/drawing/2014/main" xmlns="" id="{F87881AB-3D65-4DF4-AFC5-40C60D889A69}"/>
              </a:ext>
            </a:extLst>
          </p:cNvPr>
          <p:cNvSpPr txBox="1"/>
          <p:nvPr/>
        </p:nvSpPr>
        <p:spPr>
          <a:xfrm>
            <a:off x="2256972" y="4957855"/>
            <a:ext cx="1456448" cy="369332"/>
          </a:xfrm>
          <a:prstGeom prst="rect">
            <a:avLst/>
          </a:prstGeom>
          <a:noFill/>
        </p:spPr>
        <p:txBody>
          <a:bodyPr wrap="square" rtlCol="0">
            <a:spAutoFit/>
          </a:bodyPr>
          <a:lstStyle/>
          <a:p>
            <a:r>
              <a:rPr lang="en-US" b="1" dirty="0"/>
              <a:t>App 1</a:t>
            </a:r>
          </a:p>
        </p:txBody>
      </p:sp>
      <p:sp>
        <p:nvSpPr>
          <p:cNvPr id="224" name="TextBox 223">
            <a:extLst>
              <a:ext uri="{FF2B5EF4-FFF2-40B4-BE49-F238E27FC236}">
                <a16:creationId xmlns:a16="http://schemas.microsoft.com/office/drawing/2014/main" xmlns="" id="{074F3644-86FF-4289-8D83-909EA4E52A71}"/>
              </a:ext>
            </a:extLst>
          </p:cNvPr>
          <p:cNvSpPr txBox="1"/>
          <p:nvPr/>
        </p:nvSpPr>
        <p:spPr>
          <a:xfrm>
            <a:off x="3431273" y="4957855"/>
            <a:ext cx="1456448" cy="369332"/>
          </a:xfrm>
          <a:prstGeom prst="rect">
            <a:avLst/>
          </a:prstGeom>
          <a:noFill/>
        </p:spPr>
        <p:txBody>
          <a:bodyPr wrap="square" rtlCol="0">
            <a:spAutoFit/>
          </a:bodyPr>
          <a:lstStyle/>
          <a:p>
            <a:r>
              <a:rPr lang="en-US" b="1" dirty="0"/>
              <a:t>App 2</a:t>
            </a:r>
          </a:p>
        </p:txBody>
      </p:sp>
      <p:sp>
        <p:nvSpPr>
          <p:cNvPr id="5" name="Slide Number Placeholder 4"/>
          <p:cNvSpPr>
            <a:spLocks noGrp="1"/>
          </p:cNvSpPr>
          <p:nvPr>
            <p:ph type="sldNum" sz="quarter" idx="12"/>
          </p:nvPr>
        </p:nvSpPr>
        <p:spPr/>
        <p:txBody>
          <a:bodyPr/>
          <a:lstStyle/>
          <a:p>
            <a:fld id="{77AF78F1-1351-49FC-8CFD-3ED7E06BAC03}" type="slidenum">
              <a:rPr lang="en-US" smtClean="0"/>
              <a:t>7</a:t>
            </a:fld>
            <a:endParaRPr lang="en-US"/>
          </a:p>
        </p:txBody>
      </p:sp>
      <p:sp>
        <p:nvSpPr>
          <p:cNvPr id="136" name="TextBox 135">
            <a:extLst>
              <a:ext uri="{FF2B5EF4-FFF2-40B4-BE49-F238E27FC236}">
                <a16:creationId xmlns:a16="http://schemas.microsoft.com/office/drawing/2014/main" xmlns="" id="{3B38C074-5C7A-4437-8236-BF6FB947E6BF}"/>
              </a:ext>
            </a:extLst>
          </p:cNvPr>
          <p:cNvSpPr txBox="1"/>
          <p:nvPr/>
        </p:nvSpPr>
        <p:spPr>
          <a:xfrm>
            <a:off x="1220050" y="2485046"/>
            <a:ext cx="2007089" cy="369332"/>
          </a:xfrm>
          <a:prstGeom prst="rect">
            <a:avLst/>
          </a:prstGeom>
          <a:noFill/>
        </p:spPr>
        <p:txBody>
          <a:bodyPr wrap="none" rtlCol="0">
            <a:spAutoFit/>
          </a:bodyPr>
          <a:lstStyle/>
          <a:p>
            <a:pPr algn="ctr"/>
            <a:r>
              <a:rPr lang="en-US" dirty="0"/>
              <a:t>Large Page </a:t>
            </a:r>
            <a:r>
              <a:rPr lang="en-US" dirty="0" smtClean="0"/>
              <a:t>Frame 2</a:t>
            </a:r>
            <a:endParaRPr lang="en-US" dirty="0"/>
          </a:p>
        </p:txBody>
      </p:sp>
    </p:spTree>
    <p:extLst>
      <p:ext uri="{BB962C8B-B14F-4D97-AF65-F5344CB8AC3E}">
        <p14:creationId xmlns:p14="http://schemas.microsoft.com/office/powerpoint/2010/main" val="1312091701"/>
      </p:ext>
    </p:extLst>
  </p:cSld>
  <p:clrMapOvr>
    <a:masterClrMapping/>
  </p:clrMapOvr>
  <mc:AlternateContent xmlns:mc="http://schemas.openxmlformats.org/markup-compatibility/2006" xmlns:p14="http://schemas.microsoft.com/office/powerpoint/2010/main">
    <mc:Choice Requires="p14">
      <p:transition spd="slow" p14:dur="2000" advTm="15985"/>
    </mc:Choice>
    <mc:Fallback xmlns="">
      <p:transition spd="slow" advTm="15985"/>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0604"/>
            <a:ext cx="8229600" cy="847546"/>
          </a:xfrm>
        </p:spPr>
        <p:txBody>
          <a:bodyPr>
            <a:normAutofit/>
          </a:bodyPr>
          <a:lstStyle/>
          <a:p>
            <a:pPr algn="ctr"/>
            <a:r>
              <a:rPr lang="en-US" smtClean="0"/>
              <a:t>Key Idea of Mosaic</a:t>
            </a:r>
            <a:endParaRPr lang="en-US" dirty="0"/>
          </a:p>
        </p:txBody>
      </p:sp>
      <p:sp>
        <p:nvSpPr>
          <p:cNvPr id="9" name="Rectangle 8">
            <a:extLst>
              <a:ext uri="{FF2B5EF4-FFF2-40B4-BE49-F238E27FC236}">
                <a16:creationId xmlns:a16="http://schemas.microsoft.com/office/drawing/2014/main" xmlns="" id="{1B0B1660-2332-43F0-91A4-7D56CD18412F}"/>
              </a:ext>
            </a:extLst>
          </p:cNvPr>
          <p:cNvSpPr/>
          <p:nvPr/>
        </p:nvSpPr>
        <p:spPr>
          <a:xfrm>
            <a:off x="1064002" y="2054202"/>
            <a:ext cx="2322080" cy="369091"/>
          </a:xfrm>
          <a:prstGeom prst="rect">
            <a:avLst/>
          </a:prstGeom>
          <a:noFill/>
          <a:ln w="508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0" name="Group 9">
            <a:extLst>
              <a:ext uri="{FF2B5EF4-FFF2-40B4-BE49-F238E27FC236}">
                <a16:creationId xmlns:a16="http://schemas.microsoft.com/office/drawing/2014/main" xmlns="" id="{575B608A-F6FB-4F8C-9FBD-4170E7E5B90D}"/>
              </a:ext>
            </a:extLst>
          </p:cNvPr>
          <p:cNvGrpSpPr/>
          <p:nvPr/>
        </p:nvGrpSpPr>
        <p:grpSpPr>
          <a:xfrm>
            <a:off x="1136738" y="2123070"/>
            <a:ext cx="2177048" cy="236334"/>
            <a:chOff x="5217994" y="3655709"/>
            <a:chExt cx="2177048" cy="236334"/>
          </a:xfrm>
        </p:grpSpPr>
        <p:sp>
          <p:nvSpPr>
            <p:cNvPr id="11" name="Rectangle 10">
              <a:extLst>
                <a:ext uri="{FF2B5EF4-FFF2-40B4-BE49-F238E27FC236}">
                  <a16:creationId xmlns:a16="http://schemas.microsoft.com/office/drawing/2014/main" xmlns="" id="{08D85309-D610-4710-9D42-86CAFE2F9B9D}"/>
                </a:ext>
              </a:extLst>
            </p:cNvPr>
            <p:cNvSpPr/>
            <p:nvPr/>
          </p:nvSpPr>
          <p:spPr>
            <a:xfrm>
              <a:off x="5217994" y="3655709"/>
              <a:ext cx="232420" cy="236334"/>
            </a:xfrm>
            <a:prstGeom prst="rect">
              <a:avLst/>
            </a:prstGeom>
            <a:solidFill>
              <a:schemeClr val="bg1"/>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xmlns="" id="{BA1B66FB-CC2B-4AE5-BE9B-3294E7476F72}"/>
                </a:ext>
              </a:extLst>
            </p:cNvPr>
            <p:cNvSpPr/>
            <p:nvPr/>
          </p:nvSpPr>
          <p:spPr>
            <a:xfrm>
              <a:off x="5495798" y="3655709"/>
              <a:ext cx="232420" cy="236334"/>
            </a:xfrm>
            <a:prstGeom prst="rect">
              <a:avLst/>
            </a:prstGeom>
            <a:solidFill>
              <a:schemeClr val="bg1"/>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a:extLst>
                <a:ext uri="{FF2B5EF4-FFF2-40B4-BE49-F238E27FC236}">
                  <a16:creationId xmlns:a16="http://schemas.microsoft.com/office/drawing/2014/main" xmlns="" id="{2D3C5CE8-B98B-45BD-857A-227CDAF22FEF}"/>
                </a:ext>
              </a:extLst>
            </p:cNvPr>
            <p:cNvSpPr/>
            <p:nvPr/>
          </p:nvSpPr>
          <p:spPr>
            <a:xfrm>
              <a:off x="5773602" y="3655709"/>
              <a:ext cx="232420" cy="236334"/>
            </a:xfrm>
            <a:prstGeom prst="rect">
              <a:avLst/>
            </a:prstGeom>
            <a:solidFill>
              <a:schemeClr val="bg1"/>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a:extLst>
                <a:ext uri="{FF2B5EF4-FFF2-40B4-BE49-F238E27FC236}">
                  <a16:creationId xmlns:a16="http://schemas.microsoft.com/office/drawing/2014/main" xmlns="" id="{B49CFDCC-3CB2-48B0-8A0A-62ED2087F2EE}"/>
                </a:ext>
              </a:extLst>
            </p:cNvPr>
            <p:cNvSpPr/>
            <p:nvPr/>
          </p:nvSpPr>
          <p:spPr>
            <a:xfrm>
              <a:off x="6051406" y="3655709"/>
              <a:ext cx="232420" cy="236334"/>
            </a:xfrm>
            <a:prstGeom prst="rect">
              <a:avLst/>
            </a:prstGeom>
            <a:solidFill>
              <a:schemeClr val="bg1"/>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ectangle 14">
              <a:extLst>
                <a:ext uri="{FF2B5EF4-FFF2-40B4-BE49-F238E27FC236}">
                  <a16:creationId xmlns:a16="http://schemas.microsoft.com/office/drawing/2014/main" xmlns="" id="{3933B0E4-C08C-4027-B060-846CD9FF2A19}"/>
                </a:ext>
              </a:extLst>
            </p:cNvPr>
            <p:cNvSpPr/>
            <p:nvPr/>
          </p:nvSpPr>
          <p:spPr>
            <a:xfrm>
              <a:off x="6329210" y="3655709"/>
              <a:ext cx="232420" cy="236334"/>
            </a:xfrm>
            <a:prstGeom prst="rect">
              <a:avLst/>
            </a:prstGeom>
            <a:solidFill>
              <a:schemeClr val="bg1"/>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a:extLst>
                <a:ext uri="{FF2B5EF4-FFF2-40B4-BE49-F238E27FC236}">
                  <a16:creationId xmlns:a16="http://schemas.microsoft.com/office/drawing/2014/main" xmlns="" id="{C2222783-821F-4F11-9DCE-F63527C63D3A}"/>
                </a:ext>
              </a:extLst>
            </p:cNvPr>
            <p:cNvSpPr/>
            <p:nvPr/>
          </p:nvSpPr>
          <p:spPr>
            <a:xfrm>
              <a:off x="6607014" y="3655709"/>
              <a:ext cx="232420" cy="236334"/>
            </a:xfrm>
            <a:prstGeom prst="rect">
              <a:avLst/>
            </a:prstGeom>
            <a:solidFill>
              <a:schemeClr val="bg1"/>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Rectangle 16">
              <a:extLst>
                <a:ext uri="{FF2B5EF4-FFF2-40B4-BE49-F238E27FC236}">
                  <a16:creationId xmlns:a16="http://schemas.microsoft.com/office/drawing/2014/main" xmlns="" id="{9F96E03D-4F23-41E6-9DC8-86CDF8A5C7F9}"/>
                </a:ext>
              </a:extLst>
            </p:cNvPr>
            <p:cNvSpPr/>
            <p:nvPr/>
          </p:nvSpPr>
          <p:spPr>
            <a:xfrm>
              <a:off x="6884818" y="3655709"/>
              <a:ext cx="232420" cy="236334"/>
            </a:xfrm>
            <a:prstGeom prst="rect">
              <a:avLst/>
            </a:prstGeom>
            <a:solidFill>
              <a:schemeClr val="bg1"/>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Rectangle 17">
              <a:extLst>
                <a:ext uri="{FF2B5EF4-FFF2-40B4-BE49-F238E27FC236}">
                  <a16:creationId xmlns:a16="http://schemas.microsoft.com/office/drawing/2014/main" xmlns="" id="{04F1E654-9C28-477D-AB54-1A644E6F48D9}"/>
                </a:ext>
              </a:extLst>
            </p:cNvPr>
            <p:cNvSpPr/>
            <p:nvPr/>
          </p:nvSpPr>
          <p:spPr>
            <a:xfrm>
              <a:off x="7162622" y="3655709"/>
              <a:ext cx="232420" cy="236334"/>
            </a:xfrm>
            <a:prstGeom prst="rect">
              <a:avLst/>
            </a:prstGeom>
            <a:solidFill>
              <a:schemeClr val="bg1"/>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9" name="TextBox 18">
            <a:extLst>
              <a:ext uri="{FF2B5EF4-FFF2-40B4-BE49-F238E27FC236}">
                <a16:creationId xmlns:a16="http://schemas.microsoft.com/office/drawing/2014/main" xmlns="" id="{3B38C074-5C7A-4437-8236-BF6FB947E6BF}"/>
              </a:ext>
            </a:extLst>
          </p:cNvPr>
          <p:cNvSpPr txBox="1"/>
          <p:nvPr/>
        </p:nvSpPr>
        <p:spPr>
          <a:xfrm>
            <a:off x="1226824" y="1662508"/>
            <a:ext cx="2007089" cy="369332"/>
          </a:xfrm>
          <a:prstGeom prst="rect">
            <a:avLst/>
          </a:prstGeom>
          <a:noFill/>
        </p:spPr>
        <p:txBody>
          <a:bodyPr wrap="none" rtlCol="0">
            <a:spAutoFit/>
          </a:bodyPr>
          <a:lstStyle/>
          <a:p>
            <a:pPr algn="ctr"/>
            <a:r>
              <a:rPr lang="en-US" dirty="0"/>
              <a:t>Large Page </a:t>
            </a:r>
            <a:r>
              <a:rPr lang="en-US" dirty="0" smtClean="0"/>
              <a:t>Frame 1</a:t>
            </a:r>
            <a:endParaRPr lang="en-US" dirty="0"/>
          </a:p>
        </p:txBody>
      </p:sp>
      <p:grpSp>
        <p:nvGrpSpPr>
          <p:cNvPr id="20" name="Group 19">
            <a:extLst>
              <a:ext uri="{FF2B5EF4-FFF2-40B4-BE49-F238E27FC236}">
                <a16:creationId xmlns:a16="http://schemas.microsoft.com/office/drawing/2014/main" xmlns="" id="{7BAD0613-DBBD-4365-9E07-AB496BA96D52}"/>
              </a:ext>
            </a:extLst>
          </p:cNvPr>
          <p:cNvGrpSpPr/>
          <p:nvPr/>
        </p:nvGrpSpPr>
        <p:grpSpPr>
          <a:xfrm>
            <a:off x="1135071" y="2123103"/>
            <a:ext cx="2177048" cy="236334"/>
            <a:chOff x="5217994" y="3655709"/>
            <a:chExt cx="2177048" cy="236334"/>
          </a:xfrm>
          <a:solidFill>
            <a:schemeClr val="accent6">
              <a:lumMod val="60000"/>
              <a:lumOff val="40000"/>
            </a:schemeClr>
          </a:solidFill>
        </p:grpSpPr>
        <p:sp>
          <p:nvSpPr>
            <p:cNvPr id="21" name="Rectangle 20">
              <a:extLst>
                <a:ext uri="{FF2B5EF4-FFF2-40B4-BE49-F238E27FC236}">
                  <a16:creationId xmlns:a16="http://schemas.microsoft.com/office/drawing/2014/main" xmlns="" id="{DE916BB2-1516-46E3-8B18-6AC474A7CEFC}"/>
                </a:ext>
              </a:extLst>
            </p:cNvPr>
            <p:cNvSpPr/>
            <p:nvPr/>
          </p:nvSpPr>
          <p:spPr>
            <a:xfrm>
              <a:off x="5217994" y="3655709"/>
              <a:ext cx="232420" cy="236334"/>
            </a:xfrm>
            <a:prstGeom prst="rect">
              <a:avLst/>
            </a:prstGeom>
            <a:grp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Rectangle 21">
              <a:extLst>
                <a:ext uri="{FF2B5EF4-FFF2-40B4-BE49-F238E27FC236}">
                  <a16:creationId xmlns:a16="http://schemas.microsoft.com/office/drawing/2014/main" xmlns="" id="{70152743-3792-400F-8415-AE43C75A2228}"/>
                </a:ext>
              </a:extLst>
            </p:cNvPr>
            <p:cNvSpPr/>
            <p:nvPr/>
          </p:nvSpPr>
          <p:spPr>
            <a:xfrm>
              <a:off x="5495798" y="3655709"/>
              <a:ext cx="232420" cy="236334"/>
            </a:xfrm>
            <a:prstGeom prst="rect">
              <a:avLst/>
            </a:prstGeom>
            <a:grp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Rectangle 22">
              <a:extLst>
                <a:ext uri="{FF2B5EF4-FFF2-40B4-BE49-F238E27FC236}">
                  <a16:creationId xmlns:a16="http://schemas.microsoft.com/office/drawing/2014/main" xmlns="" id="{FF90D74E-6816-46C7-A461-E406970762A3}"/>
                </a:ext>
              </a:extLst>
            </p:cNvPr>
            <p:cNvSpPr/>
            <p:nvPr/>
          </p:nvSpPr>
          <p:spPr>
            <a:xfrm>
              <a:off x="5773602" y="3655709"/>
              <a:ext cx="232420" cy="236334"/>
            </a:xfrm>
            <a:prstGeom prst="rect">
              <a:avLst/>
            </a:prstGeom>
            <a:grp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Rectangle 23">
              <a:extLst>
                <a:ext uri="{FF2B5EF4-FFF2-40B4-BE49-F238E27FC236}">
                  <a16:creationId xmlns:a16="http://schemas.microsoft.com/office/drawing/2014/main" xmlns="" id="{55E1442C-339A-4128-9748-6A715FCCB03D}"/>
                </a:ext>
              </a:extLst>
            </p:cNvPr>
            <p:cNvSpPr/>
            <p:nvPr/>
          </p:nvSpPr>
          <p:spPr>
            <a:xfrm>
              <a:off x="6051406" y="3655709"/>
              <a:ext cx="232420" cy="236334"/>
            </a:xfrm>
            <a:prstGeom prst="rect">
              <a:avLst/>
            </a:prstGeom>
            <a:grp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Rectangle 24">
              <a:extLst>
                <a:ext uri="{FF2B5EF4-FFF2-40B4-BE49-F238E27FC236}">
                  <a16:creationId xmlns:a16="http://schemas.microsoft.com/office/drawing/2014/main" xmlns="" id="{152AB194-42DD-4556-B45D-D5E634BEB4BE}"/>
                </a:ext>
              </a:extLst>
            </p:cNvPr>
            <p:cNvSpPr/>
            <p:nvPr/>
          </p:nvSpPr>
          <p:spPr>
            <a:xfrm>
              <a:off x="6329210" y="3655709"/>
              <a:ext cx="232420" cy="236334"/>
            </a:xfrm>
            <a:prstGeom prst="rect">
              <a:avLst/>
            </a:prstGeom>
            <a:solidFill>
              <a:schemeClr val="bg1"/>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Rectangle 25">
              <a:extLst>
                <a:ext uri="{FF2B5EF4-FFF2-40B4-BE49-F238E27FC236}">
                  <a16:creationId xmlns:a16="http://schemas.microsoft.com/office/drawing/2014/main" xmlns="" id="{4A2C0370-54A5-4500-BE40-D9C803DE77B4}"/>
                </a:ext>
              </a:extLst>
            </p:cNvPr>
            <p:cNvSpPr/>
            <p:nvPr/>
          </p:nvSpPr>
          <p:spPr>
            <a:xfrm>
              <a:off x="6607014" y="3655709"/>
              <a:ext cx="232420" cy="236334"/>
            </a:xfrm>
            <a:prstGeom prst="rect">
              <a:avLst/>
            </a:prstGeom>
            <a:solidFill>
              <a:srgbClr val="00B0F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Rectangle 26">
              <a:extLst>
                <a:ext uri="{FF2B5EF4-FFF2-40B4-BE49-F238E27FC236}">
                  <a16:creationId xmlns:a16="http://schemas.microsoft.com/office/drawing/2014/main" xmlns="" id="{9057A5CF-FDFA-45A6-A5B5-8F989527EE96}"/>
                </a:ext>
              </a:extLst>
            </p:cNvPr>
            <p:cNvSpPr/>
            <p:nvPr/>
          </p:nvSpPr>
          <p:spPr>
            <a:xfrm>
              <a:off x="6884818" y="3655709"/>
              <a:ext cx="232420" cy="236334"/>
            </a:xfrm>
            <a:prstGeom prst="rect">
              <a:avLst/>
            </a:prstGeom>
            <a:solidFill>
              <a:srgbClr val="00B0F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Rectangle 27">
              <a:extLst>
                <a:ext uri="{FF2B5EF4-FFF2-40B4-BE49-F238E27FC236}">
                  <a16:creationId xmlns:a16="http://schemas.microsoft.com/office/drawing/2014/main" xmlns="" id="{5829863A-C4DC-47BF-8FBB-6742D5C87D3F}"/>
                </a:ext>
              </a:extLst>
            </p:cNvPr>
            <p:cNvSpPr/>
            <p:nvPr/>
          </p:nvSpPr>
          <p:spPr>
            <a:xfrm>
              <a:off x="7162622" y="3655709"/>
              <a:ext cx="232420" cy="236334"/>
            </a:xfrm>
            <a:prstGeom prst="rect">
              <a:avLst/>
            </a:prstGeom>
            <a:solidFill>
              <a:srgbClr val="00B0F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54" name="Rectangle 53">
            <a:extLst>
              <a:ext uri="{FF2B5EF4-FFF2-40B4-BE49-F238E27FC236}">
                <a16:creationId xmlns:a16="http://schemas.microsoft.com/office/drawing/2014/main" xmlns="" id="{80598758-D553-4439-BA0D-B1B6C11986E6}"/>
              </a:ext>
            </a:extLst>
          </p:cNvPr>
          <p:cNvSpPr/>
          <p:nvPr/>
        </p:nvSpPr>
        <p:spPr>
          <a:xfrm>
            <a:off x="5685855" y="1923572"/>
            <a:ext cx="2322080" cy="369091"/>
          </a:xfrm>
          <a:prstGeom prst="rect">
            <a:avLst/>
          </a:prstGeom>
          <a:noFill/>
          <a:ln w="508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55" name="Group 54">
            <a:extLst>
              <a:ext uri="{FF2B5EF4-FFF2-40B4-BE49-F238E27FC236}">
                <a16:creationId xmlns:a16="http://schemas.microsoft.com/office/drawing/2014/main" xmlns="" id="{5ECF280E-2309-4619-975C-9191D0C07162}"/>
              </a:ext>
            </a:extLst>
          </p:cNvPr>
          <p:cNvGrpSpPr/>
          <p:nvPr/>
        </p:nvGrpSpPr>
        <p:grpSpPr>
          <a:xfrm>
            <a:off x="5758591" y="1992440"/>
            <a:ext cx="2177048" cy="236334"/>
            <a:chOff x="5217994" y="3655709"/>
            <a:chExt cx="2177048" cy="236334"/>
          </a:xfrm>
        </p:grpSpPr>
        <p:sp>
          <p:nvSpPr>
            <p:cNvPr id="56" name="Rectangle 55">
              <a:extLst>
                <a:ext uri="{FF2B5EF4-FFF2-40B4-BE49-F238E27FC236}">
                  <a16:creationId xmlns:a16="http://schemas.microsoft.com/office/drawing/2014/main" xmlns="" id="{5678F278-F3B9-4D5A-8A21-33ECDF4DFCB7}"/>
                </a:ext>
              </a:extLst>
            </p:cNvPr>
            <p:cNvSpPr/>
            <p:nvPr/>
          </p:nvSpPr>
          <p:spPr>
            <a:xfrm>
              <a:off x="5217994" y="3655709"/>
              <a:ext cx="232420" cy="236334"/>
            </a:xfrm>
            <a:prstGeom prst="rect">
              <a:avLst/>
            </a:prstGeom>
            <a:solidFill>
              <a:schemeClr val="bg1">
                <a:lumMod val="75000"/>
              </a:schemeClr>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Rectangle 56">
              <a:extLst>
                <a:ext uri="{FF2B5EF4-FFF2-40B4-BE49-F238E27FC236}">
                  <a16:creationId xmlns:a16="http://schemas.microsoft.com/office/drawing/2014/main" xmlns="" id="{CF41B431-20F9-492B-9833-BF638528AECA}"/>
                </a:ext>
              </a:extLst>
            </p:cNvPr>
            <p:cNvSpPr/>
            <p:nvPr/>
          </p:nvSpPr>
          <p:spPr>
            <a:xfrm>
              <a:off x="5495798" y="3655709"/>
              <a:ext cx="232420" cy="236334"/>
            </a:xfrm>
            <a:prstGeom prst="rect">
              <a:avLst/>
            </a:prstGeom>
            <a:solidFill>
              <a:schemeClr val="bg1">
                <a:lumMod val="75000"/>
              </a:schemeClr>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 name="Rectangle 57">
              <a:extLst>
                <a:ext uri="{FF2B5EF4-FFF2-40B4-BE49-F238E27FC236}">
                  <a16:creationId xmlns:a16="http://schemas.microsoft.com/office/drawing/2014/main" xmlns="" id="{A5E0F9DB-064A-4A7D-8704-6D12034E15DA}"/>
                </a:ext>
              </a:extLst>
            </p:cNvPr>
            <p:cNvSpPr/>
            <p:nvPr/>
          </p:nvSpPr>
          <p:spPr>
            <a:xfrm>
              <a:off x="5773602" y="3655709"/>
              <a:ext cx="232420" cy="236334"/>
            </a:xfrm>
            <a:prstGeom prst="rect">
              <a:avLst/>
            </a:prstGeom>
            <a:solidFill>
              <a:schemeClr val="bg1">
                <a:lumMod val="75000"/>
              </a:schemeClr>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Rectangle 58">
              <a:extLst>
                <a:ext uri="{FF2B5EF4-FFF2-40B4-BE49-F238E27FC236}">
                  <a16:creationId xmlns:a16="http://schemas.microsoft.com/office/drawing/2014/main" xmlns="" id="{39978B9D-8D97-4E5F-8105-874AAE58B793}"/>
                </a:ext>
              </a:extLst>
            </p:cNvPr>
            <p:cNvSpPr/>
            <p:nvPr/>
          </p:nvSpPr>
          <p:spPr>
            <a:xfrm>
              <a:off x="6051406" y="3655709"/>
              <a:ext cx="232420" cy="236334"/>
            </a:xfrm>
            <a:prstGeom prst="rect">
              <a:avLst/>
            </a:prstGeom>
            <a:solidFill>
              <a:schemeClr val="bg1">
                <a:lumMod val="75000"/>
              </a:schemeClr>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Rectangle 59">
              <a:extLst>
                <a:ext uri="{FF2B5EF4-FFF2-40B4-BE49-F238E27FC236}">
                  <a16:creationId xmlns:a16="http://schemas.microsoft.com/office/drawing/2014/main" xmlns="" id="{FED9B224-69F9-4896-947C-5D057372D5B3}"/>
                </a:ext>
              </a:extLst>
            </p:cNvPr>
            <p:cNvSpPr/>
            <p:nvPr/>
          </p:nvSpPr>
          <p:spPr>
            <a:xfrm>
              <a:off x="6329210" y="3655709"/>
              <a:ext cx="232420" cy="236334"/>
            </a:xfrm>
            <a:prstGeom prst="rect">
              <a:avLst/>
            </a:prstGeom>
            <a:solidFill>
              <a:schemeClr val="bg1">
                <a:lumMod val="75000"/>
              </a:schemeClr>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 name="Rectangle 60">
              <a:extLst>
                <a:ext uri="{FF2B5EF4-FFF2-40B4-BE49-F238E27FC236}">
                  <a16:creationId xmlns:a16="http://schemas.microsoft.com/office/drawing/2014/main" xmlns="" id="{A067256B-1226-46FB-BA1D-56078109C05C}"/>
                </a:ext>
              </a:extLst>
            </p:cNvPr>
            <p:cNvSpPr/>
            <p:nvPr/>
          </p:nvSpPr>
          <p:spPr>
            <a:xfrm>
              <a:off x="6607014" y="3655709"/>
              <a:ext cx="232420" cy="236334"/>
            </a:xfrm>
            <a:prstGeom prst="rect">
              <a:avLst/>
            </a:prstGeom>
            <a:solidFill>
              <a:schemeClr val="bg1">
                <a:lumMod val="75000"/>
              </a:schemeClr>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Rectangle 61">
              <a:extLst>
                <a:ext uri="{FF2B5EF4-FFF2-40B4-BE49-F238E27FC236}">
                  <a16:creationId xmlns:a16="http://schemas.microsoft.com/office/drawing/2014/main" xmlns="" id="{7F22D6D1-A519-4C8D-B1ED-BC1726BD1BE7}"/>
                </a:ext>
              </a:extLst>
            </p:cNvPr>
            <p:cNvSpPr/>
            <p:nvPr/>
          </p:nvSpPr>
          <p:spPr>
            <a:xfrm>
              <a:off x="6884818" y="3655709"/>
              <a:ext cx="232420" cy="236334"/>
            </a:xfrm>
            <a:prstGeom prst="rect">
              <a:avLst/>
            </a:prstGeom>
            <a:solidFill>
              <a:schemeClr val="bg1">
                <a:lumMod val="75000"/>
              </a:schemeClr>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Rectangle 62">
              <a:extLst>
                <a:ext uri="{FF2B5EF4-FFF2-40B4-BE49-F238E27FC236}">
                  <a16:creationId xmlns:a16="http://schemas.microsoft.com/office/drawing/2014/main" xmlns="" id="{39617DCF-29E3-4349-A6CA-677CBA47438D}"/>
                </a:ext>
              </a:extLst>
            </p:cNvPr>
            <p:cNvSpPr/>
            <p:nvPr/>
          </p:nvSpPr>
          <p:spPr>
            <a:xfrm>
              <a:off x="7162622" y="3655709"/>
              <a:ext cx="232420" cy="236334"/>
            </a:xfrm>
            <a:prstGeom prst="rect">
              <a:avLst/>
            </a:prstGeom>
            <a:solidFill>
              <a:schemeClr val="bg1">
                <a:lumMod val="75000"/>
              </a:schemeClr>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64" name="TextBox 63">
            <a:extLst>
              <a:ext uri="{FF2B5EF4-FFF2-40B4-BE49-F238E27FC236}">
                <a16:creationId xmlns:a16="http://schemas.microsoft.com/office/drawing/2014/main" xmlns="" id="{7387E23F-7DA6-4E92-9135-A7A9895E1B69}"/>
              </a:ext>
            </a:extLst>
          </p:cNvPr>
          <p:cNvSpPr txBox="1"/>
          <p:nvPr/>
        </p:nvSpPr>
        <p:spPr>
          <a:xfrm>
            <a:off x="5848677" y="1531878"/>
            <a:ext cx="2007089" cy="369332"/>
          </a:xfrm>
          <a:prstGeom prst="rect">
            <a:avLst/>
          </a:prstGeom>
          <a:noFill/>
        </p:spPr>
        <p:txBody>
          <a:bodyPr wrap="none" rtlCol="0">
            <a:spAutoFit/>
          </a:bodyPr>
          <a:lstStyle/>
          <a:p>
            <a:pPr algn="ctr"/>
            <a:r>
              <a:rPr lang="en-US" dirty="0"/>
              <a:t>Large Page </a:t>
            </a:r>
            <a:r>
              <a:rPr lang="en-US" dirty="0" smtClean="0"/>
              <a:t>Frame 1</a:t>
            </a:r>
            <a:endParaRPr lang="en-US" dirty="0"/>
          </a:p>
        </p:txBody>
      </p:sp>
      <p:grpSp>
        <p:nvGrpSpPr>
          <p:cNvPr id="65" name="Group 64">
            <a:extLst>
              <a:ext uri="{FF2B5EF4-FFF2-40B4-BE49-F238E27FC236}">
                <a16:creationId xmlns:a16="http://schemas.microsoft.com/office/drawing/2014/main" xmlns="" id="{DAD7709B-EBE7-4A21-A485-0C7723CF3675}"/>
              </a:ext>
            </a:extLst>
          </p:cNvPr>
          <p:cNvGrpSpPr/>
          <p:nvPr/>
        </p:nvGrpSpPr>
        <p:grpSpPr>
          <a:xfrm>
            <a:off x="5758591" y="1989950"/>
            <a:ext cx="2177048" cy="236334"/>
            <a:chOff x="5217994" y="3655709"/>
            <a:chExt cx="2177048" cy="236334"/>
          </a:xfrm>
          <a:solidFill>
            <a:schemeClr val="accent6">
              <a:lumMod val="60000"/>
              <a:lumOff val="40000"/>
            </a:schemeClr>
          </a:solidFill>
        </p:grpSpPr>
        <p:sp>
          <p:nvSpPr>
            <p:cNvPr id="66" name="Rectangle 65">
              <a:extLst>
                <a:ext uri="{FF2B5EF4-FFF2-40B4-BE49-F238E27FC236}">
                  <a16:creationId xmlns:a16="http://schemas.microsoft.com/office/drawing/2014/main" xmlns="" id="{B3A3F8D9-95D8-4853-AFF6-06FF6560F6AB}"/>
                </a:ext>
              </a:extLst>
            </p:cNvPr>
            <p:cNvSpPr/>
            <p:nvPr/>
          </p:nvSpPr>
          <p:spPr>
            <a:xfrm>
              <a:off x="5217994" y="3655709"/>
              <a:ext cx="232420" cy="236334"/>
            </a:xfrm>
            <a:prstGeom prst="rect">
              <a:avLst/>
            </a:prstGeom>
            <a:grp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7" name="Rectangle 66">
              <a:extLst>
                <a:ext uri="{FF2B5EF4-FFF2-40B4-BE49-F238E27FC236}">
                  <a16:creationId xmlns:a16="http://schemas.microsoft.com/office/drawing/2014/main" xmlns="" id="{1CAF9A8B-919D-4BC8-B6F9-6A1017B4AF77}"/>
                </a:ext>
              </a:extLst>
            </p:cNvPr>
            <p:cNvSpPr/>
            <p:nvPr/>
          </p:nvSpPr>
          <p:spPr>
            <a:xfrm>
              <a:off x="5495798" y="3655709"/>
              <a:ext cx="232420" cy="236334"/>
            </a:xfrm>
            <a:prstGeom prst="rect">
              <a:avLst/>
            </a:prstGeom>
            <a:grp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8" name="Rectangle 67">
              <a:extLst>
                <a:ext uri="{FF2B5EF4-FFF2-40B4-BE49-F238E27FC236}">
                  <a16:creationId xmlns:a16="http://schemas.microsoft.com/office/drawing/2014/main" xmlns="" id="{42B1A4CD-310A-48D4-A66D-84216C0861DB}"/>
                </a:ext>
              </a:extLst>
            </p:cNvPr>
            <p:cNvSpPr/>
            <p:nvPr/>
          </p:nvSpPr>
          <p:spPr>
            <a:xfrm>
              <a:off x="5773602" y="3655709"/>
              <a:ext cx="232420" cy="236334"/>
            </a:xfrm>
            <a:prstGeom prst="rect">
              <a:avLst/>
            </a:prstGeom>
            <a:grp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9" name="Rectangle 68">
              <a:extLst>
                <a:ext uri="{FF2B5EF4-FFF2-40B4-BE49-F238E27FC236}">
                  <a16:creationId xmlns:a16="http://schemas.microsoft.com/office/drawing/2014/main" xmlns="" id="{A5E29FFA-BA21-439D-A22B-951CD04E4893}"/>
                </a:ext>
              </a:extLst>
            </p:cNvPr>
            <p:cNvSpPr/>
            <p:nvPr/>
          </p:nvSpPr>
          <p:spPr>
            <a:xfrm>
              <a:off x="6051406" y="3655709"/>
              <a:ext cx="232420" cy="236334"/>
            </a:xfrm>
            <a:prstGeom prst="rect">
              <a:avLst/>
            </a:prstGeom>
            <a:grp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0" name="Rectangle 69">
              <a:extLst>
                <a:ext uri="{FF2B5EF4-FFF2-40B4-BE49-F238E27FC236}">
                  <a16:creationId xmlns:a16="http://schemas.microsoft.com/office/drawing/2014/main" xmlns="" id="{4488A714-E01B-462E-B01C-94499221D95A}"/>
                </a:ext>
              </a:extLst>
            </p:cNvPr>
            <p:cNvSpPr/>
            <p:nvPr/>
          </p:nvSpPr>
          <p:spPr>
            <a:xfrm>
              <a:off x="6329210" y="3655709"/>
              <a:ext cx="232420" cy="236334"/>
            </a:xfrm>
            <a:prstGeom prst="rect">
              <a:avLst/>
            </a:prstGeom>
            <a:grp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1" name="Rectangle 70">
              <a:extLst>
                <a:ext uri="{FF2B5EF4-FFF2-40B4-BE49-F238E27FC236}">
                  <a16:creationId xmlns:a16="http://schemas.microsoft.com/office/drawing/2014/main" xmlns="" id="{E245AFB8-A0F3-4994-B7FA-8AE68296F184}"/>
                </a:ext>
              </a:extLst>
            </p:cNvPr>
            <p:cNvSpPr/>
            <p:nvPr/>
          </p:nvSpPr>
          <p:spPr>
            <a:xfrm>
              <a:off x="6607014" y="3655709"/>
              <a:ext cx="232420" cy="236334"/>
            </a:xfrm>
            <a:prstGeom prst="rect">
              <a:avLst/>
            </a:prstGeom>
            <a:grp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2" name="Rectangle 71">
              <a:extLst>
                <a:ext uri="{FF2B5EF4-FFF2-40B4-BE49-F238E27FC236}">
                  <a16:creationId xmlns:a16="http://schemas.microsoft.com/office/drawing/2014/main" xmlns="" id="{A8D0AEAF-2B5E-49E6-AEC4-44F6C370B955}"/>
                </a:ext>
              </a:extLst>
            </p:cNvPr>
            <p:cNvSpPr/>
            <p:nvPr/>
          </p:nvSpPr>
          <p:spPr>
            <a:xfrm>
              <a:off x="6884818" y="3655709"/>
              <a:ext cx="232420" cy="236334"/>
            </a:xfrm>
            <a:prstGeom prst="rect">
              <a:avLst/>
            </a:prstGeom>
            <a:grp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3" name="Rectangle 72">
              <a:extLst>
                <a:ext uri="{FF2B5EF4-FFF2-40B4-BE49-F238E27FC236}">
                  <a16:creationId xmlns:a16="http://schemas.microsoft.com/office/drawing/2014/main" xmlns="" id="{96D43366-471E-4F83-A4CA-FA6004C372D1}"/>
                </a:ext>
              </a:extLst>
            </p:cNvPr>
            <p:cNvSpPr/>
            <p:nvPr/>
          </p:nvSpPr>
          <p:spPr>
            <a:xfrm>
              <a:off x="7162622" y="3655709"/>
              <a:ext cx="232420" cy="236334"/>
            </a:xfrm>
            <a:prstGeom prst="rect">
              <a:avLst/>
            </a:prstGeom>
            <a:grp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76" name="Rectangle 75">
            <a:extLst>
              <a:ext uri="{FF2B5EF4-FFF2-40B4-BE49-F238E27FC236}">
                <a16:creationId xmlns:a16="http://schemas.microsoft.com/office/drawing/2014/main" xmlns="" id="{D776A34A-627C-4EE2-8E42-F5CEE06AC0AC}"/>
              </a:ext>
            </a:extLst>
          </p:cNvPr>
          <p:cNvSpPr/>
          <p:nvPr/>
        </p:nvSpPr>
        <p:spPr>
          <a:xfrm>
            <a:off x="5700664" y="4828204"/>
            <a:ext cx="2322080" cy="369091"/>
          </a:xfrm>
          <a:prstGeom prst="rect">
            <a:avLst/>
          </a:prstGeom>
          <a:noFill/>
          <a:ln w="508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77" name="Group 76">
            <a:extLst>
              <a:ext uri="{FF2B5EF4-FFF2-40B4-BE49-F238E27FC236}">
                <a16:creationId xmlns:a16="http://schemas.microsoft.com/office/drawing/2014/main" xmlns="" id="{CD3046A0-0440-4208-9F95-8C4B59F2AC0C}"/>
              </a:ext>
            </a:extLst>
          </p:cNvPr>
          <p:cNvGrpSpPr/>
          <p:nvPr/>
        </p:nvGrpSpPr>
        <p:grpSpPr>
          <a:xfrm>
            <a:off x="5773400" y="4897072"/>
            <a:ext cx="2177048" cy="236334"/>
            <a:chOff x="5217994" y="3655709"/>
            <a:chExt cx="2177048" cy="236334"/>
          </a:xfrm>
        </p:grpSpPr>
        <p:sp>
          <p:nvSpPr>
            <p:cNvPr id="78" name="Rectangle 77">
              <a:extLst>
                <a:ext uri="{FF2B5EF4-FFF2-40B4-BE49-F238E27FC236}">
                  <a16:creationId xmlns:a16="http://schemas.microsoft.com/office/drawing/2014/main" xmlns="" id="{9D4A5CC9-161F-4D0B-9C2B-55BAD20F650F}"/>
                </a:ext>
              </a:extLst>
            </p:cNvPr>
            <p:cNvSpPr/>
            <p:nvPr/>
          </p:nvSpPr>
          <p:spPr>
            <a:xfrm>
              <a:off x="5217994" y="3655709"/>
              <a:ext cx="232420" cy="236334"/>
            </a:xfrm>
            <a:prstGeom prst="rect">
              <a:avLst/>
            </a:prstGeom>
            <a:solidFill>
              <a:schemeClr val="bg1">
                <a:lumMod val="75000"/>
              </a:schemeClr>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9" name="Rectangle 78">
              <a:extLst>
                <a:ext uri="{FF2B5EF4-FFF2-40B4-BE49-F238E27FC236}">
                  <a16:creationId xmlns:a16="http://schemas.microsoft.com/office/drawing/2014/main" xmlns="" id="{ADCB6BB7-3E18-49BD-8AAC-E130458B9E12}"/>
                </a:ext>
              </a:extLst>
            </p:cNvPr>
            <p:cNvSpPr/>
            <p:nvPr/>
          </p:nvSpPr>
          <p:spPr>
            <a:xfrm>
              <a:off x="5495798" y="3655709"/>
              <a:ext cx="232420" cy="236334"/>
            </a:xfrm>
            <a:prstGeom prst="rect">
              <a:avLst/>
            </a:prstGeom>
            <a:solidFill>
              <a:schemeClr val="bg1">
                <a:lumMod val="75000"/>
              </a:schemeClr>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0" name="Rectangle 79">
              <a:extLst>
                <a:ext uri="{FF2B5EF4-FFF2-40B4-BE49-F238E27FC236}">
                  <a16:creationId xmlns:a16="http://schemas.microsoft.com/office/drawing/2014/main" xmlns="" id="{D6BED5FA-E639-408F-9C79-D01A8A6EFA54}"/>
                </a:ext>
              </a:extLst>
            </p:cNvPr>
            <p:cNvSpPr/>
            <p:nvPr/>
          </p:nvSpPr>
          <p:spPr>
            <a:xfrm>
              <a:off x="5773602" y="3655709"/>
              <a:ext cx="232420" cy="236334"/>
            </a:xfrm>
            <a:prstGeom prst="rect">
              <a:avLst/>
            </a:prstGeom>
            <a:solidFill>
              <a:schemeClr val="bg1">
                <a:lumMod val="75000"/>
              </a:schemeClr>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1" name="Rectangle 80">
              <a:extLst>
                <a:ext uri="{FF2B5EF4-FFF2-40B4-BE49-F238E27FC236}">
                  <a16:creationId xmlns:a16="http://schemas.microsoft.com/office/drawing/2014/main" xmlns="" id="{AAA23054-F8F7-4337-8634-6D369EC31B9A}"/>
                </a:ext>
              </a:extLst>
            </p:cNvPr>
            <p:cNvSpPr/>
            <p:nvPr/>
          </p:nvSpPr>
          <p:spPr>
            <a:xfrm>
              <a:off x="6051406" y="3655709"/>
              <a:ext cx="232420" cy="236334"/>
            </a:xfrm>
            <a:prstGeom prst="rect">
              <a:avLst/>
            </a:prstGeom>
            <a:solidFill>
              <a:schemeClr val="bg1">
                <a:lumMod val="75000"/>
              </a:schemeClr>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2" name="Rectangle 81">
              <a:extLst>
                <a:ext uri="{FF2B5EF4-FFF2-40B4-BE49-F238E27FC236}">
                  <a16:creationId xmlns:a16="http://schemas.microsoft.com/office/drawing/2014/main" xmlns="" id="{5CF00BCF-5F6E-4E54-A14E-9EAD2E158162}"/>
                </a:ext>
              </a:extLst>
            </p:cNvPr>
            <p:cNvSpPr/>
            <p:nvPr/>
          </p:nvSpPr>
          <p:spPr>
            <a:xfrm>
              <a:off x="6329210" y="3655709"/>
              <a:ext cx="232420" cy="236334"/>
            </a:xfrm>
            <a:prstGeom prst="rect">
              <a:avLst/>
            </a:prstGeom>
            <a:solidFill>
              <a:schemeClr val="bg1">
                <a:lumMod val="75000"/>
              </a:schemeClr>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3" name="Rectangle 82">
              <a:extLst>
                <a:ext uri="{FF2B5EF4-FFF2-40B4-BE49-F238E27FC236}">
                  <a16:creationId xmlns:a16="http://schemas.microsoft.com/office/drawing/2014/main" xmlns="" id="{16DEF361-E2FB-4C88-B6F8-C2E6692325FE}"/>
                </a:ext>
              </a:extLst>
            </p:cNvPr>
            <p:cNvSpPr/>
            <p:nvPr/>
          </p:nvSpPr>
          <p:spPr>
            <a:xfrm>
              <a:off x="6607014" y="3655709"/>
              <a:ext cx="232420" cy="236334"/>
            </a:xfrm>
            <a:prstGeom prst="rect">
              <a:avLst/>
            </a:prstGeom>
            <a:solidFill>
              <a:schemeClr val="bg1">
                <a:lumMod val="75000"/>
              </a:schemeClr>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4" name="Rectangle 83">
              <a:extLst>
                <a:ext uri="{FF2B5EF4-FFF2-40B4-BE49-F238E27FC236}">
                  <a16:creationId xmlns:a16="http://schemas.microsoft.com/office/drawing/2014/main" xmlns="" id="{06305361-DCB1-48FD-836E-F2331E448090}"/>
                </a:ext>
              </a:extLst>
            </p:cNvPr>
            <p:cNvSpPr/>
            <p:nvPr/>
          </p:nvSpPr>
          <p:spPr>
            <a:xfrm>
              <a:off x="6884818" y="3655709"/>
              <a:ext cx="232420" cy="236334"/>
            </a:xfrm>
            <a:prstGeom prst="rect">
              <a:avLst/>
            </a:prstGeom>
            <a:solidFill>
              <a:schemeClr val="bg1">
                <a:lumMod val="75000"/>
              </a:schemeClr>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5" name="Rectangle 84">
              <a:extLst>
                <a:ext uri="{FF2B5EF4-FFF2-40B4-BE49-F238E27FC236}">
                  <a16:creationId xmlns:a16="http://schemas.microsoft.com/office/drawing/2014/main" xmlns="" id="{CFD6AE5A-D85A-4FBC-B1E9-888C9AE4FCDE}"/>
                </a:ext>
              </a:extLst>
            </p:cNvPr>
            <p:cNvSpPr/>
            <p:nvPr/>
          </p:nvSpPr>
          <p:spPr>
            <a:xfrm>
              <a:off x="7162622" y="3655709"/>
              <a:ext cx="232420" cy="236334"/>
            </a:xfrm>
            <a:prstGeom prst="rect">
              <a:avLst/>
            </a:prstGeom>
            <a:solidFill>
              <a:schemeClr val="bg1">
                <a:lumMod val="75000"/>
              </a:schemeClr>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86" name="TextBox 85">
            <a:extLst>
              <a:ext uri="{FF2B5EF4-FFF2-40B4-BE49-F238E27FC236}">
                <a16:creationId xmlns:a16="http://schemas.microsoft.com/office/drawing/2014/main" xmlns="" id="{862D846D-FCF0-47B9-A891-713C45E81EF5}"/>
              </a:ext>
            </a:extLst>
          </p:cNvPr>
          <p:cNvSpPr txBox="1"/>
          <p:nvPr/>
        </p:nvSpPr>
        <p:spPr>
          <a:xfrm>
            <a:off x="5863486" y="4436510"/>
            <a:ext cx="2007089" cy="369332"/>
          </a:xfrm>
          <a:prstGeom prst="rect">
            <a:avLst/>
          </a:prstGeom>
          <a:noFill/>
        </p:spPr>
        <p:txBody>
          <a:bodyPr wrap="none" rtlCol="0">
            <a:spAutoFit/>
          </a:bodyPr>
          <a:lstStyle/>
          <a:p>
            <a:pPr algn="ctr"/>
            <a:r>
              <a:rPr lang="en-US" dirty="0"/>
              <a:t>Large Page </a:t>
            </a:r>
            <a:r>
              <a:rPr lang="en-US" dirty="0" smtClean="0"/>
              <a:t>Frame 1</a:t>
            </a:r>
            <a:endParaRPr lang="en-US" dirty="0"/>
          </a:p>
        </p:txBody>
      </p:sp>
      <p:grpSp>
        <p:nvGrpSpPr>
          <p:cNvPr id="87" name="Group 86">
            <a:extLst>
              <a:ext uri="{FF2B5EF4-FFF2-40B4-BE49-F238E27FC236}">
                <a16:creationId xmlns:a16="http://schemas.microsoft.com/office/drawing/2014/main" xmlns="" id="{3D72E9D6-AA52-45DA-9CA5-C2A92172B0D4}"/>
              </a:ext>
            </a:extLst>
          </p:cNvPr>
          <p:cNvGrpSpPr/>
          <p:nvPr/>
        </p:nvGrpSpPr>
        <p:grpSpPr>
          <a:xfrm>
            <a:off x="5773400" y="4894582"/>
            <a:ext cx="2177048" cy="236334"/>
            <a:chOff x="5217994" y="3655709"/>
            <a:chExt cx="2177048" cy="236334"/>
          </a:xfrm>
          <a:solidFill>
            <a:schemeClr val="accent6">
              <a:lumMod val="60000"/>
              <a:lumOff val="40000"/>
            </a:schemeClr>
          </a:solidFill>
        </p:grpSpPr>
        <p:sp>
          <p:nvSpPr>
            <p:cNvPr id="88" name="Rectangle 87">
              <a:extLst>
                <a:ext uri="{FF2B5EF4-FFF2-40B4-BE49-F238E27FC236}">
                  <a16:creationId xmlns:a16="http://schemas.microsoft.com/office/drawing/2014/main" xmlns="" id="{D88BC6C9-5B4C-481C-B2D9-8326287BB60A}"/>
                </a:ext>
              </a:extLst>
            </p:cNvPr>
            <p:cNvSpPr/>
            <p:nvPr/>
          </p:nvSpPr>
          <p:spPr>
            <a:xfrm>
              <a:off x="5217994" y="3655709"/>
              <a:ext cx="232420" cy="236334"/>
            </a:xfrm>
            <a:prstGeom prst="rect">
              <a:avLst/>
            </a:prstGeom>
            <a:grp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9" name="Rectangle 88">
              <a:extLst>
                <a:ext uri="{FF2B5EF4-FFF2-40B4-BE49-F238E27FC236}">
                  <a16:creationId xmlns:a16="http://schemas.microsoft.com/office/drawing/2014/main" xmlns="" id="{A8A173E3-106D-4679-A8D5-EA553315DC1A}"/>
                </a:ext>
              </a:extLst>
            </p:cNvPr>
            <p:cNvSpPr/>
            <p:nvPr/>
          </p:nvSpPr>
          <p:spPr>
            <a:xfrm>
              <a:off x="5495798" y="3655709"/>
              <a:ext cx="232420" cy="236334"/>
            </a:xfrm>
            <a:prstGeom prst="rect">
              <a:avLst/>
            </a:prstGeom>
            <a:grp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0" name="Rectangle 89">
              <a:extLst>
                <a:ext uri="{FF2B5EF4-FFF2-40B4-BE49-F238E27FC236}">
                  <a16:creationId xmlns:a16="http://schemas.microsoft.com/office/drawing/2014/main" xmlns="" id="{F177E52E-8603-4EA3-8FEA-E9CF7A069CAB}"/>
                </a:ext>
              </a:extLst>
            </p:cNvPr>
            <p:cNvSpPr/>
            <p:nvPr/>
          </p:nvSpPr>
          <p:spPr>
            <a:xfrm>
              <a:off x="5773602" y="3655709"/>
              <a:ext cx="232420" cy="236334"/>
            </a:xfrm>
            <a:prstGeom prst="rect">
              <a:avLst/>
            </a:prstGeom>
            <a:grp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1" name="Rectangle 90">
              <a:extLst>
                <a:ext uri="{FF2B5EF4-FFF2-40B4-BE49-F238E27FC236}">
                  <a16:creationId xmlns:a16="http://schemas.microsoft.com/office/drawing/2014/main" xmlns="" id="{3E4D70BC-0F25-4B5A-A60A-164D96E05FBE}"/>
                </a:ext>
              </a:extLst>
            </p:cNvPr>
            <p:cNvSpPr/>
            <p:nvPr/>
          </p:nvSpPr>
          <p:spPr>
            <a:xfrm>
              <a:off x="6051406" y="3655709"/>
              <a:ext cx="232420" cy="236334"/>
            </a:xfrm>
            <a:prstGeom prst="rect">
              <a:avLst/>
            </a:prstGeom>
            <a:grp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2" name="Rectangle 91">
              <a:extLst>
                <a:ext uri="{FF2B5EF4-FFF2-40B4-BE49-F238E27FC236}">
                  <a16:creationId xmlns:a16="http://schemas.microsoft.com/office/drawing/2014/main" xmlns="" id="{482EBCF8-380F-4902-B13D-69F2B5B0ABAE}"/>
                </a:ext>
              </a:extLst>
            </p:cNvPr>
            <p:cNvSpPr/>
            <p:nvPr/>
          </p:nvSpPr>
          <p:spPr>
            <a:xfrm>
              <a:off x="6329210" y="3655709"/>
              <a:ext cx="232420" cy="236334"/>
            </a:xfrm>
            <a:prstGeom prst="rect">
              <a:avLst/>
            </a:prstGeom>
            <a:grp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3" name="Rectangle 92">
              <a:extLst>
                <a:ext uri="{FF2B5EF4-FFF2-40B4-BE49-F238E27FC236}">
                  <a16:creationId xmlns:a16="http://schemas.microsoft.com/office/drawing/2014/main" xmlns="" id="{0C17E533-8B3D-4F31-8BD4-84313016B362}"/>
                </a:ext>
              </a:extLst>
            </p:cNvPr>
            <p:cNvSpPr/>
            <p:nvPr/>
          </p:nvSpPr>
          <p:spPr>
            <a:xfrm>
              <a:off x="6607014" y="3655709"/>
              <a:ext cx="232420" cy="236334"/>
            </a:xfrm>
            <a:prstGeom prst="rect">
              <a:avLst/>
            </a:prstGeom>
            <a:grp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4" name="Rectangle 93">
              <a:extLst>
                <a:ext uri="{FF2B5EF4-FFF2-40B4-BE49-F238E27FC236}">
                  <a16:creationId xmlns:a16="http://schemas.microsoft.com/office/drawing/2014/main" xmlns="" id="{86182769-C09C-4F9A-82B4-70D4CE6CF6FC}"/>
                </a:ext>
              </a:extLst>
            </p:cNvPr>
            <p:cNvSpPr/>
            <p:nvPr/>
          </p:nvSpPr>
          <p:spPr>
            <a:xfrm>
              <a:off x="6884818" y="3655709"/>
              <a:ext cx="232420" cy="236334"/>
            </a:xfrm>
            <a:prstGeom prst="rect">
              <a:avLst/>
            </a:prstGeom>
            <a:grp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5" name="Rectangle 94">
              <a:extLst>
                <a:ext uri="{FF2B5EF4-FFF2-40B4-BE49-F238E27FC236}">
                  <a16:creationId xmlns:a16="http://schemas.microsoft.com/office/drawing/2014/main" xmlns="" id="{11CD62E0-392F-4C72-99FF-336410ED2D86}"/>
                </a:ext>
              </a:extLst>
            </p:cNvPr>
            <p:cNvSpPr/>
            <p:nvPr/>
          </p:nvSpPr>
          <p:spPr>
            <a:xfrm>
              <a:off x="7162622" y="3655709"/>
              <a:ext cx="232420" cy="236334"/>
            </a:xfrm>
            <a:prstGeom prst="rect">
              <a:avLst/>
            </a:prstGeom>
            <a:grp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97" name="Rectangle 96">
            <a:extLst>
              <a:ext uri="{FF2B5EF4-FFF2-40B4-BE49-F238E27FC236}">
                <a16:creationId xmlns:a16="http://schemas.microsoft.com/office/drawing/2014/main" xmlns="" id="{440F7AEB-5C5A-4448-9E54-F59FD4DC0B7D}"/>
              </a:ext>
            </a:extLst>
          </p:cNvPr>
          <p:cNvSpPr/>
          <p:nvPr/>
        </p:nvSpPr>
        <p:spPr>
          <a:xfrm>
            <a:off x="5698820" y="4828977"/>
            <a:ext cx="2322080" cy="369091"/>
          </a:xfrm>
          <a:prstGeom prst="rect">
            <a:avLst/>
          </a:prstGeom>
          <a:solidFill>
            <a:schemeClr val="accent6">
              <a:lumMod val="60000"/>
              <a:lumOff val="40000"/>
              <a:alpha val="80000"/>
            </a:schemeClr>
          </a:solidFill>
          <a:ln w="508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8" name="Rectangle 97">
            <a:extLst>
              <a:ext uri="{FF2B5EF4-FFF2-40B4-BE49-F238E27FC236}">
                <a16:creationId xmlns:a16="http://schemas.microsoft.com/office/drawing/2014/main" xmlns="" id="{DDE52574-2590-444B-A86A-9E81BEDE2ACB}"/>
              </a:ext>
            </a:extLst>
          </p:cNvPr>
          <p:cNvSpPr/>
          <p:nvPr/>
        </p:nvSpPr>
        <p:spPr>
          <a:xfrm>
            <a:off x="1062555" y="2864594"/>
            <a:ext cx="2322080" cy="369091"/>
          </a:xfrm>
          <a:prstGeom prst="rect">
            <a:avLst/>
          </a:prstGeom>
          <a:noFill/>
          <a:ln w="508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99" name="Group 98">
            <a:extLst>
              <a:ext uri="{FF2B5EF4-FFF2-40B4-BE49-F238E27FC236}">
                <a16:creationId xmlns:a16="http://schemas.microsoft.com/office/drawing/2014/main" xmlns="" id="{7DEC8EAA-110E-4BA7-9C24-B9AA97E7273C}"/>
              </a:ext>
            </a:extLst>
          </p:cNvPr>
          <p:cNvGrpSpPr/>
          <p:nvPr/>
        </p:nvGrpSpPr>
        <p:grpSpPr>
          <a:xfrm>
            <a:off x="1135291" y="2933462"/>
            <a:ext cx="2177048" cy="236334"/>
            <a:chOff x="5217994" y="3655709"/>
            <a:chExt cx="2177048" cy="236334"/>
          </a:xfrm>
        </p:grpSpPr>
        <p:sp>
          <p:nvSpPr>
            <p:cNvPr id="100" name="Rectangle 99">
              <a:extLst>
                <a:ext uri="{FF2B5EF4-FFF2-40B4-BE49-F238E27FC236}">
                  <a16:creationId xmlns:a16="http://schemas.microsoft.com/office/drawing/2014/main" xmlns="" id="{3B13C108-644F-4B04-B435-F147C398625E}"/>
                </a:ext>
              </a:extLst>
            </p:cNvPr>
            <p:cNvSpPr/>
            <p:nvPr/>
          </p:nvSpPr>
          <p:spPr>
            <a:xfrm>
              <a:off x="5217994" y="3655709"/>
              <a:ext cx="232420" cy="236334"/>
            </a:xfrm>
            <a:prstGeom prst="rect">
              <a:avLst/>
            </a:prstGeom>
            <a:solidFill>
              <a:schemeClr val="bg1"/>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1" name="Rectangle 100">
              <a:extLst>
                <a:ext uri="{FF2B5EF4-FFF2-40B4-BE49-F238E27FC236}">
                  <a16:creationId xmlns:a16="http://schemas.microsoft.com/office/drawing/2014/main" xmlns="" id="{E1B7E825-3015-47A0-B4AE-04CFB12E33F4}"/>
                </a:ext>
              </a:extLst>
            </p:cNvPr>
            <p:cNvSpPr/>
            <p:nvPr/>
          </p:nvSpPr>
          <p:spPr>
            <a:xfrm>
              <a:off x="5495798" y="3655709"/>
              <a:ext cx="232420" cy="236334"/>
            </a:xfrm>
            <a:prstGeom prst="rect">
              <a:avLst/>
            </a:prstGeom>
            <a:solidFill>
              <a:schemeClr val="bg1"/>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2" name="Rectangle 101">
              <a:extLst>
                <a:ext uri="{FF2B5EF4-FFF2-40B4-BE49-F238E27FC236}">
                  <a16:creationId xmlns:a16="http://schemas.microsoft.com/office/drawing/2014/main" xmlns="" id="{D4B5DE13-FA5D-4187-A65E-64AA7DEE3A6B}"/>
                </a:ext>
              </a:extLst>
            </p:cNvPr>
            <p:cNvSpPr/>
            <p:nvPr/>
          </p:nvSpPr>
          <p:spPr>
            <a:xfrm>
              <a:off x="5773602" y="3655709"/>
              <a:ext cx="232420" cy="236334"/>
            </a:xfrm>
            <a:prstGeom prst="rect">
              <a:avLst/>
            </a:prstGeom>
            <a:solidFill>
              <a:schemeClr val="bg1"/>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3" name="Rectangle 102">
              <a:extLst>
                <a:ext uri="{FF2B5EF4-FFF2-40B4-BE49-F238E27FC236}">
                  <a16:creationId xmlns:a16="http://schemas.microsoft.com/office/drawing/2014/main" xmlns="" id="{2CF4D2B8-C541-4B1F-BD23-545585E69C71}"/>
                </a:ext>
              </a:extLst>
            </p:cNvPr>
            <p:cNvSpPr/>
            <p:nvPr/>
          </p:nvSpPr>
          <p:spPr>
            <a:xfrm>
              <a:off x="6051406" y="3655709"/>
              <a:ext cx="232420" cy="236334"/>
            </a:xfrm>
            <a:prstGeom prst="rect">
              <a:avLst/>
            </a:prstGeom>
            <a:solidFill>
              <a:schemeClr val="bg1"/>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4" name="Rectangle 103">
              <a:extLst>
                <a:ext uri="{FF2B5EF4-FFF2-40B4-BE49-F238E27FC236}">
                  <a16:creationId xmlns:a16="http://schemas.microsoft.com/office/drawing/2014/main" xmlns="" id="{6E5B7080-D1E2-4E3D-9B0F-D1C9928AB7E6}"/>
                </a:ext>
              </a:extLst>
            </p:cNvPr>
            <p:cNvSpPr/>
            <p:nvPr/>
          </p:nvSpPr>
          <p:spPr>
            <a:xfrm>
              <a:off x="6329210" y="3655709"/>
              <a:ext cx="232420" cy="236334"/>
            </a:xfrm>
            <a:prstGeom prst="rect">
              <a:avLst/>
            </a:prstGeom>
            <a:solidFill>
              <a:schemeClr val="bg1"/>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5" name="Rectangle 104">
              <a:extLst>
                <a:ext uri="{FF2B5EF4-FFF2-40B4-BE49-F238E27FC236}">
                  <a16:creationId xmlns:a16="http://schemas.microsoft.com/office/drawing/2014/main" xmlns="" id="{66A754F7-7593-498C-9345-343629113DB2}"/>
                </a:ext>
              </a:extLst>
            </p:cNvPr>
            <p:cNvSpPr/>
            <p:nvPr/>
          </p:nvSpPr>
          <p:spPr>
            <a:xfrm>
              <a:off x="6607014" y="3655709"/>
              <a:ext cx="232420" cy="236334"/>
            </a:xfrm>
            <a:prstGeom prst="rect">
              <a:avLst/>
            </a:prstGeom>
            <a:solidFill>
              <a:schemeClr val="bg1"/>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6" name="Rectangle 105">
              <a:extLst>
                <a:ext uri="{FF2B5EF4-FFF2-40B4-BE49-F238E27FC236}">
                  <a16:creationId xmlns:a16="http://schemas.microsoft.com/office/drawing/2014/main" xmlns="" id="{80D8CB5F-BE5D-401D-A01D-EC80D977F337}"/>
                </a:ext>
              </a:extLst>
            </p:cNvPr>
            <p:cNvSpPr/>
            <p:nvPr/>
          </p:nvSpPr>
          <p:spPr>
            <a:xfrm>
              <a:off x="6884818" y="3655709"/>
              <a:ext cx="232420" cy="236334"/>
            </a:xfrm>
            <a:prstGeom prst="rect">
              <a:avLst/>
            </a:prstGeom>
            <a:solidFill>
              <a:schemeClr val="bg1"/>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7" name="Rectangle 106">
              <a:extLst>
                <a:ext uri="{FF2B5EF4-FFF2-40B4-BE49-F238E27FC236}">
                  <a16:creationId xmlns:a16="http://schemas.microsoft.com/office/drawing/2014/main" xmlns="" id="{0D1271F9-D9C0-4D53-A188-A6D532302D4F}"/>
                </a:ext>
              </a:extLst>
            </p:cNvPr>
            <p:cNvSpPr/>
            <p:nvPr/>
          </p:nvSpPr>
          <p:spPr>
            <a:xfrm>
              <a:off x="7162622" y="3655709"/>
              <a:ext cx="232420" cy="236334"/>
            </a:xfrm>
            <a:prstGeom prst="rect">
              <a:avLst/>
            </a:prstGeom>
            <a:solidFill>
              <a:schemeClr val="bg1"/>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08" name="Group 107">
            <a:extLst>
              <a:ext uri="{FF2B5EF4-FFF2-40B4-BE49-F238E27FC236}">
                <a16:creationId xmlns:a16="http://schemas.microsoft.com/office/drawing/2014/main" xmlns="" id="{465AC026-53B1-4D34-A269-8AA9BAD42058}"/>
              </a:ext>
            </a:extLst>
          </p:cNvPr>
          <p:cNvGrpSpPr/>
          <p:nvPr/>
        </p:nvGrpSpPr>
        <p:grpSpPr>
          <a:xfrm>
            <a:off x="1135283" y="2933914"/>
            <a:ext cx="2177048" cy="236334"/>
            <a:chOff x="5217994" y="3655709"/>
            <a:chExt cx="2177048" cy="236334"/>
          </a:xfrm>
          <a:solidFill>
            <a:schemeClr val="accent6">
              <a:lumMod val="60000"/>
              <a:lumOff val="40000"/>
            </a:schemeClr>
          </a:solidFill>
        </p:grpSpPr>
        <p:sp>
          <p:nvSpPr>
            <p:cNvPr id="109" name="Rectangle 108">
              <a:extLst>
                <a:ext uri="{FF2B5EF4-FFF2-40B4-BE49-F238E27FC236}">
                  <a16:creationId xmlns:a16="http://schemas.microsoft.com/office/drawing/2014/main" xmlns="" id="{63E7E119-5828-4C9C-8CA5-CD84147B4AF2}"/>
                </a:ext>
              </a:extLst>
            </p:cNvPr>
            <p:cNvSpPr/>
            <p:nvPr/>
          </p:nvSpPr>
          <p:spPr>
            <a:xfrm>
              <a:off x="5217994" y="3655709"/>
              <a:ext cx="232420" cy="236334"/>
            </a:xfrm>
            <a:prstGeom prst="rect">
              <a:avLst/>
            </a:prstGeom>
            <a:grp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0" name="Rectangle 109">
              <a:extLst>
                <a:ext uri="{FF2B5EF4-FFF2-40B4-BE49-F238E27FC236}">
                  <a16:creationId xmlns:a16="http://schemas.microsoft.com/office/drawing/2014/main" xmlns="" id="{5ED22519-496A-43A0-84AA-A40AE884552D}"/>
                </a:ext>
              </a:extLst>
            </p:cNvPr>
            <p:cNvSpPr/>
            <p:nvPr/>
          </p:nvSpPr>
          <p:spPr>
            <a:xfrm>
              <a:off x="5495798" y="3655709"/>
              <a:ext cx="232420" cy="236334"/>
            </a:xfrm>
            <a:prstGeom prst="rect">
              <a:avLst/>
            </a:prstGeom>
            <a:grp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1" name="Rectangle 110">
              <a:extLst>
                <a:ext uri="{FF2B5EF4-FFF2-40B4-BE49-F238E27FC236}">
                  <a16:creationId xmlns:a16="http://schemas.microsoft.com/office/drawing/2014/main" xmlns="" id="{851438E2-0AAA-49B1-8EED-B209C49B0762}"/>
                </a:ext>
              </a:extLst>
            </p:cNvPr>
            <p:cNvSpPr/>
            <p:nvPr/>
          </p:nvSpPr>
          <p:spPr>
            <a:xfrm>
              <a:off x="5773602" y="3655709"/>
              <a:ext cx="232420" cy="236334"/>
            </a:xfrm>
            <a:prstGeom prst="rect">
              <a:avLst/>
            </a:prstGeom>
            <a:grp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2" name="Rectangle 111">
              <a:extLst>
                <a:ext uri="{FF2B5EF4-FFF2-40B4-BE49-F238E27FC236}">
                  <a16:creationId xmlns:a16="http://schemas.microsoft.com/office/drawing/2014/main" xmlns="" id="{A870E08F-DC03-42B2-9B7C-9D9758021228}"/>
                </a:ext>
              </a:extLst>
            </p:cNvPr>
            <p:cNvSpPr/>
            <p:nvPr/>
          </p:nvSpPr>
          <p:spPr>
            <a:xfrm>
              <a:off x="6051406" y="3655709"/>
              <a:ext cx="232420" cy="236334"/>
            </a:xfrm>
            <a:prstGeom prst="rect">
              <a:avLst/>
            </a:prstGeom>
            <a:grp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3" name="Rectangle 112">
              <a:extLst>
                <a:ext uri="{FF2B5EF4-FFF2-40B4-BE49-F238E27FC236}">
                  <a16:creationId xmlns:a16="http://schemas.microsoft.com/office/drawing/2014/main" xmlns="" id="{36AE81AE-5C90-407E-BBCC-1B428C08E7C8}"/>
                </a:ext>
              </a:extLst>
            </p:cNvPr>
            <p:cNvSpPr/>
            <p:nvPr/>
          </p:nvSpPr>
          <p:spPr>
            <a:xfrm>
              <a:off x="6329210" y="3655709"/>
              <a:ext cx="232420" cy="236334"/>
            </a:xfrm>
            <a:prstGeom prst="rect">
              <a:avLst/>
            </a:prstGeom>
            <a:solidFill>
              <a:srgbClr val="00B0F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4" name="Rectangle 113">
              <a:extLst>
                <a:ext uri="{FF2B5EF4-FFF2-40B4-BE49-F238E27FC236}">
                  <a16:creationId xmlns:a16="http://schemas.microsoft.com/office/drawing/2014/main" xmlns="" id="{EA90B9A1-0A9C-4708-ACE3-A540FF6BCB7D}"/>
                </a:ext>
              </a:extLst>
            </p:cNvPr>
            <p:cNvSpPr/>
            <p:nvPr/>
          </p:nvSpPr>
          <p:spPr>
            <a:xfrm>
              <a:off x="6607014" y="3655709"/>
              <a:ext cx="232420" cy="236334"/>
            </a:xfrm>
            <a:prstGeom prst="rect">
              <a:avLst/>
            </a:prstGeom>
            <a:solidFill>
              <a:srgbClr val="00B0F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5" name="Rectangle 114">
              <a:extLst>
                <a:ext uri="{FF2B5EF4-FFF2-40B4-BE49-F238E27FC236}">
                  <a16:creationId xmlns:a16="http://schemas.microsoft.com/office/drawing/2014/main" xmlns="" id="{44BBF9AC-76F1-45E8-B03F-08FA61582362}"/>
                </a:ext>
              </a:extLst>
            </p:cNvPr>
            <p:cNvSpPr/>
            <p:nvPr/>
          </p:nvSpPr>
          <p:spPr>
            <a:xfrm>
              <a:off x="6884818" y="3655709"/>
              <a:ext cx="232420" cy="236334"/>
            </a:xfrm>
            <a:prstGeom prst="rect">
              <a:avLst/>
            </a:prstGeom>
            <a:solidFill>
              <a:srgbClr val="00B0F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6" name="Rectangle 115">
              <a:extLst>
                <a:ext uri="{FF2B5EF4-FFF2-40B4-BE49-F238E27FC236}">
                  <a16:creationId xmlns:a16="http://schemas.microsoft.com/office/drawing/2014/main" xmlns="" id="{CDC569B1-2CFD-4C71-A421-1719A9F5E0DD}"/>
                </a:ext>
              </a:extLst>
            </p:cNvPr>
            <p:cNvSpPr/>
            <p:nvPr/>
          </p:nvSpPr>
          <p:spPr>
            <a:xfrm>
              <a:off x="7162622" y="3655709"/>
              <a:ext cx="232420" cy="236334"/>
            </a:xfrm>
            <a:prstGeom prst="rect">
              <a:avLst/>
            </a:prstGeom>
            <a:solidFill>
              <a:srgbClr val="00B0F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17" name="Rectangle 116">
            <a:extLst>
              <a:ext uri="{FF2B5EF4-FFF2-40B4-BE49-F238E27FC236}">
                <a16:creationId xmlns:a16="http://schemas.microsoft.com/office/drawing/2014/main" xmlns="" id="{31DA083B-88E2-458E-86F0-FA2D5B435E4D}"/>
              </a:ext>
            </a:extLst>
          </p:cNvPr>
          <p:cNvSpPr/>
          <p:nvPr/>
        </p:nvSpPr>
        <p:spPr>
          <a:xfrm>
            <a:off x="5684408" y="2733964"/>
            <a:ext cx="2322080" cy="369091"/>
          </a:xfrm>
          <a:prstGeom prst="rect">
            <a:avLst/>
          </a:prstGeom>
          <a:noFill/>
          <a:ln w="508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18" name="Group 117">
            <a:extLst>
              <a:ext uri="{FF2B5EF4-FFF2-40B4-BE49-F238E27FC236}">
                <a16:creationId xmlns:a16="http://schemas.microsoft.com/office/drawing/2014/main" xmlns="" id="{80BE6EE2-C307-44B2-A383-773F57775006}"/>
              </a:ext>
            </a:extLst>
          </p:cNvPr>
          <p:cNvGrpSpPr/>
          <p:nvPr/>
        </p:nvGrpSpPr>
        <p:grpSpPr>
          <a:xfrm>
            <a:off x="5757144" y="2802832"/>
            <a:ext cx="2177048" cy="236334"/>
            <a:chOff x="5217994" y="3655709"/>
            <a:chExt cx="2177048" cy="236334"/>
          </a:xfrm>
        </p:grpSpPr>
        <p:sp>
          <p:nvSpPr>
            <p:cNvPr id="119" name="Rectangle 118">
              <a:extLst>
                <a:ext uri="{FF2B5EF4-FFF2-40B4-BE49-F238E27FC236}">
                  <a16:creationId xmlns:a16="http://schemas.microsoft.com/office/drawing/2014/main" xmlns="" id="{BCCE8CE4-23AE-4FDB-B54A-2CB53CF5D8ED}"/>
                </a:ext>
              </a:extLst>
            </p:cNvPr>
            <p:cNvSpPr/>
            <p:nvPr/>
          </p:nvSpPr>
          <p:spPr>
            <a:xfrm>
              <a:off x="5217994" y="3655709"/>
              <a:ext cx="232420" cy="236334"/>
            </a:xfrm>
            <a:prstGeom prst="rect">
              <a:avLst/>
            </a:prstGeom>
            <a:solidFill>
              <a:schemeClr val="bg1">
                <a:lumMod val="75000"/>
              </a:schemeClr>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0" name="Rectangle 119">
              <a:extLst>
                <a:ext uri="{FF2B5EF4-FFF2-40B4-BE49-F238E27FC236}">
                  <a16:creationId xmlns:a16="http://schemas.microsoft.com/office/drawing/2014/main" xmlns="" id="{656EF979-CCC8-431C-910E-38FEB8AA7233}"/>
                </a:ext>
              </a:extLst>
            </p:cNvPr>
            <p:cNvSpPr/>
            <p:nvPr/>
          </p:nvSpPr>
          <p:spPr>
            <a:xfrm>
              <a:off x="5495798" y="3655709"/>
              <a:ext cx="232420" cy="236334"/>
            </a:xfrm>
            <a:prstGeom prst="rect">
              <a:avLst/>
            </a:prstGeom>
            <a:solidFill>
              <a:schemeClr val="bg1">
                <a:lumMod val="75000"/>
              </a:schemeClr>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1" name="Rectangle 120">
              <a:extLst>
                <a:ext uri="{FF2B5EF4-FFF2-40B4-BE49-F238E27FC236}">
                  <a16:creationId xmlns:a16="http://schemas.microsoft.com/office/drawing/2014/main" xmlns="" id="{6713D4BA-FE30-40DA-AC30-E8F024DD3AAF}"/>
                </a:ext>
              </a:extLst>
            </p:cNvPr>
            <p:cNvSpPr/>
            <p:nvPr/>
          </p:nvSpPr>
          <p:spPr>
            <a:xfrm>
              <a:off x="5773602" y="3655709"/>
              <a:ext cx="232420" cy="236334"/>
            </a:xfrm>
            <a:prstGeom prst="rect">
              <a:avLst/>
            </a:prstGeom>
            <a:solidFill>
              <a:schemeClr val="bg1">
                <a:lumMod val="75000"/>
              </a:schemeClr>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2" name="Rectangle 121">
              <a:extLst>
                <a:ext uri="{FF2B5EF4-FFF2-40B4-BE49-F238E27FC236}">
                  <a16:creationId xmlns:a16="http://schemas.microsoft.com/office/drawing/2014/main" xmlns="" id="{F06E6F0A-DB43-40AA-A932-C292E102AC29}"/>
                </a:ext>
              </a:extLst>
            </p:cNvPr>
            <p:cNvSpPr/>
            <p:nvPr/>
          </p:nvSpPr>
          <p:spPr>
            <a:xfrm>
              <a:off x="6051406" y="3655709"/>
              <a:ext cx="232420" cy="236334"/>
            </a:xfrm>
            <a:prstGeom prst="rect">
              <a:avLst/>
            </a:prstGeom>
            <a:solidFill>
              <a:schemeClr val="bg1">
                <a:lumMod val="75000"/>
              </a:schemeClr>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3" name="Rectangle 122">
              <a:extLst>
                <a:ext uri="{FF2B5EF4-FFF2-40B4-BE49-F238E27FC236}">
                  <a16:creationId xmlns:a16="http://schemas.microsoft.com/office/drawing/2014/main" xmlns="" id="{6044E53F-57FB-458C-BB6E-3FB8EFAAF8B0}"/>
                </a:ext>
              </a:extLst>
            </p:cNvPr>
            <p:cNvSpPr/>
            <p:nvPr/>
          </p:nvSpPr>
          <p:spPr>
            <a:xfrm>
              <a:off x="6329210" y="3655709"/>
              <a:ext cx="232420" cy="236334"/>
            </a:xfrm>
            <a:prstGeom prst="rect">
              <a:avLst/>
            </a:prstGeom>
            <a:solidFill>
              <a:schemeClr val="bg1">
                <a:lumMod val="75000"/>
              </a:schemeClr>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4" name="Rectangle 123">
              <a:extLst>
                <a:ext uri="{FF2B5EF4-FFF2-40B4-BE49-F238E27FC236}">
                  <a16:creationId xmlns:a16="http://schemas.microsoft.com/office/drawing/2014/main" xmlns="" id="{98B264EA-6488-41ED-93BA-1EBDD6DD85F5}"/>
                </a:ext>
              </a:extLst>
            </p:cNvPr>
            <p:cNvSpPr/>
            <p:nvPr/>
          </p:nvSpPr>
          <p:spPr>
            <a:xfrm>
              <a:off x="6607014" y="3655709"/>
              <a:ext cx="232420" cy="236334"/>
            </a:xfrm>
            <a:prstGeom prst="rect">
              <a:avLst/>
            </a:prstGeom>
            <a:solidFill>
              <a:schemeClr val="bg1">
                <a:lumMod val="75000"/>
              </a:schemeClr>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5" name="Rectangle 124">
              <a:extLst>
                <a:ext uri="{FF2B5EF4-FFF2-40B4-BE49-F238E27FC236}">
                  <a16:creationId xmlns:a16="http://schemas.microsoft.com/office/drawing/2014/main" xmlns="" id="{C553B531-D7F7-490A-BD85-B28036B63EC2}"/>
                </a:ext>
              </a:extLst>
            </p:cNvPr>
            <p:cNvSpPr/>
            <p:nvPr/>
          </p:nvSpPr>
          <p:spPr>
            <a:xfrm>
              <a:off x="6884818" y="3655709"/>
              <a:ext cx="232420" cy="236334"/>
            </a:xfrm>
            <a:prstGeom prst="rect">
              <a:avLst/>
            </a:prstGeom>
            <a:solidFill>
              <a:schemeClr val="bg1">
                <a:lumMod val="75000"/>
              </a:schemeClr>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6" name="Rectangle 125">
              <a:extLst>
                <a:ext uri="{FF2B5EF4-FFF2-40B4-BE49-F238E27FC236}">
                  <a16:creationId xmlns:a16="http://schemas.microsoft.com/office/drawing/2014/main" xmlns="" id="{06664684-CE44-45D1-955A-534ED7D13A0C}"/>
                </a:ext>
              </a:extLst>
            </p:cNvPr>
            <p:cNvSpPr/>
            <p:nvPr/>
          </p:nvSpPr>
          <p:spPr>
            <a:xfrm>
              <a:off x="7162622" y="3655709"/>
              <a:ext cx="232420" cy="236334"/>
            </a:xfrm>
            <a:prstGeom prst="rect">
              <a:avLst/>
            </a:prstGeom>
            <a:solidFill>
              <a:schemeClr val="bg1">
                <a:lumMod val="75000"/>
              </a:schemeClr>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27" name="Group 126">
            <a:extLst>
              <a:ext uri="{FF2B5EF4-FFF2-40B4-BE49-F238E27FC236}">
                <a16:creationId xmlns:a16="http://schemas.microsoft.com/office/drawing/2014/main" xmlns="" id="{72511424-0CC7-48F1-B6CA-282772452A3C}"/>
              </a:ext>
            </a:extLst>
          </p:cNvPr>
          <p:cNvGrpSpPr/>
          <p:nvPr/>
        </p:nvGrpSpPr>
        <p:grpSpPr>
          <a:xfrm>
            <a:off x="5757144" y="2800342"/>
            <a:ext cx="2177048" cy="236334"/>
            <a:chOff x="5217994" y="3655709"/>
            <a:chExt cx="2177048" cy="236334"/>
          </a:xfrm>
          <a:solidFill>
            <a:schemeClr val="accent6">
              <a:lumMod val="60000"/>
              <a:lumOff val="40000"/>
            </a:schemeClr>
          </a:solidFill>
        </p:grpSpPr>
        <p:sp>
          <p:nvSpPr>
            <p:cNvPr id="128" name="Rectangle 127">
              <a:extLst>
                <a:ext uri="{FF2B5EF4-FFF2-40B4-BE49-F238E27FC236}">
                  <a16:creationId xmlns:a16="http://schemas.microsoft.com/office/drawing/2014/main" xmlns="" id="{9A7FED53-3AD7-4E49-92CA-3B157A8C45CA}"/>
                </a:ext>
              </a:extLst>
            </p:cNvPr>
            <p:cNvSpPr/>
            <p:nvPr/>
          </p:nvSpPr>
          <p:spPr>
            <a:xfrm>
              <a:off x="5217994" y="3655709"/>
              <a:ext cx="232420" cy="236334"/>
            </a:xfrm>
            <a:prstGeom prst="rect">
              <a:avLst/>
            </a:prstGeom>
            <a:solidFill>
              <a:srgbClr val="00B0F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9" name="Rectangle 128">
              <a:extLst>
                <a:ext uri="{FF2B5EF4-FFF2-40B4-BE49-F238E27FC236}">
                  <a16:creationId xmlns:a16="http://schemas.microsoft.com/office/drawing/2014/main" xmlns="" id="{B9CEF541-A642-4164-8B55-A1F533A685A0}"/>
                </a:ext>
              </a:extLst>
            </p:cNvPr>
            <p:cNvSpPr/>
            <p:nvPr/>
          </p:nvSpPr>
          <p:spPr>
            <a:xfrm>
              <a:off x="5495798" y="3655709"/>
              <a:ext cx="232420" cy="236334"/>
            </a:xfrm>
            <a:prstGeom prst="rect">
              <a:avLst/>
            </a:prstGeom>
            <a:solidFill>
              <a:srgbClr val="00B0F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0" name="Rectangle 129">
              <a:extLst>
                <a:ext uri="{FF2B5EF4-FFF2-40B4-BE49-F238E27FC236}">
                  <a16:creationId xmlns:a16="http://schemas.microsoft.com/office/drawing/2014/main" xmlns="" id="{68776BA8-2700-4E75-8554-1F2418120F23}"/>
                </a:ext>
              </a:extLst>
            </p:cNvPr>
            <p:cNvSpPr/>
            <p:nvPr/>
          </p:nvSpPr>
          <p:spPr>
            <a:xfrm>
              <a:off x="5773602" y="3655709"/>
              <a:ext cx="232420" cy="236334"/>
            </a:xfrm>
            <a:prstGeom prst="rect">
              <a:avLst/>
            </a:prstGeom>
            <a:solidFill>
              <a:srgbClr val="00B0F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1" name="Rectangle 130">
              <a:extLst>
                <a:ext uri="{FF2B5EF4-FFF2-40B4-BE49-F238E27FC236}">
                  <a16:creationId xmlns:a16="http://schemas.microsoft.com/office/drawing/2014/main" xmlns="" id="{A8D1D9CF-3FE7-4E9E-A40A-2F1FAAF55793}"/>
                </a:ext>
              </a:extLst>
            </p:cNvPr>
            <p:cNvSpPr/>
            <p:nvPr/>
          </p:nvSpPr>
          <p:spPr>
            <a:xfrm>
              <a:off x="6051406" y="3655709"/>
              <a:ext cx="232420" cy="236334"/>
            </a:xfrm>
            <a:prstGeom prst="rect">
              <a:avLst/>
            </a:prstGeom>
            <a:solidFill>
              <a:srgbClr val="00B0F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2" name="Rectangle 131">
              <a:extLst>
                <a:ext uri="{FF2B5EF4-FFF2-40B4-BE49-F238E27FC236}">
                  <a16:creationId xmlns:a16="http://schemas.microsoft.com/office/drawing/2014/main" xmlns="" id="{5012D449-B23D-4AB6-AEBA-F7DB90C32EAE}"/>
                </a:ext>
              </a:extLst>
            </p:cNvPr>
            <p:cNvSpPr/>
            <p:nvPr/>
          </p:nvSpPr>
          <p:spPr>
            <a:xfrm>
              <a:off x="6329210" y="3655709"/>
              <a:ext cx="232420" cy="236334"/>
            </a:xfrm>
            <a:prstGeom prst="rect">
              <a:avLst/>
            </a:prstGeom>
            <a:solidFill>
              <a:srgbClr val="00B0F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3" name="Rectangle 132">
              <a:extLst>
                <a:ext uri="{FF2B5EF4-FFF2-40B4-BE49-F238E27FC236}">
                  <a16:creationId xmlns:a16="http://schemas.microsoft.com/office/drawing/2014/main" xmlns="" id="{DA6B4B6B-D843-4123-AEDE-13E10447F29C}"/>
                </a:ext>
              </a:extLst>
            </p:cNvPr>
            <p:cNvSpPr/>
            <p:nvPr/>
          </p:nvSpPr>
          <p:spPr>
            <a:xfrm>
              <a:off x="6607014" y="3655709"/>
              <a:ext cx="232420" cy="236334"/>
            </a:xfrm>
            <a:prstGeom prst="rect">
              <a:avLst/>
            </a:prstGeom>
            <a:solidFill>
              <a:srgbClr val="00B0F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4" name="Rectangle 133">
              <a:extLst>
                <a:ext uri="{FF2B5EF4-FFF2-40B4-BE49-F238E27FC236}">
                  <a16:creationId xmlns:a16="http://schemas.microsoft.com/office/drawing/2014/main" xmlns="" id="{BB869BEB-6F8E-4A7D-B681-0BEBDFEABF8B}"/>
                </a:ext>
              </a:extLst>
            </p:cNvPr>
            <p:cNvSpPr/>
            <p:nvPr/>
          </p:nvSpPr>
          <p:spPr>
            <a:xfrm>
              <a:off x="6884818" y="3655709"/>
              <a:ext cx="232420" cy="236334"/>
            </a:xfrm>
            <a:prstGeom prst="rect">
              <a:avLst/>
            </a:prstGeom>
            <a:solidFill>
              <a:srgbClr val="00B0F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5" name="Rectangle 134">
              <a:extLst>
                <a:ext uri="{FF2B5EF4-FFF2-40B4-BE49-F238E27FC236}">
                  <a16:creationId xmlns:a16="http://schemas.microsoft.com/office/drawing/2014/main" xmlns="" id="{703528D6-6E89-4001-A112-3C7C8756EFCA}"/>
                </a:ext>
              </a:extLst>
            </p:cNvPr>
            <p:cNvSpPr/>
            <p:nvPr/>
          </p:nvSpPr>
          <p:spPr>
            <a:xfrm>
              <a:off x="7162622" y="3655709"/>
              <a:ext cx="232420" cy="236334"/>
            </a:xfrm>
            <a:prstGeom prst="rect">
              <a:avLst/>
            </a:prstGeom>
            <a:solidFill>
              <a:schemeClr val="bg1"/>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55" name="Rectangle 154">
            <a:extLst>
              <a:ext uri="{FF2B5EF4-FFF2-40B4-BE49-F238E27FC236}">
                <a16:creationId xmlns:a16="http://schemas.microsoft.com/office/drawing/2014/main" xmlns="" id="{A74BAF79-5E45-4CC9-A9F0-4D078AE6A1AC}"/>
              </a:ext>
            </a:extLst>
          </p:cNvPr>
          <p:cNvSpPr/>
          <p:nvPr/>
        </p:nvSpPr>
        <p:spPr>
          <a:xfrm>
            <a:off x="5696531" y="5677482"/>
            <a:ext cx="2322080" cy="369091"/>
          </a:xfrm>
          <a:prstGeom prst="rect">
            <a:avLst/>
          </a:prstGeom>
          <a:noFill/>
          <a:ln w="508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56" name="Group 155">
            <a:extLst>
              <a:ext uri="{FF2B5EF4-FFF2-40B4-BE49-F238E27FC236}">
                <a16:creationId xmlns:a16="http://schemas.microsoft.com/office/drawing/2014/main" xmlns="" id="{81635B7F-3847-4BCB-9AA7-62718ED1C83F}"/>
              </a:ext>
            </a:extLst>
          </p:cNvPr>
          <p:cNvGrpSpPr/>
          <p:nvPr/>
        </p:nvGrpSpPr>
        <p:grpSpPr>
          <a:xfrm>
            <a:off x="5769267" y="5746350"/>
            <a:ext cx="2177048" cy="236334"/>
            <a:chOff x="5217994" y="3655709"/>
            <a:chExt cx="2177048" cy="236334"/>
          </a:xfrm>
        </p:grpSpPr>
        <p:sp>
          <p:nvSpPr>
            <p:cNvPr id="157" name="Rectangle 156">
              <a:extLst>
                <a:ext uri="{FF2B5EF4-FFF2-40B4-BE49-F238E27FC236}">
                  <a16:creationId xmlns:a16="http://schemas.microsoft.com/office/drawing/2014/main" xmlns="" id="{356357F0-4C93-4F45-8E65-FC27722ACFCA}"/>
                </a:ext>
              </a:extLst>
            </p:cNvPr>
            <p:cNvSpPr/>
            <p:nvPr/>
          </p:nvSpPr>
          <p:spPr>
            <a:xfrm>
              <a:off x="5217994" y="3655709"/>
              <a:ext cx="232420" cy="236334"/>
            </a:xfrm>
            <a:prstGeom prst="rect">
              <a:avLst/>
            </a:prstGeom>
            <a:solidFill>
              <a:schemeClr val="bg1">
                <a:lumMod val="75000"/>
              </a:schemeClr>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8" name="Rectangle 157">
              <a:extLst>
                <a:ext uri="{FF2B5EF4-FFF2-40B4-BE49-F238E27FC236}">
                  <a16:creationId xmlns:a16="http://schemas.microsoft.com/office/drawing/2014/main" xmlns="" id="{CCB0F4B4-2FB7-4F00-962F-4AB4DF89D427}"/>
                </a:ext>
              </a:extLst>
            </p:cNvPr>
            <p:cNvSpPr/>
            <p:nvPr/>
          </p:nvSpPr>
          <p:spPr>
            <a:xfrm>
              <a:off x="5495798" y="3655709"/>
              <a:ext cx="232420" cy="236334"/>
            </a:xfrm>
            <a:prstGeom prst="rect">
              <a:avLst/>
            </a:prstGeom>
            <a:solidFill>
              <a:schemeClr val="bg1">
                <a:lumMod val="75000"/>
              </a:schemeClr>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9" name="Rectangle 158">
              <a:extLst>
                <a:ext uri="{FF2B5EF4-FFF2-40B4-BE49-F238E27FC236}">
                  <a16:creationId xmlns:a16="http://schemas.microsoft.com/office/drawing/2014/main" xmlns="" id="{9A18DE26-1E53-4952-9F65-6826FB4E0CFE}"/>
                </a:ext>
              </a:extLst>
            </p:cNvPr>
            <p:cNvSpPr/>
            <p:nvPr/>
          </p:nvSpPr>
          <p:spPr>
            <a:xfrm>
              <a:off x="5773602" y="3655709"/>
              <a:ext cx="232420" cy="236334"/>
            </a:xfrm>
            <a:prstGeom prst="rect">
              <a:avLst/>
            </a:prstGeom>
            <a:solidFill>
              <a:schemeClr val="bg1">
                <a:lumMod val="75000"/>
              </a:schemeClr>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0" name="Rectangle 159">
              <a:extLst>
                <a:ext uri="{FF2B5EF4-FFF2-40B4-BE49-F238E27FC236}">
                  <a16:creationId xmlns:a16="http://schemas.microsoft.com/office/drawing/2014/main" xmlns="" id="{5EB438F3-4D27-447A-AE05-699A6FDB5CD1}"/>
                </a:ext>
              </a:extLst>
            </p:cNvPr>
            <p:cNvSpPr/>
            <p:nvPr/>
          </p:nvSpPr>
          <p:spPr>
            <a:xfrm>
              <a:off x="6051406" y="3655709"/>
              <a:ext cx="232420" cy="236334"/>
            </a:xfrm>
            <a:prstGeom prst="rect">
              <a:avLst/>
            </a:prstGeom>
            <a:solidFill>
              <a:schemeClr val="bg1">
                <a:lumMod val="75000"/>
              </a:schemeClr>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1" name="Rectangle 160">
              <a:extLst>
                <a:ext uri="{FF2B5EF4-FFF2-40B4-BE49-F238E27FC236}">
                  <a16:creationId xmlns:a16="http://schemas.microsoft.com/office/drawing/2014/main" xmlns="" id="{C06A3B22-8BD6-4E58-8C01-62F3994BB387}"/>
                </a:ext>
              </a:extLst>
            </p:cNvPr>
            <p:cNvSpPr/>
            <p:nvPr/>
          </p:nvSpPr>
          <p:spPr>
            <a:xfrm>
              <a:off x="6329210" y="3655709"/>
              <a:ext cx="232420" cy="236334"/>
            </a:xfrm>
            <a:prstGeom prst="rect">
              <a:avLst/>
            </a:prstGeom>
            <a:solidFill>
              <a:schemeClr val="bg1">
                <a:lumMod val="75000"/>
              </a:schemeClr>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2" name="Rectangle 161">
              <a:extLst>
                <a:ext uri="{FF2B5EF4-FFF2-40B4-BE49-F238E27FC236}">
                  <a16:creationId xmlns:a16="http://schemas.microsoft.com/office/drawing/2014/main" xmlns="" id="{689AAFAD-FDF6-471D-B777-60421092B3CC}"/>
                </a:ext>
              </a:extLst>
            </p:cNvPr>
            <p:cNvSpPr/>
            <p:nvPr/>
          </p:nvSpPr>
          <p:spPr>
            <a:xfrm>
              <a:off x="6607014" y="3655709"/>
              <a:ext cx="232420" cy="236334"/>
            </a:xfrm>
            <a:prstGeom prst="rect">
              <a:avLst/>
            </a:prstGeom>
            <a:solidFill>
              <a:schemeClr val="bg1">
                <a:lumMod val="75000"/>
              </a:schemeClr>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3" name="Rectangle 162">
              <a:extLst>
                <a:ext uri="{FF2B5EF4-FFF2-40B4-BE49-F238E27FC236}">
                  <a16:creationId xmlns:a16="http://schemas.microsoft.com/office/drawing/2014/main" xmlns="" id="{0022D0AC-220E-4DDD-9846-A9FBE5C7F8B6}"/>
                </a:ext>
              </a:extLst>
            </p:cNvPr>
            <p:cNvSpPr/>
            <p:nvPr/>
          </p:nvSpPr>
          <p:spPr>
            <a:xfrm>
              <a:off x="6884818" y="3655709"/>
              <a:ext cx="232420" cy="236334"/>
            </a:xfrm>
            <a:prstGeom prst="rect">
              <a:avLst/>
            </a:prstGeom>
            <a:solidFill>
              <a:schemeClr val="bg1">
                <a:lumMod val="75000"/>
              </a:schemeClr>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4" name="Rectangle 163">
              <a:extLst>
                <a:ext uri="{FF2B5EF4-FFF2-40B4-BE49-F238E27FC236}">
                  <a16:creationId xmlns:a16="http://schemas.microsoft.com/office/drawing/2014/main" xmlns="" id="{AD04F7AC-5135-4026-8AC4-48F4BE9CEA94}"/>
                </a:ext>
              </a:extLst>
            </p:cNvPr>
            <p:cNvSpPr/>
            <p:nvPr/>
          </p:nvSpPr>
          <p:spPr>
            <a:xfrm>
              <a:off x="7162622" y="3655709"/>
              <a:ext cx="232420" cy="236334"/>
            </a:xfrm>
            <a:prstGeom prst="rect">
              <a:avLst/>
            </a:prstGeom>
            <a:solidFill>
              <a:schemeClr val="bg1">
                <a:lumMod val="75000"/>
              </a:schemeClr>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cxnSp>
        <p:nvCxnSpPr>
          <p:cNvPr id="215" name="Straight Arrow Connector 214">
            <a:extLst>
              <a:ext uri="{FF2B5EF4-FFF2-40B4-BE49-F238E27FC236}">
                <a16:creationId xmlns:a16="http://schemas.microsoft.com/office/drawing/2014/main" xmlns="" id="{9DE05F65-0274-4292-BED0-35FDFCB66C0B}"/>
              </a:ext>
            </a:extLst>
          </p:cNvPr>
          <p:cNvCxnSpPr>
            <a:cxnSpLocks/>
          </p:cNvCxnSpPr>
          <p:nvPr/>
        </p:nvCxnSpPr>
        <p:spPr>
          <a:xfrm flipH="1">
            <a:off x="4579982" y="1117696"/>
            <a:ext cx="1" cy="4978304"/>
          </a:xfrm>
          <a:prstGeom prst="straightConnector1">
            <a:avLst/>
          </a:prstGeom>
          <a:ln w="25400">
            <a:solidFill>
              <a:schemeClr val="tx1"/>
            </a:solidFill>
            <a:prstDash val="dashDot"/>
            <a:tailEnd type="none"/>
          </a:ln>
        </p:spPr>
        <p:style>
          <a:lnRef idx="1">
            <a:schemeClr val="accent1"/>
          </a:lnRef>
          <a:fillRef idx="0">
            <a:schemeClr val="accent1"/>
          </a:fillRef>
          <a:effectRef idx="0">
            <a:schemeClr val="accent1"/>
          </a:effectRef>
          <a:fontRef idx="minor">
            <a:schemeClr val="tx1"/>
          </a:fontRef>
        </p:style>
      </p:cxnSp>
      <p:sp>
        <p:nvSpPr>
          <p:cNvPr id="216" name="TextBox 215">
            <a:extLst>
              <a:ext uri="{FF2B5EF4-FFF2-40B4-BE49-F238E27FC236}">
                <a16:creationId xmlns:a16="http://schemas.microsoft.com/office/drawing/2014/main" xmlns="" id="{00E88B39-D6BD-4869-9082-F998EAF67307}"/>
              </a:ext>
            </a:extLst>
          </p:cNvPr>
          <p:cNvSpPr txBox="1"/>
          <p:nvPr/>
        </p:nvSpPr>
        <p:spPr>
          <a:xfrm>
            <a:off x="5962794" y="1025958"/>
            <a:ext cx="1794081" cy="461665"/>
          </a:xfrm>
          <a:prstGeom prst="rect">
            <a:avLst/>
          </a:prstGeom>
          <a:noFill/>
        </p:spPr>
        <p:txBody>
          <a:bodyPr wrap="none" rtlCol="0">
            <a:spAutoFit/>
          </a:bodyPr>
          <a:lstStyle/>
          <a:p>
            <a:pPr algn="ctr"/>
            <a:r>
              <a:rPr lang="en-US" sz="2400" b="1" i="1" dirty="0"/>
              <a:t>With </a:t>
            </a:r>
            <a:r>
              <a:rPr lang="en-US" sz="2400" b="1" i="1" dirty="0" smtClean="0"/>
              <a:t>Mosaic</a:t>
            </a:r>
            <a:endParaRPr lang="en-US" sz="2400" b="1" i="1" dirty="0"/>
          </a:p>
        </p:txBody>
      </p:sp>
      <p:sp>
        <p:nvSpPr>
          <p:cNvPr id="217" name="TextBox 216">
            <a:extLst>
              <a:ext uri="{FF2B5EF4-FFF2-40B4-BE49-F238E27FC236}">
                <a16:creationId xmlns:a16="http://schemas.microsoft.com/office/drawing/2014/main" xmlns="" id="{3C1B3B0F-DC90-4547-9A79-2434D0041479}"/>
              </a:ext>
            </a:extLst>
          </p:cNvPr>
          <p:cNvSpPr txBox="1"/>
          <p:nvPr/>
        </p:nvSpPr>
        <p:spPr>
          <a:xfrm>
            <a:off x="1149984" y="1016129"/>
            <a:ext cx="2190151" cy="461665"/>
          </a:xfrm>
          <a:prstGeom prst="rect">
            <a:avLst/>
          </a:prstGeom>
          <a:noFill/>
        </p:spPr>
        <p:txBody>
          <a:bodyPr wrap="none" rtlCol="0">
            <a:spAutoFit/>
          </a:bodyPr>
          <a:lstStyle/>
          <a:p>
            <a:r>
              <a:rPr lang="en-US" sz="2400" b="1" i="1" dirty="0"/>
              <a:t>State-of-the-art</a:t>
            </a:r>
          </a:p>
        </p:txBody>
      </p:sp>
      <p:sp>
        <p:nvSpPr>
          <p:cNvPr id="218" name="TextBox 217">
            <a:extLst>
              <a:ext uri="{FF2B5EF4-FFF2-40B4-BE49-F238E27FC236}">
                <a16:creationId xmlns:a16="http://schemas.microsoft.com/office/drawing/2014/main" xmlns="" id="{0146A477-4DF2-40DC-AF33-C6CD6CD8DDFA}"/>
              </a:ext>
            </a:extLst>
          </p:cNvPr>
          <p:cNvSpPr txBox="1"/>
          <p:nvPr/>
        </p:nvSpPr>
        <p:spPr>
          <a:xfrm>
            <a:off x="67789" y="3299177"/>
            <a:ext cx="4471160" cy="646331"/>
          </a:xfrm>
          <a:prstGeom prst="rect">
            <a:avLst/>
          </a:prstGeom>
          <a:noFill/>
        </p:spPr>
        <p:txBody>
          <a:bodyPr wrap="square" rtlCol="0">
            <a:spAutoFit/>
          </a:bodyPr>
          <a:lstStyle/>
          <a:p>
            <a:pPr algn="ctr"/>
            <a:r>
              <a:rPr lang="en-US" sz="3600" b="1" dirty="0">
                <a:solidFill>
                  <a:srgbClr val="FF0000"/>
                </a:solidFill>
              </a:rPr>
              <a:t>Cannot coalesce pages</a:t>
            </a:r>
          </a:p>
        </p:txBody>
      </p:sp>
      <p:sp>
        <p:nvSpPr>
          <p:cNvPr id="219" name="Rectangle 218">
            <a:extLst>
              <a:ext uri="{FF2B5EF4-FFF2-40B4-BE49-F238E27FC236}">
                <a16:creationId xmlns:a16="http://schemas.microsoft.com/office/drawing/2014/main" xmlns="" id="{73727A77-970C-4357-B325-977CEBE06E2B}"/>
              </a:ext>
            </a:extLst>
          </p:cNvPr>
          <p:cNvSpPr/>
          <p:nvPr/>
        </p:nvSpPr>
        <p:spPr>
          <a:xfrm>
            <a:off x="1964551" y="5024354"/>
            <a:ext cx="232420" cy="236334"/>
          </a:xfrm>
          <a:prstGeom prst="rect">
            <a:avLst/>
          </a:prstGeom>
          <a:solidFill>
            <a:schemeClr val="accent6">
              <a:lumMod val="60000"/>
              <a:lumOff val="40000"/>
            </a:schemeClr>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0" name="Rectangle 219">
            <a:extLst>
              <a:ext uri="{FF2B5EF4-FFF2-40B4-BE49-F238E27FC236}">
                <a16:creationId xmlns:a16="http://schemas.microsoft.com/office/drawing/2014/main" xmlns="" id="{AAE245B4-646F-4E28-8918-E9F2CCD10094}"/>
              </a:ext>
            </a:extLst>
          </p:cNvPr>
          <p:cNvSpPr/>
          <p:nvPr/>
        </p:nvSpPr>
        <p:spPr>
          <a:xfrm>
            <a:off x="144055" y="5023186"/>
            <a:ext cx="232420" cy="236334"/>
          </a:xfrm>
          <a:prstGeom prst="rect">
            <a:avLst/>
          </a:prstGeom>
          <a:solidFill>
            <a:schemeClr val="bg1"/>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1" name="Rectangle 220">
            <a:extLst>
              <a:ext uri="{FF2B5EF4-FFF2-40B4-BE49-F238E27FC236}">
                <a16:creationId xmlns:a16="http://schemas.microsoft.com/office/drawing/2014/main" xmlns="" id="{8BD46FA6-B856-411D-A6B3-D9B0E41ADA4A}"/>
              </a:ext>
            </a:extLst>
          </p:cNvPr>
          <p:cNvSpPr/>
          <p:nvPr/>
        </p:nvSpPr>
        <p:spPr>
          <a:xfrm>
            <a:off x="3161746" y="5020722"/>
            <a:ext cx="232420" cy="236334"/>
          </a:xfrm>
          <a:prstGeom prst="rect">
            <a:avLst/>
          </a:prstGeom>
          <a:solidFill>
            <a:srgbClr val="00B0F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2" name="TextBox 221">
            <a:extLst>
              <a:ext uri="{FF2B5EF4-FFF2-40B4-BE49-F238E27FC236}">
                <a16:creationId xmlns:a16="http://schemas.microsoft.com/office/drawing/2014/main" xmlns="" id="{A0EC96D8-343F-4E86-AFC7-07C6743BA32E}"/>
              </a:ext>
            </a:extLst>
          </p:cNvPr>
          <p:cNvSpPr txBox="1"/>
          <p:nvPr/>
        </p:nvSpPr>
        <p:spPr>
          <a:xfrm>
            <a:off x="436476" y="4959403"/>
            <a:ext cx="1456448" cy="369332"/>
          </a:xfrm>
          <a:prstGeom prst="rect">
            <a:avLst/>
          </a:prstGeom>
          <a:noFill/>
        </p:spPr>
        <p:txBody>
          <a:bodyPr wrap="square" rtlCol="0">
            <a:spAutoFit/>
          </a:bodyPr>
          <a:lstStyle/>
          <a:p>
            <a:r>
              <a:rPr lang="en-US" b="1" dirty="0"/>
              <a:t>Unallocated</a:t>
            </a:r>
          </a:p>
        </p:txBody>
      </p:sp>
      <p:sp>
        <p:nvSpPr>
          <p:cNvPr id="223" name="TextBox 222">
            <a:extLst>
              <a:ext uri="{FF2B5EF4-FFF2-40B4-BE49-F238E27FC236}">
                <a16:creationId xmlns:a16="http://schemas.microsoft.com/office/drawing/2014/main" xmlns="" id="{F87881AB-3D65-4DF4-AFC5-40C60D889A69}"/>
              </a:ext>
            </a:extLst>
          </p:cNvPr>
          <p:cNvSpPr txBox="1"/>
          <p:nvPr/>
        </p:nvSpPr>
        <p:spPr>
          <a:xfrm>
            <a:off x="2256972" y="4957855"/>
            <a:ext cx="1456448" cy="369332"/>
          </a:xfrm>
          <a:prstGeom prst="rect">
            <a:avLst/>
          </a:prstGeom>
          <a:noFill/>
        </p:spPr>
        <p:txBody>
          <a:bodyPr wrap="square" rtlCol="0">
            <a:spAutoFit/>
          </a:bodyPr>
          <a:lstStyle/>
          <a:p>
            <a:r>
              <a:rPr lang="en-US" b="1" dirty="0"/>
              <a:t>App 1</a:t>
            </a:r>
          </a:p>
        </p:txBody>
      </p:sp>
      <p:sp>
        <p:nvSpPr>
          <p:cNvPr id="224" name="TextBox 223">
            <a:extLst>
              <a:ext uri="{FF2B5EF4-FFF2-40B4-BE49-F238E27FC236}">
                <a16:creationId xmlns:a16="http://schemas.microsoft.com/office/drawing/2014/main" xmlns="" id="{074F3644-86FF-4289-8D83-909EA4E52A71}"/>
              </a:ext>
            </a:extLst>
          </p:cNvPr>
          <p:cNvSpPr txBox="1"/>
          <p:nvPr/>
        </p:nvSpPr>
        <p:spPr>
          <a:xfrm>
            <a:off x="3431273" y="4957855"/>
            <a:ext cx="1456448" cy="369332"/>
          </a:xfrm>
          <a:prstGeom prst="rect">
            <a:avLst/>
          </a:prstGeom>
          <a:noFill/>
        </p:spPr>
        <p:txBody>
          <a:bodyPr wrap="square" rtlCol="0">
            <a:spAutoFit/>
          </a:bodyPr>
          <a:lstStyle/>
          <a:p>
            <a:r>
              <a:rPr lang="en-US" b="1" dirty="0"/>
              <a:t>App 2</a:t>
            </a:r>
          </a:p>
        </p:txBody>
      </p:sp>
      <p:grpSp>
        <p:nvGrpSpPr>
          <p:cNvPr id="225" name="Group 224">
            <a:extLst>
              <a:ext uri="{FF2B5EF4-FFF2-40B4-BE49-F238E27FC236}">
                <a16:creationId xmlns:a16="http://schemas.microsoft.com/office/drawing/2014/main" xmlns="" id="{59F05676-2048-4983-83A6-BA17E267E58C}"/>
              </a:ext>
            </a:extLst>
          </p:cNvPr>
          <p:cNvGrpSpPr/>
          <p:nvPr/>
        </p:nvGrpSpPr>
        <p:grpSpPr>
          <a:xfrm>
            <a:off x="5768981" y="5749634"/>
            <a:ext cx="2177048" cy="236334"/>
            <a:chOff x="5217994" y="3655709"/>
            <a:chExt cx="2177048" cy="236334"/>
          </a:xfrm>
          <a:solidFill>
            <a:schemeClr val="accent6">
              <a:lumMod val="60000"/>
              <a:lumOff val="40000"/>
            </a:schemeClr>
          </a:solidFill>
        </p:grpSpPr>
        <p:sp>
          <p:nvSpPr>
            <p:cNvPr id="226" name="Rectangle 225">
              <a:extLst>
                <a:ext uri="{FF2B5EF4-FFF2-40B4-BE49-F238E27FC236}">
                  <a16:creationId xmlns:a16="http://schemas.microsoft.com/office/drawing/2014/main" xmlns="" id="{D5798355-0E97-4E55-808E-086FDDA6E64F}"/>
                </a:ext>
              </a:extLst>
            </p:cNvPr>
            <p:cNvSpPr/>
            <p:nvPr/>
          </p:nvSpPr>
          <p:spPr>
            <a:xfrm>
              <a:off x="5217994" y="3655709"/>
              <a:ext cx="232420" cy="236334"/>
            </a:xfrm>
            <a:prstGeom prst="rect">
              <a:avLst/>
            </a:prstGeom>
            <a:solidFill>
              <a:srgbClr val="00B0F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7" name="Rectangle 226">
              <a:extLst>
                <a:ext uri="{FF2B5EF4-FFF2-40B4-BE49-F238E27FC236}">
                  <a16:creationId xmlns:a16="http://schemas.microsoft.com/office/drawing/2014/main" xmlns="" id="{72014497-0C18-4418-882F-3E24CB09BE5D}"/>
                </a:ext>
              </a:extLst>
            </p:cNvPr>
            <p:cNvSpPr/>
            <p:nvPr/>
          </p:nvSpPr>
          <p:spPr>
            <a:xfrm>
              <a:off x="5495798" y="3655709"/>
              <a:ext cx="232420" cy="236334"/>
            </a:xfrm>
            <a:prstGeom prst="rect">
              <a:avLst/>
            </a:prstGeom>
            <a:solidFill>
              <a:srgbClr val="00B0F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8" name="Rectangle 227">
              <a:extLst>
                <a:ext uri="{FF2B5EF4-FFF2-40B4-BE49-F238E27FC236}">
                  <a16:creationId xmlns:a16="http://schemas.microsoft.com/office/drawing/2014/main" xmlns="" id="{6A7CB0EE-571F-4CAF-B814-D13E21820C62}"/>
                </a:ext>
              </a:extLst>
            </p:cNvPr>
            <p:cNvSpPr/>
            <p:nvPr/>
          </p:nvSpPr>
          <p:spPr>
            <a:xfrm>
              <a:off x="5773602" y="3655709"/>
              <a:ext cx="232420" cy="236334"/>
            </a:xfrm>
            <a:prstGeom prst="rect">
              <a:avLst/>
            </a:prstGeom>
            <a:solidFill>
              <a:srgbClr val="00B0F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9" name="Rectangle 228">
              <a:extLst>
                <a:ext uri="{FF2B5EF4-FFF2-40B4-BE49-F238E27FC236}">
                  <a16:creationId xmlns:a16="http://schemas.microsoft.com/office/drawing/2014/main" xmlns="" id="{2D17D3E2-B9EA-40BB-811B-A199BCA7654A}"/>
                </a:ext>
              </a:extLst>
            </p:cNvPr>
            <p:cNvSpPr/>
            <p:nvPr/>
          </p:nvSpPr>
          <p:spPr>
            <a:xfrm>
              <a:off x="6051406" y="3655709"/>
              <a:ext cx="232420" cy="236334"/>
            </a:xfrm>
            <a:prstGeom prst="rect">
              <a:avLst/>
            </a:prstGeom>
            <a:solidFill>
              <a:srgbClr val="00B0F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0" name="Rectangle 229">
              <a:extLst>
                <a:ext uri="{FF2B5EF4-FFF2-40B4-BE49-F238E27FC236}">
                  <a16:creationId xmlns:a16="http://schemas.microsoft.com/office/drawing/2014/main" xmlns="" id="{1976D7B4-C3C3-46F9-85CC-CEF58E7F580A}"/>
                </a:ext>
              </a:extLst>
            </p:cNvPr>
            <p:cNvSpPr/>
            <p:nvPr/>
          </p:nvSpPr>
          <p:spPr>
            <a:xfrm>
              <a:off x="6329210" y="3655709"/>
              <a:ext cx="232420" cy="236334"/>
            </a:xfrm>
            <a:prstGeom prst="rect">
              <a:avLst/>
            </a:prstGeom>
            <a:solidFill>
              <a:srgbClr val="00B0F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1" name="Rectangle 230">
              <a:extLst>
                <a:ext uri="{FF2B5EF4-FFF2-40B4-BE49-F238E27FC236}">
                  <a16:creationId xmlns:a16="http://schemas.microsoft.com/office/drawing/2014/main" xmlns="" id="{B65AAACA-E870-42DF-8933-F3BFE2418CC3}"/>
                </a:ext>
              </a:extLst>
            </p:cNvPr>
            <p:cNvSpPr/>
            <p:nvPr/>
          </p:nvSpPr>
          <p:spPr>
            <a:xfrm>
              <a:off x="6607014" y="3655709"/>
              <a:ext cx="232420" cy="236334"/>
            </a:xfrm>
            <a:prstGeom prst="rect">
              <a:avLst/>
            </a:prstGeom>
            <a:solidFill>
              <a:srgbClr val="00B0F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2" name="Rectangle 231">
              <a:extLst>
                <a:ext uri="{FF2B5EF4-FFF2-40B4-BE49-F238E27FC236}">
                  <a16:creationId xmlns:a16="http://schemas.microsoft.com/office/drawing/2014/main" xmlns="" id="{204A1A2B-BE20-44F7-8628-D8412DAC83C1}"/>
                </a:ext>
              </a:extLst>
            </p:cNvPr>
            <p:cNvSpPr/>
            <p:nvPr/>
          </p:nvSpPr>
          <p:spPr>
            <a:xfrm>
              <a:off x="6884818" y="3655709"/>
              <a:ext cx="232420" cy="236334"/>
            </a:xfrm>
            <a:prstGeom prst="rect">
              <a:avLst/>
            </a:prstGeom>
            <a:solidFill>
              <a:srgbClr val="00B0F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3" name="Rectangle 232">
              <a:extLst>
                <a:ext uri="{FF2B5EF4-FFF2-40B4-BE49-F238E27FC236}">
                  <a16:creationId xmlns:a16="http://schemas.microsoft.com/office/drawing/2014/main" xmlns="" id="{3FD300D5-B872-4331-BCF5-99038CD3DA39}"/>
                </a:ext>
              </a:extLst>
            </p:cNvPr>
            <p:cNvSpPr/>
            <p:nvPr/>
          </p:nvSpPr>
          <p:spPr>
            <a:xfrm>
              <a:off x="7162622" y="3655709"/>
              <a:ext cx="232420" cy="236334"/>
            </a:xfrm>
            <a:prstGeom prst="rect">
              <a:avLst/>
            </a:prstGeom>
            <a:solidFill>
              <a:schemeClr val="bg1"/>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234" name="TextBox 233">
            <a:extLst>
              <a:ext uri="{FF2B5EF4-FFF2-40B4-BE49-F238E27FC236}">
                <a16:creationId xmlns:a16="http://schemas.microsoft.com/office/drawing/2014/main" xmlns="" id="{3B9969D1-8FAA-41A1-BA6C-FD7B5835F317}"/>
              </a:ext>
            </a:extLst>
          </p:cNvPr>
          <p:cNvSpPr txBox="1"/>
          <p:nvPr/>
        </p:nvSpPr>
        <p:spPr>
          <a:xfrm>
            <a:off x="5510282" y="3965897"/>
            <a:ext cx="2625399" cy="461665"/>
          </a:xfrm>
          <a:prstGeom prst="rect">
            <a:avLst/>
          </a:prstGeom>
          <a:noFill/>
        </p:spPr>
        <p:txBody>
          <a:bodyPr wrap="none" rtlCol="0">
            <a:spAutoFit/>
          </a:bodyPr>
          <a:lstStyle/>
          <a:p>
            <a:pPr algn="ctr"/>
            <a:r>
              <a:rPr lang="en-US" sz="2400" b="1" i="1" dirty="0"/>
              <a:t>In-Place Coalescing</a:t>
            </a:r>
          </a:p>
        </p:txBody>
      </p:sp>
      <p:sp>
        <p:nvSpPr>
          <p:cNvPr id="174" name="Rectangle 173">
            <a:extLst>
              <a:ext uri="{FF2B5EF4-FFF2-40B4-BE49-F238E27FC236}">
                <a16:creationId xmlns:a16="http://schemas.microsoft.com/office/drawing/2014/main" xmlns="" id="{5BAC4ED8-C021-44C1-B6B8-CDD206689CD6}"/>
              </a:ext>
            </a:extLst>
          </p:cNvPr>
          <p:cNvSpPr/>
          <p:nvPr/>
        </p:nvSpPr>
        <p:spPr>
          <a:xfrm>
            <a:off x="5696415" y="5677039"/>
            <a:ext cx="2322080" cy="369091"/>
          </a:xfrm>
          <a:prstGeom prst="rect">
            <a:avLst/>
          </a:prstGeom>
          <a:solidFill>
            <a:srgbClr val="00B0F0">
              <a:alpha val="80000"/>
            </a:srgbClr>
          </a:solidFill>
          <a:ln w="508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Down Arrow 2"/>
          <p:cNvSpPr/>
          <p:nvPr/>
        </p:nvSpPr>
        <p:spPr>
          <a:xfrm>
            <a:off x="6464087" y="3296437"/>
            <a:ext cx="717777" cy="536090"/>
          </a:xfrm>
          <a:prstGeom prst="downArrow">
            <a:avLst/>
          </a:prstGeom>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Slide Number Placeholder 4"/>
          <p:cNvSpPr>
            <a:spLocks noGrp="1"/>
          </p:cNvSpPr>
          <p:nvPr>
            <p:ph type="sldNum" sz="quarter" idx="12"/>
          </p:nvPr>
        </p:nvSpPr>
        <p:spPr/>
        <p:txBody>
          <a:bodyPr/>
          <a:lstStyle/>
          <a:p>
            <a:fld id="{77AF78F1-1351-49FC-8CFD-3ED7E06BAC03}" type="slidenum">
              <a:rPr lang="en-US" smtClean="0"/>
              <a:t>8</a:t>
            </a:fld>
            <a:endParaRPr lang="en-US"/>
          </a:p>
        </p:txBody>
      </p:sp>
      <p:sp>
        <p:nvSpPr>
          <p:cNvPr id="136" name="TextBox 135">
            <a:extLst>
              <a:ext uri="{FF2B5EF4-FFF2-40B4-BE49-F238E27FC236}">
                <a16:creationId xmlns:a16="http://schemas.microsoft.com/office/drawing/2014/main" xmlns="" id="{3B38C074-5C7A-4437-8236-BF6FB947E6BF}"/>
              </a:ext>
            </a:extLst>
          </p:cNvPr>
          <p:cNvSpPr txBox="1"/>
          <p:nvPr/>
        </p:nvSpPr>
        <p:spPr>
          <a:xfrm>
            <a:off x="1220050" y="2485046"/>
            <a:ext cx="2007089" cy="369332"/>
          </a:xfrm>
          <a:prstGeom prst="rect">
            <a:avLst/>
          </a:prstGeom>
          <a:noFill/>
        </p:spPr>
        <p:txBody>
          <a:bodyPr wrap="none" rtlCol="0">
            <a:spAutoFit/>
          </a:bodyPr>
          <a:lstStyle/>
          <a:p>
            <a:pPr algn="ctr"/>
            <a:r>
              <a:rPr lang="en-US" dirty="0"/>
              <a:t>Large Page </a:t>
            </a:r>
            <a:r>
              <a:rPr lang="en-US" dirty="0" smtClean="0"/>
              <a:t>Frame 2</a:t>
            </a:r>
            <a:endParaRPr lang="en-US" dirty="0"/>
          </a:p>
        </p:txBody>
      </p:sp>
      <p:sp>
        <p:nvSpPr>
          <p:cNvPr id="137" name="TextBox 136">
            <a:extLst>
              <a:ext uri="{FF2B5EF4-FFF2-40B4-BE49-F238E27FC236}">
                <a16:creationId xmlns:a16="http://schemas.microsoft.com/office/drawing/2014/main" xmlns="" id="{7387E23F-7DA6-4E92-9135-A7A9895E1B69}"/>
              </a:ext>
            </a:extLst>
          </p:cNvPr>
          <p:cNvSpPr txBox="1"/>
          <p:nvPr/>
        </p:nvSpPr>
        <p:spPr>
          <a:xfrm>
            <a:off x="5841903" y="2362990"/>
            <a:ext cx="2007089" cy="369332"/>
          </a:xfrm>
          <a:prstGeom prst="rect">
            <a:avLst/>
          </a:prstGeom>
          <a:noFill/>
        </p:spPr>
        <p:txBody>
          <a:bodyPr wrap="none" rtlCol="0">
            <a:spAutoFit/>
          </a:bodyPr>
          <a:lstStyle/>
          <a:p>
            <a:pPr algn="ctr"/>
            <a:r>
              <a:rPr lang="en-US" dirty="0"/>
              <a:t>Large Page </a:t>
            </a:r>
            <a:r>
              <a:rPr lang="en-US" dirty="0" smtClean="0"/>
              <a:t>Frame 2</a:t>
            </a:r>
            <a:endParaRPr lang="en-US" dirty="0"/>
          </a:p>
        </p:txBody>
      </p:sp>
      <p:sp>
        <p:nvSpPr>
          <p:cNvPr id="138" name="TextBox 137">
            <a:extLst>
              <a:ext uri="{FF2B5EF4-FFF2-40B4-BE49-F238E27FC236}">
                <a16:creationId xmlns:a16="http://schemas.microsoft.com/office/drawing/2014/main" xmlns="" id="{7387E23F-7DA6-4E92-9135-A7A9895E1B69}"/>
              </a:ext>
            </a:extLst>
          </p:cNvPr>
          <p:cNvSpPr txBox="1"/>
          <p:nvPr/>
        </p:nvSpPr>
        <p:spPr>
          <a:xfrm>
            <a:off x="5831268" y="5304423"/>
            <a:ext cx="2007089" cy="369332"/>
          </a:xfrm>
          <a:prstGeom prst="rect">
            <a:avLst/>
          </a:prstGeom>
          <a:noFill/>
        </p:spPr>
        <p:txBody>
          <a:bodyPr wrap="none" rtlCol="0">
            <a:spAutoFit/>
          </a:bodyPr>
          <a:lstStyle/>
          <a:p>
            <a:pPr algn="ctr"/>
            <a:r>
              <a:rPr lang="en-US" dirty="0"/>
              <a:t>Large Page </a:t>
            </a:r>
            <a:r>
              <a:rPr lang="en-US" dirty="0" smtClean="0"/>
              <a:t>Frame 2</a:t>
            </a:r>
            <a:endParaRPr lang="en-US" dirty="0"/>
          </a:p>
        </p:txBody>
      </p:sp>
    </p:spTree>
    <p:extLst>
      <p:ext uri="{BB962C8B-B14F-4D97-AF65-F5344CB8AC3E}">
        <p14:creationId xmlns:p14="http://schemas.microsoft.com/office/powerpoint/2010/main" val="2087156157"/>
      </p:ext>
    </p:extLst>
  </p:cSld>
  <p:clrMapOvr>
    <a:masterClrMapping/>
  </p:clrMapOvr>
  <mc:AlternateContent xmlns:mc="http://schemas.openxmlformats.org/markup-compatibility/2006" xmlns:p14="http://schemas.microsoft.com/office/powerpoint/2010/main">
    <mc:Choice Requires="p14">
      <p:transition spd="slow" p14:dur="2000" advTm="15985"/>
    </mc:Choice>
    <mc:Fallback xmlns="">
      <p:transition spd="slow" advTm="15985"/>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0604"/>
            <a:ext cx="8478982" cy="847546"/>
          </a:xfrm>
        </p:spPr>
        <p:txBody>
          <a:bodyPr>
            <a:normAutofit/>
          </a:bodyPr>
          <a:lstStyle/>
          <a:p>
            <a:pPr algn="ctr"/>
            <a:r>
              <a:rPr lang="en-US" dirty="0" smtClean="0"/>
              <a:t>Mosaic</a:t>
            </a:r>
            <a:endParaRPr lang="en-US" dirty="0"/>
          </a:p>
        </p:txBody>
      </p:sp>
      <p:grpSp>
        <p:nvGrpSpPr>
          <p:cNvPr id="27" name="Group 26">
            <a:extLst>
              <a:ext uri="{FF2B5EF4-FFF2-40B4-BE49-F238E27FC236}">
                <a16:creationId xmlns:a16="http://schemas.microsoft.com/office/drawing/2014/main" xmlns="" id="{1B6F3010-C720-4132-A40B-01E9AC095539}"/>
              </a:ext>
            </a:extLst>
          </p:cNvPr>
          <p:cNvGrpSpPr/>
          <p:nvPr/>
        </p:nvGrpSpPr>
        <p:grpSpPr>
          <a:xfrm>
            <a:off x="190738" y="2417079"/>
            <a:ext cx="8886587" cy="1716990"/>
            <a:chOff x="190738" y="1006289"/>
            <a:chExt cx="8886587" cy="1716990"/>
          </a:xfrm>
        </p:grpSpPr>
        <p:sp>
          <p:nvSpPr>
            <p:cNvPr id="29" name="TextBox 28">
              <a:extLst>
                <a:ext uri="{FF2B5EF4-FFF2-40B4-BE49-F238E27FC236}">
                  <a16:creationId xmlns:a16="http://schemas.microsoft.com/office/drawing/2014/main" xmlns="" id="{23797D00-E82E-4B15-939C-A2EDCD1EBAE1}"/>
                </a:ext>
              </a:extLst>
            </p:cNvPr>
            <p:cNvSpPr txBox="1"/>
            <p:nvPr/>
          </p:nvSpPr>
          <p:spPr>
            <a:xfrm>
              <a:off x="7473922" y="2261614"/>
              <a:ext cx="1462260" cy="461665"/>
            </a:xfrm>
            <a:prstGeom prst="rect">
              <a:avLst/>
            </a:prstGeom>
            <a:noFill/>
          </p:spPr>
          <p:txBody>
            <a:bodyPr wrap="none" rtlCol="0">
              <a:spAutoFit/>
            </a:bodyPr>
            <a:lstStyle/>
            <a:p>
              <a:r>
                <a:rPr lang="en-US" sz="2400" b="1" i="1" dirty="0"/>
                <a:t>Hardware</a:t>
              </a:r>
            </a:p>
          </p:txBody>
        </p:sp>
        <p:grpSp>
          <p:nvGrpSpPr>
            <p:cNvPr id="30" name="Group 29">
              <a:extLst>
                <a:ext uri="{FF2B5EF4-FFF2-40B4-BE49-F238E27FC236}">
                  <a16:creationId xmlns:a16="http://schemas.microsoft.com/office/drawing/2014/main" xmlns="" id="{A3FE49B4-455D-4328-BEC6-53461C5B4902}"/>
                </a:ext>
              </a:extLst>
            </p:cNvPr>
            <p:cNvGrpSpPr/>
            <p:nvPr/>
          </p:nvGrpSpPr>
          <p:grpSpPr>
            <a:xfrm>
              <a:off x="190738" y="1006289"/>
              <a:ext cx="8886587" cy="1460686"/>
              <a:chOff x="190738" y="1006289"/>
              <a:chExt cx="8886587" cy="1460686"/>
            </a:xfrm>
          </p:grpSpPr>
          <p:cxnSp>
            <p:nvCxnSpPr>
              <p:cNvPr id="31" name="Straight Arrow Connector 30">
                <a:extLst>
                  <a:ext uri="{FF2B5EF4-FFF2-40B4-BE49-F238E27FC236}">
                    <a16:creationId xmlns:a16="http://schemas.microsoft.com/office/drawing/2014/main" xmlns="" id="{8996E0E4-2B84-4FDE-A824-F0F5F1B54295}"/>
                  </a:ext>
                </a:extLst>
              </p:cNvPr>
              <p:cNvCxnSpPr>
                <a:cxnSpLocks/>
              </p:cNvCxnSpPr>
              <p:nvPr/>
            </p:nvCxnSpPr>
            <p:spPr>
              <a:xfrm>
                <a:off x="190738" y="2466975"/>
                <a:ext cx="3487644" cy="0"/>
              </a:xfrm>
              <a:prstGeom prst="straightConnector1">
                <a:avLst/>
              </a:prstGeom>
              <a:ln w="25400">
                <a:solidFill>
                  <a:schemeClr val="tx1"/>
                </a:solidFill>
                <a:prstDash val="dashDot"/>
                <a:tailEnd type="none"/>
              </a:ln>
            </p:spPr>
            <p:style>
              <a:lnRef idx="1">
                <a:schemeClr val="accent1"/>
              </a:lnRef>
              <a:fillRef idx="0">
                <a:schemeClr val="accent1"/>
              </a:fillRef>
              <a:effectRef idx="0">
                <a:schemeClr val="accent1"/>
              </a:effectRef>
              <a:fontRef idx="minor">
                <a:schemeClr val="tx1"/>
              </a:fontRef>
            </p:style>
          </p:cxnSp>
          <p:sp>
            <p:nvSpPr>
              <p:cNvPr id="32" name="TextBox 31">
                <a:extLst>
                  <a:ext uri="{FF2B5EF4-FFF2-40B4-BE49-F238E27FC236}">
                    <a16:creationId xmlns:a16="http://schemas.microsoft.com/office/drawing/2014/main" xmlns="" id="{DD496B48-B77E-4C0E-92C1-6046A212D31B}"/>
                  </a:ext>
                </a:extLst>
              </p:cNvPr>
              <p:cNvSpPr txBox="1"/>
              <p:nvPr/>
            </p:nvSpPr>
            <p:spPr>
              <a:xfrm>
                <a:off x="638864" y="1006289"/>
                <a:ext cx="1887376" cy="461665"/>
              </a:xfrm>
              <a:prstGeom prst="rect">
                <a:avLst/>
              </a:prstGeom>
              <a:noFill/>
            </p:spPr>
            <p:txBody>
              <a:bodyPr wrap="none" rtlCol="0">
                <a:spAutoFit/>
              </a:bodyPr>
              <a:lstStyle/>
              <a:p>
                <a:r>
                  <a:rPr lang="en-US" sz="2400" b="1" i="1" dirty="0"/>
                  <a:t>GPU Runtime</a:t>
                </a:r>
              </a:p>
            </p:txBody>
          </p:sp>
          <p:cxnSp>
            <p:nvCxnSpPr>
              <p:cNvPr id="33" name="Straight Arrow Connector 32">
                <a:extLst>
                  <a:ext uri="{FF2B5EF4-FFF2-40B4-BE49-F238E27FC236}">
                    <a16:creationId xmlns:a16="http://schemas.microsoft.com/office/drawing/2014/main" xmlns="" id="{D23B1A9B-A207-4656-B245-4EDD8A8E3633}"/>
                  </a:ext>
                </a:extLst>
              </p:cNvPr>
              <p:cNvCxnSpPr>
                <a:cxnSpLocks/>
              </p:cNvCxnSpPr>
              <p:nvPr/>
            </p:nvCxnSpPr>
            <p:spPr>
              <a:xfrm flipV="1">
                <a:off x="3678382" y="1827847"/>
                <a:ext cx="5398943" cy="25472"/>
              </a:xfrm>
              <a:prstGeom prst="straightConnector1">
                <a:avLst/>
              </a:prstGeom>
              <a:ln w="25400">
                <a:solidFill>
                  <a:schemeClr val="tx1"/>
                </a:solidFill>
                <a:prstDash val="dashDot"/>
                <a:tailEnd type="none"/>
              </a:ln>
            </p:spPr>
            <p:style>
              <a:lnRef idx="1">
                <a:schemeClr val="accent1"/>
              </a:lnRef>
              <a:fillRef idx="0">
                <a:schemeClr val="accent1"/>
              </a:fillRef>
              <a:effectRef idx="0">
                <a:schemeClr val="accent1"/>
              </a:effectRef>
              <a:fontRef idx="minor">
                <a:schemeClr val="tx1"/>
              </a:fontRef>
            </p:style>
          </p:cxnSp>
          <p:cxnSp>
            <p:nvCxnSpPr>
              <p:cNvPr id="34" name="Straight Arrow Connector 33">
                <a:extLst>
                  <a:ext uri="{FF2B5EF4-FFF2-40B4-BE49-F238E27FC236}">
                    <a16:creationId xmlns:a16="http://schemas.microsoft.com/office/drawing/2014/main" xmlns="" id="{F46A033D-963C-40E9-8233-9EE8AE3752F8}"/>
                  </a:ext>
                </a:extLst>
              </p:cNvPr>
              <p:cNvCxnSpPr>
                <a:cxnSpLocks/>
              </p:cNvCxnSpPr>
              <p:nvPr/>
            </p:nvCxnSpPr>
            <p:spPr>
              <a:xfrm>
                <a:off x="3678382" y="1846897"/>
                <a:ext cx="0" cy="598598"/>
              </a:xfrm>
              <a:prstGeom prst="straightConnector1">
                <a:avLst/>
              </a:prstGeom>
              <a:ln w="25400">
                <a:solidFill>
                  <a:schemeClr val="tx1"/>
                </a:solidFill>
                <a:prstDash val="dashDot"/>
                <a:tailEnd type="none"/>
              </a:ln>
            </p:spPr>
            <p:style>
              <a:lnRef idx="1">
                <a:schemeClr val="accent1"/>
              </a:lnRef>
              <a:fillRef idx="0">
                <a:schemeClr val="accent1"/>
              </a:fillRef>
              <a:effectRef idx="0">
                <a:schemeClr val="accent1"/>
              </a:effectRef>
              <a:fontRef idx="minor">
                <a:schemeClr val="tx1"/>
              </a:fontRef>
            </p:style>
          </p:cxnSp>
        </p:grpSp>
      </p:grpSp>
      <p:sp>
        <p:nvSpPr>
          <p:cNvPr id="4" name="Slide Number Placeholder 3"/>
          <p:cNvSpPr>
            <a:spLocks noGrp="1"/>
          </p:cNvSpPr>
          <p:nvPr>
            <p:ph type="sldNum" sz="quarter" idx="12"/>
          </p:nvPr>
        </p:nvSpPr>
        <p:spPr/>
        <p:txBody>
          <a:bodyPr/>
          <a:lstStyle/>
          <a:p>
            <a:fld id="{77AF78F1-1351-49FC-8CFD-3ED7E06BAC03}" type="slidenum">
              <a:rPr lang="en-US" smtClean="0"/>
              <a:t>9</a:t>
            </a:fld>
            <a:endParaRPr lang="en-US"/>
          </a:p>
        </p:txBody>
      </p:sp>
    </p:spTree>
    <p:extLst>
      <p:ext uri="{BB962C8B-B14F-4D97-AF65-F5344CB8AC3E}">
        <p14:creationId xmlns:p14="http://schemas.microsoft.com/office/powerpoint/2010/main" val="926099395"/>
      </p:ext>
    </p:extLst>
  </p:cSld>
  <p:clrMapOvr>
    <a:masterClrMapping/>
  </p:clrMapOvr>
  <mc:AlternateContent xmlns:mc="http://schemas.openxmlformats.org/markup-compatibility/2006" xmlns:p14="http://schemas.microsoft.com/office/powerpoint/2010/main">
    <mc:Choice Requires="p14">
      <p:transition spd="slow" p14:dur="2000" advTm="10650"/>
    </mc:Choice>
    <mc:Fallback xmlns="">
      <p:transition spd="slow" advTm="10650"/>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4725</TotalTime>
  <Words>488</Words>
  <Application>Microsoft Macintosh PowerPoint</Application>
  <PresentationFormat>On-screen Show (4:3)</PresentationFormat>
  <Paragraphs>162</Paragraphs>
  <Slides>14</Slides>
  <Notes>14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Calibri</vt:lpstr>
      <vt:lpstr>Calibri Light</vt:lpstr>
      <vt:lpstr>Arial</vt:lpstr>
      <vt:lpstr>Office Theme</vt:lpstr>
      <vt:lpstr>Mosaic: A GPU Memory Manager  with Application-Transparent Support  for Multiple Page Sizes</vt:lpstr>
      <vt:lpstr>Bottlenecks of GPU Virtual Memory</vt:lpstr>
      <vt:lpstr>Bottlenecks of GPU Virtual Memory</vt:lpstr>
      <vt:lpstr>Key Page Size Tradeoffs</vt:lpstr>
      <vt:lpstr>Key Page Size Tradeoffs</vt:lpstr>
      <vt:lpstr>Key Page Size Tradeoffs</vt:lpstr>
      <vt:lpstr>Key Challenge with Multiple Page Sizes</vt:lpstr>
      <vt:lpstr>Key Idea of Mosaic</vt:lpstr>
      <vt:lpstr>Mosaic</vt:lpstr>
      <vt:lpstr>Mosaic</vt:lpstr>
      <vt:lpstr>Mosaic</vt:lpstr>
      <vt:lpstr>Mosaic</vt:lpstr>
      <vt:lpstr>Benefits</vt:lpstr>
      <vt:lpstr>Mosaic: A GPU Memory Manager  with Application-Transparent Support  for Multiple Page Sizes</vt:lpstr>
    </vt:vector>
  </TitlesOfParts>
  <LinksUpToDate>false</LinksUpToDate>
  <SharedDoc>false</SharedDoc>
  <HyperlinksChanged>false</HyperlinksChanged>
  <AppVersion>15.0039</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ZmILe</dc:creator>
  <cp:lastModifiedBy>Rachata Ausavarungnirun</cp:lastModifiedBy>
  <cp:revision>600</cp:revision>
  <cp:lastPrinted>2017-10-14T21:09:28Z</cp:lastPrinted>
  <dcterms:created xsi:type="dcterms:W3CDTF">2017-09-26T18:07:32Z</dcterms:created>
  <dcterms:modified xsi:type="dcterms:W3CDTF">2017-10-14T21:49:09Z</dcterms:modified>
</cp:coreProperties>
</file>