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3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4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5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6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7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8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9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1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2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3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4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5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7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8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39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40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theme/theme41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42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43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4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4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46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theme/theme47.xml" ContentType="application/vnd.openxmlformats-officedocument.theme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theme/theme48.xml" ContentType="application/vnd.openxmlformats-officedocument.theme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49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theme/theme50.xml" ContentType="application/vnd.openxmlformats-officedocument.theme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52.xml" ContentType="application/vnd.openxmlformats-officedocument.theme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53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54.xml" ContentType="application/vnd.openxmlformats-officedocument.theme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theme/theme55.xml" ContentType="application/vnd.openxmlformats-officedocument.theme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theme/theme56.xml" ContentType="application/vnd.openxmlformats-officedocument.theme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57.xml" ContentType="application/vnd.openxmlformats-officedocument.theme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theme/theme58.xml" ContentType="application/vnd.openxmlformats-officedocument.theme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theme/theme59.xml" ContentType="application/vnd.openxmlformats-officedocument.theme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theme/theme60.xml" ContentType="application/vnd.openxmlformats-officedocument.theme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theme/theme61.xml" ContentType="application/vnd.openxmlformats-officedocument.theme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theme/theme62.xml" ContentType="application/vnd.openxmlformats-officedocument.theme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theme/theme63.xml" ContentType="application/vnd.openxmlformats-officedocument.theme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theme/theme64.xml" ContentType="application/vnd.openxmlformats-officedocument.theme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theme/theme65.xml" ContentType="application/vnd.openxmlformats-officedocument.theme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theme/theme66.xml" ContentType="application/vnd.openxmlformats-officedocument.theme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theme/theme67.xml" ContentType="application/vnd.openxmlformats-officedocument.theme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theme/theme68.xml" ContentType="application/vnd.openxmlformats-officedocument.theme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theme/theme69.xml" ContentType="application/vnd.openxmlformats-officedocument.theme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theme/theme70.xml" ContentType="application/vnd.openxmlformats-officedocument.theme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theme/theme71.xml" ContentType="application/vnd.openxmlformats-officedocument.theme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theme/theme72.xml" ContentType="application/vnd.openxmlformats-officedocument.theme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theme/theme73.xml" ContentType="application/vnd.openxmlformats-officedocument.theme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theme/theme74.xml" ContentType="application/vnd.openxmlformats-officedocument.theme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theme/theme75.xml" ContentType="application/vnd.openxmlformats-officedocument.theme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theme/theme76.xml" ContentType="application/vnd.openxmlformats-officedocument.theme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theme/theme77.xml" ContentType="application/vnd.openxmlformats-officedocument.theme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theme/theme78.xml" ContentType="application/vnd.openxmlformats-officedocument.theme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theme/theme79.xml" ContentType="application/vnd.openxmlformats-officedocument.theme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theme/theme80.xml" ContentType="application/vnd.openxmlformats-officedocument.theme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theme/theme81.xml" ContentType="application/vnd.openxmlformats-officedocument.theme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theme/theme82.xml" ContentType="application/vnd.openxmlformats-officedocument.theme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theme/theme83.xml" ContentType="application/vnd.openxmlformats-officedocument.theme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theme/theme84.xml" ContentType="application/vnd.openxmlformats-officedocument.theme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theme/theme85.xml" ContentType="application/vnd.openxmlformats-officedocument.theme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theme/theme86.xml" ContentType="application/vnd.openxmlformats-officedocument.theme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theme/theme87.xml" ContentType="application/vnd.openxmlformats-officedocument.theme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theme/theme88.xml" ContentType="application/vnd.openxmlformats-officedocument.theme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theme/theme89.xml" ContentType="application/vnd.openxmlformats-officedocument.theme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theme/theme90.xml" ContentType="application/vnd.openxmlformats-officedocument.theme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theme/theme91.xml" ContentType="application/vnd.openxmlformats-officedocument.theme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theme/theme92.xml" ContentType="application/vnd.openxmlformats-officedocument.theme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theme/theme93.xml" ContentType="application/vnd.openxmlformats-officedocument.theme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36" r:id="rId5"/>
    <p:sldMasterId id="2147483848" r:id="rId6"/>
    <p:sldMasterId id="2147483860" r:id="rId7"/>
    <p:sldMasterId id="2147483872" r:id="rId8"/>
    <p:sldMasterId id="2147483909" r:id="rId9"/>
    <p:sldMasterId id="2147483924" r:id="rId10"/>
    <p:sldMasterId id="2147483936" r:id="rId11"/>
    <p:sldMasterId id="2147483948" r:id="rId12"/>
    <p:sldMasterId id="2147483977" r:id="rId13"/>
    <p:sldMasterId id="2147484002" r:id="rId14"/>
    <p:sldMasterId id="2147484062" r:id="rId15"/>
    <p:sldMasterId id="2147484087" r:id="rId16"/>
    <p:sldMasterId id="2147484099" r:id="rId17"/>
    <p:sldMasterId id="2147484111" r:id="rId18"/>
    <p:sldMasterId id="2147484195" r:id="rId19"/>
    <p:sldMasterId id="2147484245" r:id="rId20"/>
    <p:sldMasterId id="2147484281" r:id="rId21"/>
    <p:sldMasterId id="2147484306" r:id="rId22"/>
    <p:sldMasterId id="2147484354" r:id="rId23"/>
    <p:sldMasterId id="2147484366" r:id="rId24"/>
    <p:sldMasterId id="2147484378" r:id="rId25"/>
    <p:sldMasterId id="2147484402" r:id="rId26"/>
    <p:sldMasterId id="2147484414" r:id="rId27"/>
    <p:sldMasterId id="2147484426" r:id="rId28"/>
    <p:sldMasterId id="2147484438" r:id="rId29"/>
    <p:sldMasterId id="2147484450" r:id="rId30"/>
    <p:sldMasterId id="2147484462" r:id="rId31"/>
    <p:sldMasterId id="2147484474" r:id="rId32"/>
    <p:sldMasterId id="2147484510" r:id="rId33"/>
    <p:sldMasterId id="2147484522" r:id="rId34"/>
    <p:sldMasterId id="2147484547" r:id="rId35"/>
    <p:sldMasterId id="2147484559" r:id="rId36"/>
    <p:sldMasterId id="2147484571" r:id="rId37"/>
    <p:sldMasterId id="2147484620" r:id="rId38"/>
    <p:sldMasterId id="2147484656" r:id="rId39"/>
    <p:sldMasterId id="2147484668" r:id="rId40"/>
    <p:sldMasterId id="2147484680" r:id="rId41"/>
    <p:sldMasterId id="2147484704" r:id="rId42"/>
    <p:sldMasterId id="2147484741" r:id="rId43"/>
    <p:sldMasterId id="2147484765" r:id="rId44"/>
    <p:sldMasterId id="2147484777" r:id="rId45"/>
    <p:sldMasterId id="2147484789" r:id="rId46"/>
    <p:sldMasterId id="2147484801" r:id="rId47"/>
    <p:sldMasterId id="2147484813" r:id="rId48"/>
    <p:sldMasterId id="2147484825" r:id="rId49"/>
    <p:sldMasterId id="2147484837" r:id="rId50"/>
    <p:sldMasterId id="2147484849" r:id="rId51"/>
    <p:sldMasterId id="2147484861" r:id="rId52"/>
    <p:sldMasterId id="2147484873" r:id="rId53"/>
    <p:sldMasterId id="2147484885" r:id="rId54"/>
    <p:sldMasterId id="2147484897" r:id="rId55"/>
    <p:sldMasterId id="2147484909" r:id="rId56"/>
    <p:sldMasterId id="2147484921" r:id="rId57"/>
    <p:sldMasterId id="2147484933" r:id="rId58"/>
    <p:sldMasterId id="2147484945" r:id="rId59"/>
    <p:sldMasterId id="2147484957" r:id="rId60"/>
    <p:sldMasterId id="2147484969" r:id="rId61"/>
    <p:sldMasterId id="2147484996" r:id="rId62"/>
    <p:sldMasterId id="2147485069" r:id="rId63"/>
    <p:sldMasterId id="2147485107" r:id="rId64"/>
    <p:sldMasterId id="2147485119" r:id="rId65"/>
    <p:sldMasterId id="2147485131" r:id="rId66"/>
    <p:sldMasterId id="2147485143" r:id="rId67"/>
    <p:sldMasterId id="2147485167" r:id="rId68"/>
    <p:sldMasterId id="2147485179" r:id="rId69"/>
    <p:sldMasterId id="2147485217" r:id="rId70"/>
    <p:sldMasterId id="2147485230" r:id="rId71"/>
    <p:sldMasterId id="2147485243" r:id="rId72"/>
    <p:sldMasterId id="2147485255" r:id="rId73"/>
    <p:sldMasterId id="2147485303" r:id="rId74"/>
    <p:sldMasterId id="2147485375" r:id="rId75"/>
    <p:sldMasterId id="2147485447" r:id="rId76"/>
    <p:sldMasterId id="2147485495" r:id="rId77"/>
    <p:sldMasterId id="2147485519" r:id="rId78"/>
    <p:sldMasterId id="2147485543" r:id="rId79"/>
    <p:sldMasterId id="2147485555" r:id="rId80"/>
    <p:sldMasterId id="2147485593" r:id="rId81"/>
    <p:sldMasterId id="2147485605" r:id="rId82"/>
    <p:sldMasterId id="2147485617" r:id="rId83"/>
    <p:sldMasterId id="2147485630" r:id="rId84"/>
    <p:sldMasterId id="2147485642" r:id="rId85"/>
    <p:sldMasterId id="2147485654" r:id="rId86"/>
    <p:sldMasterId id="2147485666" r:id="rId87"/>
    <p:sldMasterId id="2147485678" r:id="rId88"/>
    <p:sldMasterId id="2147485690" r:id="rId89"/>
    <p:sldMasterId id="2147485702" r:id="rId90"/>
    <p:sldMasterId id="2147485715" r:id="rId91"/>
    <p:sldMasterId id="2147485727" r:id="rId92"/>
    <p:sldMasterId id="2147485739" r:id="rId93"/>
    <p:sldMasterId id="2147485751" r:id="rId94"/>
  </p:sldMasterIdLst>
  <p:notesMasterIdLst>
    <p:notesMasterId r:id="rId150"/>
  </p:notesMasterIdLst>
  <p:handoutMasterIdLst>
    <p:handoutMasterId r:id="rId151"/>
  </p:handoutMasterIdLst>
  <p:sldIdLst>
    <p:sldId id="1309" r:id="rId95"/>
    <p:sldId id="1983" r:id="rId96"/>
    <p:sldId id="1982" r:id="rId97"/>
    <p:sldId id="1987" r:id="rId98"/>
    <p:sldId id="1988" r:id="rId99"/>
    <p:sldId id="1984" r:id="rId100"/>
    <p:sldId id="1985" r:id="rId101"/>
    <p:sldId id="1990" r:id="rId102"/>
    <p:sldId id="1989" r:id="rId103"/>
    <p:sldId id="1994" r:id="rId104"/>
    <p:sldId id="2002" r:id="rId105"/>
    <p:sldId id="2000" r:id="rId106"/>
    <p:sldId id="2004" r:id="rId107"/>
    <p:sldId id="2001" r:id="rId108"/>
    <p:sldId id="2003" r:id="rId109"/>
    <p:sldId id="2005" r:id="rId110"/>
    <p:sldId id="2008" r:id="rId111"/>
    <p:sldId id="2009" r:id="rId112"/>
    <p:sldId id="2010" r:id="rId113"/>
    <p:sldId id="2011" r:id="rId114"/>
    <p:sldId id="2012" r:id="rId115"/>
    <p:sldId id="2013" r:id="rId116"/>
    <p:sldId id="2014" r:id="rId117"/>
    <p:sldId id="2015" r:id="rId118"/>
    <p:sldId id="2016" r:id="rId119"/>
    <p:sldId id="2017" r:id="rId120"/>
    <p:sldId id="2018" r:id="rId121"/>
    <p:sldId id="2019" r:id="rId122"/>
    <p:sldId id="2020" r:id="rId123"/>
    <p:sldId id="2021" r:id="rId124"/>
    <p:sldId id="2022" r:id="rId125"/>
    <p:sldId id="2023" r:id="rId126"/>
    <p:sldId id="2024" r:id="rId127"/>
    <p:sldId id="2025" r:id="rId128"/>
    <p:sldId id="2071" r:id="rId129"/>
    <p:sldId id="2026" r:id="rId130"/>
    <p:sldId id="2027" r:id="rId131"/>
    <p:sldId id="2028" r:id="rId132"/>
    <p:sldId id="2029" r:id="rId133"/>
    <p:sldId id="2030" r:id="rId134"/>
    <p:sldId id="2031" r:id="rId135"/>
    <p:sldId id="2032" r:id="rId136"/>
    <p:sldId id="2006" r:id="rId137"/>
    <p:sldId id="2072" r:id="rId138"/>
    <p:sldId id="2043" r:id="rId139"/>
    <p:sldId id="2054" r:id="rId140"/>
    <p:sldId id="2055" r:id="rId141"/>
    <p:sldId id="2056" r:id="rId142"/>
    <p:sldId id="2057" r:id="rId143"/>
    <p:sldId id="2058" r:id="rId144"/>
    <p:sldId id="2060" r:id="rId145"/>
    <p:sldId id="2061" r:id="rId146"/>
    <p:sldId id="2082" r:id="rId147"/>
    <p:sldId id="2083" r:id="rId148"/>
    <p:sldId id="2059" r:id="rId1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A54"/>
    <a:srgbClr val="2A55D6"/>
    <a:srgbClr val="8C0000"/>
    <a:srgbClr val="663D63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41" autoAdjust="0"/>
    <p:restoredTop sz="96339" autoAdjust="0"/>
  </p:normalViewPr>
  <p:slideViewPr>
    <p:cSldViewPr>
      <p:cViewPr varScale="1">
        <p:scale>
          <a:sx n="102" d="100"/>
          <a:sy n="102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48.xml"/><Relationship Id="rId143" Type="http://schemas.openxmlformats.org/officeDocument/2006/relationships/slide" Target="slides/slide49.xml"/><Relationship Id="rId144" Type="http://schemas.openxmlformats.org/officeDocument/2006/relationships/slide" Target="slides/slide50.xml"/><Relationship Id="rId145" Type="http://schemas.openxmlformats.org/officeDocument/2006/relationships/slide" Target="slides/slide51.xml"/><Relationship Id="rId146" Type="http://schemas.openxmlformats.org/officeDocument/2006/relationships/slide" Target="slides/slide52.xml"/><Relationship Id="rId147" Type="http://schemas.openxmlformats.org/officeDocument/2006/relationships/slide" Target="slides/slide53.xml"/><Relationship Id="rId148" Type="http://schemas.openxmlformats.org/officeDocument/2006/relationships/slide" Target="slides/slide54.xml"/><Relationship Id="rId149" Type="http://schemas.openxmlformats.org/officeDocument/2006/relationships/slide" Target="slides/slide55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10" Type="http://schemas.openxmlformats.org/officeDocument/2006/relationships/slide" Target="slides/slide16.xml"/><Relationship Id="rId111" Type="http://schemas.openxmlformats.org/officeDocument/2006/relationships/slide" Target="slides/slide17.xml"/><Relationship Id="rId112" Type="http://schemas.openxmlformats.org/officeDocument/2006/relationships/slide" Target="slides/slide18.xml"/><Relationship Id="rId113" Type="http://schemas.openxmlformats.org/officeDocument/2006/relationships/slide" Target="slides/slide19.xml"/><Relationship Id="rId114" Type="http://schemas.openxmlformats.org/officeDocument/2006/relationships/slide" Target="slides/slide20.xml"/><Relationship Id="rId115" Type="http://schemas.openxmlformats.org/officeDocument/2006/relationships/slide" Target="slides/slide21.xml"/><Relationship Id="rId116" Type="http://schemas.openxmlformats.org/officeDocument/2006/relationships/slide" Target="slides/slide22.xml"/><Relationship Id="rId117" Type="http://schemas.openxmlformats.org/officeDocument/2006/relationships/slide" Target="slides/slide23.xml"/><Relationship Id="rId118" Type="http://schemas.openxmlformats.org/officeDocument/2006/relationships/slide" Target="slides/slide24.xml"/><Relationship Id="rId119" Type="http://schemas.openxmlformats.org/officeDocument/2006/relationships/slide" Target="slides/slide25.xml"/><Relationship Id="rId150" Type="http://schemas.openxmlformats.org/officeDocument/2006/relationships/notesMaster" Target="notesMasters/notesMaster1.xml"/><Relationship Id="rId151" Type="http://schemas.openxmlformats.org/officeDocument/2006/relationships/handoutMaster" Target="handoutMasters/handoutMaster1.xml"/><Relationship Id="rId152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presProps" Target="presProps.xml"/><Relationship Id="rId154" Type="http://schemas.openxmlformats.org/officeDocument/2006/relationships/viewProps" Target="viewProps.xml"/><Relationship Id="rId155" Type="http://schemas.openxmlformats.org/officeDocument/2006/relationships/theme" Target="theme/theme1.xml"/><Relationship Id="rId156" Type="http://schemas.openxmlformats.org/officeDocument/2006/relationships/tableStyles" Target="tableStyles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" Target="slides/slide1.xml"/><Relationship Id="rId96" Type="http://schemas.openxmlformats.org/officeDocument/2006/relationships/slide" Target="slides/slide2.xml"/><Relationship Id="rId97" Type="http://schemas.openxmlformats.org/officeDocument/2006/relationships/slide" Target="slides/slide3.xml"/><Relationship Id="rId98" Type="http://schemas.openxmlformats.org/officeDocument/2006/relationships/slide" Target="slides/slide4.xml"/><Relationship Id="rId99" Type="http://schemas.openxmlformats.org/officeDocument/2006/relationships/slide" Target="slides/slide5.xml"/><Relationship Id="rId120" Type="http://schemas.openxmlformats.org/officeDocument/2006/relationships/slide" Target="slides/slide26.xml"/><Relationship Id="rId121" Type="http://schemas.openxmlformats.org/officeDocument/2006/relationships/slide" Target="slides/slide27.xml"/><Relationship Id="rId122" Type="http://schemas.openxmlformats.org/officeDocument/2006/relationships/slide" Target="slides/slide28.xml"/><Relationship Id="rId123" Type="http://schemas.openxmlformats.org/officeDocument/2006/relationships/slide" Target="slides/slide29.xml"/><Relationship Id="rId124" Type="http://schemas.openxmlformats.org/officeDocument/2006/relationships/slide" Target="slides/slide30.xml"/><Relationship Id="rId125" Type="http://schemas.openxmlformats.org/officeDocument/2006/relationships/slide" Target="slides/slide31.xml"/><Relationship Id="rId126" Type="http://schemas.openxmlformats.org/officeDocument/2006/relationships/slide" Target="slides/slide32.xml"/><Relationship Id="rId127" Type="http://schemas.openxmlformats.org/officeDocument/2006/relationships/slide" Target="slides/slide33.xml"/><Relationship Id="rId128" Type="http://schemas.openxmlformats.org/officeDocument/2006/relationships/slide" Target="slides/slide34.xml"/><Relationship Id="rId129" Type="http://schemas.openxmlformats.org/officeDocument/2006/relationships/slide" Target="slides/slide35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30" Type="http://schemas.openxmlformats.org/officeDocument/2006/relationships/slide" Target="slides/slide36.xml"/><Relationship Id="rId131" Type="http://schemas.openxmlformats.org/officeDocument/2006/relationships/slide" Target="slides/slide37.xml"/><Relationship Id="rId132" Type="http://schemas.openxmlformats.org/officeDocument/2006/relationships/slide" Target="slides/slide38.xml"/><Relationship Id="rId133" Type="http://schemas.openxmlformats.org/officeDocument/2006/relationships/slide" Target="slides/slide39.xml"/><Relationship Id="rId134" Type="http://schemas.openxmlformats.org/officeDocument/2006/relationships/slide" Target="slides/slide40.xml"/><Relationship Id="rId135" Type="http://schemas.openxmlformats.org/officeDocument/2006/relationships/slide" Target="slides/slide41.xml"/><Relationship Id="rId136" Type="http://schemas.openxmlformats.org/officeDocument/2006/relationships/slide" Target="slides/slide42.xml"/><Relationship Id="rId137" Type="http://schemas.openxmlformats.org/officeDocument/2006/relationships/slide" Target="slides/slide43.xml"/><Relationship Id="rId138" Type="http://schemas.openxmlformats.org/officeDocument/2006/relationships/slide" Target="slides/slide44.xml"/><Relationship Id="rId139" Type="http://schemas.openxmlformats.org/officeDocument/2006/relationships/slide" Target="slides/slide45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6.xml"/><Relationship Id="rId101" Type="http://schemas.openxmlformats.org/officeDocument/2006/relationships/slide" Target="slides/slide7.xml"/><Relationship Id="rId102" Type="http://schemas.openxmlformats.org/officeDocument/2006/relationships/slide" Target="slides/slide8.xml"/><Relationship Id="rId103" Type="http://schemas.openxmlformats.org/officeDocument/2006/relationships/slide" Target="slides/slide9.xml"/><Relationship Id="rId104" Type="http://schemas.openxmlformats.org/officeDocument/2006/relationships/slide" Target="slides/slide10.xml"/><Relationship Id="rId105" Type="http://schemas.openxmlformats.org/officeDocument/2006/relationships/slide" Target="slides/slide11.xml"/><Relationship Id="rId106" Type="http://schemas.openxmlformats.org/officeDocument/2006/relationships/slide" Target="slides/slide12.xml"/><Relationship Id="rId107" Type="http://schemas.openxmlformats.org/officeDocument/2006/relationships/slide" Target="slides/slide13.xml"/><Relationship Id="rId108" Type="http://schemas.openxmlformats.org/officeDocument/2006/relationships/slide" Target="slides/slide14.xml"/><Relationship Id="rId109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" Target="slides/slide46.xml"/><Relationship Id="rId141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samsung%20page%20copy\PageCopy_Power_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vboxsrv\shared\ppts\pdl-retreat-talk\sheets\perf-energy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\\vboxsrv\shared\ppts\pdl-retreat-talk\sheets\s-curve.csv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608280097063"/>
          <c:y val="0.0422949214681498"/>
          <c:w val="0.812485267171792"/>
          <c:h val="0.792204724409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Summary!$M$15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Summary!$L$16:$L$17</c:f>
              <c:strCache>
                <c:ptCount val="2"/>
                <c:pt idx="0">
                  <c:v>Latency</c:v>
                </c:pt>
                <c:pt idx="1">
                  <c:v>Energy</c:v>
                </c:pt>
              </c:strCache>
            </c:strRef>
          </c:cat>
          <c:val>
            <c:numRef>
              <c:f>Summary!$M$16:$M$17</c:f>
              <c:numCache>
                <c:formatCode>General</c:formatCode>
                <c:ptCount val="2"/>
                <c:pt idx="0">
                  <c:v>1.0</c:v>
                </c:pt>
                <c:pt idx="1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Summary!$N$15</c:f>
              <c:strCache>
                <c:ptCount val="1"/>
                <c:pt idx="0">
                  <c:v>Intra-Subarray</c:v>
                </c:pt>
              </c:strCache>
            </c:strRef>
          </c:tx>
          <c:invertIfNegative val="0"/>
          <c:cat>
            <c:strRef>
              <c:f>Summary!$L$16:$L$17</c:f>
              <c:strCache>
                <c:ptCount val="2"/>
                <c:pt idx="0">
                  <c:v>Latency</c:v>
                </c:pt>
                <c:pt idx="1">
                  <c:v>Energy</c:v>
                </c:pt>
              </c:strCache>
            </c:strRef>
          </c:cat>
          <c:val>
            <c:numRef>
              <c:f>Summary!$N$16:$N$17</c:f>
              <c:numCache>
                <c:formatCode>General</c:formatCode>
                <c:ptCount val="2"/>
                <c:pt idx="0">
                  <c:v>0.0885826771653543</c:v>
                </c:pt>
                <c:pt idx="1">
                  <c:v>0.0134486900255947</c:v>
                </c:pt>
              </c:numCache>
            </c:numRef>
          </c:val>
        </c:ser>
        <c:ser>
          <c:idx val="2"/>
          <c:order val="2"/>
          <c:tx>
            <c:strRef>
              <c:f>Summary!$O$15</c:f>
              <c:strCache>
                <c:ptCount val="1"/>
                <c:pt idx="0">
                  <c:v>Inter-Bank</c:v>
                </c:pt>
              </c:strCache>
            </c:strRef>
          </c:tx>
          <c:invertIfNegative val="0"/>
          <c:cat>
            <c:strRef>
              <c:f>Summary!$L$16:$L$17</c:f>
              <c:strCache>
                <c:ptCount val="2"/>
                <c:pt idx="0">
                  <c:v>Latency</c:v>
                </c:pt>
                <c:pt idx="1">
                  <c:v>Energy</c:v>
                </c:pt>
              </c:strCache>
            </c:strRef>
          </c:cat>
          <c:val>
            <c:numRef>
              <c:f>Summary!$O$16:$O$17</c:f>
              <c:numCache>
                <c:formatCode>General</c:formatCode>
                <c:ptCount val="2"/>
                <c:pt idx="0">
                  <c:v>0.516732283464567</c:v>
                </c:pt>
                <c:pt idx="1">
                  <c:v>0.311830651836331</c:v>
                </c:pt>
              </c:numCache>
            </c:numRef>
          </c:val>
        </c:ser>
        <c:ser>
          <c:idx val="3"/>
          <c:order val="3"/>
          <c:tx>
            <c:strRef>
              <c:f>Summary!$P$15</c:f>
              <c:strCache>
                <c:ptCount val="1"/>
                <c:pt idx="0">
                  <c:v>Inter-Subarray</c:v>
                </c:pt>
              </c:strCache>
            </c:strRef>
          </c:tx>
          <c:invertIfNegative val="0"/>
          <c:cat>
            <c:strRef>
              <c:f>Summary!$L$16:$L$17</c:f>
              <c:strCache>
                <c:ptCount val="2"/>
                <c:pt idx="0">
                  <c:v>Latency</c:v>
                </c:pt>
                <c:pt idx="1">
                  <c:v>Energy</c:v>
                </c:pt>
              </c:strCache>
            </c:strRef>
          </c:cat>
          <c:val>
            <c:numRef>
              <c:f>Summary!$P$16:$P$17</c:f>
              <c:numCache>
                <c:formatCode>General</c:formatCode>
                <c:ptCount val="2"/>
                <c:pt idx="0">
                  <c:v>1.01476377952756</c:v>
                </c:pt>
                <c:pt idx="1">
                  <c:v>0.678499123939099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2514760"/>
        <c:axId val="-2106237480"/>
      </c:barChart>
      <c:catAx>
        <c:axId val="1752514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06237480"/>
        <c:crosses val="autoZero"/>
        <c:auto val="1"/>
        <c:lblAlgn val="ctr"/>
        <c:lblOffset val="100"/>
        <c:noMultiLvlLbl val="0"/>
      </c:catAx>
      <c:valAx>
        <c:axId val="-2106237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 smtClean="0"/>
                  <a:t>Normalized</a:t>
                </a:r>
                <a:r>
                  <a:rPr lang="en-US" sz="2400" baseline="0" dirty="0" smtClean="0"/>
                  <a:t> Savings</a:t>
                </a:r>
                <a:endParaRPr lang="en-US" sz="2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52514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3318352894567"/>
          <c:y val="0.00220680748239803"/>
          <c:w val="0.667939508740653"/>
          <c:h val="0.14108903053784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294669145682"/>
          <c:y val="0.0509259259259259"/>
          <c:w val="0.829656751594863"/>
          <c:h val="0.814646011062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'perf-energy'!$B$1</c:f>
              <c:strCache>
                <c:ptCount val="1"/>
                <c:pt idx="0">
                  <c:v>IPC Improvement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'perf-energy'!$B$2:$B$7</c:f>
              <c:numCache>
                <c:formatCode>General</c:formatCode>
                <c:ptCount val="6"/>
                <c:pt idx="0">
                  <c:v>15.0</c:v>
                </c:pt>
                <c:pt idx="1">
                  <c:v>9.0</c:v>
                </c:pt>
                <c:pt idx="2">
                  <c:v>43.0</c:v>
                </c:pt>
                <c:pt idx="3">
                  <c:v>4.0</c:v>
                </c:pt>
                <c:pt idx="4">
                  <c:v>4.0</c:v>
                </c:pt>
                <c:pt idx="5">
                  <c:v>40.0</c:v>
                </c:pt>
              </c:numCache>
            </c:numRef>
          </c:val>
        </c:ser>
        <c:ser>
          <c:idx val="1"/>
          <c:order val="1"/>
          <c:tx>
            <c:strRef>
              <c:f>'perf-energy'!$C$1</c:f>
              <c:strCache>
                <c:ptCount val="1"/>
                <c:pt idx="0">
                  <c:v>Energy Reduction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'perf-energy'!$C$2:$C$7</c:f>
              <c:numCache>
                <c:formatCode>General</c:formatCode>
                <c:ptCount val="6"/>
                <c:pt idx="0">
                  <c:v>40.0</c:v>
                </c:pt>
                <c:pt idx="1">
                  <c:v>32.0</c:v>
                </c:pt>
                <c:pt idx="2">
                  <c:v>60.0</c:v>
                </c:pt>
                <c:pt idx="3">
                  <c:v>15.0</c:v>
                </c:pt>
                <c:pt idx="4">
                  <c:v>17.0</c:v>
                </c:pt>
                <c:pt idx="5">
                  <c:v>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4066904"/>
        <c:axId val="1754069912"/>
      </c:barChart>
      <c:catAx>
        <c:axId val="1754066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754069912"/>
        <c:crosses val="autoZero"/>
        <c:auto val="1"/>
        <c:lblAlgn val="ctr"/>
        <c:lblOffset val="100"/>
        <c:noMultiLvlLbl val="0"/>
      </c:catAx>
      <c:valAx>
        <c:axId val="1754069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% Compared to Baseline</a:t>
                </a:r>
              </a:p>
            </c:rich>
          </c:tx>
          <c:layout>
            <c:manualLayout>
              <c:xMode val="edge"/>
              <c:yMode val="edge"/>
              <c:x val="0.0144230969254128"/>
              <c:y val="0.03248272423946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54066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3070813014808"/>
          <c:y val="0.0340183473981229"/>
          <c:w val="0.757496809204517"/>
          <c:h val="0.10261956838728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894999692387"/>
          <c:y val="0.0514005540974045"/>
          <c:w val="0.841479894283077"/>
          <c:h val="0.827154017044616"/>
        </c:manualLayout>
      </c:layout>
      <c:lineChart>
        <c:grouping val="standard"/>
        <c:varyColors val="0"/>
        <c:ser>
          <c:idx val="0"/>
          <c:order val="0"/>
          <c:tx>
            <c:strRef>
              <c:f>'s-curve'!$B$1</c:f>
              <c:strCache>
                <c:ptCount val="1"/>
                <c:pt idx="0">
                  <c:v>Baseline</c:v>
                </c:pt>
              </c:strCache>
            </c:strRef>
          </c:tx>
          <c:spPr>
            <a:ln w="762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's-curve'!$A$2:$A$51</c:f>
              <c:numCache>
                <c:formatCode>General</c:formatCode>
                <c:ptCount val="5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</c:numCache>
            </c:numRef>
          </c:cat>
          <c:val>
            <c:numRef>
              <c:f>'s-curve'!$B$2:$B$51</c:f>
              <c:numCache>
                <c:formatCode>General</c:formatCode>
                <c:ptCount val="5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's-curve'!$C$1</c:f>
              <c:strCache>
                <c:ptCount val="1"/>
                <c:pt idx="0">
                  <c:v>RowClone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's-curve'!$A$2:$A$51</c:f>
              <c:numCache>
                <c:formatCode>General</c:formatCode>
                <c:ptCount val="5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</c:numCache>
            </c:numRef>
          </c:cat>
          <c:val>
            <c:numRef>
              <c:f>'s-curve'!$C$2:$C$51</c:f>
              <c:numCache>
                <c:formatCode>General</c:formatCode>
                <c:ptCount val="50"/>
                <c:pt idx="0">
                  <c:v>1.02</c:v>
                </c:pt>
                <c:pt idx="1">
                  <c:v>1.04</c:v>
                </c:pt>
                <c:pt idx="2">
                  <c:v>1.07</c:v>
                </c:pt>
                <c:pt idx="3">
                  <c:v>1.07</c:v>
                </c:pt>
                <c:pt idx="4">
                  <c:v>1.08</c:v>
                </c:pt>
                <c:pt idx="5">
                  <c:v>1.08</c:v>
                </c:pt>
                <c:pt idx="6">
                  <c:v>1.08</c:v>
                </c:pt>
                <c:pt idx="7">
                  <c:v>1.08</c:v>
                </c:pt>
                <c:pt idx="8">
                  <c:v>1.08</c:v>
                </c:pt>
                <c:pt idx="9">
                  <c:v>1.09</c:v>
                </c:pt>
                <c:pt idx="10">
                  <c:v>1.09</c:v>
                </c:pt>
                <c:pt idx="11">
                  <c:v>1.09</c:v>
                </c:pt>
                <c:pt idx="12">
                  <c:v>1.1</c:v>
                </c:pt>
                <c:pt idx="13">
                  <c:v>1.1</c:v>
                </c:pt>
                <c:pt idx="14">
                  <c:v>1.11</c:v>
                </c:pt>
                <c:pt idx="15">
                  <c:v>1.11</c:v>
                </c:pt>
                <c:pt idx="16">
                  <c:v>1.12</c:v>
                </c:pt>
                <c:pt idx="17">
                  <c:v>1.12</c:v>
                </c:pt>
                <c:pt idx="18">
                  <c:v>1.12</c:v>
                </c:pt>
                <c:pt idx="19">
                  <c:v>1.12</c:v>
                </c:pt>
                <c:pt idx="20">
                  <c:v>1.129999999999998</c:v>
                </c:pt>
                <c:pt idx="21">
                  <c:v>1.149999999999998</c:v>
                </c:pt>
                <c:pt idx="22">
                  <c:v>1.159999999999998</c:v>
                </c:pt>
                <c:pt idx="23">
                  <c:v>1.159999999999998</c:v>
                </c:pt>
                <c:pt idx="24">
                  <c:v>1.180000000000002</c:v>
                </c:pt>
                <c:pt idx="25">
                  <c:v>1.2</c:v>
                </c:pt>
                <c:pt idx="26">
                  <c:v>1.2</c:v>
                </c:pt>
                <c:pt idx="27">
                  <c:v>1.2</c:v>
                </c:pt>
                <c:pt idx="28">
                  <c:v>1.2</c:v>
                </c:pt>
                <c:pt idx="29">
                  <c:v>1.21</c:v>
                </c:pt>
                <c:pt idx="30">
                  <c:v>1.21</c:v>
                </c:pt>
                <c:pt idx="31">
                  <c:v>1.21</c:v>
                </c:pt>
                <c:pt idx="32">
                  <c:v>1.21</c:v>
                </c:pt>
                <c:pt idx="33">
                  <c:v>1.23</c:v>
                </c:pt>
                <c:pt idx="34">
                  <c:v>1.23</c:v>
                </c:pt>
                <c:pt idx="35">
                  <c:v>1.23</c:v>
                </c:pt>
                <c:pt idx="36">
                  <c:v>1.23</c:v>
                </c:pt>
                <c:pt idx="37">
                  <c:v>1.24</c:v>
                </c:pt>
                <c:pt idx="38">
                  <c:v>1.26</c:v>
                </c:pt>
                <c:pt idx="39">
                  <c:v>1.27</c:v>
                </c:pt>
                <c:pt idx="40">
                  <c:v>1.27</c:v>
                </c:pt>
                <c:pt idx="41">
                  <c:v>1.27</c:v>
                </c:pt>
                <c:pt idx="42">
                  <c:v>1.28</c:v>
                </c:pt>
                <c:pt idx="43">
                  <c:v>1.3</c:v>
                </c:pt>
                <c:pt idx="44">
                  <c:v>1.31</c:v>
                </c:pt>
                <c:pt idx="45">
                  <c:v>1.32</c:v>
                </c:pt>
                <c:pt idx="46">
                  <c:v>1.32</c:v>
                </c:pt>
                <c:pt idx="47">
                  <c:v>1.34</c:v>
                </c:pt>
                <c:pt idx="48">
                  <c:v>1.34</c:v>
                </c:pt>
                <c:pt idx="49">
                  <c:v>1.39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969704"/>
        <c:axId val="1753963816"/>
      </c:lineChart>
      <c:catAx>
        <c:axId val="175396970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 smtClean="0"/>
                  <a:t>50 Workloads (4-core)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329993196851726"/>
              <c:y val="0.904047071042391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1753963816"/>
        <c:crosses val="autoZero"/>
        <c:auto val="1"/>
        <c:lblAlgn val="ctr"/>
        <c:lblOffset val="100"/>
        <c:noMultiLvlLbl val="0"/>
      </c:catAx>
      <c:valAx>
        <c:axId val="1753963816"/>
        <c:scaling>
          <c:orientation val="minMax"/>
          <c:min val="0.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Normalized Weighted Speedup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137643700744525"/>
              <c:y val="0.0714448707639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53969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908673752929"/>
          <c:y val="0.0690605861767279"/>
          <c:w val="0.58218708797868"/>
          <c:h val="0.136614594478921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39410542432196"/>
          <c:y val="0.0489832816770683"/>
          <c:w val="0.901336723534558"/>
          <c:h val="0.7911470336119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System/Application Crash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errBars>
            <c:errBarType val="both"/>
            <c:errValType val="cust"/>
            <c:noEndCap val="0"/>
            <c:plus>
              <c:numRef>
                <c:f>Sheet1!$D$2:$D$4</c:f>
                <c:numCache>
                  <c:formatCode>General</c:formatCode>
                  <c:ptCount val="3"/>
                  <c:pt idx="0">
                    <c:v>0.2847</c:v>
                  </c:pt>
                  <c:pt idx="1">
                    <c:v>0.143</c:v>
                  </c:pt>
                  <c:pt idx="2">
                    <c:v>0.237</c:v>
                  </c:pt>
                </c:numCache>
              </c:numRef>
            </c:plus>
            <c:minus>
              <c:numRef>
                <c:f>Sheet1!$D$2:$D$4</c:f>
                <c:numCache>
                  <c:formatCode>General</c:formatCode>
                  <c:ptCount val="3"/>
                  <c:pt idx="0">
                    <c:v>0.2847</c:v>
                  </c:pt>
                  <c:pt idx="1">
                    <c:v>0.143</c:v>
                  </c:pt>
                  <c:pt idx="2">
                    <c:v>0.237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Sheet1!$A$2:$A$4</c:f>
              <c:strCache>
                <c:ptCount val="3"/>
                <c:pt idx="0">
                  <c:v>App/Data A</c:v>
                </c:pt>
                <c:pt idx="1">
                  <c:v>App/Data B</c:v>
                </c:pt>
                <c:pt idx="2">
                  <c:v>App/Data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1.041365345675441</c:v>
                </c:pt>
                <c:pt idx="1">
                  <c:v>0.638977635782748</c:v>
                </c:pt>
                <c:pt idx="2">
                  <c:v>0.247729149463254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4"/>
        <c:axId val="-2068282664"/>
        <c:axId val="-2068292248"/>
      </c:barChart>
      <c:catAx>
        <c:axId val="-206828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292248"/>
        <c:crosses val="autoZero"/>
        <c:auto val="1"/>
        <c:lblAlgn val="ctr"/>
        <c:lblOffset val="100"/>
        <c:noMultiLvlLbl val="0"/>
      </c:catAx>
      <c:valAx>
        <c:axId val="-2068292248"/>
        <c:scaling>
          <c:orientation val="minMax"/>
          <c:min val="0.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Memory error vulnerability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-2068282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demonstrate the</a:t>
            </a:r>
            <a:r>
              <a:rPr lang="en-US" baseline="0" dirty="0" smtClean="0"/>
              <a:t> errors on multiple x86 systems. </a:t>
            </a:r>
            <a:r>
              <a:rPr lang="en-US" dirty="0" smtClean="0"/>
              <a:t>Shown to the bottom-left is a</a:t>
            </a:r>
            <a:r>
              <a:rPr lang="en-US" baseline="0" dirty="0" smtClean="0"/>
              <a:t> “disturbance kernel”. When executed, it forces two rows to be opened and closed one after the other – over and over again. Consequently</a:t>
            </a:r>
            <a:r>
              <a:rPr lang="en-US" dirty="0" smtClean="0"/>
              <a:t>, it induces many errors in the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25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demonstrate the</a:t>
            </a:r>
            <a:r>
              <a:rPr lang="en-US" baseline="0" dirty="0" smtClean="0"/>
              <a:t> errors on multiple x86 systems. </a:t>
            </a:r>
            <a:r>
              <a:rPr lang="en-US" dirty="0" smtClean="0"/>
              <a:t>Shown to the bottom-left is a</a:t>
            </a:r>
            <a:r>
              <a:rPr lang="en-US" baseline="0" dirty="0" smtClean="0"/>
              <a:t> “disturbance kernel”. When executed, it forces two rows to be opened and closed one after the other – over and over again. Consequently</a:t>
            </a:r>
            <a:r>
              <a:rPr lang="en-US" dirty="0" smtClean="0"/>
              <a:t>, it induces many errors in the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72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we executed the code on four different processors, all four of them yielded errors. Intel </a:t>
            </a:r>
            <a:r>
              <a:rPr lang="en-US" baseline="0" dirty="0" err="1" smtClean="0"/>
              <a:t>Haswell</a:t>
            </a:r>
            <a:r>
              <a:rPr lang="en-US" baseline="0" dirty="0" smtClean="0"/>
              <a:t> has the most errors, at 23 thousand, because it has the highest rate of accessing DRAM.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Later on, I’ll show that we can induce as many as ten million disturbance errors in a more controlled environment.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this, we conclude that disturbance errors are a serious reliability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93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/>
              <a:t>As we have shown earlier, either </a:t>
            </a:r>
            <a:r>
              <a:rPr lang="en-US" dirty="0" smtClean="0"/>
              <a:t>across</a:t>
            </a:r>
            <a:r>
              <a:rPr lang="en-US" baseline="0" dirty="0" smtClean="0"/>
              <a:t> or within </a:t>
            </a:r>
            <a:r>
              <a:rPr lang="en-US" dirty="0" smtClean="0"/>
              <a:t>applications</a:t>
            </a:r>
            <a:r>
              <a:rPr lang="en-US" dirty="0"/>
              <a:t>, our characterization can identify data that are vulnerable to memory errors and data that are </a:t>
            </a:r>
            <a:r>
              <a:rPr lang="en-US" dirty="0" smtClean="0"/>
              <a:t>tolerant </a:t>
            </a:r>
            <a:r>
              <a:rPr lang="en-US" dirty="0"/>
              <a:t>to memory errors.</a:t>
            </a:r>
          </a:p>
          <a:p>
            <a:pPr marL="174708" indent="-174708">
              <a:buFontTx/>
              <a:buChar char="-"/>
            </a:pPr>
            <a:r>
              <a:rPr lang="en-US" dirty="0"/>
              <a:t>To exploit this observation, we would like to map these different data onto different memory modules according to their memory error tolerance.</a:t>
            </a:r>
          </a:p>
          <a:p>
            <a:pPr marL="174708" indent="-174708">
              <a:buFontTx/>
              <a:buChar char="-"/>
            </a:pPr>
            <a:r>
              <a:rPr lang="en-US" dirty="0"/>
              <a:t>As an example here, we map vulnerable data to reliable memory to improve reliability, and map </a:t>
            </a:r>
            <a:r>
              <a:rPr lang="en-US" dirty="0" smtClean="0"/>
              <a:t>tolerant </a:t>
            </a:r>
            <a:r>
              <a:rPr lang="en-US" dirty="0"/>
              <a:t>data to low-cost less-reliable memory </a:t>
            </a:r>
            <a:r>
              <a:rPr lang="en-US" baseline="0" dirty="0" smtClean="0"/>
              <a:t>to </a:t>
            </a:r>
            <a:r>
              <a:rPr lang="en-US" dirty="0"/>
              <a:t>exploit its tolerance and lower the cost. We call </a:t>
            </a:r>
            <a:r>
              <a:rPr lang="en-US" dirty="0" smtClean="0"/>
              <a:t>this mechanism </a:t>
            </a:r>
            <a:r>
              <a:rPr lang="en-US" dirty="0"/>
              <a:t>heterogeneous-reliability </a:t>
            </a:r>
            <a:r>
              <a:rPr lang="en-US" dirty="0" smtClean="0"/>
              <a:t>memory, HRM.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Reliable</a:t>
            </a:r>
            <a:r>
              <a:rPr lang="en-US" baseline="0" dirty="0" smtClean="0"/>
              <a:t> memory consists of … Low cost memory consists of …</a:t>
            </a:r>
            <a:endParaRPr lang="en-US" dirty="0"/>
          </a:p>
          <a:p>
            <a:pPr marL="174708" indent="-174708">
              <a:buFontTx/>
              <a:buChar char="-"/>
            </a:pPr>
            <a:r>
              <a:rPr lang="en-US" dirty="0"/>
              <a:t>As we will show later, HRM allows us to use weaker error protection in memory, and enables the use of less-tested memory chips to lower the cost of the memory system, while still achieving reasonable single-server reliability target.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99FA-7989-4A25-927C-BEF5C8B5848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9761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Perhaps we have taken processor-centric system design a bit too far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0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Yale </a:t>
            </a:r>
            <a:r>
              <a:rPr lang="en-US" dirty="0" err="1" smtClean="0"/>
              <a:t>Patt;s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8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a banner on: slide that has not changed for decades.</a:t>
            </a:r>
          </a:p>
          <a:p>
            <a:r>
              <a:rPr lang="en-US" baseline="0" dirty="0" smtClean="0"/>
              <a:t>Spring 2001</a:t>
            </a:r>
          </a:p>
          <a:p>
            <a:r>
              <a:rPr lang="en-US" baseline="0" dirty="0" smtClean="0"/>
              <a:t>To </a:t>
            </a:r>
          </a:p>
          <a:p>
            <a:r>
              <a:rPr lang="en-US" baseline="0" dirty="0" smtClean="0"/>
              <a:t>Spring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3100">
                <a:latin typeface="Lucida Grande" charset="0"/>
                <a:cs typeface="Lucida Grande" charset="0"/>
                <a:sym typeface="Lucida Grande" charset="0"/>
              </a:rPr>
              <a:t>say you want a byte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3100">
                <a:latin typeface="Lucida Grande" charset="0"/>
                <a:cs typeface="Lucida Grande" charset="0"/>
                <a:sym typeface="Lucida Grande" charset="0"/>
              </a:rPr>
              <a:t>copy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801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075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demonstrate the</a:t>
            </a:r>
            <a:r>
              <a:rPr lang="en-US" baseline="0" dirty="0" smtClean="0"/>
              <a:t> errors on multiple x86 systems. </a:t>
            </a:r>
            <a:r>
              <a:rPr lang="en-US" dirty="0" smtClean="0"/>
              <a:t>Shown to the bottom-left is a</a:t>
            </a:r>
            <a:r>
              <a:rPr lang="en-US" baseline="0" dirty="0" smtClean="0"/>
              <a:t> “disturbance kernel”. When executed, it forces two rows to be opened and closed one after the other – over and over again. Consequently</a:t>
            </a:r>
            <a:r>
              <a:rPr lang="en-US" dirty="0" smtClean="0"/>
              <a:t>, it induces many errors in the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424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demonstrate the</a:t>
            </a:r>
            <a:r>
              <a:rPr lang="en-US" baseline="0" dirty="0" smtClean="0"/>
              <a:t> errors on multiple x86 systems. </a:t>
            </a:r>
            <a:r>
              <a:rPr lang="en-US" dirty="0" smtClean="0"/>
              <a:t>Shown to the bottom-left is a</a:t>
            </a:r>
            <a:r>
              <a:rPr lang="en-US" baseline="0" dirty="0" smtClean="0"/>
              <a:t> “disturbance kernel”. When executed, it forces two rows to be opened and closed one after the other – over and over again. Consequently</a:t>
            </a:r>
            <a:r>
              <a:rPr lang="en-US" dirty="0" smtClean="0"/>
              <a:t>, it induces many errors in the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60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1.png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0487"/>
      </p:ext>
    </p:extLst>
  </p:cSld>
  <p:clrMapOvr>
    <a:masterClrMapping/>
  </p:clrMapOvr>
  <p:transition xmlns:p14="http://schemas.microsoft.com/office/powerpoint/2010/main"/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70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9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85346"/>
      </p:ext>
    </p:extLst>
  </p:cSld>
  <p:clrMapOvr>
    <a:masterClrMapping/>
  </p:clrMapOvr>
  <p:transition xmlns:p14="http://schemas.microsoft.com/office/powerpoint/2010/main"/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39988"/>
      </p:ext>
    </p:extLst>
  </p:cSld>
  <p:clrMapOvr>
    <a:masterClrMapping/>
  </p:clrMapOvr>
  <p:transition xmlns:p14="http://schemas.microsoft.com/office/powerpoint/2010/main"/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73494"/>
      </p:ext>
    </p:extLst>
  </p:cSld>
  <p:clrMapOvr>
    <a:masterClrMapping/>
  </p:clrMapOvr>
  <p:transition xmlns:p14="http://schemas.microsoft.com/office/powerpoint/2010/main"/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3633"/>
      </p:ext>
    </p:extLst>
  </p:cSld>
  <p:clrMapOvr>
    <a:masterClrMapping/>
  </p:clrMapOvr>
  <p:transition xmlns:p14="http://schemas.microsoft.com/office/powerpoint/2010/main"/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82707"/>
      </p:ext>
    </p:extLst>
  </p:cSld>
  <p:clrMapOvr>
    <a:masterClrMapping/>
  </p:clrMapOvr>
  <p:transition xmlns:p14="http://schemas.microsoft.com/office/powerpoint/2010/main"/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55275"/>
      </p:ext>
    </p:extLst>
  </p:cSld>
  <p:clrMapOvr>
    <a:masterClrMapping/>
  </p:clrMapOvr>
  <p:transition xmlns:p14="http://schemas.microsoft.com/office/powerpoint/2010/main"/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26626"/>
      </p:ext>
    </p:extLst>
  </p:cSld>
  <p:clrMapOvr>
    <a:masterClrMapping/>
  </p:clrMapOvr>
  <p:transition xmlns:p14="http://schemas.microsoft.com/office/powerpoint/2010/main"/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73355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701"/>
      </p:ext>
    </p:extLst>
  </p:cSld>
  <p:clrMapOvr>
    <a:masterClrMapping/>
  </p:clrMapOvr>
  <p:transition xmlns:p14="http://schemas.microsoft.com/office/powerpoint/2010/main"/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79777"/>
      </p:ext>
    </p:extLst>
  </p:cSld>
  <p:clrMapOvr>
    <a:masterClrMapping/>
  </p:clrMapOvr>
  <p:transition xmlns:p14="http://schemas.microsoft.com/office/powerpoint/2010/main"/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40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51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16803"/>
      </p:ext>
    </p:extLst>
  </p:cSld>
  <p:clrMapOvr>
    <a:masterClrMapping/>
  </p:clrMapOvr>
  <p:transition xmlns:p14="http://schemas.microsoft.com/office/powerpoint/2010/main"/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37400"/>
      </p:ext>
    </p:extLst>
  </p:cSld>
  <p:clrMapOvr>
    <a:masterClrMapping/>
  </p:clrMapOvr>
  <p:transition xmlns:p14="http://schemas.microsoft.com/office/powerpoint/2010/main"/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35943"/>
      </p:ext>
    </p:extLst>
  </p:cSld>
  <p:clrMapOvr>
    <a:masterClrMapping/>
  </p:clrMapOvr>
  <p:transition xmlns:p14="http://schemas.microsoft.com/office/powerpoint/2010/main"/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35638"/>
      </p:ext>
    </p:extLst>
  </p:cSld>
  <p:clrMapOvr>
    <a:masterClrMapping/>
  </p:clrMapOvr>
  <p:transition xmlns:p14="http://schemas.microsoft.com/office/powerpoint/2010/main"/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76960"/>
      </p:ext>
    </p:extLst>
  </p:cSld>
  <p:clrMapOvr>
    <a:masterClrMapping/>
  </p:clrMapOvr>
  <p:transition xmlns:p14="http://schemas.microsoft.com/office/powerpoint/2010/main"/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48197"/>
      </p:ext>
    </p:extLst>
  </p:cSld>
  <p:clrMapOvr>
    <a:masterClrMapping/>
  </p:clrMapOvr>
  <p:transition xmlns:p14="http://schemas.microsoft.com/office/powerpoint/2010/main"/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43819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70275"/>
      </p:ext>
    </p:extLst>
  </p:cSld>
  <p:clrMapOvr>
    <a:masterClrMapping/>
  </p:clrMapOvr>
  <p:transition xmlns:p14="http://schemas.microsoft.com/office/powerpoint/2010/main"/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01268"/>
      </p:ext>
    </p:extLst>
  </p:cSld>
  <p:clrMapOvr>
    <a:masterClrMapping/>
  </p:clrMapOvr>
  <p:transition xmlns:p14="http://schemas.microsoft.com/office/powerpoint/2010/main"/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37421"/>
      </p:ext>
    </p:extLst>
  </p:cSld>
  <p:clrMapOvr>
    <a:masterClrMapping/>
  </p:clrMapOvr>
  <p:transition xmlns:p14="http://schemas.microsoft.com/office/powerpoint/2010/main"/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14E2F-F42F-DB4D-BCDF-486C1A5444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81790"/>
      </p:ext>
    </p:extLst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B08EB-B9ED-0C47-91D8-C808BB1EED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61390"/>
      </p:ext>
    </p:extLst>
  </p:cSld>
  <p:clrMapOvr>
    <a:masterClrMapping/>
  </p:clrMapOvr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FDF5B-7048-4A48-AB10-E945CE17E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4226"/>
      </p:ext>
    </p:extLst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CD317-D09D-C440-B336-FD5110F95C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29245"/>
      </p:ext>
    </p:extLst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CEAD2-D91F-D84D-B8DA-4846005864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10255"/>
      </p:ext>
    </p:extLst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37D6B-A2A2-7F41-95EE-DB6700EB34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94045"/>
      </p:ext>
    </p:extLst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E15A5-C139-074C-A6D1-9546DB87C0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93973"/>
      </p:ext>
    </p:extLst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F830B-12DD-3A4F-AC32-2B001341CC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814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559B8-0975-D943-BC05-AABE6D1049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85213"/>
      </p:ext>
    </p:extLst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B48EA-78A4-2340-96C9-5A83F4A8B4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54899"/>
      </p:ext>
    </p:extLst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D3F90-530A-774B-8C58-3AEAD40C99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038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5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19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3601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357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300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6321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26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3986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7461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6944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694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9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7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2347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8247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37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455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217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3289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8187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1540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1473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2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01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4769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7910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993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9556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6598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3898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0541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6928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8381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2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6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4960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640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1081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4772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796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06183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9816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2183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1389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9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4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7866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20055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3489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5390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5047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3553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4105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432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9492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8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0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6725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1075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7662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6688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32561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51603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268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5830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5395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3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1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9580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520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3161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7569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72205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19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0174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6013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9703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5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1863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9378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44656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30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42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41473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9527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0779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84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6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9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890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26373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9081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9380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5414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8010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50849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837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9224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7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52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7745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7395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0448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7199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6712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8247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52461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2844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6820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25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60520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59301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58866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224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54124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0667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01596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13692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61422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84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08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62752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35012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39108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32550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48326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48521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5936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04457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56829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0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82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09920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3200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50378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26443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19595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90141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45112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9678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48859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0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67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45691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45520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41360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74432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70539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26227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20534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0610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71674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41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65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05956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21440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31632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69086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84216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15989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64310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34498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18053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8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8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2595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73341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66800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38417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84149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5468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64458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76073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90264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67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97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04285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82226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77633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70502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09673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83394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77292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3532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91402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60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26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70630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00305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21681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2059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6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3127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01247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25535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76543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70742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12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11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65408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96661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40534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91957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23989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65795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28909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37865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19053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2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9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9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63551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9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517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39402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992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3517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5112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39329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18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79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44841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7107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58190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09637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6544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19383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39724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06912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36880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67913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59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14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9159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7478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81831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02507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97070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06901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11551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16413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0742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3729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5762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3410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35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51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65105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22477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86661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63250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34542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14153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43796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7672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8895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20275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38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33948"/>
      </p:ext>
    </p:extLst>
  </p:cSld>
  <p:clrMapOvr>
    <a:masterClrMapping/>
  </p:clrMapOvr>
  <p:transition xmlns:p14="http://schemas.microsoft.com/office/powerpoint/2010/main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57159"/>
      </p:ext>
    </p:extLst>
  </p:cSld>
  <p:clrMapOvr>
    <a:masterClrMapping/>
  </p:clrMapOvr>
  <p:transition xmlns:p14="http://schemas.microsoft.com/office/powerpoint/2010/main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67184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81820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74959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34324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2031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2991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60843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07779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46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97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9109"/>
      </p:ext>
    </p:extLst>
  </p:cSld>
  <p:clrMapOvr>
    <a:masterClrMapping/>
  </p:clrMapOvr>
  <p:transition xmlns:p14="http://schemas.microsoft.com/office/powerpoint/2010/main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9854"/>
      </p:ext>
    </p:extLst>
  </p:cSld>
  <p:clrMapOvr>
    <a:masterClrMapping/>
  </p:clrMapOvr>
  <p:transition xmlns:p14="http://schemas.microsoft.com/office/powerpoint/2010/main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19786"/>
      </p:ext>
    </p:extLst>
  </p:cSld>
  <p:clrMapOvr>
    <a:masterClrMapping/>
  </p:clrMapOvr>
  <p:transition xmlns:p14="http://schemas.microsoft.com/office/powerpoint/2010/main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89132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28748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9139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6283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01394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78396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0708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42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710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5024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373"/>
      </p:ext>
    </p:extLst>
  </p:cSld>
  <p:clrMapOvr>
    <a:masterClrMapping/>
  </p:clrMapOvr>
  <p:transition xmlns:p14="http://schemas.microsoft.com/office/powerpoint/2010/main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82568"/>
      </p:ext>
    </p:extLst>
  </p:cSld>
  <p:clrMapOvr>
    <a:masterClrMapping/>
  </p:clrMapOvr>
  <p:transition xmlns:p14="http://schemas.microsoft.com/office/powerpoint/2010/main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72060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118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27071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858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08227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26856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14795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11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7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28688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15083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87990"/>
      </p:ext>
    </p:extLst>
  </p:cSld>
  <p:clrMapOvr>
    <a:masterClrMapping/>
  </p:clrMapOvr>
  <p:transition xmlns:p14="http://schemas.microsoft.com/office/powerpoint/2010/main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0080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43290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57497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58260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87346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4543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34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30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9854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07432"/>
      </p:ext>
    </p:extLst>
  </p:cSld>
  <p:clrMapOvr>
    <a:masterClrMapping/>
  </p:clrMapOvr>
  <p:transition xmlns:p14="http://schemas.microsoft.com/office/powerpoint/2010/main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5417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30106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57761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54088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82434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06548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00364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784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73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3669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0277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27722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46332"/>
      </p:ext>
    </p:extLst>
  </p:cSld>
  <p:clrMapOvr>
    <a:masterClrMapping/>
  </p:clrMapOvr>
  <p:transition xmlns:p14="http://schemas.microsoft.com/office/powerpoint/2010/main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66495"/>
      </p:ext>
    </p:extLst>
  </p:cSld>
  <p:clrMapOvr>
    <a:masterClrMapping/>
  </p:clrMapOvr>
  <p:transition xmlns:p14="http://schemas.microsoft.com/office/powerpoint/2010/main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73260"/>
      </p:ext>
    </p:extLst>
  </p:cSld>
  <p:clrMapOvr>
    <a:masterClrMapping/>
  </p:clrMapOvr>
  <p:transition xmlns:p14="http://schemas.microsoft.com/office/powerpoint/2010/main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06717"/>
      </p:ext>
    </p:extLst>
  </p:cSld>
  <p:clrMapOvr>
    <a:masterClrMapping/>
  </p:clrMapOvr>
  <p:transition xmlns:p14="http://schemas.microsoft.com/office/powerpoint/2010/main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34264"/>
      </p:ext>
    </p:extLst>
  </p:cSld>
  <p:clrMapOvr>
    <a:masterClrMapping/>
  </p:clrMapOvr>
  <p:transition xmlns:p14="http://schemas.microsoft.com/office/powerpoint/2010/main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77286"/>
      </p:ext>
    </p:extLst>
  </p:cSld>
  <p:clrMapOvr>
    <a:masterClrMapping/>
  </p:clrMapOvr>
  <p:transition xmlns:p14="http://schemas.microsoft.com/office/powerpoint/2010/main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7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2285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355"/>
      </p:ext>
    </p:extLst>
  </p:cSld>
  <p:clrMapOvr>
    <a:masterClrMapping/>
  </p:clrMapOvr>
  <p:transition xmlns:p14="http://schemas.microsoft.com/office/powerpoint/2010/main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0472"/>
      </p:ext>
    </p:extLst>
  </p:cSld>
  <p:clrMapOvr>
    <a:masterClrMapping/>
  </p:clrMapOvr>
  <p:transition xmlns:p14="http://schemas.microsoft.com/office/powerpoint/2010/main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2114"/>
      </p:ext>
    </p:extLst>
  </p:cSld>
  <p:clrMapOvr>
    <a:masterClrMapping/>
  </p:clrMapOvr>
  <p:transition xmlns:p14="http://schemas.microsoft.com/office/powerpoint/2010/main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4020"/>
      </p:ext>
    </p:extLst>
  </p:cSld>
  <p:clrMapOvr>
    <a:masterClrMapping/>
  </p:clrMapOvr>
  <p:transition xmlns:p14="http://schemas.microsoft.com/office/powerpoint/2010/main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1237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1690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7539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383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08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17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82936"/>
      </p:ext>
    </p:extLst>
  </p:cSld>
  <p:clrMapOvr>
    <a:masterClrMapping/>
  </p:clrMapOvr>
  <p:transition xmlns:p14="http://schemas.microsoft.com/office/powerpoint/2010/main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631"/>
      </p:ext>
    </p:extLst>
  </p:cSld>
  <p:clrMapOvr>
    <a:masterClrMapping/>
  </p:clrMapOvr>
  <p:transition xmlns:p14="http://schemas.microsoft.com/office/powerpoint/2010/main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69643"/>
      </p:ext>
    </p:extLst>
  </p:cSld>
  <p:clrMapOvr>
    <a:masterClrMapping/>
  </p:clrMapOvr>
  <p:transition xmlns:p14="http://schemas.microsoft.com/office/powerpoint/2010/main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21898"/>
      </p:ext>
    </p:extLst>
  </p:cSld>
  <p:clrMapOvr>
    <a:masterClrMapping/>
  </p:clrMapOvr>
  <p:transition xmlns:p14="http://schemas.microsoft.com/office/powerpoint/2010/main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2695"/>
      </p:ext>
    </p:extLst>
  </p:cSld>
  <p:clrMapOvr>
    <a:masterClrMapping/>
  </p:clrMapOvr>
  <p:transition xmlns:p14="http://schemas.microsoft.com/office/powerpoint/2010/main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59132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28573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60051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30656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66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74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3553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76035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88073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57592"/>
      </p:ext>
    </p:extLst>
  </p:cSld>
  <p:clrMapOvr>
    <a:masterClrMapping/>
  </p:clrMapOvr>
  <p:transition xmlns:p14="http://schemas.microsoft.com/office/powerpoint/2010/main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34329"/>
      </p:ext>
    </p:extLst>
  </p:cSld>
  <p:clrMapOvr>
    <a:masterClrMapping/>
  </p:clrMapOvr>
  <p:transition xmlns:p14="http://schemas.microsoft.com/office/powerpoint/2010/main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61221"/>
      </p:ext>
    </p:extLst>
  </p:cSld>
  <p:clrMapOvr>
    <a:masterClrMapping/>
  </p:clrMapOvr>
  <p:transition xmlns:p14="http://schemas.microsoft.com/office/powerpoint/2010/main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53533"/>
      </p:ext>
    </p:extLst>
  </p:cSld>
  <p:clrMapOvr>
    <a:masterClrMapping/>
  </p:clrMapOvr>
  <p:transition xmlns:p14="http://schemas.microsoft.com/office/powerpoint/2010/main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40557"/>
      </p:ext>
    </p:extLst>
  </p:cSld>
  <p:clrMapOvr>
    <a:masterClrMapping/>
  </p:clrMapOvr>
  <p:transition xmlns:p14="http://schemas.microsoft.com/office/powerpoint/2010/main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50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11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05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50420"/>
      </p:ext>
    </p:extLst>
  </p:cSld>
  <p:clrMapOvr>
    <a:masterClrMapping/>
  </p:clrMapOvr>
  <p:transition xmlns:p14="http://schemas.microsoft.com/office/powerpoint/2010/main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46693"/>
      </p:ext>
    </p:extLst>
  </p:cSld>
  <p:clrMapOvr>
    <a:masterClrMapping/>
  </p:clrMapOvr>
  <p:transition xmlns:p14="http://schemas.microsoft.com/office/powerpoint/2010/main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93774"/>
      </p:ext>
    </p:extLst>
  </p:cSld>
  <p:clrMapOvr>
    <a:masterClrMapping/>
  </p:clrMapOvr>
  <p:transition xmlns:p14="http://schemas.microsoft.com/office/powerpoint/2010/main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05740"/>
      </p:ext>
    </p:extLst>
  </p:cSld>
  <p:clrMapOvr>
    <a:masterClrMapping/>
  </p:clrMapOvr>
  <p:transition xmlns:p14="http://schemas.microsoft.com/office/powerpoint/2010/main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7623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77100"/>
      </p:ext>
    </p:extLst>
  </p:cSld>
  <p:clrMapOvr>
    <a:masterClrMapping/>
  </p:clrMapOvr>
  <p:transition xmlns:p14="http://schemas.microsoft.com/office/powerpoint/2010/main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30991"/>
      </p:ext>
    </p:extLst>
  </p:cSld>
  <p:clrMapOvr>
    <a:masterClrMapping/>
  </p:clrMapOvr>
  <p:transition xmlns:p14="http://schemas.microsoft.com/office/powerpoint/2010/main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80419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93782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72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28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58642"/>
      </p:ext>
    </p:extLst>
  </p:cSld>
  <p:clrMapOvr>
    <a:masterClrMapping/>
  </p:clrMapOvr>
  <p:transition xmlns:p14="http://schemas.microsoft.com/office/powerpoint/2010/main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00375"/>
      </p:ext>
    </p:extLst>
  </p:cSld>
  <p:clrMapOvr>
    <a:masterClrMapping/>
  </p:clrMapOvr>
  <p:transition xmlns:p14="http://schemas.microsoft.com/office/powerpoint/2010/main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07474"/>
      </p:ext>
    </p:extLst>
  </p:cSld>
  <p:clrMapOvr>
    <a:masterClrMapping/>
  </p:clrMapOvr>
  <p:transition xmlns:p14="http://schemas.microsoft.com/office/powerpoint/2010/main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55856"/>
      </p:ext>
    </p:extLst>
  </p:cSld>
  <p:clrMapOvr>
    <a:masterClrMapping/>
  </p:clrMapOvr>
  <p:transition xmlns:p14="http://schemas.microsoft.com/office/powerpoint/2010/main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37986"/>
      </p:ext>
    </p:extLst>
  </p:cSld>
  <p:clrMapOvr>
    <a:masterClrMapping/>
  </p:clrMapOvr>
  <p:transition xmlns:p14="http://schemas.microsoft.com/office/powerpoint/2010/main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28417"/>
      </p:ext>
    </p:extLst>
  </p:cSld>
  <p:clrMapOvr>
    <a:masterClrMapping/>
  </p:clrMapOvr>
  <p:transition xmlns:p14="http://schemas.microsoft.com/office/powerpoint/2010/main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28632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65297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50194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20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7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299"/>
      </p:ext>
    </p:extLst>
  </p:cSld>
  <p:clrMapOvr>
    <a:masterClrMapping/>
  </p:clrMapOvr>
  <p:transition xmlns:p14="http://schemas.microsoft.com/office/powerpoint/2010/main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0483"/>
      </p:ext>
    </p:extLst>
  </p:cSld>
  <p:clrMapOvr>
    <a:masterClrMapping/>
  </p:clrMapOvr>
  <p:transition xmlns:p14="http://schemas.microsoft.com/office/powerpoint/2010/main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155"/>
      </p:ext>
    </p:extLst>
  </p:cSld>
  <p:clrMapOvr>
    <a:masterClrMapping/>
  </p:clrMapOvr>
  <p:transition xmlns:p14="http://schemas.microsoft.com/office/powerpoint/2010/main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3795"/>
      </p:ext>
    </p:extLst>
  </p:cSld>
  <p:clrMapOvr>
    <a:masterClrMapping/>
  </p:clrMapOvr>
  <p:transition xmlns:p14="http://schemas.microsoft.com/office/powerpoint/2010/main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6705"/>
      </p:ext>
    </p:extLst>
  </p:cSld>
  <p:clrMapOvr>
    <a:masterClrMapping/>
  </p:clrMapOvr>
  <p:transition xmlns:p14="http://schemas.microsoft.com/office/powerpoint/2010/main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474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4164"/>
      </p:ext>
    </p:extLst>
  </p:cSld>
  <p:clrMapOvr>
    <a:masterClrMapping/>
  </p:clrMapOvr>
  <p:transition xmlns:p14="http://schemas.microsoft.com/office/powerpoint/2010/main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04165"/>
      </p:ext>
    </p:extLst>
  </p:cSld>
  <p:clrMapOvr>
    <a:masterClrMapping/>
  </p:clrMapOvr>
  <p:transition xmlns:p14="http://schemas.microsoft.com/office/powerpoint/2010/main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4924"/>
      </p:ext>
    </p:extLst>
  </p:cSld>
  <p:clrMapOvr>
    <a:masterClrMapping/>
  </p:clrMapOvr>
  <p:transition xmlns:p14="http://schemas.microsoft.com/office/powerpoint/2010/main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88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5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65600"/>
      </p:ext>
    </p:extLst>
  </p:cSld>
  <p:clrMapOvr>
    <a:masterClrMapping/>
  </p:clrMapOvr>
  <p:transition xmlns:p14="http://schemas.microsoft.com/office/powerpoint/2010/main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87117"/>
      </p:ext>
    </p:extLst>
  </p:cSld>
  <p:clrMapOvr>
    <a:masterClrMapping/>
  </p:clrMapOvr>
  <p:transition xmlns:p14="http://schemas.microsoft.com/office/powerpoint/2010/main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1515"/>
      </p:ext>
    </p:extLst>
  </p:cSld>
  <p:clrMapOvr>
    <a:masterClrMapping/>
  </p:clrMapOvr>
  <p:transition xmlns:p14="http://schemas.microsoft.com/office/powerpoint/2010/main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8779"/>
      </p:ext>
    </p:extLst>
  </p:cSld>
  <p:clrMapOvr>
    <a:masterClrMapping/>
  </p:clrMapOvr>
  <p:transition xmlns:p14="http://schemas.microsoft.com/office/powerpoint/2010/main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674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2393"/>
      </p:ext>
    </p:extLst>
  </p:cSld>
  <p:clrMapOvr>
    <a:masterClrMapping/>
  </p:clrMapOvr>
  <p:transition xmlns:p14="http://schemas.microsoft.com/office/powerpoint/2010/main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0711"/>
      </p:ext>
    </p:extLst>
  </p:cSld>
  <p:clrMapOvr>
    <a:masterClrMapping/>
  </p:clrMapOvr>
  <p:transition xmlns:p14="http://schemas.microsoft.com/office/powerpoint/2010/main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6569"/>
      </p:ext>
    </p:extLst>
  </p:cSld>
  <p:clrMapOvr>
    <a:masterClrMapping/>
  </p:clrMapOvr>
  <p:transition xmlns:p14="http://schemas.microsoft.com/office/powerpoint/2010/main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779"/>
      </p:ext>
    </p:extLst>
  </p:cSld>
  <p:clrMapOvr>
    <a:masterClrMapping/>
  </p:clrMapOvr>
  <p:transition xmlns:p14="http://schemas.microsoft.com/office/powerpoint/2010/main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7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6992"/>
      </p:ext>
    </p:extLst>
  </p:cSld>
  <p:clrMapOvr>
    <a:masterClrMapping/>
  </p:clrMapOvr>
  <p:transition xmlns:p14="http://schemas.microsoft.com/office/powerpoint/2010/main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32"/>
      </p:ext>
    </p:extLst>
  </p:cSld>
  <p:clrMapOvr>
    <a:masterClrMapping/>
  </p:clrMapOvr>
  <p:transition xmlns:p14="http://schemas.microsoft.com/office/powerpoint/2010/main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2713"/>
      </p:ext>
    </p:extLst>
  </p:cSld>
  <p:clrMapOvr>
    <a:masterClrMapping/>
  </p:clrMapOvr>
  <p:transition xmlns:p14="http://schemas.microsoft.com/office/powerpoint/2010/main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216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1887"/>
      </p:ext>
    </p:extLst>
  </p:cSld>
  <p:clrMapOvr>
    <a:masterClrMapping/>
  </p:clrMapOvr>
  <p:transition xmlns:p14="http://schemas.microsoft.com/office/powerpoint/2010/main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416"/>
      </p:ext>
    </p:extLst>
  </p:cSld>
  <p:clrMapOvr>
    <a:masterClrMapping/>
  </p:clrMapOvr>
  <p:transition xmlns:p14="http://schemas.microsoft.com/office/powerpoint/2010/main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3611"/>
      </p:ext>
    </p:extLst>
  </p:cSld>
  <p:clrMapOvr>
    <a:masterClrMapping/>
  </p:clrMapOvr>
  <p:transition xmlns:p14="http://schemas.microsoft.com/office/powerpoint/2010/main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4657"/>
      </p:ext>
    </p:extLst>
  </p:cSld>
  <p:clrMapOvr>
    <a:masterClrMapping/>
  </p:clrMapOvr>
  <p:transition xmlns:p14="http://schemas.microsoft.com/office/powerpoint/2010/main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7081"/>
      </p:ext>
    </p:extLst>
  </p:cSld>
  <p:clrMapOvr>
    <a:masterClrMapping/>
  </p:clrMapOvr>
  <p:transition xmlns:p14="http://schemas.microsoft.com/office/powerpoint/2010/main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8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9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0"/>
      </p:ext>
    </p:extLst>
  </p:cSld>
  <p:clrMapOvr>
    <a:masterClrMapping/>
  </p:clrMapOvr>
  <p:transition xmlns:p14="http://schemas.microsoft.com/office/powerpoint/2010/main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52"/>
      </p:ext>
    </p:extLst>
  </p:cSld>
  <p:clrMapOvr>
    <a:masterClrMapping/>
  </p:clrMapOvr>
  <p:transition xmlns:p14="http://schemas.microsoft.com/office/powerpoint/2010/main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48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1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6245"/>
      </p:ext>
    </p:extLst>
  </p:cSld>
  <p:clrMapOvr>
    <a:masterClrMapping/>
  </p:clrMapOvr>
  <p:transition xmlns:p14="http://schemas.microsoft.com/office/powerpoint/2010/main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3743"/>
      </p:ext>
    </p:extLst>
  </p:cSld>
  <p:clrMapOvr>
    <a:masterClrMapping/>
  </p:clrMapOvr>
  <p:transition xmlns:p14="http://schemas.microsoft.com/office/powerpoint/2010/main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853"/>
      </p:ext>
    </p:extLst>
  </p:cSld>
  <p:clrMapOvr>
    <a:masterClrMapping/>
  </p:clrMapOvr>
  <p:transition xmlns:p14="http://schemas.microsoft.com/office/powerpoint/2010/main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08"/>
      </p:ext>
    </p:extLst>
  </p:cSld>
  <p:clrMapOvr>
    <a:masterClrMapping/>
  </p:clrMapOvr>
  <p:transition xmlns:p14="http://schemas.microsoft.com/office/powerpoint/2010/main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0558"/>
      </p:ext>
    </p:extLst>
  </p:cSld>
  <p:clrMapOvr>
    <a:masterClrMapping/>
  </p:clrMapOvr>
  <p:transition xmlns:p14="http://schemas.microsoft.com/office/powerpoint/2010/main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458"/>
      </p:ext>
    </p:extLst>
  </p:cSld>
  <p:clrMapOvr>
    <a:masterClrMapping/>
  </p:clrMapOvr>
  <p:transition xmlns:p14="http://schemas.microsoft.com/office/powerpoint/2010/main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94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16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10111"/>
      </p:ext>
    </p:extLst>
  </p:cSld>
  <p:clrMapOvr>
    <a:masterClrMapping/>
  </p:clrMapOvr>
  <p:transition xmlns:p14="http://schemas.microsoft.com/office/powerpoint/2010/main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3446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597"/>
      </p:ext>
    </p:extLst>
  </p:cSld>
  <p:clrMapOvr>
    <a:masterClrMapping/>
  </p:clrMapOvr>
  <p:transition xmlns:p14="http://schemas.microsoft.com/office/powerpoint/2010/main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08114"/>
      </p:ext>
    </p:extLst>
  </p:cSld>
  <p:clrMapOvr>
    <a:masterClrMapping/>
  </p:clrMapOvr>
  <p:transition xmlns:p14="http://schemas.microsoft.com/office/powerpoint/2010/main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49189"/>
      </p:ext>
    </p:extLst>
  </p:cSld>
  <p:clrMapOvr>
    <a:masterClrMapping/>
  </p:clrMapOvr>
  <p:transition xmlns:p14="http://schemas.microsoft.com/office/powerpoint/2010/main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46668"/>
      </p:ext>
    </p:extLst>
  </p:cSld>
  <p:clrMapOvr>
    <a:masterClrMapping/>
  </p:clrMapOvr>
  <p:transition xmlns:p14="http://schemas.microsoft.com/office/powerpoint/2010/main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33814"/>
      </p:ext>
    </p:extLst>
  </p:cSld>
  <p:clrMapOvr>
    <a:masterClrMapping/>
  </p:clrMapOvr>
  <p:transition xmlns:p14="http://schemas.microsoft.com/office/powerpoint/2010/main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30809"/>
      </p:ext>
    </p:extLst>
  </p:cSld>
  <p:clrMapOvr>
    <a:masterClrMapping/>
  </p:clrMapOvr>
  <p:transition xmlns:p14="http://schemas.microsoft.com/office/powerpoint/2010/main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93290"/>
      </p:ext>
    </p:extLst>
  </p:cSld>
  <p:clrMapOvr>
    <a:masterClrMapping/>
  </p:clrMapOvr>
  <p:transition xmlns:p14="http://schemas.microsoft.com/office/powerpoint/2010/main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68260"/>
      </p:ext>
    </p:extLst>
  </p:cSld>
  <p:clrMapOvr>
    <a:masterClrMapping/>
  </p:clrMapOvr>
  <p:transition xmlns:p14="http://schemas.microsoft.com/office/powerpoint/2010/main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0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81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28065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4818"/>
      </p:ext>
    </p:extLst>
  </p:cSld>
  <p:clrMapOvr>
    <a:masterClrMapping/>
  </p:clrMapOvr>
  <p:transition xmlns:p14="http://schemas.microsoft.com/office/powerpoint/2010/main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65501"/>
      </p:ext>
    </p:extLst>
  </p:cSld>
  <p:clrMapOvr>
    <a:masterClrMapping/>
  </p:clrMapOvr>
  <p:transition xmlns:p14="http://schemas.microsoft.com/office/powerpoint/2010/main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86822"/>
      </p:ext>
    </p:extLst>
  </p:cSld>
  <p:clrMapOvr>
    <a:masterClrMapping/>
  </p:clrMapOvr>
  <p:transition xmlns:p14="http://schemas.microsoft.com/office/powerpoint/2010/main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00457"/>
      </p:ext>
    </p:extLst>
  </p:cSld>
  <p:clrMapOvr>
    <a:masterClrMapping/>
  </p:clrMapOvr>
  <p:transition xmlns:p14="http://schemas.microsoft.com/office/powerpoint/2010/main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11960"/>
      </p:ext>
    </p:extLst>
  </p:cSld>
  <p:clrMapOvr>
    <a:masterClrMapping/>
  </p:clrMapOvr>
  <p:transition xmlns:p14="http://schemas.microsoft.com/office/powerpoint/2010/main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42572"/>
      </p:ext>
    </p:extLst>
  </p:cSld>
  <p:clrMapOvr>
    <a:masterClrMapping/>
  </p:clrMapOvr>
  <p:transition xmlns:p14="http://schemas.microsoft.com/office/powerpoint/2010/main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30030"/>
      </p:ext>
    </p:extLst>
  </p:cSld>
  <p:clrMapOvr>
    <a:masterClrMapping/>
  </p:clrMapOvr>
  <p:transition xmlns:p14="http://schemas.microsoft.com/office/powerpoint/2010/main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12379"/>
      </p:ext>
    </p:extLst>
  </p:cSld>
  <p:clrMapOvr>
    <a:masterClrMapping/>
  </p:clrMapOvr>
  <p:transition xmlns:p14="http://schemas.microsoft.com/office/powerpoint/2010/main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52218"/>
      </p:ext>
    </p:extLst>
  </p:cSld>
  <p:clrMapOvr>
    <a:masterClrMapping/>
  </p:clrMapOvr>
  <p:transition xmlns:p14="http://schemas.microsoft.com/office/powerpoint/2010/main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94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19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1721"/>
      </p:ext>
    </p:extLst>
  </p:cSld>
  <p:clrMapOvr>
    <a:masterClrMapping/>
  </p:clrMapOvr>
  <p:transition xmlns:p14="http://schemas.microsoft.com/office/powerpoint/2010/main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46084"/>
      </p:ext>
    </p:extLst>
  </p:cSld>
  <p:clrMapOvr>
    <a:masterClrMapping/>
  </p:clrMapOvr>
  <p:transition xmlns:p14="http://schemas.microsoft.com/office/powerpoint/2010/main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0384"/>
      </p:ext>
    </p:extLst>
  </p:cSld>
  <p:clrMapOvr>
    <a:masterClrMapping/>
  </p:clrMapOvr>
  <p:transition xmlns:p14="http://schemas.microsoft.com/office/powerpoint/2010/main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35330"/>
      </p:ext>
    </p:extLst>
  </p:cSld>
  <p:clrMapOvr>
    <a:masterClrMapping/>
  </p:clrMapOvr>
  <p:transition xmlns:p14="http://schemas.microsoft.com/office/powerpoint/2010/main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23103"/>
      </p:ext>
    </p:extLst>
  </p:cSld>
  <p:clrMapOvr>
    <a:masterClrMapping/>
  </p:clrMapOvr>
  <p:transition xmlns:p14="http://schemas.microsoft.com/office/powerpoint/2010/main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6734"/>
      </p:ext>
    </p:extLst>
  </p:cSld>
  <p:clrMapOvr>
    <a:masterClrMapping/>
  </p:clrMapOvr>
  <p:transition xmlns:p14="http://schemas.microsoft.com/office/powerpoint/2010/main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60989"/>
      </p:ext>
    </p:extLst>
  </p:cSld>
  <p:clrMapOvr>
    <a:masterClrMapping/>
  </p:clrMapOvr>
  <p:transition xmlns:p14="http://schemas.microsoft.com/office/powerpoint/2010/main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80169"/>
      </p:ext>
    </p:extLst>
  </p:cSld>
  <p:clrMapOvr>
    <a:masterClrMapping/>
  </p:clrMapOvr>
  <p:transition xmlns:p14="http://schemas.microsoft.com/office/powerpoint/2010/main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03604"/>
      </p:ext>
    </p:extLst>
  </p:cSld>
  <p:clrMapOvr>
    <a:masterClrMapping/>
  </p:clrMapOvr>
  <p:transition xmlns:p14="http://schemas.microsoft.com/office/powerpoint/2010/main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06148"/>
      </p:ext>
    </p:extLst>
  </p:cSld>
  <p:clrMapOvr>
    <a:masterClrMapping/>
  </p:clrMapOvr>
  <p:transition xmlns:p14="http://schemas.microsoft.com/office/powerpoint/2010/main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2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049"/>
      </p:ext>
    </p:extLst>
  </p:cSld>
  <p:clrMapOvr>
    <a:masterClrMapping/>
  </p:clrMapOvr>
  <p:transition xmlns:p14="http://schemas.microsoft.com/office/powerpoint/2010/main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50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574"/>
      </p:ext>
    </p:extLst>
  </p:cSld>
  <p:clrMapOvr>
    <a:masterClrMapping/>
  </p:clrMapOvr>
  <p:transition xmlns:p14="http://schemas.microsoft.com/office/powerpoint/2010/main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63886"/>
      </p:ext>
    </p:extLst>
  </p:cSld>
  <p:clrMapOvr>
    <a:masterClrMapping/>
  </p:clrMapOvr>
  <p:transition xmlns:p14="http://schemas.microsoft.com/office/powerpoint/2010/main"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89393"/>
      </p:ext>
    </p:extLst>
  </p:cSld>
  <p:clrMapOvr>
    <a:masterClrMapping/>
  </p:clrMapOvr>
  <p:transition xmlns:p14="http://schemas.microsoft.com/office/powerpoint/2010/main"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95704"/>
      </p:ext>
    </p:extLst>
  </p:cSld>
  <p:clrMapOvr>
    <a:masterClrMapping/>
  </p:clrMapOvr>
  <p:transition xmlns:p14="http://schemas.microsoft.com/office/powerpoint/2010/main"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90793"/>
      </p:ext>
    </p:extLst>
  </p:cSld>
  <p:clrMapOvr>
    <a:masterClrMapping/>
  </p:clrMapOvr>
  <p:transition xmlns:p14="http://schemas.microsoft.com/office/powerpoint/2010/main"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79047"/>
      </p:ext>
    </p:extLst>
  </p:cSld>
  <p:clrMapOvr>
    <a:masterClrMapping/>
  </p:clrMapOvr>
  <p:transition xmlns:p14="http://schemas.microsoft.com/office/powerpoint/2010/main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94007"/>
      </p:ext>
    </p:extLst>
  </p:cSld>
  <p:clrMapOvr>
    <a:masterClrMapping/>
  </p:clrMapOvr>
  <p:transition xmlns:p14="http://schemas.microsoft.com/office/powerpoint/2010/main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1934"/>
      </p:ext>
    </p:extLst>
  </p:cSld>
  <p:clrMapOvr>
    <a:masterClrMapping/>
  </p:clrMapOvr>
  <p:transition xmlns:p14="http://schemas.microsoft.com/office/powerpoint/2010/main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4146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181"/>
      </p:ext>
    </p:extLst>
  </p:cSld>
  <p:clrMapOvr>
    <a:masterClrMapping/>
  </p:clrMapOvr>
  <p:transition xmlns:p14="http://schemas.microsoft.com/office/powerpoint/2010/main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95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67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08780"/>
      </p:ext>
    </p:extLst>
  </p:cSld>
  <p:clrMapOvr>
    <a:masterClrMapping/>
  </p:clrMapOvr>
  <p:transition xmlns:p14="http://schemas.microsoft.com/office/powerpoint/2010/main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42485"/>
      </p:ext>
    </p:extLst>
  </p:cSld>
  <p:clrMapOvr>
    <a:masterClrMapping/>
  </p:clrMapOvr>
  <p:transition xmlns:p14="http://schemas.microsoft.com/office/powerpoint/2010/main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05932"/>
      </p:ext>
    </p:extLst>
  </p:cSld>
  <p:clrMapOvr>
    <a:masterClrMapping/>
  </p:clrMapOvr>
  <p:transition xmlns:p14="http://schemas.microsoft.com/office/powerpoint/2010/main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04489"/>
      </p:ext>
    </p:extLst>
  </p:cSld>
  <p:clrMapOvr>
    <a:masterClrMapping/>
  </p:clrMapOvr>
  <p:transition xmlns:p14="http://schemas.microsoft.com/office/powerpoint/2010/main"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06535"/>
      </p:ext>
    </p:extLst>
  </p:cSld>
  <p:clrMapOvr>
    <a:masterClrMapping/>
  </p:clrMapOvr>
  <p:transition xmlns:p14="http://schemas.microsoft.com/office/powerpoint/2010/main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89977"/>
      </p:ext>
    </p:extLst>
  </p:cSld>
  <p:clrMapOvr>
    <a:masterClrMapping/>
  </p:clrMapOvr>
  <p:transition xmlns:p14="http://schemas.microsoft.com/office/powerpoint/2010/main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55394"/>
      </p:ext>
    </p:extLst>
  </p:cSld>
  <p:clrMapOvr>
    <a:masterClrMapping/>
  </p:clrMapOvr>
  <p:transition xmlns:p14="http://schemas.microsoft.com/office/powerpoint/2010/main"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9423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2595"/>
      </p:ext>
    </p:extLst>
  </p:cSld>
  <p:clrMapOvr>
    <a:masterClrMapping/>
  </p:clrMapOvr>
  <p:transition xmlns:p14="http://schemas.microsoft.com/office/powerpoint/2010/main"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89795"/>
      </p:ext>
    </p:extLst>
  </p:cSld>
  <p:clrMapOvr>
    <a:masterClrMapping/>
  </p:clrMapOvr>
  <p:transition xmlns:p14="http://schemas.microsoft.com/office/powerpoint/2010/main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69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11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19307"/>
      </p:ext>
    </p:extLst>
  </p:cSld>
  <p:clrMapOvr>
    <a:masterClrMapping/>
  </p:clrMapOvr>
  <p:transition xmlns:p14="http://schemas.microsoft.com/office/powerpoint/2010/main"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0250"/>
      </p:ext>
    </p:extLst>
  </p:cSld>
  <p:clrMapOvr>
    <a:masterClrMapping/>
  </p:clrMapOvr>
  <p:transition xmlns:p14="http://schemas.microsoft.com/office/powerpoint/2010/main"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82828"/>
      </p:ext>
    </p:extLst>
  </p:cSld>
  <p:clrMapOvr>
    <a:masterClrMapping/>
  </p:clrMapOvr>
  <p:transition xmlns:p14="http://schemas.microsoft.com/office/powerpoint/2010/main"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5737"/>
      </p:ext>
    </p:extLst>
  </p:cSld>
  <p:clrMapOvr>
    <a:masterClrMapping/>
  </p:clrMapOvr>
  <p:transition xmlns:p14="http://schemas.microsoft.com/office/powerpoint/2010/main"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37128"/>
      </p:ext>
    </p:extLst>
  </p:cSld>
  <p:clrMapOvr>
    <a:masterClrMapping/>
  </p:clrMapOvr>
  <p:transition xmlns:p14="http://schemas.microsoft.com/office/powerpoint/2010/main"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12238"/>
      </p:ext>
    </p:extLst>
  </p:cSld>
  <p:clrMapOvr>
    <a:masterClrMapping/>
  </p:clrMapOvr>
  <p:transition xmlns:p14="http://schemas.microsoft.com/office/powerpoint/2010/main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075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3671"/>
      </p:ext>
    </p:extLst>
  </p:cSld>
  <p:clrMapOvr>
    <a:masterClrMapping/>
  </p:clrMapOvr>
  <p:transition xmlns:p14="http://schemas.microsoft.com/office/powerpoint/2010/main"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83916"/>
      </p:ext>
    </p:extLst>
  </p:cSld>
  <p:clrMapOvr>
    <a:masterClrMapping/>
  </p:clrMapOvr>
  <p:transition xmlns:p14="http://schemas.microsoft.com/office/powerpoint/2010/main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63376"/>
      </p:ext>
    </p:extLst>
  </p:cSld>
  <p:clrMapOvr>
    <a:masterClrMapping/>
  </p:clrMapOvr>
  <p:transition xmlns:p14="http://schemas.microsoft.com/office/powerpoint/2010/main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75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61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55921"/>
      </p:ext>
    </p:extLst>
  </p:cSld>
  <p:clrMapOvr>
    <a:masterClrMapping/>
  </p:clrMapOvr>
  <p:transition xmlns:p14="http://schemas.microsoft.com/office/powerpoint/2010/main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54419"/>
      </p:ext>
    </p:extLst>
  </p:cSld>
  <p:clrMapOvr>
    <a:masterClrMapping/>
  </p:clrMapOvr>
  <p:transition xmlns:p14="http://schemas.microsoft.com/office/powerpoint/2010/main"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80698"/>
      </p:ext>
    </p:extLst>
  </p:cSld>
  <p:clrMapOvr>
    <a:masterClrMapping/>
  </p:clrMapOvr>
  <p:transition xmlns:p14="http://schemas.microsoft.com/office/powerpoint/2010/main"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1720"/>
      </p:ext>
    </p:extLst>
  </p:cSld>
  <p:clrMapOvr>
    <a:masterClrMapping/>
  </p:clrMapOvr>
  <p:transition xmlns:p14="http://schemas.microsoft.com/office/powerpoint/2010/main"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75128"/>
      </p:ext>
    </p:extLst>
  </p:cSld>
  <p:clrMapOvr>
    <a:masterClrMapping/>
  </p:clrMapOvr>
  <p:transition xmlns:p14="http://schemas.microsoft.com/office/powerpoint/2010/main"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18483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1300"/>
      </p:ext>
    </p:extLst>
  </p:cSld>
  <p:clrMapOvr>
    <a:masterClrMapping/>
  </p:clrMapOvr>
  <p:transition xmlns:p14="http://schemas.microsoft.com/office/powerpoint/2010/main"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60742"/>
      </p:ext>
    </p:extLst>
  </p:cSld>
  <p:clrMapOvr>
    <a:masterClrMapping/>
  </p:clrMapOvr>
  <p:transition xmlns:p14="http://schemas.microsoft.com/office/powerpoint/2010/main"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66064"/>
      </p:ext>
    </p:extLst>
  </p:cSld>
  <p:clrMapOvr>
    <a:masterClrMapping/>
  </p:clrMapOvr>
  <p:transition xmlns:p14="http://schemas.microsoft.com/office/powerpoint/2010/main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71540"/>
      </p:ext>
    </p:extLst>
  </p:cSld>
  <p:clrMapOvr>
    <a:masterClrMapping/>
  </p:clrMapOvr>
  <p:transition xmlns:p14="http://schemas.microsoft.com/office/powerpoint/2010/main"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D642-5717-9C43-BCF7-E4F88A58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2593"/>
      </p:ext>
    </p:extLst>
  </p:cSld>
  <p:clrMapOvr>
    <a:masterClrMapping/>
  </p:clrMapOvr>
  <p:transition xmlns:p14="http://schemas.microsoft.com/office/powerpoint/2010/main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AC23-9DE4-C746-BC02-D308529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5448"/>
      </p:ext>
    </p:extLst>
  </p:cSld>
  <p:clrMapOvr>
    <a:masterClrMapping/>
  </p:clrMapOvr>
  <p:transition xmlns:p14="http://schemas.microsoft.com/office/powerpoint/2010/main"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5027-C458-0F45-A175-76C38D62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2719"/>
      </p:ext>
    </p:extLst>
  </p:cSld>
  <p:clrMapOvr>
    <a:masterClrMapping/>
  </p:clrMapOvr>
  <p:transition xmlns:p14="http://schemas.microsoft.com/office/powerpoint/2010/main"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2552-3716-B24B-9F3D-FF7B024E8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3555"/>
      </p:ext>
    </p:extLst>
  </p:cSld>
  <p:clrMapOvr>
    <a:masterClrMapping/>
  </p:clrMapOvr>
  <p:transition xmlns:p14="http://schemas.microsoft.com/office/powerpoint/2010/main"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5230-971F-2E41-8CFA-14A60A5B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0648"/>
      </p:ext>
    </p:extLst>
  </p:cSld>
  <p:clrMapOvr>
    <a:masterClrMapping/>
  </p:clrMapOvr>
  <p:transition xmlns:p14="http://schemas.microsoft.com/office/powerpoint/2010/main"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EAA0-2A78-7C4C-AC1D-0745BDD6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4556"/>
      </p:ext>
    </p:extLst>
  </p:cSld>
  <p:clrMapOvr>
    <a:masterClrMapping/>
  </p:clrMapOvr>
  <p:transition xmlns:p14="http://schemas.microsoft.com/office/powerpoint/2010/main"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15DC-7DB6-2E4F-8E40-D436CE92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992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1423"/>
      </p:ext>
    </p:extLst>
  </p:cSld>
  <p:clrMapOvr>
    <a:masterClrMapping/>
  </p:clrMapOvr>
  <p:transition xmlns:p14="http://schemas.microsoft.com/office/powerpoint/2010/main"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72F1-201A-1341-A138-68D51697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723"/>
      </p:ext>
    </p:extLst>
  </p:cSld>
  <p:clrMapOvr>
    <a:masterClrMapping/>
  </p:clrMapOvr>
  <p:transition xmlns:p14="http://schemas.microsoft.com/office/powerpoint/2010/main"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4686-03CC-5744-B2F1-C7CFBAB9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7140"/>
      </p:ext>
    </p:extLst>
  </p:cSld>
  <p:clrMapOvr>
    <a:masterClrMapping/>
  </p:clrMapOvr>
  <p:transition xmlns:p14="http://schemas.microsoft.com/office/powerpoint/2010/main"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323-C27F-274D-98DD-E8A58409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6284"/>
      </p:ext>
    </p:extLst>
  </p:cSld>
  <p:clrMapOvr>
    <a:masterClrMapping/>
  </p:clrMapOvr>
  <p:transition xmlns:p14="http://schemas.microsoft.com/office/powerpoint/2010/main"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D1A2-8B05-D448-BEED-1DCCC566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459"/>
      </p:ext>
    </p:extLst>
  </p:cSld>
  <p:clrMapOvr>
    <a:masterClrMapping/>
  </p:clrMapOvr>
  <p:transition xmlns:p14="http://schemas.microsoft.com/office/powerpoint/2010/main"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FA06-CF86-2545-AF2A-570D639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0028"/>
      </p:ext>
    </p:extLst>
  </p:cSld>
  <p:clrMapOvr>
    <a:masterClrMapping/>
  </p:clrMapOvr>
  <p:transition xmlns:p14="http://schemas.microsoft.com/office/powerpoint/2010/main"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2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06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39647"/>
      </p:ext>
    </p:extLst>
  </p:cSld>
  <p:clrMapOvr>
    <a:masterClrMapping/>
  </p:clrMapOvr>
  <p:transition xmlns:p14="http://schemas.microsoft.com/office/powerpoint/2010/main"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93399"/>
      </p:ext>
    </p:extLst>
  </p:cSld>
  <p:clrMapOvr>
    <a:masterClrMapping/>
  </p:clrMapOvr>
  <p:transition xmlns:p14="http://schemas.microsoft.com/office/powerpoint/2010/main"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69102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68135"/>
      </p:ext>
    </p:extLst>
  </p:cSld>
  <p:clrMapOvr>
    <a:masterClrMapping/>
  </p:clrMapOvr>
  <p:transition xmlns:p14="http://schemas.microsoft.com/office/powerpoint/2010/main"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00483"/>
      </p:ext>
    </p:extLst>
  </p:cSld>
  <p:clrMapOvr>
    <a:masterClrMapping/>
  </p:clrMapOvr>
  <p:transition xmlns:p14="http://schemas.microsoft.com/office/powerpoint/2010/main"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09731"/>
      </p:ext>
    </p:extLst>
  </p:cSld>
  <p:clrMapOvr>
    <a:masterClrMapping/>
  </p:clrMapOvr>
  <p:transition xmlns:p14="http://schemas.microsoft.com/office/powerpoint/2010/main"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26601"/>
      </p:ext>
    </p:extLst>
  </p:cSld>
  <p:clrMapOvr>
    <a:masterClrMapping/>
  </p:clrMapOvr>
  <p:transition xmlns:p14="http://schemas.microsoft.com/office/powerpoint/2010/main"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0742"/>
      </p:ext>
    </p:extLst>
  </p:cSld>
  <p:clrMapOvr>
    <a:masterClrMapping/>
  </p:clrMapOvr>
  <p:transition xmlns:p14="http://schemas.microsoft.com/office/powerpoint/2010/main"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71599"/>
      </p:ext>
    </p:extLst>
  </p:cSld>
  <p:clrMapOvr>
    <a:masterClrMapping/>
  </p:clrMapOvr>
  <p:transition xmlns:p14="http://schemas.microsoft.com/office/powerpoint/2010/main"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11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59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26281"/>
      </p:ext>
    </p:extLst>
  </p:cSld>
  <p:clrMapOvr>
    <a:masterClrMapping/>
  </p:clrMapOvr>
  <p:transition xmlns:p14="http://schemas.microsoft.com/office/powerpoint/2010/main"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8669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45536"/>
      </p:ext>
    </p:extLst>
  </p:cSld>
  <p:clrMapOvr>
    <a:masterClrMapping/>
  </p:clrMapOvr>
  <p:transition xmlns:p14="http://schemas.microsoft.com/office/powerpoint/2010/main"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80320"/>
      </p:ext>
    </p:extLst>
  </p:cSld>
  <p:clrMapOvr>
    <a:masterClrMapping/>
  </p:clrMapOvr>
  <p:transition xmlns:p14="http://schemas.microsoft.com/office/powerpoint/2010/main"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84257"/>
      </p:ext>
    </p:extLst>
  </p:cSld>
  <p:clrMapOvr>
    <a:masterClrMapping/>
  </p:clrMapOvr>
  <p:transition xmlns:p14="http://schemas.microsoft.com/office/powerpoint/2010/main"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55483"/>
      </p:ext>
    </p:extLst>
  </p:cSld>
  <p:clrMapOvr>
    <a:masterClrMapping/>
  </p:clrMapOvr>
  <p:transition xmlns:p14="http://schemas.microsoft.com/office/powerpoint/2010/main"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9570"/>
      </p:ext>
    </p:extLst>
  </p:cSld>
  <p:clrMapOvr>
    <a:masterClrMapping/>
  </p:clrMapOvr>
  <p:transition xmlns:p14="http://schemas.microsoft.com/office/powerpoint/2010/main"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31969"/>
      </p:ext>
    </p:extLst>
  </p:cSld>
  <p:clrMapOvr>
    <a:masterClrMapping/>
  </p:clrMapOvr>
  <p:transition xmlns:p14="http://schemas.microsoft.com/office/powerpoint/2010/main"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94853"/>
      </p:ext>
    </p:extLst>
  </p:cSld>
  <p:clrMapOvr>
    <a:masterClrMapping/>
  </p:clrMapOvr>
  <p:transition xmlns:p14="http://schemas.microsoft.com/office/powerpoint/2010/main"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3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8318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20371"/>
      </p:ext>
    </p:extLst>
  </p:cSld>
  <p:clrMapOvr>
    <a:masterClrMapping/>
  </p:clrMapOvr>
  <p:transition xmlns:p14="http://schemas.microsoft.com/office/powerpoint/2010/main"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51043"/>
      </p:ext>
    </p:extLst>
  </p:cSld>
  <p:clrMapOvr>
    <a:masterClrMapping/>
  </p:clrMapOvr>
  <p:transition xmlns:p14="http://schemas.microsoft.com/office/powerpoint/2010/main"/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86353"/>
      </p:ext>
    </p:extLst>
  </p:cSld>
  <p:clrMapOvr>
    <a:masterClrMapping/>
  </p:clrMapOvr>
  <p:transition xmlns:p14="http://schemas.microsoft.com/office/powerpoint/2010/main"/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54078"/>
      </p:ext>
    </p:extLst>
  </p:cSld>
  <p:clrMapOvr>
    <a:masterClrMapping/>
  </p:clrMapOvr>
  <p:transition xmlns:p14="http://schemas.microsoft.com/office/powerpoint/2010/main"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14750"/>
      </p:ext>
    </p:extLst>
  </p:cSld>
  <p:clrMapOvr>
    <a:masterClrMapping/>
  </p:clrMapOvr>
  <p:transition xmlns:p14="http://schemas.microsoft.com/office/powerpoint/2010/main"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9938"/>
      </p:ext>
    </p:extLst>
  </p:cSld>
  <p:clrMapOvr>
    <a:masterClrMapping/>
  </p:clrMapOvr>
  <p:transition xmlns:p14="http://schemas.microsoft.com/office/powerpoint/2010/main"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61896"/>
      </p:ext>
    </p:extLst>
  </p:cSld>
  <p:clrMapOvr>
    <a:masterClrMapping/>
  </p:clrMapOvr>
  <p:transition xmlns:p14="http://schemas.microsoft.com/office/powerpoint/2010/main"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7047"/>
      </p:ext>
    </p:extLst>
  </p:cSld>
  <p:clrMapOvr>
    <a:masterClrMapping/>
  </p:clrMapOvr>
  <p:transition xmlns:p14="http://schemas.microsoft.com/office/powerpoint/2010/main"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68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81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45594"/>
      </p:ext>
    </p:extLst>
  </p:cSld>
  <p:clrMapOvr>
    <a:masterClrMapping/>
  </p:clrMapOvr>
  <p:transition xmlns:p14="http://schemas.microsoft.com/office/powerpoint/2010/main"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93231"/>
      </p:ext>
    </p:extLst>
  </p:cSld>
  <p:clrMapOvr>
    <a:masterClrMapping/>
  </p:clrMapOvr>
  <p:transition xmlns:p14="http://schemas.microsoft.com/office/powerpoint/2010/main"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54325"/>
      </p:ext>
    </p:extLst>
  </p:cSld>
  <p:clrMapOvr>
    <a:masterClrMapping/>
  </p:clrMapOvr>
  <p:transition xmlns:p14="http://schemas.microsoft.com/office/powerpoint/2010/main"/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35577"/>
      </p:ext>
    </p:extLst>
  </p:cSld>
  <p:clrMapOvr>
    <a:masterClrMapping/>
  </p:clrMapOvr>
  <p:transition xmlns:p14="http://schemas.microsoft.com/office/powerpoint/2010/main"/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86840"/>
      </p:ext>
    </p:extLst>
  </p:cSld>
  <p:clrMapOvr>
    <a:masterClrMapping/>
  </p:clrMapOvr>
  <p:transition xmlns:p14="http://schemas.microsoft.com/office/powerpoint/2010/main"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38118"/>
      </p:ext>
    </p:extLst>
  </p:cSld>
  <p:clrMapOvr>
    <a:masterClrMapping/>
  </p:clrMapOvr>
  <p:transition xmlns:p14="http://schemas.microsoft.com/office/powerpoint/2010/main"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48891"/>
      </p:ext>
    </p:extLst>
  </p:cSld>
  <p:clrMapOvr>
    <a:masterClrMapping/>
  </p:clrMapOvr>
  <p:transition xmlns:p14="http://schemas.microsoft.com/office/powerpoint/2010/main"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0568"/>
      </p:ext>
    </p:extLst>
  </p:cSld>
  <p:clrMapOvr>
    <a:masterClrMapping/>
  </p:clrMapOvr>
  <p:transition xmlns:p14="http://schemas.microsoft.com/office/powerpoint/2010/main"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02855"/>
      </p:ext>
    </p:extLst>
  </p:cSld>
  <p:clrMapOvr>
    <a:masterClrMapping/>
  </p:clrMapOvr>
  <p:transition xmlns:p14="http://schemas.microsoft.com/office/powerpoint/2010/main"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78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 xmlns:p14="http://schemas.microsoft.com/office/powerpoint/2010/main"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96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96063"/>
      </p:ext>
    </p:extLst>
  </p:cSld>
  <p:clrMapOvr>
    <a:masterClrMapping/>
  </p:clrMapOvr>
  <p:transition xmlns:p14="http://schemas.microsoft.com/office/powerpoint/2010/main"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00428"/>
      </p:ext>
    </p:extLst>
  </p:cSld>
  <p:clrMapOvr>
    <a:masterClrMapping/>
  </p:clrMapOvr>
  <p:transition xmlns:p14="http://schemas.microsoft.com/office/powerpoint/2010/main"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7589"/>
      </p:ext>
    </p:extLst>
  </p:cSld>
  <p:clrMapOvr>
    <a:masterClrMapping/>
  </p:clrMapOvr>
  <p:transition xmlns:p14="http://schemas.microsoft.com/office/powerpoint/2010/main"/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8991"/>
      </p:ext>
    </p:extLst>
  </p:cSld>
  <p:clrMapOvr>
    <a:masterClrMapping/>
  </p:clrMapOvr>
  <p:transition xmlns:p14="http://schemas.microsoft.com/office/powerpoint/2010/main"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72406"/>
      </p:ext>
    </p:extLst>
  </p:cSld>
  <p:clrMapOvr>
    <a:masterClrMapping/>
  </p:clrMapOvr>
  <p:transition xmlns:p14="http://schemas.microsoft.com/office/powerpoint/2010/main"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8539"/>
      </p:ext>
    </p:extLst>
  </p:cSld>
  <p:clrMapOvr>
    <a:masterClrMapping/>
  </p:clrMapOvr>
  <p:transition xmlns:p14="http://schemas.microsoft.com/office/powerpoint/2010/main"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60322"/>
      </p:ext>
    </p:extLst>
  </p:cSld>
  <p:clrMapOvr>
    <a:masterClrMapping/>
  </p:clrMapOvr>
  <p:transition xmlns:p14="http://schemas.microsoft.com/office/powerpoint/2010/main"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65351"/>
      </p:ext>
    </p:extLst>
  </p:cSld>
  <p:clrMapOvr>
    <a:masterClrMapping/>
  </p:clrMapOvr>
  <p:transition xmlns:p14="http://schemas.microsoft.com/office/powerpoint/2010/main"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79357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36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91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19003"/>
      </p:ext>
    </p:extLst>
  </p:cSld>
  <p:clrMapOvr>
    <a:masterClrMapping/>
  </p:clrMapOvr>
  <p:transition xmlns:p14="http://schemas.microsoft.com/office/powerpoint/2010/main"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55443"/>
      </p:ext>
    </p:extLst>
  </p:cSld>
  <p:clrMapOvr>
    <a:masterClrMapping/>
  </p:clrMapOvr>
  <p:transition xmlns:p14="http://schemas.microsoft.com/office/powerpoint/2010/main"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00689"/>
      </p:ext>
    </p:extLst>
  </p:cSld>
  <p:clrMapOvr>
    <a:masterClrMapping/>
  </p:clrMapOvr>
  <p:transition xmlns:p14="http://schemas.microsoft.com/office/powerpoint/2010/main"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75648"/>
      </p:ext>
    </p:extLst>
  </p:cSld>
  <p:clrMapOvr>
    <a:masterClrMapping/>
  </p:clrMapOvr>
  <p:transition xmlns:p14="http://schemas.microsoft.com/office/powerpoint/2010/main"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95301"/>
      </p:ext>
    </p:extLst>
  </p:cSld>
  <p:clrMapOvr>
    <a:masterClrMapping/>
  </p:clrMapOvr>
  <p:transition xmlns:p14="http://schemas.microsoft.com/office/powerpoint/2010/main"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10992"/>
      </p:ext>
    </p:extLst>
  </p:cSld>
  <p:clrMapOvr>
    <a:masterClrMapping/>
  </p:clrMapOvr>
  <p:transition xmlns:p14="http://schemas.microsoft.com/office/powerpoint/2010/main"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31253"/>
      </p:ext>
    </p:extLst>
  </p:cSld>
  <p:clrMapOvr>
    <a:masterClrMapping/>
  </p:clrMapOvr>
  <p:transition xmlns:p14="http://schemas.microsoft.com/office/powerpoint/2010/main"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7830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 xmlns:p14="http://schemas.microsoft.com/office/powerpoint/2010/main"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62986"/>
      </p:ext>
    </p:extLst>
  </p:cSld>
  <p:clrMapOvr>
    <a:masterClrMapping/>
  </p:clrMapOvr>
  <p:transition xmlns:p14="http://schemas.microsoft.com/office/powerpoint/2010/main"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3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64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90903"/>
      </p:ext>
    </p:extLst>
  </p:cSld>
  <p:clrMapOvr>
    <a:masterClrMapping/>
  </p:clrMapOvr>
  <p:transition xmlns:p14="http://schemas.microsoft.com/office/powerpoint/2010/main"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0422"/>
      </p:ext>
    </p:extLst>
  </p:cSld>
  <p:clrMapOvr>
    <a:masterClrMapping/>
  </p:clrMapOvr>
  <p:transition xmlns:p14="http://schemas.microsoft.com/office/powerpoint/2010/main"/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99824"/>
      </p:ext>
    </p:extLst>
  </p:cSld>
  <p:clrMapOvr>
    <a:masterClrMapping/>
  </p:clrMapOvr>
  <p:transition xmlns:p14="http://schemas.microsoft.com/office/powerpoint/2010/main"/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7192"/>
      </p:ext>
    </p:extLst>
  </p:cSld>
  <p:clrMapOvr>
    <a:masterClrMapping/>
  </p:clrMapOvr>
  <p:transition xmlns:p14="http://schemas.microsoft.com/office/powerpoint/2010/main"/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49060"/>
      </p:ext>
    </p:extLst>
  </p:cSld>
  <p:clrMapOvr>
    <a:masterClrMapping/>
  </p:clrMapOvr>
  <p:transition xmlns:p14="http://schemas.microsoft.com/office/powerpoint/2010/main"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83386"/>
      </p:ext>
    </p:extLst>
  </p:cSld>
  <p:clrMapOvr>
    <a:masterClrMapping/>
  </p:clrMapOvr>
  <p:transition xmlns:p14="http://schemas.microsoft.com/office/powerpoint/2010/main"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69326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75850"/>
      </p:ext>
    </p:extLst>
  </p:cSld>
  <p:clrMapOvr>
    <a:masterClrMapping/>
  </p:clrMapOvr>
  <p:transition xmlns:p14="http://schemas.microsoft.com/office/powerpoint/2010/main"/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87587"/>
      </p:ext>
    </p:extLst>
  </p:cSld>
  <p:clrMapOvr>
    <a:masterClrMapping/>
  </p:clrMapOvr>
  <p:transition xmlns:p14="http://schemas.microsoft.com/office/powerpoint/2010/main"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46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67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606"/>
      </p:ext>
    </p:extLst>
  </p:cSld>
  <p:clrMapOvr>
    <a:masterClrMapping/>
  </p:clrMapOvr>
  <p:transition xmlns:p14="http://schemas.microsoft.com/office/powerpoint/2010/main"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45905"/>
      </p:ext>
    </p:extLst>
  </p:cSld>
  <p:clrMapOvr>
    <a:masterClrMapping/>
  </p:clrMapOvr>
  <p:transition xmlns:p14="http://schemas.microsoft.com/office/powerpoint/2010/main"/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23519"/>
      </p:ext>
    </p:extLst>
  </p:cSld>
  <p:clrMapOvr>
    <a:masterClrMapping/>
  </p:clrMapOvr>
  <p:transition xmlns:p14="http://schemas.microsoft.com/office/powerpoint/2010/main"/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1019"/>
      </p:ext>
    </p:extLst>
  </p:cSld>
  <p:clrMapOvr>
    <a:masterClrMapping/>
  </p:clrMapOvr>
  <p:transition xmlns:p14="http://schemas.microsoft.com/office/powerpoint/2010/main"/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73035"/>
      </p:ext>
    </p:extLst>
  </p:cSld>
  <p:clrMapOvr>
    <a:masterClrMapping/>
  </p:clrMapOvr>
  <p:transition xmlns:p14="http://schemas.microsoft.com/office/powerpoint/2010/main"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3122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3374"/>
      </p:ext>
    </p:extLst>
  </p:cSld>
  <p:clrMapOvr>
    <a:masterClrMapping/>
  </p:clrMapOvr>
  <p:transition xmlns:p14="http://schemas.microsoft.com/office/powerpoint/2010/main"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31561"/>
      </p:ext>
    </p:extLst>
  </p:cSld>
  <p:clrMapOvr>
    <a:masterClrMapping/>
  </p:clrMapOvr>
  <p:transition xmlns:p14="http://schemas.microsoft.com/office/powerpoint/2010/main"/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74362"/>
      </p:ext>
    </p:extLst>
  </p:cSld>
  <p:clrMapOvr>
    <a:masterClrMapping/>
  </p:clrMapOvr>
  <p:transition xmlns:p14="http://schemas.microsoft.com/office/powerpoint/2010/main"/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918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69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19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17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41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53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35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66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03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628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6582945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487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C678-4BCA-47DB-A467-32B445B5DAD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1C6F-02EC-42D1-8B5C-25CEF9A2D1E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15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C678-4BCA-47DB-A467-32B445B5DAD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1C6F-02EC-42D1-8B5C-25CEF9A2D1E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49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91C678-4BCA-47DB-A467-32B445B5DAD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9C61C6F-02EC-42D1-8B5C-25CEF9A2D1E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21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C678-4BCA-47DB-A467-32B445B5DAD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1C6F-02EC-42D1-8B5C-25CEF9A2D1E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74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41192" y="5829749"/>
            <a:ext cx="2602807" cy="1028251"/>
          </a:xfrm>
          <a:prstGeom prst="rect">
            <a:avLst/>
          </a:prstGeom>
        </p:spPr>
        <p:txBody>
          <a:bodyPr/>
          <a:lstStyle/>
          <a:p>
            <a:fld id="{4DB4CB9A-C63F-4E87-AA38-9916D0B520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88798" y="6405592"/>
            <a:ext cx="3086100" cy="228600"/>
          </a:xfrm>
        </p:spPr>
        <p:txBody>
          <a:bodyPr/>
          <a:lstStyle/>
          <a:p>
            <a:fld id="{631AED5B-0B8E-4D50-8AE6-A937FB3569CB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98" y="6405592"/>
            <a:ext cx="3266295" cy="228600"/>
          </a:xfrm>
        </p:spPr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54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41192" y="5829749"/>
            <a:ext cx="2602807" cy="1028251"/>
          </a:xfrm>
          <a:prstGeom prst="rect">
            <a:avLst/>
          </a:prstGeom>
        </p:spPr>
        <p:txBody>
          <a:bodyPr/>
          <a:lstStyle/>
          <a:p>
            <a:fld id="{4DB4CB9A-C63F-4E87-AA38-9916D0B520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88798" y="6405592"/>
            <a:ext cx="3086100" cy="228600"/>
          </a:xfrm>
        </p:spPr>
        <p:txBody>
          <a:bodyPr/>
          <a:lstStyle/>
          <a:p>
            <a:fld id="{93D63F6A-0689-4256-96F7-DFA80A71208E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98" y="6405592"/>
            <a:ext cx="3266295" cy="228600"/>
          </a:xfrm>
        </p:spPr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6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C678-4BCA-47DB-A467-32B445B5DAD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1C6F-02EC-42D1-8B5C-25CEF9A2D1E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05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5FA3-3CD8-48C0-9A93-BD988252B55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1192" y="5829749"/>
            <a:ext cx="2602807" cy="1028251"/>
          </a:xfrm>
          <a:prstGeom prst="rect">
            <a:avLst/>
          </a:prstGeom>
        </p:spPr>
        <p:txBody>
          <a:bodyPr/>
          <a:lstStyle/>
          <a:p>
            <a:fld id="{4DB4CB9A-C63F-4E87-AA38-9916D0B520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99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2FB2-D5CA-4468-BD9F-CE329C05C7E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41192" y="5829749"/>
            <a:ext cx="2602807" cy="1028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DB4CB9A-C63F-4E87-AA38-9916D0B520C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40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2730508-2AE3-46B9-8E42-779036CDE91D}" type="datetime1">
              <a:rPr lang="en-US" smtClean="0">
                <a:latin typeface="Calibri"/>
              </a:rPr>
              <a:pPr/>
              <a:t>11/25/14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41192" y="5829749"/>
            <a:ext cx="2602807" cy="1028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DB4CB9A-C63F-4E87-AA38-9916D0B520C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2220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BBE7-97D0-4058-A938-1DB84AE8E33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1192" y="5829749"/>
            <a:ext cx="2602807" cy="1028251"/>
          </a:xfrm>
          <a:prstGeom prst="rect">
            <a:avLst/>
          </a:prstGeom>
        </p:spPr>
        <p:txBody>
          <a:bodyPr/>
          <a:lstStyle/>
          <a:p>
            <a:fld id="{4DB4CB9A-C63F-4E87-AA38-9916D0B520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12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D51-B50B-4149-8355-6A430C647D0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1192" y="5829749"/>
            <a:ext cx="2602807" cy="1028251"/>
          </a:xfrm>
          <a:prstGeom prst="rect">
            <a:avLst/>
          </a:prstGeom>
        </p:spPr>
        <p:txBody>
          <a:bodyPr/>
          <a:lstStyle/>
          <a:p>
            <a:fld id="{4DB4CB9A-C63F-4E87-AA38-9916D0B520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64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329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91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61354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1297"/>
      </p:ext>
    </p:extLst>
  </p:cSld>
  <p:clrMapOvr>
    <a:masterClrMapping/>
  </p:clrMapOvr>
  <p:transition xmlns:p14="http://schemas.microsoft.com/office/powerpoint/2010/main"/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58462"/>
      </p:ext>
    </p:extLst>
  </p:cSld>
  <p:clrMapOvr>
    <a:masterClrMapping/>
  </p:clrMapOvr>
  <p:transition xmlns:p14="http://schemas.microsoft.com/office/powerpoint/2010/main"/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26006"/>
      </p:ext>
    </p:extLst>
  </p:cSld>
  <p:clrMapOvr>
    <a:masterClrMapping/>
  </p:clrMapOvr>
  <p:transition xmlns:p14="http://schemas.microsoft.com/office/powerpoint/2010/main"/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22"/>
      </p:ext>
    </p:extLst>
  </p:cSld>
  <p:clrMapOvr>
    <a:masterClrMapping/>
  </p:clrMapOvr>
  <p:transition xmlns:p14="http://schemas.microsoft.com/office/powerpoint/2010/main"/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90452"/>
      </p:ext>
    </p:extLst>
  </p:cSld>
  <p:clrMapOvr>
    <a:masterClrMapping/>
  </p:clrMapOvr>
  <p:transition xmlns:p14="http://schemas.microsoft.com/office/powerpoint/2010/main"/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6683"/>
      </p:ext>
    </p:extLst>
  </p:cSld>
  <p:clrMapOvr>
    <a:masterClrMapping/>
  </p:clrMapOvr>
  <p:transition xmlns:p14="http://schemas.microsoft.com/office/powerpoint/2010/main"/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39210"/>
      </p:ext>
    </p:extLst>
  </p:cSld>
  <p:clrMapOvr>
    <a:masterClrMapping/>
  </p:clrMapOvr>
  <p:transition xmlns:p14="http://schemas.microsoft.com/office/powerpoint/2010/main"/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65158"/>
      </p:ext>
    </p:extLst>
  </p:cSld>
  <p:clrMapOvr>
    <a:masterClrMapping/>
  </p:clrMapOvr>
  <p:transition xmlns:p14="http://schemas.microsoft.com/office/powerpoint/2010/main"/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18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700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14746"/>
      </p:ext>
    </p:extLst>
  </p:cSld>
  <p:clrMapOvr>
    <a:masterClrMapping/>
  </p:clrMapOvr>
  <p:transition xmlns:p14="http://schemas.microsoft.com/office/powerpoint/2010/main"/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64624"/>
      </p:ext>
    </p:extLst>
  </p:cSld>
  <p:clrMapOvr>
    <a:masterClrMapping/>
  </p:clrMapOvr>
  <p:transition xmlns:p14="http://schemas.microsoft.com/office/powerpoint/2010/main"/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7646"/>
      </p:ext>
    </p:extLst>
  </p:cSld>
  <p:clrMapOvr>
    <a:masterClrMapping/>
  </p:clrMapOvr>
  <p:transition xmlns:p14="http://schemas.microsoft.com/office/powerpoint/2010/main"/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3684"/>
      </p:ext>
    </p:extLst>
  </p:cSld>
  <p:clrMapOvr>
    <a:masterClrMapping/>
  </p:clrMapOvr>
  <p:transition xmlns:p14="http://schemas.microsoft.com/office/powerpoint/2010/main"/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78026"/>
      </p:ext>
    </p:extLst>
  </p:cSld>
  <p:clrMapOvr>
    <a:masterClrMapping/>
  </p:clrMapOvr>
  <p:transition xmlns:p14="http://schemas.microsoft.com/office/powerpoint/2010/main"/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6670"/>
      </p:ext>
    </p:extLst>
  </p:cSld>
  <p:clrMapOvr>
    <a:masterClrMapping/>
  </p:clrMapOvr>
  <p:transition xmlns:p14="http://schemas.microsoft.com/office/powerpoint/2010/main"/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78134"/>
      </p:ext>
    </p:extLst>
  </p:cSld>
  <p:clrMapOvr>
    <a:masterClrMapping/>
  </p:clrMapOvr>
  <p:transition xmlns:p14="http://schemas.microsoft.com/office/powerpoint/2010/main"/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13383"/>
      </p:ext>
    </p:extLst>
  </p:cSld>
  <p:clrMapOvr>
    <a:masterClrMapping/>
  </p:clrMapOvr>
  <p:transition xmlns:p14="http://schemas.microsoft.com/office/powerpoint/2010/main"/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64042"/>
      </p:ext>
    </p:extLst>
  </p:cSld>
  <p:clrMapOvr>
    <a:masterClrMapping/>
  </p:clrMapOvr>
  <p:transition xmlns:p14="http://schemas.microsoft.com/office/powerpoint/2010/main"/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60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61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1532"/>
      </p:ext>
    </p:extLst>
  </p:cSld>
  <p:clrMapOvr>
    <a:masterClrMapping/>
  </p:clrMapOvr>
  <p:transition xmlns:p14="http://schemas.microsoft.com/office/powerpoint/2010/main"/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39016"/>
      </p:ext>
    </p:extLst>
  </p:cSld>
  <p:clrMapOvr>
    <a:masterClrMapping/>
  </p:clrMapOvr>
  <p:transition xmlns:p14="http://schemas.microsoft.com/office/powerpoint/2010/main"/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03787"/>
      </p:ext>
    </p:extLst>
  </p:cSld>
  <p:clrMapOvr>
    <a:masterClrMapping/>
  </p:clrMapOvr>
  <p:transition xmlns:p14="http://schemas.microsoft.com/office/powerpoint/2010/main"/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49764"/>
      </p:ext>
    </p:extLst>
  </p:cSld>
  <p:clrMapOvr>
    <a:masterClrMapping/>
  </p:clrMapOvr>
  <p:transition xmlns:p14="http://schemas.microsoft.com/office/powerpoint/2010/main"/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72085"/>
      </p:ext>
    </p:extLst>
  </p:cSld>
  <p:clrMapOvr>
    <a:masterClrMapping/>
  </p:clrMapOvr>
  <p:transition xmlns:p14="http://schemas.microsoft.com/office/powerpoint/2010/main"/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65402"/>
      </p:ext>
    </p:extLst>
  </p:cSld>
  <p:clrMapOvr>
    <a:masterClrMapping/>
  </p:clrMapOvr>
  <p:transition xmlns:p14="http://schemas.microsoft.com/office/powerpoint/2010/main"/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63429"/>
      </p:ext>
    </p:extLst>
  </p:cSld>
  <p:clrMapOvr>
    <a:masterClrMapping/>
  </p:clrMapOvr>
  <p:transition xmlns:p14="http://schemas.microsoft.com/office/powerpoint/2010/main"/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3210"/>
      </p:ext>
    </p:extLst>
  </p:cSld>
  <p:clrMapOvr>
    <a:masterClrMapping/>
  </p:clrMapOvr>
  <p:transition xmlns:p14="http://schemas.microsoft.com/office/powerpoint/2010/main"/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34129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93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17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92965"/>
      </p:ext>
    </p:extLst>
  </p:cSld>
  <p:clrMapOvr>
    <a:masterClrMapping/>
  </p:clrMapOvr>
  <p:transition xmlns:p14="http://schemas.microsoft.com/office/powerpoint/2010/main"/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48434"/>
      </p:ext>
    </p:extLst>
  </p:cSld>
  <p:clrMapOvr>
    <a:masterClrMapping/>
  </p:clrMapOvr>
  <p:transition xmlns:p14="http://schemas.microsoft.com/office/powerpoint/2010/main"/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6159"/>
      </p:ext>
    </p:extLst>
  </p:cSld>
  <p:clrMapOvr>
    <a:masterClrMapping/>
  </p:clrMapOvr>
  <p:transition xmlns:p14="http://schemas.microsoft.com/office/powerpoint/2010/main"/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13551"/>
      </p:ext>
    </p:extLst>
  </p:cSld>
  <p:clrMapOvr>
    <a:masterClrMapping/>
  </p:clrMapOvr>
  <p:transition xmlns:p14="http://schemas.microsoft.com/office/powerpoint/2010/main"/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56858"/>
      </p:ext>
    </p:extLst>
  </p:cSld>
  <p:clrMapOvr>
    <a:masterClrMapping/>
  </p:clrMapOvr>
  <p:transition xmlns:p14="http://schemas.microsoft.com/office/powerpoint/2010/main"/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42115"/>
      </p:ext>
    </p:extLst>
  </p:cSld>
  <p:clrMapOvr>
    <a:masterClrMapping/>
  </p:clrMapOvr>
  <p:transition xmlns:p14="http://schemas.microsoft.com/office/powerpoint/2010/main"/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53296"/>
      </p:ext>
    </p:extLst>
  </p:cSld>
  <p:clrMapOvr>
    <a:masterClrMapping/>
  </p:clrMapOvr>
  <p:transition xmlns:p14="http://schemas.microsoft.com/office/powerpoint/2010/main"/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33494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60109"/>
      </p:ext>
    </p:extLst>
  </p:cSld>
  <p:clrMapOvr>
    <a:masterClrMapping/>
  </p:clrMapOvr>
  <p:transition xmlns:p14="http://schemas.microsoft.com/office/powerpoint/2010/main"/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0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88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76183"/>
      </p:ext>
    </p:extLst>
  </p:cSld>
  <p:clrMapOvr>
    <a:masterClrMapping/>
  </p:clrMapOvr>
  <p:transition xmlns:p14="http://schemas.microsoft.com/office/powerpoint/2010/main"/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55093"/>
      </p:ext>
    </p:extLst>
  </p:cSld>
  <p:clrMapOvr>
    <a:masterClrMapping/>
  </p:clrMapOvr>
  <p:transition xmlns:p14="http://schemas.microsoft.com/office/powerpoint/2010/main"/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62958"/>
      </p:ext>
    </p:extLst>
  </p:cSld>
  <p:clrMapOvr>
    <a:masterClrMapping/>
  </p:clrMapOvr>
  <p:transition xmlns:p14="http://schemas.microsoft.com/office/powerpoint/2010/main"/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74809"/>
      </p:ext>
    </p:extLst>
  </p:cSld>
  <p:clrMapOvr>
    <a:masterClrMapping/>
  </p:clrMapOvr>
  <p:transition xmlns:p14="http://schemas.microsoft.com/office/powerpoint/2010/main"/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39267"/>
      </p:ext>
    </p:extLst>
  </p:cSld>
  <p:clrMapOvr>
    <a:masterClrMapping/>
  </p:clrMapOvr>
  <p:transition xmlns:p14="http://schemas.microsoft.com/office/powerpoint/2010/main"/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51525"/>
      </p:ext>
    </p:extLst>
  </p:cSld>
  <p:clrMapOvr>
    <a:masterClrMapping/>
  </p:clrMapOvr>
  <p:transition xmlns:p14="http://schemas.microsoft.com/office/powerpoint/2010/main"/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18530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50129"/>
      </p:ext>
    </p:extLst>
  </p:cSld>
  <p:clrMapOvr>
    <a:masterClrMapping/>
  </p:clrMapOvr>
  <p:transition xmlns:p14="http://schemas.microsoft.com/office/powerpoint/2010/main"/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02687"/>
      </p:ext>
    </p:extLst>
  </p:cSld>
  <p:clrMapOvr>
    <a:masterClrMapping/>
  </p:clrMapOvr>
  <p:transition xmlns:p14="http://schemas.microsoft.com/office/powerpoint/2010/main"/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7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76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79764"/>
      </p:ext>
    </p:extLst>
  </p:cSld>
  <p:clrMapOvr>
    <a:masterClrMapping/>
  </p:clrMapOvr>
  <p:transition xmlns:p14="http://schemas.microsoft.com/office/powerpoint/2010/main"/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8757"/>
      </p:ext>
    </p:extLst>
  </p:cSld>
  <p:clrMapOvr>
    <a:masterClrMapping/>
  </p:clrMapOvr>
  <p:transition xmlns:p14="http://schemas.microsoft.com/office/powerpoint/2010/main"/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9242"/>
      </p:ext>
    </p:extLst>
  </p:cSld>
  <p:clrMapOvr>
    <a:masterClrMapping/>
  </p:clrMapOvr>
  <p:transition xmlns:p14="http://schemas.microsoft.com/office/powerpoint/2010/main"/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62785"/>
      </p:ext>
    </p:extLst>
  </p:cSld>
  <p:clrMapOvr>
    <a:masterClrMapping/>
  </p:clrMapOvr>
  <p:transition xmlns:p14="http://schemas.microsoft.com/office/powerpoint/2010/main"/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18696"/>
      </p:ext>
    </p:extLst>
  </p:cSld>
  <p:clrMapOvr>
    <a:masterClrMapping/>
  </p:clrMapOvr>
  <p:transition xmlns:p14="http://schemas.microsoft.com/office/powerpoint/2010/main"/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4052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39929"/>
      </p:ext>
    </p:extLst>
  </p:cSld>
  <p:clrMapOvr>
    <a:masterClrMapping/>
  </p:clrMapOvr>
  <p:transition xmlns:p14="http://schemas.microsoft.com/office/powerpoint/2010/main"/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1369"/>
      </p:ext>
    </p:extLst>
  </p:cSld>
  <p:clrMapOvr>
    <a:masterClrMapping/>
  </p:clrMapOvr>
  <p:transition xmlns:p14="http://schemas.microsoft.com/office/powerpoint/2010/main"/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98500"/>
      </p:ext>
    </p:extLst>
  </p:cSld>
  <p:clrMapOvr>
    <a:masterClrMapping/>
  </p:clrMapOvr>
  <p:transition xmlns:p14="http://schemas.microsoft.com/office/powerpoint/2010/main"/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91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90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56884"/>
      </p:ext>
    </p:extLst>
  </p:cSld>
  <p:clrMapOvr>
    <a:masterClrMapping/>
  </p:clrMapOvr>
  <p:transition xmlns:p14="http://schemas.microsoft.com/office/powerpoint/2010/main"/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14202"/>
      </p:ext>
    </p:extLst>
  </p:cSld>
  <p:clrMapOvr>
    <a:masterClrMapping/>
  </p:clrMapOvr>
  <p:transition xmlns:p14="http://schemas.microsoft.com/office/powerpoint/2010/main"/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88616"/>
      </p:ext>
    </p:extLst>
  </p:cSld>
  <p:clrMapOvr>
    <a:masterClrMapping/>
  </p:clrMapOvr>
  <p:transition xmlns:p14="http://schemas.microsoft.com/office/powerpoint/2010/main"/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68519"/>
      </p:ext>
    </p:extLst>
  </p:cSld>
  <p:clrMapOvr>
    <a:masterClrMapping/>
  </p:clrMapOvr>
  <p:transition xmlns:p14="http://schemas.microsoft.com/office/powerpoint/2010/main"/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88121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03993"/>
      </p:ext>
    </p:extLst>
  </p:cSld>
  <p:clrMapOvr>
    <a:masterClrMapping/>
  </p:clrMapOvr>
  <p:transition xmlns:p14="http://schemas.microsoft.com/office/powerpoint/2010/main"/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69323"/>
      </p:ext>
    </p:extLst>
  </p:cSld>
  <p:clrMapOvr>
    <a:masterClrMapping/>
  </p:clrMapOvr>
  <p:transition xmlns:p14="http://schemas.microsoft.com/office/powerpoint/2010/main"/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09690"/>
      </p:ext>
    </p:extLst>
  </p:cSld>
  <p:clrMapOvr>
    <a:masterClrMapping/>
  </p:clrMapOvr>
  <p:transition xmlns:p14="http://schemas.microsoft.com/office/powerpoint/2010/main"/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41786"/>
      </p:ext>
    </p:extLst>
  </p:cSld>
  <p:clrMapOvr>
    <a:masterClrMapping/>
  </p:clrMapOvr>
  <p:transition xmlns:p14="http://schemas.microsoft.com/office/powerpoint/2010/main"/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14E2F-F42F-DB4D-BCDF-486C1A5444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30208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B08EB-B9ED-0C47-91D8-C808BB1EED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0962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FDF5B-7048-4A48-AB10-E945CE17E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22122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CD317-D09D-C440-B336-FD5110F95C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95001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CEAD2-D91F-D84D-B8DA-4846005864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2952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37D6B-A2A2-7F41-95EE-DB6700EB34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789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E15A5-C139-074C-A6D1-9546DB87C0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92761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F830B-12DD-3A4F-AC32-2B001341CC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15662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559B8-0975-D943-BC05-AABE6D1049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92929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B48EA-78A4-2340-96C9-5A83F4A8B4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22990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D3F90-530A-774B-8C58-3AEAD40C99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96099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2B0615E8-B7BA-A94F-8CD8-59ABAB50F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17313"/>
      </p:ext>
    </p:extLst>
  </p:cSld>
  <p:clrMapOvr>
    <a:masterClrMapping/>
  </p:clrMapOvr>
  <p:transition xmlns:p14="http://schemas.microsoft.com/office/powerpoint/2010/main"/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E574D81-B5DE-384D-B24B-566C679A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15738"/>
      </p:ext>
    </p:extLst>
  </p:cSld>
  <p:clrMapOvr>
    <a:masterClrMapping/>
  </p:clrMapOvr>
  <p:transition xmlns:p14="http://schemas.microsoft.com/office/powerpoint/2010/main"/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F718DBD-A8C3-BF41-B930-E6F09B914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79645"/>
      </p:ext>
    </p:extLst>
  </p:cSld>
  <p:clrMapOvr>
    <a:masterClrMapping/>
  </p:clrMapOvr>
  <p:transition xmlns:p14="http://schemas.microsoft.com/office/powerpoint/2010/main"/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9E6F74A-33AD-9C44-A652-5BC058E44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39076"/>
      </p:ext>
    </p:extLst>
  </p:cSld>
  <p:clrMapOvr>
    <a:masterClrMapping/>
  </p:clrMapOvr>
  <p:transition xmlns:p14="http://schemas.microsoft.com/office/powerpoint/2010/main"/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FE313B9-34D2-9B4F-924F-705E340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32335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9733168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72681F7-101F-CD48-BD26-A7C1DB38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4240"/>
      </p:ext>
    </p:extLst>
  </p:cSld>
  <p:clrMapOvr>
    <a:masterClrMapping/>
  </p:clrMapOvr>
  <p:transition xmlns:p14="http://schemas.microsoft.com/office/powerpoint/2010/main"/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DA22FE8-1BF1-7945-858E-9EDF18117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6733"/>
      </p:ext>
    </p:extLst>
  </p:cSld>
  <p:clrMapOvr>
    <a:masterClrMapping/>
  </p:clrMapOvr>
  <p:transition xmlns:p14="http://schemas.microsoft.com/office/powerpoint/2010/main"/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DECFB72-9437-4E43-B6E9-A86EC5F8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51088"/>
      </p:ext>
    </p:extLst>
  </p:cSld>
  <p:clrMapOvr>
    <a:masterClrMapping/>
  </p:clrMapOvr>
  <p:transition xmlns:p14="http://schemas.microsoft.com/office/powerpoint/2010/main"/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F1BB03A-AA9C-3441-BB02-8D748B0F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23577"/>
      </p:ext>
    </p:extLst>
  </p:cSld>
  <p:clrMapOvr>
    <a:masterClrMapping/>
  </p:clrMapOvr>
  <p:transition xmlns:p14="http://schemas.microsoft.com/office/powerpoint/2010/main"/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9218E9-1586-4840-9706-4250AB69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7050"/>
      </p:ext>
    </p:extLst>
  </p:cSld>
  <p:clrMapOvr>
    <a:masterClrMapping/>
  </p:clrMapOvr>
  <p:transition xmlns:p14="http://schemas.microsoft.com/office/powerpoint/2010/main"/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C7C5289-DED0-BF4F-8007-4B3A361A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25177"/>
      </p:ext>
    </p:extLst>
  </p:cSld>
  <p:clrMapOvr>
    <a:masterClrMapping/>
  </p:clrMapOvr>
  <p:transition xmlns:p14="http://schemas.microsoft.com/office/powerpoint/2010/main"/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77E2285-5DCA-104D-A461-AF822D41B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92995"/>
      </p:ext>
    </p:extLst>
  </p:cSld>
  <p:clrMapOvr>
    <a:masterClrMapping/>
  </p:clrMapOvr>
  <p:transition xmlns:p14="http://schemas.microsoft.com/office/powerpoint/2010/main"/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C6DF-45F1-4B5C-AB56-7A1B175EDAF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9114547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9376-125E-4038-9239-01F6FB99A3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149093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9440-780F-4CA0-ADC0-2E0F480BE34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340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E5A5-56F5-45DD-9EBC-3EBCBD7D9DB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653957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0BC3-6E3B-45EA-BC57-19A66917F11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414755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508D-41CE-4C5D-8C95-4F2685A18AA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570826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1997-8A50-49F7-8E56-952DC0A8FF7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043499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5356-38C7-490A-B21B-42AA2783D31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577411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DA4-1E33-4FA0-87FA-844395F4715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059984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498C-2F13-458E-B42A-99F5303B918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322204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4EC7-3420-4389-8C46-A991F3944D5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115180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  <a:lvl6pPr marL="1143000" indent="0" algn="ctr">
              <a:buNone/>
              <a:defRPr/>
            </a:lvl6pPr>
            <a:lvl7pPr marL="1371600" indent="0" algn="ctr">
              <a:buNone/>
              <a:defRPr/>
            </a:lvl7pPr>
            <a:lvl8pPr marL="1600200" indent="0" algn="ctr">
              <a:buNone/>
              <a:defRPr/>
            </a:lvl8pPr>
            <a:lvl9pPr marL="18288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14025"/>
      </p:ext>
    </p:extLst>
  </p:cSld>
  <p:clrMapOvr>
    <a:masterClrMapping/>
  </p:clrMapOvr>
  <p:transition xmlns:p14="http://schemas.microsoft.com/office/powerpoint/2010/main"/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89638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2"/>
            <a:ext cx="7772400" cy="1500188"/>
          </a:xfrm>
        </p:spPr>
        <p:txBody>
          <a:bodyPr anchor="b"/>
          <a:lstStyle>
            <a:lvl1pPr marL="0" indent="0">
              <a:buNone/>
              <a:defRPr sz="1000"/>
            </a:lvl1pPr>
            <a:lvl2pPr marL="228600" indent="0">
              <a:buNone/>
              <a:defRPr sz="900"/>
            </a:lvl2pPr>
            <a:lvl3pPr marL="457200" indent="0">
              <a:buNone/>
              <a:defRPr sz="800"/>
            </a:lvl3pPr>
            <a:lvl4pPr marL="685800" indent="0">
              <a:buNone/>
              <a:defRPr sz="700"/>
            </a:lvl4pPr>
            <a:lvl5pPr marL="914400" indent="0">
              <a:buNone/>
              <a:defRPr sz="700"/>
            </a:lvl5pPr>
            <a:lvl6pPr marL="1143000" indent="0">
              <a:buNone/>
              <a:defRPr sz="700"/>
            </a:lvl6pPr>
            <a:lvl7pPr marL="1371600" indent="0">
              <a:buNone/>
              <a:defRPr sz="700"/>
            </a:lvl7pPr>
            <a:lvl8pPr marL="1600200" indent="0">
              <a:buNone/>
              <a:defRPr sz="700"/>
            </a:lvl8pPr>
            <a:lvl9pPr marL="18288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700956"/>
      </p:ext>
    </p:extLst>
  </p:cSld>
  <p:clrMapOvr>
    <a:masterClrMapping/>
  </p:clrMapOvr>
  <p:transition xmlns:p14="http://schemas.microsoft.com/office/powerpoint/2010/main"/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047750"/>
            <a:ext cx="4000500" cy="51752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47750"/>
            <a:ext cx="4000500" cy="51752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84591"/>
      </p:ext>
    </p:extLst>
  </p:cSld>
  <p:clrMapOvr>
    <a:masterClrMapping/>
  </p:clrMapOvr>
  <p:transition xmlns:p14="http://schemas.microsoft.com/office/powerpoint/2010/main"/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2"/>
            <a:ext cx="4041775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6755"/>
      </p:ext>
    </p:extLst>
  </p:cSld>
  <p:clrMapOvr>
    <a:masterClrMapping/>
  </p:clrMapOvr>
  <p:transition xmlns:p14="http://schemas.microsoft.com/office/powerpoint/2010/main"/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9436"/>
      </p:ext>
    </p:extLst>
  </p:cSld>
  <p:clrMapOvr>
    <a:masterClrMapping/>
  </p:clrMapOvr>
  <p:transition xmlns:p14="http://schemas.microsoft.com/office/powerpoint/2010/main"/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935920"/>
      </p:ext>
    </p:extLst>
  </p:cSld>
  <p:clrMapOvr>
    <a:masterClrMapping/>
  </p:clrMapOvr>
  <p:transition xmlns:p14="http://schemas.microsoft.com/office/powerpoint/2010/main"/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315439"/>
      </p:ext>
    </p:extLst>
  </p:cSld>
  <p:clrMapOvr>
    <a:masterClrMapping/>
  </p:clrMapOvr>
  <p:transition xmlns:p14="http://schemas.microsoft.com/office/powerpoint/2010/main"/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621367"/>
      </p:ext>
    </p:extLst>
  </p:cSld>
  <p:clrMapOvr>
    <a:masterClrMapping/>
  </p:clrMapOvr>
  <p:transition xmlns:p14="http://schemas.microsoft.com/office/powerpoint/2010/main"/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9224"/>
      </p:ext>
    </p:extLst>
  </p:cSld>
  <p:clrMapOvr>
    <a:masterClrMapping/>
  </p:clrMapOvr>
  <p:transition xmlns:p14="http://schemas.microsoft.com/office/powerpoint/2010/main"/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96850"/>
            <a:ext cx="2019300" cy="6026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96850"/>
            <a:ext cx="5981700" cy="602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2201"/>
      </p:ext>
    </p:extLst>
  </p:cSld>
  <p:clrMapOvr>
    <a:masterClrMapping/>
  </p:clrMapOvr>
  <p:transition xmlns:p14="http://schemas.microsoft.com/office/powerpoint/2010/main"/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FB45B89-AB63-004A-9B1A-E0C3D2F13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6730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6FF2-CC60-CB43-AE88-3EA463621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70375"/>
      </p:ext>
    </p:extLst>
  </p:cSld>
  <p:clrMapOvr>
    <a:masterClrMapping/>
  </p:clrMapOvr>
  <p:transition xmlns:p14="http://schemas.microsoft.com/office/powerpoint/2010/main"/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7D9-EDEC-A741-9DF5-EF32C3580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70113"/>
      </p:ext>
    </p:extLst>
  </p:cSld>
  <p:clrMapOvr>
    <a:masterClrMapping/>
  </p:clrMapOvr>
  <p:transition xmlns:p14="http://schemas.microsoft.com/office/powerpoint/2010/main"/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CFC6-A067-DE42-860E-A89FDCFE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36212"/>
      </p:ext>
    </p:extLst>
  </p:cSld>
  <p:clrMapOvr>
    <a:masterClrMapping/>
  </p:clrMapOvr>
  <p:transition xmlns:p14="http://schemas.microsoft.com/office/powerpoint/2010/main"/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3650-6670-2E4B-9173-7024E0677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2680"/>
      </p:ext>
    </p:extLst>
  </p:cSld>
  <p:clrMapOvr>
    <a:masterClrMapping/>
  </p:clrMapOvr>
  <p:transition xmlns:p14="http://schemas.microsoft.com/office/powerpoint/2010/main"/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2A2B-D58C-424B-8C52-1450A618C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038"/>
      </p:ext>
    </p:extLst>
  </p:cSld>
  <p:clrMapOvr>
    <a:masterClrMapping/>
  </p:clrMapOvr>
  <p:transition xmlns:p14="http://schemas.microsoft.com/office/powerpoint/2010/main"/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6E6-5633-1B44-A976-C771A190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39107"/>
      </p:ext>
    </p:extLst>
  </p:cSld>
  <p:clrMapOvr>
    <a:masterClrMapping/>
  </p:clrMapOvr>
  <p:transition xmlns:p14="http://schemas.microsoft.com/office/powerpoint/2010/main"/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6F1B-3148-F148-9013-DC5732F6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27611"/>
      </p:ext>
    </p:extLst>
  </p:cSld>
  <p:clrMapOvr>
    <a:masterClrMapping/>
  </p:clrMapOvr>
  <p:transition xmlns:p14="http://schemas.microsoft.com/office/powerpoint/2010/main"/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FF2-2A47-D34E-800A-BBFD5AFD8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3564"/>
      </p:ext>
    </p:extLst>
  </p:cSld>
  <p:clrMapOvr>
    <a:masterClrMapping/>
  </p:clrMapOvr>
  <p:transition xmlns:p14="http://schemas.microsoft.com/office/powerpoint/2010/main"/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0C54-8025-3243-9501-A3ADC0E8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55004"/>
      </p:ext>
    </p:extLst>
  </p:cSld>
  <p:clrMapOvr>
    <a:masterClrMapping/>
  </p:clrMapOvr>
  <p:transition xmlns:p14="http://schemas.microsoft.com/office/powerpoint/2010/main"/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2F1-5ED6-294A-9030-184DABF84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0956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BCC2-B275-B743-80E7-C5A7F3F4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22093"/>
      </p:ext>
    </p:extLst>
  </p:cSld>
  <p:clrMapOvr>
    <a:masterClrMapping/>
  </p:clrMapOvr>
  <p:transition xmlns:p14="http://schemas.microsoft.com/office/powerpoint/2010/main"/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48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82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1084"/>
      </p:ext>
    </p:extLst>
  </p:cSld>
  <p:clrMapOvr>
    <a:masterClrMapping/>
  </p:clrMapOvr>
  <p:transition xmlns:p14="http://schemas.microsoft.com/office/powerpoint/2010/main"/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84169"/>
      </p:ext>
    </p:extLst>
  </p:cSld>
  <p:clrMapOvr>
    <a:masterClrMapping/>
  </p:clrMapOvr>
  <p:transition xmlns:p14="http://schemas.microsoft.com/office/powerpoint/2010/main"/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58870"/>
      </p:ext>
    </p:extLst>
  </p:cSld>
  <p:clrMapOvr>
    <a:masterClrMapping/>
  </p:clrMapOvr>
  <p:transition xmlns:p14="http://schemas.microsoft.com/office/powerpoint/2010/main"/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43520"/>
      </p:ext>
    </p:extLst>
  </p:cSld>
  <p:clrMapOvr>
    <a:masterClrMapping/>
  </p:clrMapOvr>
  <p:transition xmlns:p14="http://schemas.microsoft.com/office/powerpoint/2010/main"/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99611"/>
      </p:ext>
    </p:extLst>
  </p:cSld>
  <p:clrMapOvr>
    <a:masterClrMapping/>
  </p:clrMapOvr>
  <p:transition xmlns:p14="http://schemas.microsoft.com/office/powerpoint/2010/main"/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73164"/>
      </p:ext>
    </p:extLst>
  </p:cSld>
  <p:clrMapOvr>
    <a:masterClrMapping/>
  </p:clrMapOvr>
  <p:transition xmlns:p14="http://schemas.microsoft.com/office/powerpoint/2010/main"/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6100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7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81764"/>
      </p:ext>
    </p:extLst>
  </p:cSld>
  <p:clrMapOvr>
    <a:masterClrMapping/>
  </p:clrMapOvr>
  <p:transition xmlns:p14="http://schemas.microsoft.com/office/powerpoint/2010/main"/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73811"/>
      </p:ext>
    </p:extLst>
  </p:cSld>
  <p:clrMapOvr>
    <a:masterClrMapping/>
  </p:clrMapOvr>
  <p:transition xmlns:p14="http://schemas.microsoft.com/office/powerpoint/2010/main"/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395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77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38627"/>
      </p:ext>
    </p:extLst>
  </p:cSld>
  <p:clrMapOvr>
    <a:masterClrMapping/>
  </p:clrMapOvr>
  <p:transition xmlns:p14="http://schemas.microsoft.com/office/powerpoint/2010/main"/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71225"/>
      </p:ext>
    </p:extLst>
  </p:cSld>
  <p:clrMapOvr>
    <a:masterClrMapping/>
  </p:clrMapOvr>
  <p:transition xmlns:p14="http://schemas.microsoft.com/office/powerpoint/2010/main"/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66922"/>
      </p:ext>
    </p:extLst>
  </p:cSld>
  <p:clrMapOvr>
    <a:masterClrMapping/>
  </p:clrMapOvr>
  <p:transition xmlns:p14="http://schemas.microsoft.com/office/powerpoint/2010/main"/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2049"/>
      </p:ext>
    </p:extLst>
  </p:cSld>
  <p:clrMapOvr>
    <a:masterClrMapping/>
  </p:clrMapOvr>
  <p:transition xmlns:p14="http://schemas.microsoft.com/office/powerpoint/2010/main"/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06796"/>
      </p:ext>
    </p:extLst>
  </p:cSld>
  <p:clrMapOvr>
    <a:masterClrMapping/>
  </p:clrMapOvr>
  <p:transition xmlns:p14="http://schemas.microsoft.com/office/powerpoint/2010/main"/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19513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4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2341"/>
      </p:ext>
    </p:extLst>
  </p:cSld>
  <p:clrMapOvr>
    <a:masterClrMapping/>
  </p:clrMapOvr>
  <p:transition xmlns:p14="http://schemas.microsoft.com/office/powerpoint/2010/main"/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86540"/>
      </p:ext>
    </p:extLst>
  </p:cSld>
  <p:clrMapOvr>
    <a:masterClrMapping/>
  </p:clrMapOvr>
  <p:transition xmlns:p14="http://schemas.microsoft.com/office/powerpoint/2010/main"/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8087"/>
      </p:ext>
    </p:extLst>
  </p:cSld>
  <p:clrMapOvr>
    <a:masterClrMapping/>
  </p:clrMapOvr>
  <p:transition xmlns:p14="http://schemas.microsoft.com/office/powerpoint/2010/main"/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54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40475"/>
            <a:ext cx="685800" cy="365125"/>
          </a:xfrm>
        </p:spPr>
        <p:txBody>
          <a:bodyPr/>
          <a:lstStyle>
            <a:lvl1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1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479511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286677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286478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909073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7546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7276"/>
      </p:ext>
    </p:extLst>
  </p:cSld>
  <p:clrMapOvr>
    <a:masterClrMapping/>
  </p:clrMapOvr>
  <p:transition xmlns:p14="http://schemas.microsoft.com/office/powerpoint/2010/main"/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98194"/>
      </p:ext>
    </p:extLst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7057469"/>
      </p:ext>
    </p:extLst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50340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808518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t>/4</a:t>
            </a:r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037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1880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t>/4</a:t>
            </a:r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34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31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8039524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8253490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966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3663"/>
      </p:ext>
    </p:extLst>
  </p:cSld>
  <p:clrMapOvr>
    <a:masterClrMapping/>
  </p:clrMapOvr>
  <p:transition xmlns:p14="http://schemas.microsoft.com/office/powerpoint/2010/main"/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8926120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5066345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99655135"/>
      </p:ext>
    </p:extLst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69439903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2249865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548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40475"/>
            <a:ext cx="685800" cy="365125"/>
          </a:xfrm>
        </p:spPr>
        <p:txBody>
          <a:bodyPr/>
          <a:lstStyle>
            <a:lvl1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8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602585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048134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0151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33"/>
      </p:ext>
    </p:extLst>
  </p:cSld>
  <p:clrMapOvr>
    <a:masterClrMapping/>
  </p:clrMapOvr>
  <p:transition xmlns:p14="http://schemas.microsoft.com/office/powerpoint/2010/main"/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328858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3792884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396051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671745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544829"/>
      </p:ext>
    </p:extLst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1457483"/>
      </p:ext>
    </p:extLst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12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85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68417"/>
      </p:ext>
    </p:extLst>
  </p:cSld>
  <p:clrMapOvr>
    <a:masterClrMapping/>
  </p:clrMapOvr>
  <p:transition xmlns:p14="http://schemas.microsoft.com/office/powerpoint/2010/main"/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5379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643"/>
      </p:ext>
    </p:extLst>
  </p:cSld>
  <p:clrMapOvr>
    <a:masterClrMapping/>
  </p:clrMapOvr>
  <p:transition xmlns:p14="http://schemas.microsoft.com/office/powerpoint/2010/main"/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50759"/>
      </p:ext>
    </p:extLst>
  </p:cSld>
  <p:clrMapOvr>
    <a:masterClrMapping/>
  </p:clrMapOvr>
  <p:transition xmlns:p14="http://schemas.microsoft.com/office/powerpoint/2010/main"/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07459"/>
      </p:ext>
    </p:extLst>
  </p:cSld>
  <p:clrMapOvr>
    <a:masterClrMapping/>
  </p:clrMapOvr>
  <p:transition xmlns:p14="http://schemas.microsoft.com/office/powerpoint/2010/main"/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17322"/>
      </p:ext>
    </p:extLst>
  </p:cSld>
  <p:clrMapOvr>
    <a:masterClrMapping/>
  </p:clrMapOvr>
  <p:transition xmlns:p14="http://schemas.microsoft.com/office/powerpoint/2010/main"/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52122"/>
      </p:ext>
    </p:extLst>
  </p:cSld>
  <p:clrMapOvr>
    <a:masterClrMapping/>
  </p:clrMapOvr>
  <p:transition xmlns:p14="http://schemas.microsoft.com/office/powerpoint/2010/main"/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88994"/>
      </p:ext>
    </p:extLst>
  </p:cSld>
  <p:clrMapOvr>
    <a:masterClrMapping/>
  </p:clrMapOvr>
  <p:transition xmlns:p14="http://schemas.microsoft.com/office/powerpoint/2010/main"/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60761"/>
      </p:ext>
    </p:extLst>
  </p:cSld>
  <p:clrMapOvr>
    <a:masterClrMapping/>
  </p:clrMapOvr>
  <p:transition xmlns:p14="http://schemas.microsoft.com/office/powerpoint/2010/main"/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15770"/>
      </p:ext>
    </p:extLst>
  </p:cSld>
  <p:clrMapOvr>
    <a:masterClrMapping/>
  </p:clrMapOvr>
  <p:transition xmlns:p14="http://schemas.microsoft.com/office/powerpoint/2010/main"/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152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10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87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6507"/>
      </p:ext>
    </p:extLst>
  </p:cSld>
  <p:clrMapOvr>
    <a:masterClrMapping/>
  </p:clrMapOvr>
  <p:transition xmlns:p14="http://schemas.microsoft.com/office/powerpoint/2010/main"/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30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8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60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367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05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18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063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943865"/>
      </p:ext>
    </p:extLst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76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42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1134"/>
      </p:ext>
    </p:extLst>
  </p:cSld>
  <p:clrMapOvr>
    <a:masterClrMapping/>
  </p:clrMapOvr>
  <p:transition xmlns:p14="http://schemas.microsoft.com/office/powerpoint/2010/main"/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668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02724"/>
      </p:ext>
    </p:extLst>
  </p:cSld>
  <p:clrMapOvr>
    <a:masterClrMapping/>
  </p:clrMapOvr>
  <p:transition xmlns:p14="http://schemas.microsoft.com/office/powerpoint/2010/main"/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99260"/>
      </p:ext>
    </p:extLst>
  </p:cSld>
  <p:clrMapOvr>
    <a:masterClrMapping/>
  </p:clrMapOvr>
  <p:transition xmlns:p14="http://schemas.microsoft.com/office/powerpoint/2010/main"/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36625"/>
      </p:ext>
    </p:extLst>
  </p:cSld>
  <p:clrMapOvr>
    <a:masterClrMapping/>
  </p:clrMapOvr>
  <p:transition xmlns:p14="http://schemas.microsoft.com/office/powerpoint/2010/main"/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06363"/>
      </p:ext>
    </p:extLst>
  </p:cSld>
  <p:clrMapOvr>
    <a:masterClrMapping/>
  </p:clrMapOvr>
  <p:transition xmlns:p14="http://schemas.microsoft.com/office/powerpoint/2010/main"/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57232"/>
      </p:ext>
    </p:extLst>
  </p:cSld>
  <p:clrMapOvr>
    <a:masterClrMapping/>
  </p:clrMapOvr>
  <p:transition xmlns:p14="http://schemas.microsoft.com/office/powerpoint/2010/main"/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53588"/>
      </p:ext>
    </p:extLst>
  </p:cSld>
  <p:clrMapOvr>
    <a:masterClrMapping/>
  </p:clrMapOvr>
  <p:transition xmlns:p14="http://schemas.microsoft.com/office/powerpoint/2010/main"/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88296"/>
      </p:ext>
    </p:extLst>
  </p:cSld>
  <p:clrMapOvr>
    <a:masterClrMapping/>
  </p:clrMapOvr>
  <p:transition xmlns:p14="http://schemas.microsoft.com/office/powerpoint/2010/main"/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01754"/>
      </p:ext>
    </p:extLst>
  </p:cSld>
  <p:clrMapOvr>
    <a:masterClrMapping/>
  </p:clrMapOvr>
  <p:transition xmlns:p14="http://schemas.microsoft.com/office/powerpoint/2010/main"/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773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8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1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3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4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6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2.xml"/><Relationship Id="rId8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5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7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3.xml"/><Relationship Id="rId8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66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8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4.xml"/><Relationship Id="rId8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77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9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5.xml"/><Relationship Id="rId8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88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0.xml"/><Relationship Id="rId12" Type="http://schemas.openxmlformats.org/officeDocument/2006/relationships/theme" Target="../theme/theme2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9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1.xml"/><Relationship Id="rId12" Type="http://schemas.openxmlformats.org/officeDocument/2006/relationships/theme" Target="../theme/theme2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07.xml"/><Relationship Id="rId8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2.xml"/><Relationship Id="rId12" Type="http://schemas.openxmlformats.org/officeDocument/2006/relationships/theme" Target="../theme/theme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18.xml"/><Relationship Id="rId8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21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3.xml"/><Relationship Id="rId12" Type="http://schemas.openxmlformats.org/officeDocument/2006/relationships/theme" Target="../theme/theme3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29.xml"/><Relationship Id="rId8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2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4.xml"/><Relationship Id="rId12" Type="http://schemas.openxmlformats.org/officeDocument/2006/relationships/theme" Target="../theme/theme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34.xml"/><Relationship Id="rId2" Type="http://schemas.openxmlformats.org/officeDocument/2006/relationships/slideLayout" Target="../slideLayouts/slideLayout335.xml"/><Relationship Id="rId3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0.xml"/><Relationship Id="rId8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3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5.xml"/><Relationship Id="rId12" Type="http://schemas.openxmlformats.org/officeDocument/2006/relationships/theme" Target="../theme/theme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1.xml"/><Relationship Id="rId8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4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6.xml"/><Relationship Id="rId12" Type="http://schemas.openxmlformats.org/officeDocument/2006/relationships/theme" Target="../theme/theme3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2.xml"/><Relationship Id="rId8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5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7.xml"/><Relationship Id="rId12" Type="http://schemas.openxmlformats.org/officeDocument/2006/relationships/theme" Target="../theme/theme3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3.xml"/><Relationship Id="rId8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76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8.xml"/><Relationship Id="rId12" Type="http://schemas.openxmlformats.org/officeDocument/2006/relationships/theme" Target="../theme/theme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4.xml"/><Relationship Id="rId8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87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9.xml"/><Relationship Id="rId12" Type="http://schemas.openxmlformats.org/officeDocument/2006/relationships/theme" Target="../theme/theme3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90.xml"/><Relationship Id="rId3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5.xml"/><Relationship Id="rId8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398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0.xml"/><Relationship Id="rId12" Type="http://schemas.openxmlformats.org/officeDocument/2006/relationships/theme" Target="../theme/theme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00.xml"/><Relationship Id="rId2" Type="http://schemas.openxmlformats.org/officeDocument/2006/relationships/slideLayout" Target="../slideLayouts/slideLayout401.xml"/><Relationship Id="rId3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404.xml"/><Relationship Id="rId6" Type="http://schemas.openxmlformats.org/officeDocument/2006/relationships/slideLayout" Target="../slideLayouts/slideLayout405.xml"/><Relationship Id="rId7" Type="http://schemas.openxmlformats.org/officeDocument/2006/relationships/slideLayout" Target="../slideLayouts/slideLayout406.xml"/><Relationship Id="rId8" Type="http://schemas.openxmlformats.org/officeDocument/2006/relationships/slideLayout" Target="../slideLayouts/slideLayout407.xml"/><Relationship Id="rId9" Type="http://schemas.openxmlformats.org/officeDocument/2006/relationships/slideLayout" Target="../slideLayouts/slideLayout408.xml"/><Relationship Id="rId10" Type="http://schemas.openxmlformats.org/officeDocument/2006/relationships/slideLayout" Target="../slideLayouts/slideLayout409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1.xml"/><Relationship Id="rId12" Type="http://schemas.openxmlformats.org/officeDocument/2006/relationships/theme" Target="../theme/theme3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11.xml"/><Relationship Id="rId2" Type="http://schemas.openxmlformats.org/officeDocument/2006/relationships/slideLayout" Target="../slideLayouts/slideLayout412.xml"/><Relationship Id="rId3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16.xml"/><Relationship Id="rId7" Type="http://schemas.openxmlformats.org/officeDocument/2006/relationships/slideLayout" Target="../slideLayouts/slideLayout417.xml"/><Relationship Id="rId8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19.xml"/><Relationship Id="rId10" Type="http://schemas.openxmlformats.org/officeDocument/2006/relationships/slideLayout" Target="../slideLayouts/slideLayout42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2.xml"/><Relationship Id="rId12" Type="http://schemas.openxmlformats.org/officeDocument/2006/relationships/theme" Target="../theme/theme4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23.xml"/><Relationship Id="rId3" Type="http://schemas.openxmlformats.org/officeDocument/2006/relationships/slideLayout" Target="../slideLayouts/slideLayout424.xml"/><Relationship Id="rId4" Type="http://schemas.openxmlformats.org/officeDocument/2006/relationships/slideLayout" Target="../slideLayouts/slideLayout425.xml"/><Relationship Id="rId5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27.xml"/><Relationship Id="rId7" Type="http://schemas.openxmlformats.org/officeDocument/2006/relationships/slideLayout" Target="../slideLayouts/slideLayout428.xml"/><Relationship Id="rId8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0.xml"/><Relationship Id="rId10" Type="http://schemas.openxmlformats.org/officeDocument/2006/relationships/slideLayout" Target="../slideLayouts/slideLayout431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3.xml"/><Relationship Id="rId12" Type="http://schemas.openxmlformats.org/officeDocument/2006/relationships/theme" Target="../theme/theme4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33.xml"/><Relationship Id="rId2" Type="http://schemas.openxmlformats.org/officeDocument/2006/relationships/slideLayout" Target="../slideLayouts/slideLayout434.xml"/><Relationship Id="rId3" Type="http://schemas.openxmlformats.org/officeDocument/2006/relationships/slideLayout" Target="../slideLayouts/slideLayout435.xml"/><Relationship Id="rId4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7.xml"/><Relationship Id="rId6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39.xml"/><Relationship Id="rId8" Type="http://schemas.openxmlformats.org/officeDocument/2006/relationships/slideLayout" Target="../slideLayouts/slideLayout440.xml"/><Relationship Id="rId9" Type="http://schemas.openxmlformats.org/officeDocument/2006/relationships/slideLayout" Target="../slideLayouts/slideLayout441.xml"/><Relationship Id="rId10" Type="http://schemas.openxmlformats.org/officeDocument/2006/relationships/slideLayout" Target="../slideLayouts/slideLayout442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4.xml"/><Relationship Id="rId12" Type="http://schemas.openxmlformats.org/officeDocument/2006/relationships/theme" Target="../theme/theme4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44.xml"/><Relationship Id="rId2" Type="http://schemas.openxmlformats.org/officeDocument/2006/relationships/slideLayout" Target="../slideLayouts/slideLayout445.xml"/><Relationship Id="rId3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447.xml"/><Relationship Id="rId5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0.xml"/><Relationship Id="rId8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2.xml"/><Relationship Id="rId10" Type="http://schemas.openxmlformats.org/officeDocument/2006/relationships/slideLayout" Target="../slideLayouts/slideLayout453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5.xml"/><Relationship Id="rId12" Type="http://schemas.openxmlformats.org/officeDocument/2006/relationships/theme" Target="../theme/theme4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64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6.xml"/><Relationship Id="rId12" Type="http://schemas.openxmlformats.org/officeDocument/2006/relationships/theme" Target="../theme/theme4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66.xml"/><Relationship Id="rId2" Type="http://schemas.openxmlformats.org/officeDocument/2006/relationships/slideLayout" Target="../slideLayouts/slideLayout467.xml"/><Relationship Id="rId3" Type="http://schemas.openxmlformats.org/officeDocument/2006/relationships/slideLayout" Target="../slideLayouts/slideLayout468.xml"/><Relationship Id="rId4" Type="http://schemas.openxmlformats.org/officeDocument/2006/relationships/slideLayout" Target="../slideLayouts/slideLayout469.xml"/><Relationship Id="rId5" Type="http://schemas.openxmlformats.org/officeDocument/2006/relationships/slideLayout" Target="../slideLayouts/slideLayout470.xml"/><Relationship Id="rId6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72.xml"/><Relationship Id="rId8" Type="http://schemas.openxmlformats.org/officeDocument/2006/relationships/slideLayout" Target="../slideLayouts/slideLayout473.xml"/><Relationship Id="rId9" Type="http://schemas.openxmlformats.org/officeDocument/2006/relationships/slideLayout" Target="../slideLayouts/slideLayout474.xml"/><Relationship Id="rId10" Type="http://schemas.openxmlformats.org/officeDocument/2006/relationships/slideLayout" Target="../slideLayouts/slideLayout475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7.xml"/><Relationship Id="rId12" Type="http://schemas.openxmlformats.org/officeDocument/2006/relationships/theme" Target="../theme/theme45.xml"/><Relationship Id="rId1" Type="http://schemas.openxmlformats.org/officeDocument/2006/relationships/slideLayout" Target="../slideLayouts/slideLayout477.xml"/><Relationship Id="rId2" Type="http://schemas.openxmlformats.org/officeDocument/2006/relationships/slideLayout" Target="../slideLayouts/slideLayout478.xml"/><Relationship Id="rId3" Type="http://schemas.openxmlformats.org/officeDocument/2006/relationships/slideLayout" Target="../slideLayouts/slideLayout479.xml"/><Relationship Id="rId4" Type="http://schemas.openxmlformats.org/officeDocument/2006/relationships/slideLayout" Target="../slideLayouts/slideLayout480.xml"/><Relationship Id="rId5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2.xml"/><Relationship Id="rId7" Type="http://schemas.openxmlformats.org/officeDocument/2006/relationships/slideLayout" Target="../slideLayouts/slideLayout483.xml"/><Relationship Id="rId8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86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8.xml"/><Relationship Id="rId12" Type="http://schemas.openxmlformats.org/officeDocument/2006/relationships/theme" Target="../theme/theme4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88.xml"/><Relationship Id="rId2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91.xml"/><Relationship Id="rId5" Type="http://schemas.openxmlformats.org/officeDocument/2006/relationships/slideLayout" Target="../slideLayouts/slideLayout492.xml"/><Relationship Id="rId6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94.xml"/><Relationship Id="rId8" Type="http://schemas.openxmlformats.org/officeDocument/2006/relationships/slideLayout" Target="../slideLayouts/slideLayout495.xml"/><Relationship Id="rId9" Type="http://schemas.openxmlformats.org/officeDocument/2006/relationships/slideLayout" Target="../slideLayouts/slideLayout496.xml"/><Relationship Id="rId10" Type="http://schemas.openxmlformats.org/officeDocument/2006/relationships/slideLayout" Target="../slideLayouts/slideLayout497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9.xml"/><Relationship Id="rId12" Type="http://schemas.openxmlformats.org/officeDocument/2006/relationships/theme" Target="../theme/theme4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99.xml"/><Relationship Id="rId2" Type="http://schemas.openxmlformats.org/officeDocument/2006/relationships/slideLayout" Target="../slideLayouts/slideLayout500.xml"/><Relationship Id="rId3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3.xml"/><Relationship Id="rId6" Type="http://schemas.openxmlformats.org/officeDocument/2006/relationships/slideLayout" Target="../slideLayouts/slideLayout504.xml"/><Relationship Id="rId7" Type="http://schemas.openxmlformats.org/officeDocument/2006/relationships/slideLayout" Target="../slideLayouts/slideLayout505.xml"/><Relationship Id="rId8" Type="http://schemas.openxmlformats.org/officeDocument/2006/relationships/slideLayout" Target="../slideLayouts/slideLayout506.xml"/><Relationship Id="rId9" Type="http://schemas.openxmlformats.org/officeDocument/2006/relationships/slideLayout" Target="../slideLayouts/slideLayout507.xml"/><Relationship Id="rId10" Type="http://schemas.openxmlformats.org/officeDocument/2006/relationships/slideLayout" Target="../slideLayouts/slideLayout508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0.xml"/><Relationship Id="rId12" Type="http://schemas.openxmlformats.org/officeDocument/2006/relationships/theme" Target="../theme/theme48.xml"/><Relationship Id="rId1" Type="http://schemas.openxmlformats.org/officeDocument/2006/relationships/slideLayout" Target="../slideLayouts/slideLayout510.xml"/><Relationship Id="rId2" Type="http://schemas.openxmlformats.org/officeDocument/2006/relationships/slideLayout" Target="../slideLayouts/slideLayout511.xml"/><Relationship Id="rId3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513.xml"/><Relationship Id="rId5" Type="http://schemas.openxmlformats.org/officeDocument/2006/relationships/slideLayout" Target="../slideLayouts/slideLayout514.xml"/><Relationship Id="rId6" Type="http://schemas.openxmlformats.org/officeDocument/2006/relationships/slideLayout" Target="../slideLayouts/slideLayout515.xml"/><Relationship Id="rId7" Type="http://schemas.openxmlformats.org/officeDocument/2006/relationships/slideLayout" Target="../slideLayouts/slideLayout516.xml"/><Relationship Id="rId8" Type="http://schemas.openxmlformats.org/officeDocument/2006/relationships/slideLayout" Target="../slideLayouts/slideLayout517.xml"/><Relationship Id="rId9" Type="http://schemas.openxmlformats.org/officeDocument/2006/relationships/slideLayout" Target="../slideLayouts/slideLayout518.xml"/><Relationship Id="rId10" Type="http://schemas.openxmlformats.org/officeDocument/2006/relationships/slideLayout" Target="../slideLayouts/slideLayout519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1.xml"/><Relationship Id="rId12" Type="http://schemas.openxmlformats.org/officeDocument/2006/relationships/theme" Target="../theme/theme4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22.xml"/><Relationship Id="rId3" Type="http://schemas.openxmlformats.org/officeDocument/2006/relationships/slideLayout" Target="../slideLayouts/slideLayout523.xml"/><Relationship Id="rId4" Type="http://schemas.openxmlformats.org/officeDocument/2006/relationships/slideLayout" Target="../slideLayouts/slideLayout524.xml"/><Relationship Id="rId5" Type="http://schemas.openxmlformats.org/officeDocument/2006/relationships/slideLayout" Target="../slideLayouts/slideLayout525.xml"/><Relationship Id="rId6" Type="http://schemas.openxmlformats.org/officeDocument/2006/relationships/slideLayout" Target="../slideLayouts/slideLayout526.xml"/><Relationship Id="rId7" Type="http://schemas.openxmlformats.org/officeDocument/2006/relationships/slideLayout" Target="../slideLayouts/slideLayout527.xml"/><Relationship Id="rId8" Type="http://schemas.openxmlformats.org/officeDocument/2006/relationships/slideLayout" Target="../slideLayouts/slideLayout528.xml"/><Relationship Id="rId9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53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2.xml"/><Relationship Id="rId12" Type="http://schemas.openxmlformats.org/officeDocument/2006/relationships/theme" Target="../theme/theme5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533.xml"/><Relationship Id="rId3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536.xml"/><Relationship Id="rId6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538.xml"/><Relationship Id="rId8" Type="http://schemas.openxmlformats.org/officeDocument/2006/relationships/slideLayout" Target="../slideLayouts/slideLayout539.xml"/><Relationship Id="rId9" Type="http://schemas.openxmlformats.org/officeDocument/2006/relationships/slideLayout" Target="../slideLayouts/slideLayout540.xml"/><Relationship Id="rId10" Type="http://schemas.openxmlformats.org/officeDocument/2006/relationships/slideLayout" Target="../slideLayouts/slideLayout541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3.xml"/><Relationship Id="rId12" Type="http://schemas.openxmlformats.org/officeDocument/2006/relationships/theme" Target="../theme/theme51.xml"/><Relationship Id="rId1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45.xml"/><Relationship Id="rId4" Type="http://schemas.openxmlformats.org/officeDocument/2006/relationships/slideLayout" Target="../slideLayouts/slideLayout546.xml"/><Relationship Id="rId5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48.xml"/><Relationship Id="rId7" Type="http://schemas.openxmlformats.org/officeDocument/2006/relationships/slideLayout" Target="../slideLayouts/slideLayout549.xml"/><Relationship Id="rId8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2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4.xml"/><Relationship Id="rId12" Type="http://schemas.openxmlformats.org/officeDocument/2006/relationships/theme" Target="../theme/theme5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54.xml"/><Relationship Id="rId2" Type="http://schemas.openxmlformats.org/officeDocument/2006/relationships/slideLayout" Target="../slideLayouts/slideLayout555.xml"/><Relationship Id="rId3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7.xml"/><Relationship Id="rId5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0.xml"/><Relationship Id="rId8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2.xml"/><Relationship Id="rId10" Type="http://schemas.openxmlformats.org/officeDocument/2006/relationships/slideLayout" Target="../slideLayouts/slideLayout563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5.xml"/><Relationship Id="rId12" Type="http://schemas.openxmlformats.org/officeDocument/2006/relationships/theme" Target="../theme/theme53.xml"/><Relationship Id="rId1" Type="http://schemas.openxmlformats.org/officeDocument/2006/relationships/slideLayout" Target="../slideLayouts/slideLayout565.xml"/><Relationship Id="rId2" Type="http://schemas.openxmlformats.org/officeDocument/2006/relationships/slideLayout" Target="../slideLayouts/slideLayout566.xml"/><Relationship Id="rId3" Type="http://schemas.openxmlformats.org/officeDocument/2006/relationships/slideLayout" Target="../slideLayouts/slideLayout567.xml"/><Relationship Id="rId4" Type="http://schemas.openxmlformats.org/officeDocument/2006/relationships/slideLayout" Target="../slideLayouts/slideLayout568.xml"/><Relationship Id="rId5" Type="http://schemas.openxmlformats.org/officeDocument/2006/relationships/slideLayout" Target="../slideLayouts/slideLayout569.xml"/><Relationship Id="rId6" Type="http://schemas.openxmlformats.org/officeDocument/2006/relationships/slideLayout" Target="../slideLayouts/slideLayout570.xml"/><Relationship Id="rId7" Type="http://schemas.openxmlformats.org/officeDocument/2006/relationships/slideLayout" Target="../slideLayouts/slideLayout571.xml"/><Relationship Id="rId8" Type="http://schemas.openxmlformats.org/officeDocument/2006/relationships/slideLayout" Target="../slideLayouts/slideLayout572.xml"/><Relationship Id="rId9" Type="http://schemas.openxmlformats.org/officeDocument/2006/relationships/slideLayout" Target="../slideLayouts/slideLayout573.xml"/><Relationship Id="rId10" Type="http://schemas.openxmlformats.org/officeDocument/2006/relationships/slideLayout" Target="../slideLayouts/slideLayout574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6.xml"/><Relationship Id="rId12" Type="http://schemas.openxmlformats.org/officeDocument/2006/relationships/theme" Target="../theme/theme5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6.xml"/><Relationship Id="rId2" Type="http://schemas.openxmlformats.org/officeDocument/2006/relationships/slideLayout" Target="../slideLayouts/slideLayout577.xml"/><Relationship Id="rId3" Type="http://schemas.openxmlformats.org/officeDocument/2006/relationships/slideLayout" Target="../slideLayouts/slideLayout578.xml"/><Relationship Id="rId4" Type="http://schemas.openxmlformats.org/officeDocument/2006/relationships/slideLayout" Target="../slideLayouts/slideLayout579.xml"/><Relationship Id="rId5" Type="http://schemas.openxmlformats.org/officeDocument/2006/relationships/slideLayout" Target="../slideLayouts/slideLayout580.xml"/><Relationship Id="rId6" Type="http://schemas.openxmlformats.org/officeDocument/2006/relationships/slideLayout" Target="../slideLayouts/slideLayout581.xml"/><Relationship Id="rId7" Type="http://schemas.openxmlformats.org/officeDocument/2006/relationships/slideLayout" Target="../slideLayouts/slideLayout582.xml"/><Relationship Id="rId8" Type="http://schemas.openxmlformats.org/officeDocument/2006/relationships/slideLayout" Target="../slideLayouts/slideLayout583.xml"/><Relationship Id="rId9" Type="http://schemas.openxmlformats.org/officeDocument/2006/relationships/slideLayout" Target="../slideLayouts/slideLayout584.xml"/><Relationship Id="rId10" Type="http://schemas.openxmlformats.org/officeDocument/2006/relationships/slideLayout" Target="../slideLayouts/slideLayout585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7.xml"/><Relationship Id="rId12" Type="http://schemas.openxmlformats.org/officeDocument/2006/relationships/theme" Target="../theme/theme55.xml"/><Relationship Id="rId1" Type="http://schemas.openxmlformats.org/officeDocument/2006/relationships/slideLayout" Target="../slideLayouts/slideLayout587.xml"/><Relationship Id="rId2" Type="http://schemas.openxmlformats.org/officeDocument/2006/relationships/slideLayout" Target="../slideLayouts/slideLayout588.xml"/><Relationship Id="rId3" Type="http://schemas.openxmlformats.org/officeDocument/2006/relationships/slideLayout" Target="../slideLayouts/slideLayout589.xml"/><Relationship Id="rId4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91.xml"/><Relationship Id="rId6" Type="http://schemas.openxmlformats.org/officeDocument/2006/relationships/slideLayout" Target="../slideLayouts/slideLayout592.xml"/><Relationship Id="rId7" Type="http://schemas.openxmlformats.org/officeDocument/2006/relationships/slideLayout" Target="../slideLayouts/slideLayout593.xml"/><Relationship Id="rId8" Type="http://schemas.openxmlformats.org/officeDocument/2006/relationships/slideLayout" Target="../slideLayouts/slideLayout594.xml"/><Relationship Id="rId9" Type="http://schemas.openxmlformats.org/officeDocument/2006/relationships/slideLayout" Target="../slideLayouts/slideLayout595.xml"/><Relationship Id="rId10" Type="http://schemas.openxmlformats.org/officeDocument/2006/relationships/slideLayout" Target="../slideLayouts/slideLayout596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8.xml"/><Relationship Id="rId12" Type="http://schemas.openxmlformats.org/officeDocument/2006/relationships/theme" Target="../theme/theme56.xml"/><Relationship Id="rId1" Type="http://schemas.openxmlformats.org/officeDocument/2006/relationships/slideLayout" Target="../slideLayouts/slideLayout598.xml"/><Relationship Id="rId2" Type="http://schemas.openxmlformats.org/officeDocument/2006/relationships/slideLayout" Target="../slideLayouts/slideLayout599.xml"/><Relationship Id="rId3" Type="http://schemas.openxmlformats.org/officeDocument/2006/relationships/slideLayout" Target="../slideLayouts/slideLayout600.xml"/><Relationship Id="rId4" Type="http://schemas.openxmlformats.org/officeDocument/2006/relationships/slideLayout" Target="../slideLayouts/slideLayout601.xml"/><Relationship Id="rId5" Type="http://schemas.openxmlformats.org/officeDocument/2006/relationships/slideLayout" Target="../slideLayouts/slideLayout602.xml"/><Relationship Id="rId6" Type="http://schemas.openxmlformats.org/officeDocument/2006/relationships/slideLayout" Target="../slideLayouts/slideLayout603.xml"/><Relationship Id="rId7" Type="http://schemas.openxmlformats.org/officeDocument/2006/relationships/slideLayout" Target="../slideLayouts/slideLayout604.xml"/><Relationship Id="rId8" Type="http://schemas.openxmlformats.org/officeDocument/2006/relationships/slideLayout" Target="../slideLayouts/slideLayout605.xml"/><Relationship Id="rId9" Type="http://schemas.openxmlformats.org/officeDocument/2006/relationships/slideLayout" Target="../slideLayouts/slideLayout606.xml"/><Relationship Id="rId10" Type="http://schemas.openxmlformats.org/officeDocument/2006/relationships/slideLayout" Target="../slideLayouts/slideLayout607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9.xml"/><Relationship Id="rId12" Type="http://schemas.openxmlformats.org/officeDocument/2006/relationships/theme" Target="../theme/theme57.xml"/><Relationship Id="rId1" Type="http://schemas.openxmlformats.org/officeDocument/2006/relationships/slideLayout" Target="../slideLayouts/slideLayout609.xml"/><Relationship Id="rId2" Type="http://schemas.openxmlformats.org/officeDocument/2006/relationships/slideLayout" Target="../slideLayouts/slideLayout610.xml"/><Relationship Id="rId3" Type="http://schemas.openxmlformats.org/officeDocument/2006/relationships/slideLayout" Target="../slideLayouts/slideLayout611.xml"/><Relationship Id="rId4" Type="http://schemas.openxmlformats.org/officeDocument/2006/relationships/slideLayout" Target="../slideLayouts/slideLayout612.xml"/><Relationship Id="rId5" Type="http://schemas.openxmlformats.org/officeDocument/2006/relationships/slideLayout" Target="../slideLayouts/slideLayout613.xml"/><Relationship Id="rId6" Type="http://schemas.openxmlformats.org/officeDocument/2006/relationships/slideLayout" Target="../slideLayouts/slideLayout614.xml"/><Relationship Id="rId7" Type="http://schemas.openxmlformats.org/officeDocument/2006/relationships/slideLayout" Target="../slideLayouts/slideLayout615.xml"/><Relationship Id="rId8" Type="http://schemas.openxmlformats.org/officeDocument/2006/relationships/slideLayout" Target="../slideLayouts/slideLayout616.xml"/><Relationship Id="rId9" Type="http://schemas.openxmlformats.org/officeDocument/2006/relationships/slideLayout" Target="../slideLayouts/slideLayout617.xml"/><Relationship Id="rId10" Type="http://schemas.openxmlformats.org/officeDocument/2006/relationships/slideLayout" Target="../slideLayouts/slideLayout618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0.xml"/><Relationship Id="rId12" Type="http://schemas.openxmlformats.org/officeDocument/2006/relationships/theme" Target="../theme/theme58.xml"/><Relationship Id="rId1" Type="http://schemas.openxmlformats.org/officeDocument/2006/relationships/slideLayout" Target="../slideLayouts/slideLayout620.xml"/><Relationship Id="rId2" Type="http://schemas.openxmlformats.org/officeDocument/2006/relationships/slideLayout" Target="../slideLayouts/slideLayout621.xml"/><Relationship Id="rId3" Type="http://schemas.openxmlformats.org/officeDocument/2006/relationships/slideLayout" Target="../slideLayouts/slideLayout622.xml"/><Relationship Id="rId4" Type="http://schemas.openxmlformats.org/officeDocument/2006/relationships/slideLayout" Target="../slideLayouts/slideLayout623.xml"/><Relationship Id="rId5" Type="http://schemas.openxmlformats.org/officeDocument/2006/relationships/slideLayout" Target="../slideLayouts/slideLayout624.xml"/><Relationship Id="rId6" Type="http://schemas.openxmlformats.org/officeDocument/2006/relationships/slideLayout" Target="../slideLayouts/slideLayout625.xml"/><Relationship Id="rId7" Type="http://schemas.openxmlformats.org/officeDocument/2006/relationships/slideLayout" Target="../slideLayouts/slideLayout626.xml"/><Relationship Id="rId8" Type="http://schemas.openxmlformats.org/officeDocument/2006/relationships/slideLayout" Target="../slideLayouts/slideLayout627.xml"/><Relationship Id="rId9" Type="http://schemas.openxmlformats.org/officeDocument/2006/relationships/slideLayout" Target="../slideLayouts/slideLayout628.xml"/><Relationship Id="rId10" Type="http://schemas.openxmlformats.org/officeDocument/2006/relationships/slideLayout" Target="../slideLayouts/slideLayout629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1.xml"/><Relationship Id="rId12" Type="http://schemas.openxmlformats.org/officeDocument/2006/relationships/theme" Target="../theme/theme59.xml"/><Relationship Id="rId1" Type="http://schemas.openxmlformats.org/officeDocument/2006/relationships/slideLayout" Target="../slideLayouts/slideLayout631.xml"/><Relationship Id="rId2" Type="http://schemas.openxmlformats.org/officeDocument/2006/relationships/slideLayout" Target="../slideLayouts/slideLayout632.xml"/><Relationship Id="rId3" Type="http://schemas.openxmlformats.org/officeDocument/2006/relationships/slideLayout" Target="../slideLayouts/slideLayout633.xml"/><Relationship Id="rId4" Type="http://schemas.openxmlformats.org/officeDocument/2006/relationships/slideLayout" Target="../slideLayouts/slideLayout634.xml"/><Relationship Id="rId5" Type="http://schemas.openxmlformats.org/officeDocument/2006/relationships/slideLayout" Target="../slideLayouts/slideLayout635.xml"/><Relationship Id="rId6" Type="http://schemas.openxmlformats.org/officeDocument/2006/relationships/slideLayout" Target="../slideLayouts/slideLayout636.xml"/><Relationship Id="rId7" Type="http://schemas.openxmlformats.org/officeDocument/2006/relationships/slideLayout" Target="../slideLayouts/slideLayout637.xml"/><Relationship Id="rId8" Type="http://schemas.openxmlformats.org/officeDocument/2006/relationships/slideLayout" Target="../slideLayouts/slideLayout638.xml"/><Relationship Id="rId9" Type="http://schemas.openxmlformats.org/officeDocument/2006/relationships/slideLayout" Target="../slideLayouts/slideLayout639.xml"/><Relationship Id="rId10" Type="http://schemas.openxmlformats.org/officeDocument/2006/relationships/slideLayout" Target="../slideLayouts/slideLayout64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2.xml"/><Relationship Id="rId12" Type="http://schemas.openxmlformats.org/officeDocument/2006/relationships/theme" Target="../theme/theme6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42.xml"/><Relationship Id="rId2" Type="http://schemas.openxmlformats.org/officeDocument/2006/relationships/slideLayout" Target="../slideLayouts/slideLayout643.xml"/><Relationship Id="rId3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45.xml"/><Relationship Id="rId5" Type="http://schemas.openxmlformats.org/officeDocument/2006/relationships/slideLayout" Target="../slideLayouts/slideLayout646.xml"/><Relationship Id="rId6" Type="http://schemas.openxmlformats.org/officeDocument/2006/relationships/slideLayout" Target="../slideLayouts/slideLayout647.xml"/><Relationship Id="rId7" Type="http://schemas.openxmlformats.org/officeDocument/2006/relationships/slideLayout" Target="../slideLayouts/slideLayout648.xml"/><Relationship Id="rId8" Type="http://schemas.openxmlformats.org/officeDocument/2006/relationships/slideLayout" Target="../slideLayouts/slideLayout649.xml"/><Relationship Id="rId9" Type="http://schemas.openxmlformats.org/officeDocument/2006/relationships/slideLayout" Target="../slideLayouts/slideLayout650.xml"/><Relationship Id="rId10" Type="http://schemas.openxmlformats.org/officeDocument/2006/relationships/slideLayout" Target="../slideLayouts/slideLayout651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3.xml"/><Relationship Id="rId12" Type="http://schemas.openxmlformats.org/officeDocument/2006/relationships/slideLayout" Target="../slideLayouts/slideLayout664.xml"/><Relationship Id="rId13" Type="http://schemas.openxmlformats.org/officeDocument/2006/relationships/theme" Target="../theme/theme6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653.xml"/><Relationship Id="rId2" Type="http://schemas.openxmlformats.org/officeDocument/2006/relationships/slideLayout" Target="../slideLayouts/slideLayout654.xml"/><Relationship Id="rId3" Type="http://schemas.openxmlformats.org/officeDocument/2006/relationships/slideLayout" Target="../slideLayouts/slideLayout655.xml"/><Relationship Id="rId4" Type="http://schemas.openxmlformats.org/officeDocument/2006/relationships/slideLayout" Target="../slideLayouts/slideLayout656.xml"/><Relationship Id="rId5" Type="http://schemas.openxmlformats.org/officeDocument/2006/relationships/slideLayout" Target="../slideLayouts/slideLayout657.xml"/><Relationship Id="rId6" Type="http://schemas.openxmlformats.org/officeDocument/2006/relationships/slideLayout" Target="../slideLayouts/slideLayout658.xml"/><Relationship Id="rId7" Type="http://schemas.openxmlformats.org/officeDocument/2006/relationships/slideLayout" Target="../slideLayouts/slideLayout659.xml"/><Relationship Id="rId8" Type="http://schemas.openxmlformats.org/officeDocument/2006/relationships/slideLayout" Target="../slideLayouts/slideLayout660.xml"/><Relationship Id="rId9" Type="http://schemas.openxmlformats.org/officeDocument/2006/relationships/slideLayout" Target="../slideLayouts/slideLayout661.xml"/><Relationship Id="rId10" Type="http://schemas.openxmlformats.org/officeDocument/2006/relationships/slideLayout" Target="../slideLayouts/slideLayout662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5.xml"/><Relationship Id="rId12" Type="http://schemas.openxmlformats.org/officeDocument/2006/relationships/theme" Target="../theme/theme6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65.xml"/><Relationship Id="rId2" Type="http://schemas.openxmlformats.org/officeDocument/2006/relationships/slideLayout" Target="../slideLayouts/slideLayout666.xml"/><Relationship Id="rId3" Type="http://schemas.openxmlformats.org/officeDocument/2006/relationships/slideLayout" Target="../slideLayouts/slideLayout667.xml"/><Relationship Id="rId4" Type="http://schemas.openxmlformats.org/officeDocument/2006/relationships/slideLayout" Target="../slideLayouts/slideLayout668.xml"/><Relationship Id="rId5" Type="http://schemas.openxmlformats.org/officeDocument/2006/relationships/slideLayout" Target="../slideLayouts/slideLayout669.xml"/><Relationship Id="rId6" Type="http://schemas.openxmlformats.org/officeDocument/2006/relationships/slideLayout" Target="../slideLayouts/slideLayout670.xml"/><Relationship Id="rId7" Type="http://schemas.openxmlformats.org/officeDocument/2006/relationships/slideLayout" Target="../slideLayouts/slideLayout671.xml"/><Relationship Id="rId8" Type="http://schemas.openxmlformats.org/officeDocument/2006/relationships/slideLayout" Target="../slideLayouts/slideLayout672.xml"/><Relationship Id="rId9" Type="http://schemas.openxmlformats.org/officeDocument/2006/relationships/slideLayout" Target="../slideLayouts/slideLayout673.xml"/><Relationship Id="rId10" Type="http://schemas.openxmlformats.org/officeDocument/2006/relationships/slideLayout" Target="../slideLayouts/slideLayout674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6.xml"/><Relationship Id="rId12" Type="http://schemas.openxmlformats.org/officeDocument/2006/relationships/theme" Target="../theme/theme6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6.xml"/><Relationship Id="rId2" Type="http://schemas.openxmlformats.org/officeDocument/2006/relationships/slideLayout" Target="../slideLayouts/slideLayout677.xml"/><Relationship Id="rId3" Type="http://schemas.openxmlformats.org/officeDocument/2006/relationships/slideLayout" Target="../slideLayouts/slideLayout678.xml"/><Relationship Id="rId4" Type="http://schemas.openxmlformats.org/officeDocument/2006/relationships/slideLayout" Target="../slideLayouts/slideLayout679.xml"/><Relationship Id="rId5" Type="http://schemas.openxmlformats.org/officeDocument/2006/relationships/slideLayout" Target="../slideLayouts/slideLayout680.xml"/><Relationship Id="rId6" Type="http://schemas.openxmlformats.org/officeDocument/2006/relationships/slideLayout" Target="../slideLayouts/slideLayout681.xml"/><Relationship Id="rId7" Type="http://schemas.openxmlformats.org/officeDocument/2006/relationships/slideLayout" Target="../slideLayouts/slideLayout682.xml"/><Relationship Id="rId8" Type="http://schemas.openxmlformats.org/officeDocument/2006/relationships/slideLayout" Target="../slideLayouts/slideLayout683.xml"/><Relationship Id="rId9" Type="http://schemas.openxmlformats.org/officeDocument/2006/relationships/slideLayout" Target="../slideLayouts/slideLayout684.xml"/><Relationship Id="rId10" Type="http://schemas.openxmlformats.org/officeDocument/2006/relationships/slideLayout" Target="../slideLayouts/slideLayout685.xml"/></Relationships>
</file>

<file path=ppt/slideMasters/_rels/slideMaster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7.xml"/><Relationship Id="rId12" Type="http://schemas.openxmlformats.org/officeDocument/2006/relationships/theme" Target="../theme/theme6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7.xml"/><Relationship Id="rId2" Type="http://schemas.openxmlformats.org/officeDocument/2006/relationships/slideLayout" Target="../slideLayouts/slideLayout688.xml"/><Relationship Id="rId3" Type="http://schemas.openxmlformats.org/officeDocument/2006/relationships/slideLayout" Target="../slideLayouts/slideLayout689.xml"/><Relationship Id="rId4" Type="http://schemas.openxmlformats.org/officeDocument/2006/relationships/slideLayout" Target="../slideLayouts/slideLayout690.xml"/><Relationship Id="rId5" Type="http://schemas.openxmlformats.org/officeDocument/2006/relationships/slideLayout" Target="../slideLayouts/slideLayout691.xml"/><Relationship Id="rId6" Type="http://schemas.openxmlformats.org/officeDocument/2006/relationships/slideLayout" Target="../slideLayouts/slideLayout692.xml"/><Relationship Id="rId7" Type="http://schemas.openxmlformats.org/officeDocument/2006/relationships/slideLayout" Target="../slideLayouts/slideLayout693.xml"/><Relationship Id="rId8" Type="http://schemas.openxmlformats.org/officeDocument/2006/relationships/slideLayout" Target="../slideLayouts/slideLayout694.xml"/><Relationship Id="rId9" Type="http://schemas.openxmlformats.org/officeDocument/2006/relationships/slideLayout" Target="../slideLayouts/slideLayout695.xml"/><Relationship Id="rId10" Type="http://schemas.openxmlformats.org/officeDocument/2006/relationships/slideLayout" Target="../slideLayouts/slideLayout696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8.xml"/><Relationship Id="rId12" Type="http://schemas.openxmlformats.org/officeDocument/2006/relationships/theme" Target="../theme/theme6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98.xml"/><Relationship Id="rId2" Type="http://schemas.openxmlformats.org/officeDocument/2006/relationships/slideLayout" Target="../slideLayouts/slideLayout699.xml"/><Relationship Id="rId3" Type="http://schemas.openxmlformats.org/officeDocument/2006/relationships/slideLayout" Target="../slideLayouts/slideLayout700.xml"/><Relationship Id="rId4" Type="http://schemas.openxmlformats.org/officeDocument/2006/relationships/slideLayout" Target="../slideLayouts/slideLayout701.xml"/><Relationship Id="rId5" Type="http://schemas.openxmlformats.org/officeDocument/2006/relationships/slideLayout" Target="../slideLayouts/slideLayout702.xml"/><Relationship Id="rId6" Type="http://schemas.openxmlformats.org/officeDocument/2006/relationships/slideLayout" Target="../slideLayouts/slideLayout703.xml"/><Relationship Id="rId7" Type="http://schemas.openxmlformats.org/officeDocument/2006/relationships/slideLayout" Target="../slideLayouts/slideLayout704.xml"/><Relationship Id="rId8" Type="http://schemas.openxmlformats.org/officeDocument/2006/relationships/slideLayout" Target="../slideLayouts/slideLayout705.xml"/><Relationship Id="rId9" Type="http://schemas.openxmlformats.org/officeDocument/2006/relationships/slideLayout" Target="../slideLayouts/slideLayout706.xml"/><Relationship Id="rId10" Type="http://schemas.openxmlformats.org/officeDocument/2006/relationships/slideLayout" Target="../slideLayouts/slideLayout707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9.xml"/><Relationship Id="rId12" Type="http://schemas.openxmlformats.org/officeDocument/2006/relationships/theme" Target="../theme/theme6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09.xml"/><Relationship Id="rId2" Type="http://schemas.openxmlformats.org/officeDocument/2006/relationships/slideLayout" Target="../slideLayouts/slideLayout710.xml"/><Relationship Id="rId3" Type="http://schemas.openxmlformats.org/officeDocument/2006/relationships/slideLayout" Target="../slideLayouts/slideLayout711.xml"/><Relationship Id="rId4" Type="http://schemas.openxmlformats.org/officeDocument/2006/relationships/slideLayout" Target="../slideLayouts/slideLayout712.xml"/><Relationship Id="rId5" Type="http://schemas.openxmlformats.org/officeDocument/2006/relationships/slideLayout" Target="../slideLayouts/slideLayout713.xml"/><Relationship Id="rId6" Type="http://schemas.openxmlformats.org/officeDocument/2006/relationships/slideLayout" Target="../slideLayouts/slideLayout714.xml"/><Relationship Id="rId7" Type="http://schemas.openxmlformats.org/officeDocument/2006/relationships/slideLayout" Target="../slideLayouts/slideLayout715.xml"/><Relationship Id="rId8" Type="http://schemas.openxmlformats.org/officeDocument/2006/relationships/slideLayout" Target="../slideLayouts/slideLayout716.xml"/><Relationship Id="rId9" Type="http://schemas.openxmlformats.org/officeDocument/2006/relationships/slideLayout" Target="../slideLayouts/slideLayout717.xml"/><Relationship Id="rId10" Type="http://schemas.openxmlformats.org/officeDocument/2006/relationships/slideLayout" Target="../slideLayouts/slideLayout718.xml"/></Relationships>
</file>

<file path=ppt/slideMasters/_rels/slideMaster6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0.xml"/><Relationship Id="rId12" Type="http://schemas.openxmlformats.org/officeDocument/2006/relationships/theme" Target="../theme/theme6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20.xml"/><Relationship Id="rId2" Type="http://schemas.openxmlformats.org/officeDocument/2006/relationships/slideLayout" Target="../slideLayouts/slideLayout721.xml"/><Relationship Id="rId3" Type="http://schemas.openxmlformats.org/officeDocument/2006/relationships/slideLayout" Target="../slideLayouts/slideLayout722.xml"/><Relationship Id="rId4" Type="http://schemas.openxmlformats.org/officeDocument/2006/relationships/slideLayout" Target="../slideLayouts/slideLayout723.xml"/><Relationship Id="rId5" Type="http://schemas.openxmlformats.org/officeDocument/2006/relationships/slideLayout" Target="../slideLayouts/slideLayout724.xml"/><Relationship Id="rId6" Type="http://schemas.openxmlformats.org/officeDocument/2006/relationships/slideLayout" Target="../slideLayouts/slideLayout725.xml"/><Relationship Id="rId7" Type="http://schemas.openxmlformats.org/officeDocument/2006/relationships/slideLayout" Target="../slideLayouts/slideLayout726.xml"/><Relationship Id="rId8" Type="http://schemas.openxmlformats.org/officeDocument/2006/relationships/slideLayout" Target="../slideLayouts/slideLayout727.xml"/><Relationship Id="rId9" Type="http://schemas.openxmlformats.org/officeDocument/2006/relationships/slideLayout" Target="../slideLayouts/slideLayout728.xml"/><Relationship Id="rId10" Type="http://schemas.openxmlformats.org/officeDocument/2006/relationships/slideLayout" Target="../slideLayouts/slideLayout729.xml"/></Relationships>
</file>

<file path=ppt/slideMasters/_rels/slideMaster6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1.xml"/><Relationship Id="rId12" Type="http://schemas.openxmlformats.org/officeDocument/2006/relationships/theme" Target="../theme/theme6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31.xml"/><Relationship Id="rId2" Type="http://schemas.openxmlformats.org/officeDocument/2006/relationships/slideLayout" Target="../slideLayouts/slideLayout732.xml"/><Relationship Id="rId3" Type="http://schemas.openxmlformats.org/officeDocument/2006/relationships/slideLayout" Target="../slideLayouts/slideLayout733.xml"/><Relationship Id="rId4" Type="http://schemas.openxmlformats.org/officeDocument/2006/relationships/slideLayout" Target="../slideLayouts/slideLayout734.xml"/><Relationship Id="rId5" Type="http://schemas.openxmlformats.org/officeDocument/2006/relationships/slideLayout" Target="../slideLayouts/slideLayout735.xml"/><Relationship Id="rId6" Type="http://schemas.openxmlformats.org/officeDocument/2006/relationships/slideLayout" Target="../slideLayouts/slideLayout736.xml"/><Relationship Id="rId7" Type="http://schemas.openxmlformats.org/officeDocument/2006/relationships/slideLayout" Target="../slideLayouts/slideLayout737.xml"/><Relationship Id="rId8" Type="http://schemas.openxmlformats.org/officeDocument/2006/relationships/slideLayout" Target="../slideLayouts/slideLayout738.xml"/><Relationship Id="rId9" Type="http://schemas.openxmlformats.org/officeDocument/2006/relationships/slideLayout" Target="../slideLayouts/slideLayout739.xml"/><Relationship Id="rId10" Type="http://schemas.openxmlformats.org/officeDocument/2006/relationships/slideLayout" Target="../slideLayouts/slideLayout740.xml"/></Relationships>
</file>

<file path=ppt/slideMasters/_rels/slideMaster6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2.xml"/><Relationship Id="rId12" Type="http://schemas.openxmlformats.org/officeDocument/2006/relationships/theme" Target="../theme/theme6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42.xml"/><Relationship Id="rId2" Type="http://schemas.openxmlformats.org/officeDocument/2006/relationships/slideLayout" Target="../slideLayouts/slideLayout743.xml"/><Relationship Id="rId3" Type="http://schemas.openxmlformats.org/officeDocument/2006/relationships/slideLayout" Target="../slideLayouts/slideLayout744.xml"/><Relationship Id="rId4" Type="http://schemas.openxmlformats.org/officeDocument/2006/relationships/slideLayout" Target="../slideLayouts/slideLayout745.xml"/><Relationship Id="rId5" Type="http://schemas.openxmlformats.org/officeDocument/2006/relationships/slideLayout" Target="../slideLayouts/slideLayout746.xml"/><Relationship Id="rId6" Type="http://schemas.openxmlformats.org/officeDocument/2006/relationships/slideLayout" Target="../slideLayouts/slideLayout747.xml"/><Relationship Id="rId7" Type="http://schemas.openxmlformats.org/officeDocument/2006/relationships/slideLayout" Target="../slideLayouts/slideLayout748.xml"/><Relationship Id="rId8" Type="http://schemas.openxmlformats.org/officeDocument/2006/relationships/slideLayout" Target="../slideLayouts/slideLayout749.xml"/><Relationship Id="rId9" Type="http://schemas.openxmlformats.org/officeDocument/2006/relationships/slideLayout" Target="../slideLayouts/slideLayout750.xml"/><Relationship Id="rId10" Type="http://schemas.openxmlformats.org/officeDocument/2006/relationships/slideLayout" Target="../slideLayouts/slideLayout75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3.xml"/><Relationship Id="rId12" Type="http://schemas.openxmlformats.org/officeDocument/2006/relationships/slideLayout" Target="../slideLayouts/slideLayout764.xml"/><Relationship Id="rId13" Type="http://schemas.openxmlformats.org/officeDocument/2006/relationships/theme" Target="../theme/theme70.xml"/><Relationship Id="rId1" Type="http://schemas.openxmlformats.org/officeDocument/2006/relationships/slideLayout" Target="../slideLayouts/slideLayout753.xml"/><Relationship Id="rId2" Type="http://schemas.openxmlformats.org/officeDocument/2006/relationships/slideLayout" Target="../slideLayouts/slideLayout754.xml"/><Relationship Id="rId3" Type="http://schemas.openxmlformats.org/officeDocument/2006/relationships/slideLayout" Target="../slideLayouts/slideLayout755.xml"/><Relationship Id="rId4" Type="http://schemas.openxmlformats.org/officeDocument/2006/relationships/slideLayout" Target="../slideLayouts/slideLayout756.xml"/><Relationship Id="rId5" Type="http://schemas.openxmlformats.org/officeDocument/2006/relationships/slideLayout" Target="../slideLayouts/slideLayout757.xml"/><Relationship Id="rId6" Type="http://schemas.openxmlformats.org/officeDocument/2006/relationships/slideLayout" Target="../slideLayouts/slideLayout758.xml"/><Relationship Id="rId7" Type="http://schemas.openxmlformats.org/officeDocument/2006/relationships/slideLayout" Target="../slideLayouts/slideLayout759.xml"/><Relationship Id="rId8" Type="http://schemas.openxmlformats.org/officeDocument/2006/relationships/slideLayout" Target="../slideLayouts/slideLayout760.xml"/><Relationship Id="rId9" Type="http://schemas.openxmlformats.org/officeDocument/2006/relationships/slideLayout" Target="../slideLayouts/slideLayout761.xml"/><Relationship Id="rId10" Type="http://schemas.openxmlformats.org/officeDocument/2006/relationships/slideLayout" Target="../slideLayouts/slideLayout762.xml"/></Relationships>
</file>

<file path=ppt/slideMasters/_rels/slideMaster7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5.xml"/><Relationship Id="rId12" Type="http://schemas.openxmlformats.org/officeDocument/2006/relationships/slideLayout" Target="../slideLayouts/slideLayout776.xml"/><Relationship Id="rId13" Type="http://schemas.openxmlformats.org/officeDocument/2006/relationships/theme" Target="../theme/theme71.xml"/><Relationship Id="rId1" Type="http://schemas.openxmlformats.org/officeDocument/2006/relationships/slideLayout" Target="../slideLayouts/slideLayout765.xml"/><Relationship Id="rId2" Type="http://schemas.openxmlformats.org/officeDocument/2006/relationships/slideLayout" Target="../slideLayouts/slideLayout766.xml"/><Relationship Id="rId3" Type="http://schemas.openxmlformats.org/officeDocument/2006/relationships/slideLayout" Target="../slideLayouts/slideLayout767.xml"/><Relationship Id="rId4" Type="http://schemas.openxmlformats.org/officeDocument/2006/relationships/slideLayout" Target="../slideLayouts/slideLayout768.xml"/><Relationship Id="rId5" Type="http://schemas.openxmlformats.org/officeDocument/2006/relationships/slideLayout" Target="../slideLayouts/slideLayout769.xml"/><Relationship Id="rId6" Type="http://schemas.openxmlformats.org/officeDocument/2006/relationships/slideLayout" Target="../slideLayouts/slideLayout770.xml"/><Relationship Id="rId7" Type="http://schemas.openxmlformats.org/officeDocument/2006/relationships/slideLayout" Target="../slideLayouts/slideLayout771.xml"/><Relationship Id="rId8" Type="http://schemas.openxmlformats.org/officeDocument/2006/relationships/slideLayout" Target="../slideLayouts/slideLayout772.xml"/><Relationship Id="rId9" Type="http://schemas.openxmlformats.org/officeDocument/2006/relationships/slideLayout" Target="../slideLayouts/slideLayout773.xml"/><Relationship Id="rId10" Type="http://schemas.openxmlformats.org/officeDocument/2006/relationships/slideLayout" Target="../slideLayouts/slideLayout774.xml"/></Relationships>
</file>

<file path=ppt/slideMasters/_rels/slideMaster7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7.xml"/><Relationship Id="rId12" Type="http://schemas.openxmlformats.org/officeDocument/2006/relationships/theme" Target="../theme/theme7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77.xml"/><Relationship Id="rId2" Type="http://schemas.openxmlformats.org/officeDocument/2006/relationships/slideLayout" Target="../slideLayouts/slideLayout778.xml"/><Relationship Id="rId3" Type="http://schemas.openxmlformats.org/officeDocument/2006/relationships/slideLayout" Target="../slideLayouts/slideLayout779.xml"/><Relationship Id="rId4" Type="http://schemas.openxmlformats.org/officeDocument/2006/relationships/slideLayout" Target="../slideLayouts/slideLayout780.xml"/><Relationship Id="rId5" Type="http://schemas.openxmlformats.org/officeDocument/2006/relationships/slideLayout" Target="../slideLayouts/slideLayout781.xml"/><Relationship Id="rId6" Type="http://schemas.openxmlformats.org/officeDocument/2006/relationships/slideLayout" Target="../slideLayouts/slideLayout782.xml"/><Relationship Id="rId7" Type="http://schemas.openxmlformats.org/officeDocument/2006/relationships/slideLayout" Target="../slideLayouts/slideLayout783.xml"/><Relationship Id="rId8" Type="http://schemas.openxmlformats.org/officeDocument/2006/relationships/slideLayout" Target="../slideLayouts/slideLayout784.xml"/><Relationship Id="rId9" Type="http://schemas.openxmlformats.org/officeDocument/2006/relationships/slideLayout" Target="../slideLayouts/slideLayout785.xml"/><Relationship Id="rId10" Type="http://schemas.openxmlformats.org/officeDocument/2006/relationships/slideLayout" Target="../slideLayouts/slideLayout786.xml"/></Relationships>
</file>

<file path=ppt/slideMasters/_rels/slideMaster7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8.xml"/><Relationship Id="rId12" Type="http://schemas.openxmlformats.org/officeDocument/2006/relationships/theme" Target="../theme/theme7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88.xml"/><Relationship Id="rId2" Type="http://schemas.openxmlformats.org/officeDocument/2006/relationships/slideLayout" Target="../slideLayouts/slideLayout789.xml"/><Relationship Id="rId3" Type="http://schemas.openxmlformats.org/officeDocument/2006/relationships/slideLayout" Target="../slideLayouts/slideLayout790.xml"/><Relationship Id="rId4" Type="http://schemas.openxmlformats.org/officeDocument/2006/relationships/slideLayout" Target="../slideLayouts/slideLayout791.xml"/><Relationship Id="rId5" Type="http://schemas.openxmlformats.org/officeDocument/2006/relationships/slideLayout" Target="../slideLayouts/slideLayout792.xml"/><Relationship Id="rId6" Type="http://schemas.openxmlformats.org/officeDocument/2006/relationships/slideLayout" Target="../slideLayouts/slideLayout793.xml"/><Relationship Id="rId7" Type="http://schemas.openxmlformats.org/officeDocument/2006/relationships/slideLayout" Target="../slideLayouts/slideLayout794.xml"/><Relationship Id="rId8" Type="http://schemas.openxmlformats.org/officeDocument/2006/relationships/slideLayout" Target="../slideLayouts/slideLayout795.xml"/><Relationship Id="rId9" Type="http://schemas.openxmlformats.org/officeDocument/2006/relationships/slideLayout" Target="../slideLayouts/slideLayout796.xml"/><Relationship Id="rId10" Type="http://schemas.openxmlformats.org/officeDocument/2006/relationships/slideLayout" Target="../slideLayouts/slideLayout797.xml"/></Relationships>
</file>

<file path=ppt/slideMasters/_rels/slideMaster7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9.xml"/><Relationship Id="rId12" Type="http://schemas.openxmlformats.org/officeDocument/2006/relationships/theme" Target="../theme/theme7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99.xml"/><Relationship Id="rId2" Type="http://schemas.openxmlformats.org/officeDocument/2006/relationships/slideLayout" Target="../slideLayouts/slideLayout800.xml"/><Relationship Id="rId3" Type="http://schemas.openxmlformats.org/officeDocument/2006/relationships/slideLayout" Target="../slideLayouts/slideLayout801.xml"/><Relationship Id="rId4" Type="http://schemas.openxmlformats.org/officeDocument/2006/relationships/slideLayout" Target="../slideLayouts/slideLayout802.xml"/><Relationship Id="rId5" Type="http://schemas.openxmlformats.org/officeDocument/2006/relationships/slideLayout" Target="../slideLayouts/slideLayout803.xml"/><Relationship Id="rId6" Type="http://schemas.openxmlformats.org/officeDocument/2006/relationships/slideLayout" Target="../slideLayouts/slideLayout804.xml"/><Relationship Id="rId7" Type="http://schemas.openxmlformats.org/officeDocument/2006/relationships/slideLayout" Target="../slideLayouts/slideLayout805.xml"/><Relationship Id="rId8" Type="http://schemas.openxmlformats.org/officeDocument/2006/relationships/slideLayout" Target="../slideLayouts/slideLayout806.xml"/><Relationship Id="rId9" Type="http://schemas.openxmlformats.org/officeDocument/2006/relationships/slideLayout" Target="../slideLayouts/slideLayout807.xml"/><Relationship Id="rId10" Type="http://schemas.openxmlformats.org/officeDocument/2006/relationships/slideLayout" Target="../slideLayouts/slideLayout808.xml"/></Relationships>
</file>

<file path=ppt/slideMasters/_rels/slideMaster7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0.xml"/><Relationship Id="rId12" Type="http://schemas.openxmlformats.org/officeDocument/2006/relationships/theme" Target="../theme/theme7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10.xml"/><Relationship Id="rId2" Type="http://schemas.openxmlformats.org/officeDocument/2006/relationships/slideLayout" Target="../slideLayouts/slideLayout811.xml"/><Relationship Id="rId3" Type="http://schemas.openxmlformats.org/officeDocument/2006/relationships/slideLayout" Target="../slideLayouts/slideLayout812.xml"/><Relationship Id="rId4" Type="http://schemas.openxmlformats.org/officeDocument/2006/relationships/slideLayout" Target="../slideLayouts/slideLayout813.xml"/><Relationship Id="rId5" Type="http://schemas.openxmlformats.org/officeDocument/2006/relationships/slideLayout" Target="../slideLayouts/slideLayout814.xml"/><Relationship Id="rId6" Type="http://schemas.openxmlformats.org/officeDocument/2006/relationships/slideLayout" Target="../slideLayouts/slideLayout815.xml"/><Relationship Id="rId7" Type="http://schemas.openxmlformats.org/officeDocument/2006/relationships/slideLayout" Target="../slideLayouts/slideLayout816.xml"/><Relationship Id="rId8" Type="http://schemas.openxmlformats.org/officeDocument/2006/relationships/slideLayout" Target="../slideLayouts/slideLayout817.xml"/><Relationship Id="rId9" Type="http://schemas.openxmlformats.org/officeDocument/2006/relationships/slideLayout" Target="../slideLayouts/slideLayout818.xml"/><Relationship Id="rId10" Type="http://schemas.openxmlformats.org/officeDocument/2006/relationships/slideLayout" Target="../slideLayouts/slideLayout819.xml"/></Relationships>
</file>

<file path=ppt/slideMasters/_rels/slideMaster7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1.xml"/><Relationship Id="rId12" Type="http://schemas.openxmlformats.org/officeDocument/2006/relationships/theme" Target="../theme/theme7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21.xml"/><Relationship Id="rId2" Type="http://schemas.openxmlformats.org/officeDocument/2006/relationships/slideLayout" Target="../slideLayouts/slideLayout822.xml"/><Relationship Id="rId3" Type="http://schemas.openxmlformats.org/officeDocument/2006/relationships/slideLayout" Target="../slideLayouts/slideLayout823.xml"/><Relationship Id="rId4" Type="http://schemas.openxmlformats.org/officeDocument/2006/relationships/slideLayout" Target="../slideLayouts/slideLayout824.xml"/><Relationship Id="rId5" Type="http://schemas.openxmlformats.org/officeDocument/2006/relationships/slideLayout" Target="../slideLayouts/slideLayout825.xml"/><Relationship Id="rId6" Type="http://schemas.openxmlformats.org/officeDocument/2006/relationships/slideLayout" Target="../slideLayouts/slideLayout826.xml"/><Relationship Id="rId7" Type="http://schemas.openxmlformats.org/officeDocument/2006/relationships/slideLayout" Target="../slideLayouts/slideLayout827.xml"/><Relationship Id="rId8" Type="http://schemas.openxmlformats.org/officeDocument/2006/relationships/slideLayout" Target="../slideLayouts/slideLayout828.xml"/><Relationship Id="rId9" Type="http://schemas.openxmlformats.org/officeDocument/2006/relationships/slideLayout" Target="../slideLayouts/slideLayout829.xml"/><Relationship Id="rId10" Type="http://schemas.openxmlformats.org/officeDocument/2006/relationships/slideLayout" Target="../slideLayouts/slideLayout830.xml"/></Relationships>
</file>

<file path=ppt/slideMasters/_rels/slideMaster7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2.xml"/><Relationship Id="rId12" Type="http://schemas.openxmlformats.org/officeDocument/2006/relationships/theme" Target="../theme/theme7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32.xml"/><Relationship Id="rId2" Type="http://schemas.openxmlformats.org/officeDocument/2006/relationships/slideLayout" Target="../slideLayouts/slideLayout833.xml"/><Relationship Id="rId3" Type="http://schemas.openxmlformats.org/officeDocument/2006/relationships/slideLayout" Target="../slideLayouts/slideLayout834.xml"/><Relationship Id="rId4" Type="http://schemas.openxmlformats.org/officeDocument/2006/relationships/slideLayout" Target="../slideLayouts/slideLayout835.xml"/><Relationship Id="rId5" Type="http://schemas.openxmlformats.org/officeDocument/2006/relationships/slideLayout" Target="../slideLayouts/slideLayout836.xml"/><Relationship Id="rId6" Type="http://schemas.openxmlformats.org/officeDocument/2006/relationships/slideLayout" Target="../slideLayouts/slideLayout837.xml"/><Relationship Id="rId7" Type="http://schemas.openxmlformats.org/officeDocument/2006/relationships/slideLayout" Target="../slideLayouts/slideLayout838.xml"/><Relationship Id="rId8" Type="http://schemas.openxmlformats.org/officeDocument/2006/relationships/slideLayout" Target="../slideLayouts/slideLayout839.xml"/><Relationship Id="rId9" Type="http://schemas.openxmlformats.org/officeDocument/2006/relationships/slideLayout" Target="../slideLayouts/slideLayout840.xml"/><Relationship Id="rId10" Type="http://schemas.openxmlformats.org/officeDocument/2006/relationships/slideLayout" Target="../slideLayouts/slideLayout841.xml"/></Relationships>
</file>

<file path=ppt/slideMasters/_rels/slideMaster7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3.xml"/><Relationship Id="rId12" Type="http://schemas.openxmlformats.org/officeDocument/2006/relationships/theme" Target="../theme/theme7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43.xml"/><Relationship Id="rId2" Type="http://schemas.openxmlformats.org/officeDocument/2006/relationships/slideLayout" Target="../slideLayouts/slideLayout844.xml"/><Relationship Id="rId3" Type="http://schemas.openxmlformats.org/officeDocument/2006/relationships/slideLayout" Target="../slideLayouts/slideLayout845.xml"/><Relationship Id="rId4" Type="http://schemas.openxmlformats.org/officeDocument/2006/relationships/slideLayout" Target="../slideLayouts/slideLayout846.xml"/><Relationship Id="rId5" Type="http://schemas.openxmlformats.org/officeDocument/2006/relationships/slideLayout" Target="../slideLayouts/slideLayout847.xml"/><Relationship Id="rId6" Type="http://schemas.openxmlformats.org/officeDocument/2006/relationships/slideLayout" Target="../slideLayouts/slideLayout848.xml"/><Relationship Id="rId7" Type="http://schemas.openxmlformats.org/officeDocument/2006/relationships/slideLayout" Target="../slideLayouts/slideLayout849.xml"/><Relationship Id="rId8" Type="http://schemas.openxmlformats.org/officeDocument/2006/relationships/slideLayout" Target="../slideLayouts/slideLayout850.xml"/><Relationship Id="rId9" Type="http://schemas.openxmlformats.org/officeDocument/2006/relationships/slideLayout" Target="../slideLayouts/slideLayout851.xml"/><Relationship Id="rId10" Type="http://schemas.openxmlformats.org/officeDocument/2006/relationships/slideLayout" Target="../slideLayouts/slideLayout852.xml"/></Relationships>
</file>

<file path=ppt/slideMasters/_rels/slideMaster7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4.xml"/><Relationship Id="rId12" Type="http://schemas.openxmlformats.org/officeDocument/2006/relationships/theme" Target="../theme/theme79.xml"/><Relationship Id="rId1" Type="http://schemas.openxmlformats.org/officeDocument/2006/relationships/slideLayout" Target="../slideLayouts/slideLayout854.xml"/><Relationship Id="rId2" Type="http://schemas.openxmlformats.org/officeDocument/2006/relationships/slideLayout" Target="../slideLayouts/slideLayout855.xml"/><Relationship Id="rId3" Type="http://schemas.openxmlformats.org/officeDocument/2006/relationships/slideLayout" Target="../slideLayouts/slideLayout856.xml"/><Relationship Id="rId4" Type="http://schemas.openxmlformats.org/officeDocument/2006/relationships/slideLayout" Target="../slideLayouts/slideLayout857.xml"/><Relationship Id="rId5" Type="http://schemas.openxmlformats.org/officeDocument/2006/relationships/slideLayout" Target="../slideLayouts/slideLayout858.xml"/><Relationship Id="rId6" Type="http://schemas.openxmlformats.org/officeDocument/2006/relationships/slideLayout" Target="../slideLayouts/slideLayout859.xml"/><Relationship Id="rId7" Type="http://schemas.openxmlformats.org/officeDocument/2006/relationships/slideLayout" Target="../slideLayouts/slideLayout860.xml"/><Relationship Id="rId8" Type="http://schemas.openxmlformats.org/officeDocument/2006/relationships/slideLayout" Target="../slideLayouts/slideLayout861.xml"/><Relationship Id="rId9" Type="http://schemas.openxmlformats.org/officeDocument/2006/relationships/slideLayout" Target="../slideLayouts/slideLayout862.xml"/><Relationship Id="rId10" Type="http://schemas.openxmlformats.org/officeDocument/2006/relationships/slideLayout" Target="../slideLayouts/slideLayout863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5.xml"/><Relationship Id="rId12" Type="http://schemas.openxmlformats.org/officeDocument/2006/relationships/slideLayout" Target="../slideLayouts/slideLayout876.xml"/><Relationship Id="rId13" Type="http://schemas.openxmlformats.org/officeDocument/2006/relationships/theme" Target="../theme/theme80.xml"/><Relationship Id="rId1" Type="http://schemas.openxmlformats.org/officeDocument/2006/relationships/slideLayout" Target="../slideLayouts/slideLayout865.xml"/><Relationship Id="rId2" Type="http://schemas.openxmlformats.org/officeDocument/2006/relationships/slideLayout" Target="../slideLayouts/slideLayout866.xml"/><Relationship Id="rId3" Type="http://schemas.openxmlformats.org/officeDocument/2006/relationships/slideLayout" Target="../slideLayouts/slideLayout867.xml"/><Relationship Id="rId4" Type="http://schemas.openxmlformats.org/officeDocument/2006/relationships/slideLayout" Target="../slideLayouts/slideLayout868.xml"/><Relationship Id="rId5" Type="http://schemas.openxmlformats.org/officeDocument/2006/relationships/slideLayout" Target="../slideLayouts/slideLayout869.xml"/><Relationship Id="rId6" Type="http://schemas.openxmlformats.org/officeDocument/2006/relationships/slideLayout" Target="../slideLayouts/slideLayout870.xml"/><Relationship Id="rId7" Type="http://schemas.openxmlformats.org/officeDocument/2006/relationships/slideLayout" Target="../slideLayouts/slideLayout871.xml"/><Relationship Id="rId8" Type="http://schemas.openxmlformats.org/officeDocument/2006/relationships/slideLayout" Target="../slideLayouts/slideLayout872.xml"/><Relationship Id="rId9" Type="http://schemas.openxmlformats.org/officeDocument/2006/relationships/slideLayout" Target="../slideLayouts/slideLayout873.xml"/><Relationship Id="rId10" Type="http://schemas.openxmlformats.org/officeDocument/2006/relationships/slideLayout" Target="../slideLayouts/slideLayout874.xml"/></Relationships>
</file>

<file path=ppt/slideMasters/_rels/slideMaster8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7.xml"/><Relationship Id="rId12" Type="http://schemas.openxmlformats.org/officeDocument/2006/relationships/theme" Target="../theme/theme81.xml"/><Relationship Id="rId1" Type="http://schemas.openxmlformats.org/officeDocument/2006/relationships/slideLayout" Target="../slideLayouts/slideLayout877.xml"/><Relationship Id="rId2" Type="http://schemas.openxmlformats.org/officeDocument/2006/relationships/slideLayout" Target="../slideLayouts/slideLayout878.xml"/><Relationship Id="rId3" Type="http://schemas.openxmlformats.org/officeDocument/2006/relationships/slideLayout" Target="../slideLayouts/slideLayout879.xml"/><Relationship Id="rId4" Type="http://schemas.openxmlformats.org/officeDocument/2006/relationships/slideLayout" Target="../slideLayouts/slideLayout880.xml"/><Relationship Id="rId5" Type="http://schemas.openxmlformats.org/officeDocument/2006/relationships/slideLayout" Target="../slideLayouts/slideLayout881.xml"/><Relationship Id="rId6" Type="http://schemas.openxmlformats.org/officeDocument/2006/relationships/slideLayout" Target="../slideLayouts/slideLayout882.xml"/><Relationship Id="rId7" Type="http://schemas.openxmlformats.org/officeDocument/2006/relationships/slideLayout" Target="../slideLayouts/slideLayout883.xml"/><Relationship Id="rId8" Type="http://schemas.openxmlformats.org/officeDocument/2006/relationships/slideLayout" Target="../slideLayouts/slideLayout884.xml"/><Relationship Id="rId9" Type="http://schemas.openxmlformats.org/officeDocument/2006/relationships/slideLayout" Target="../slideLayouts/slideLayout885.xml"/><Relationship Id="rId10" Type="http://schemas.openxmlformats.org/officeDocument/2006/relationships/slideLayout" Target="../slideLayouts/slideLayout886.xml"/></Relationships>
</file>

<file path=ppt/slideMasters/_rels/slideMaster8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8.xml"/><Relationship Id="rId12" Type="http://schemas.openxmlformats.org/officeDocument/2006/relationships/theme" Target="../theme/theme82.xml"/><Relationship Id="rId1" Type="http://schemas.openxmlformats.org/officeDocument/2006/relationships/slideLayout" Target="../slideLayouts/slideLayout888.xml"/><Relationship Id="rId2" Type="http://schemas.openxmlformats.org/officeDocument/2006/relationships/slideLayout" Target="../slideLayouts/slideLayout889.xml"/><Relationship Id="rId3" Type="http://schemas.openxmlformats.org/officeDocument/2006/relationships/slideLayout" Target="../slideLayouts/slideLayout890.xml"/><Relationship Id="rId4" Type="http://schemas.openxmlformats.org/officeDocument/2006/relationships/slideLayout" Target="../slideLayouts/slideLayout891.xml"/><Relationship Id="rId5" Type="http://schemas.openxmlformats.org/officeDocument/2006/relationships/slideLayout" Target="../slideLayouts/slideLayout892.xml"/><Relationship Id="rId6" Type="http://schemas.openxmlformats.org/officeDocument/2006/relationships/slideLayout" Target="../slideLayouts/slideLayout893.xml"/><Relationship Id="rId7" Type="http://schemas.openxmlformats.org/officeDocument/2006/relationships/slideLayout" Target="../slideLayouts/slideLayout894.xml"/><Relationship Id="rId8" Type="http://schemas.openxmlformats.org/officeDocument/2006/relationships/slideLayout" Target="../slideLayouts/slideLayout895.xml"/><Relationship Id="rId9" Type="http://schemas.openxmlformats.org/officeDocument/2006/relationships/slideLayout" Target="../slideLayouts/slideLayout896.xml"/><Relationship Id="rId10" Type="http://schemas.openxmlformats.org/officeDocument/2006/relationships/slideLayout" Target="../slideLayouts/slideLayout897.xml"/></Relationships>
</file>

<file path=ppt/slideMasters/_rels/slideMaster8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9.xml"/><Relationship Id="rId12" Type="http://schemas.openxmlformats.org/officeDocument/2006/relationships/slideLayout" Target="../slideLayouts/slideLayout910.xml"/><Relationship Id="rId13" Type="http://schemas.openxmlformats.org/officeDocument/2006/relationships/theme" Target="../theme/theme83.xml"/><Relationship Id="rId1" Type="http://schemas.openxmlformats.org/officeDocument/2006/relationships/slideLayout" Target="../slideLayouts/slideLayout899.xml"/><Relationship Id="rId2" Type="http://schemas.openxmlformats.org/officeDocument/2006/relationships/slideLayout" Target="../slideLayouts/slideLayout900.xml"/><Relationship Id="rId3" Type="http://schemas.openxmlformats.org/officeDocument/2006/relationships/slideLayout" Target="../slideLayouts/slideLayout901.xml"/><Relationship Id="rId4" Type="http://schemas.openxmlformats.org/officeDocument/2006/relationships/slideLayout" Target="../slideLayouts/slideLayout902.xml"/><Relationship Id="rId5" Type="http://schemas.openxmlformats.org/officeDocument/2006/relationships/slideLayout" Target="../slideLayouts/slideLayout903.xml"/><Relationship Id="rId6" Type="http://schemas.openxmlformats.org/officeDocument/2006/relationships/slideLayout" Target="../slideLayouts/slideLayout904.xml"/><Relationship Id="rId7" Type="http://schemas.openxmlformats.org/officeDocument/2006/relationships/slideLayout" Target="../slideLayouts/slideLayout905.xml"/><Relationship Id="rId8" Type="http://schemas.openxmlformats.org/officeDocument/2006/relationships/slideLayout" Target="../slideLayouts/slideLayout906.xml"/><Relationship Id="rId9" Type="http://schemas.openxmlformats.org/officeDocument/2006/relationships/slideLayout" Target="../slideLayouts/slideLayout907.xml"/><Relationship Id="rId10" Type="http://schemas.openxmlformats.org/officeDocument/2006/relationships/slideLayout" Target="../slideLayouts/slideLayout908.xml"/></Relationships>
</file>

<file path=ppt/slideMasters/_rels/slideMaster8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1.xml"/><Relationship Id="rId12" Type="http://schemas.openxmlformats.org/officeDocument/2006/relationships/theme" Target="../theme/theme8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11.xml"/><Relationship Id="rId2" Type="http://schemas.openxmlformats.org/officeDocument/2006/relationships/slideLayout" Target="../slideLayouts/slideLayout912.xml"/><Relationship Id="rId3" Type="http://schemas.openxmlformats.org/officeDocument/2006/relationships/slideLayout" Target="../slideLayouts/slideLayout913.xml"/><Relationship Id="rId4" Type="http://schemas.openxmlformats.org/officeDocument/2006/relationships/slideLayout" Target="../slideLayouts/slideLayout914.xml"/><Relationship Id="rId5" Type="http://schemas.openxmlformats.org/officeDocument/2006/relationships/slideLayout" Target="../slideLayouts/slideLayout915.xml"/><Relationship Id="rId6" Type="http://schemas.openxmlformats.org/officeDocument/2006/relationships/slideLayout" Target="../slideLayouts/slideLayout916.xml"/><Relationship Id="rId7" Type="http://schemas.openxmlformats.org/officeDocument/2006/relationships/slideLayout" Target="../slideLayouts/slideLayout917.xml"/><Relationship Id="rId8" Type="http://schemas.openxmlformats.org/officeDocument/2006/relationships/slideLayout" Target="../slideLayouts/slideLayout918.xml"/><Relationship Id="rId9" Type="http://schemas.openxmlformats.org/officeDocument/2006/relationships/slideLayout" Target="../slideLayouts/slideLayout919.xml"/><Relationship Id="rId10" Type="http://schemas.openxmlformats.org/officeDocument/2006/relationships/slideLayout" Target="../slideLayouts/slideLayout920.xml"/></Relationships>
</file>

<file path=ppt/slideMasters/_rels/slideMaster8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2.xml"/><Relationship Id="rId12" Type="http://schemas.openxmlformats.org/officeDocument/2006/relationships/theme" Target="../theme/theme8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2.xml"/><Relationship Id="rId2" Type="http://schemas.openxmlformats.org/officeDocument/2006/relationships/slideLayout" Target="../slideLayouts/slideLayout923.xml"/><Relationship Id="rId3" Type="http://schemas.openxmlformats.org/officeDocument/2006/relationships/slideLayout" Target="../slideLayouts/slideLayout924.xml"/><Relationship Id="rId4" Type="http://schemas.openxmlformats.org/officeDocument/2006/relationships/slideLayout" Target="../slideLayouts/slideLayout925.xml"/><Relationship Id="rId5" Type="http://schemas.openxmlformats.org/officeDocument/2006/relationships/slideLayout" Target="../slideLayouts/slideLayout926.xml"/><Relationship Id="rId6" Type="http://schemas.openxmlformats.org/officeDocument/2006/relationships/slideLayout" Target="../slideLayouts/slideLayout927.xml"/><Relationship Id="rId7" Type="http://schemas.openxmlformats.org/officeDocument/2006/relationships/slideLayout" Target="../slideLayouts/slideLayout928.xml"/><Relationship Id="rId8" Type="http://schemas.openxmlformats.org/officeDocument/2006/relationships/slideLayout" Target="../slideLayouts/slideLayout929.xml"/><Relationship Id="rId9" Type="http://schemas.openxmlformats.org/officeDocument/2006/relationships/slideLayout" Target="../slideLayouts/slideLayout930.xml"/><Relationship Id="rId10" Type="http://schemas.openxmlformats.org/officeDocument/2006/relationships/slideLayout" Target="../slideLayouts/slideLayout931.xml"/></Relationships>
</file>

<file path=ppt/slideMasters/_rels/slideMaster8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3.xml"/><Relationship Id="rId12" Type="http://schemas.openxmlformats.org/officeDocument/2006/relationships/theme" Target="../theme/theme86.xml"/><Relationship Id="rId1" Type="http://schemas.openxmlformats.org/officeDocument/2006/relationships/slideLayout" Target="../slideLayouts/slideLayout933.xml"/><Relationship Id="rId2" Type="http://schemas.openxmlformats.org/officeDocument/2006/relationships/slideLayout" Target="../slideLayouts/slideLayout934.xml"/><Relationship Id="rId3" Type="http://schemas.openxmlformats.org/officeDocument/2006/relationships/slideLayout" Target="../slideLayouts/slideLayout935.xml"/><Relationship Id="rId4" Type="http://schemas.openxmlformats.org/officeDocument/2006/relationships/slideLayout" Target="../slideLayouts/slideLayout936.xml"/><Relationship Id="rId5" Type="http://schemas.openxmlformats.org/officeDocument/2006/relationships/slideLayout" Target="../slideLayouts/slideLayout937.xml"/><Relationship Id="rId6" Type="http://schemas.openxmlformats.org/officeDocument/2006/relationships/slideLayout" Target="../slideLayouts/slideLayout938.xml"/><Relationship Id="rId7" Type="http://schemas.openxmlformats.org/officeDocument/2006/relationships/slideLayout" Target="../slideLayouts/slideLayout939.xml"/><Relationship Id="rId8" Type="http://schemas.openxmlformats.org/officeDocument/2006/relationships/slideLayout" Target="../slideLayouts/slideLayout940.xml"/><Relationship Id="rId9" Type="http://schemas.openxmlformats.org/officeDocument/2006/relationships/slideLayout" Target="../slideLayouts/slideLayout941.xml"/><Relationship Id="rId10" Type="http://schemas.openxmlformats.org/officeDocument/2006/relationships/slideLayout" Target="../slideLayouts/slideLayout942.xml"/></Relationships>
</file>

<file path=ppt/slideMasters/_rels/slideMaster8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4.xml"/><Relationship Id="rId12" Type="http://schemas.openxmlformats.org/officeDocument/2006/relationships/theme" Target="../theme/theme87.xml"/><Relationship Id="rId1" Type="http://schemas.openxmlformats.org/officeDocument/2006/relationships/slideLayout" Target="../slideLayouts/slideLayout944.xml"/><Relationship Id="rId2" Type="http://schemas.openxmlformats.org/officeDocument/2006/relationships/slideLayout" Target="../slideLayouts/slideLayout945.xml"/><Relationship Id="rId3" Type="http://schemas.openxmlformats.org/officeDocument/2006/relationships/slideLayout" Target="../slideLayouts/slideLayout946.xml"/><Relationship Id="rId4" Type="http://schemas.openxmlformats.org/officeDocument/2006/relationships/slideLayout" Target="../slideLayouts/slideLayout947.xml"/><Relationship Id="rId5" Type="http://schemas.openxmlformats.org/officeDocument/2006/relationships/slideLayout" Target="../slideLayouts/slideLayout948.xml"/><Relationship Id="rId6" Type="http://schemas.openxmlformats.org/officeDocument/2006/relationships/slideLayout" Target="../slideLayouts/slideLayout949.xml"/><Relationship Id="rId7" Type="http://schemas.openxmlformats.org/officeDocument/2006/relationships/slideLayout" Target="../slideLayouts/slideLayout950.xml"/><Relationship Id="rId8" Type="http://schemas.openxmlformats.org/officeDocument/2006/relationships/slideLayout" Target="../slideLayouts/slideLayout951.xml"/><Relationship Id="rId9" Type="http://schemas.openxmlformats.org/officeDocument/2006/relationships/slideLayout" Target="../slideLayouts/slideLayout952.xml"/><Relationship Id="rId10" Type="http://schemas.openxmlformats.org/officeDocument/2006/relationships/slideLayout" Target="../slideLayouts/slideLayout953.xml"/></Relationships>
</file>

<file path=ppt/slideMasters/_rels/slideMaster8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5.xml"/><Relationship Id="rId12" Type="http://schemas.openxmlformats.org/officeDocument/2006/relationships/theme" Target="../theme/theme88.xml"/><Relationship Id="rId1" Type="http://schemas.openxmlformats.org/officeDocument/2006/relationships/slideLayout" Target="../slideLayouts/slideLayout955.xml"/><Relationship Id="rId2" Type="http://schemas.openxmlformats.org/officeDocument/2006/relationships/slideLayout" Target="../slideLayouts/slideLayout956.xml"/><Relationship Id="rId3" Type="http://schemas.openxmlformats.org/officeDocument/2006/relationships/slideLayout" Target="../slideLayouts/slideLayout957.xml"/><Relationship Id="rId4" Type="http://schemas.openxmlformats.org/officeDocument/2006/relationships/slideLayout" Target="../slideLayouts/slideLayout958.xml"/><Relationship Id="rId5" Type="http://schemas.openxmlformats.org/officeDocument/2006/relationships/slideLayout" Target="../slideLayouts/slideLayout959.xml"/><Relationship Id="rId6" Type="http://schemas.openxmlformats.org/officeDocument/2006/relationships/slideLayout" Target="../slideLayouts/slideLayout960.xml"/><Relationship Id="rId7" Type="http://schemas.openxmlformats.org/officeDocument/2006/relationships/slideLayout" Target="../slideLayouts/slideLayout961.xml"/><Relationship Id="rId8" Type="http://schemas.openxmlformats.org/officeDocument/2006/relationships/slideLayout" Target="../slideLayouts/slideLayout962.xml"/><Relationship Id="rId9" Type="http://schemas.openxmlformats.org/officeDocument/2006/relationships/slideLayout" Target="../slideLayouts/slideLayout963.xml"/><Relationship Id="rId10" Type="http://schemas.openxmlformats.org/officeDocument/2006/relationships/slideLayout" Target="../slideLayouts/slideLayout964.xml"/></Relationships>
</file>

<file path=ppt/slideMasters/_rels/slideMaster8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6.xml"/><Relationship Id="rId12" Type="http://schemas.openxmlformats.org/officeDocument/2006/relationships/theme" Target="../theme/theme8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66.xml"/><Relationship Id="rId2" Type="http://schemas.openxmlformats.org/officeDocument/2006/relationships/slideLayout" Target="../slideLayouts/slideLayout967.xml"/><Relationship Id="rId3" Type="http://schemas.openxmlformats.org/officeDocument/2006/relationships/slideLayout" Target="../slideLayouts/slideLayout968.xml"/><Relationship Id="rId4" Type="http://schemas.openxmlformats.org/officeDocument/2006/relationships/slideLayout" Target="../slideLayouts/slideLayout969.xml"/><Relationship Id="rId5" Type="http://schemas.openxmlformats.org/officeDocument/2006/relationships/slideLayout" Target="../slideLayouts/slideLayout970.xml"/><Relationship Id="rId6" Type="http://schemas.openxmlformats.org/officeDocument/2006/relationships/slideLayout" Target="../slideLayouts/slideLayout971.xml"/><Relationship Id="rId7" Type="http://schemas.openxmlformats.org/officeDocument/2006/relationships/slideLayout" Target="../slideLayouts/slideLayout972.xml"/><Relationship Id="rId8" Type="http://schemas.openxmlformats.org/officeDocument/2006/relationships/slideLayout" Target="../slideLayouts/slideLayout973.xml"/><Relationship Id="rId9" Type="http://schemas.openxmlformats.org/officeDocument/2006/relationships/slideLayout" Target="../slideLayouts/slideLayout974.xml"/><Relationship Id="rId10" Type="http://schemas.openxmlformats.org/officeDocument/2006/relationships/slideLayout" Target="../slideLayouts/slideLayout975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1.xml"/><Relationship Id="rId15" Type="http://schemas.openxmlformats.org/officeDocument/2006/relationships/theme" Target="../theme/theme9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7.xml"/><Relationship Id="rId12" Type="http://schemas.openxmlformats.org/officeDocument/2006/relationships/slideLayout" Target="../slideLayouts/slideLayout988.xml"/><Relationship Id="rId13" Type="http://schemas.openxmlformats.org/officeDocument/2006/relationships/theme" Target="../theme/theme90.xml"/><Relationship Id="rId1" Type="http://schemas.openxmlformats.org/officeDocument/2006/relationships/slideLayout" Target="../slideLayouts/slideLayout977.xml"/><Relationship Id="rId2" Type="http://schemas.openxmlformats.org/officeDocument/2006/relationships/slideLayout" Target="../slideLayouts/slideLayout978.xml"/><Relationship Id="rId3" Type="http://schemas.openxmlformats.org/officeDocument/2006/relationships/slideLayout" Target="../slideLayouts/slideLayout979.xml"/><Relationship Id="rId4" Type="http://schemas.openxmlformats.org/officeDocument/2006/relationships/slideLayout" Target="../slideLayouts/slideLayout980.xml"/><Relationship Id="rId5" Type="http://schemas.openxmlformats.org/officeDocument/2006/relationships/slideLayout" Target="../slideLayouts/slideLayout981.xml"/><Relationship Id="rId6" Type="http://schemas.openxmlformats.org/officeDocument/2006/relationships/slideLayout" Target="../slideLayouts/slideLayout982.xml"/><Relationship Id="rId7" Type="http://schemas.openxmlformats.org/officeDocument/2006/relationships/slideLayout" Target="../slideLayouts/slideLayout983.xml"/><Relationship Id="rId8" Type="http://schemas.openxmlformats.org/officeDocument/2006/relationships/slideLayout" Target="../slideLayouts/slideLayout984.xml"/><Relationship Id="rId9" Type="http://schemas.openxmlformats.org/officeDocument/2006/relationships/slideLayout" Target="../slideLayouts/slideLayout985.xml"/><Relationship Id="rId10" Type="http://schemas.openxmlformats.org/officeDocument/2006/relationships/slideLayout" Target="../slideLayouts/slideLayout986.xml"/></Relationships>
</file>

<file path=ppt/slideMasters/_rels/slideMaster9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9.xml"/><Relationship Id="rId12" Type="http://schemas.openxmlformats.org/officeDocument/2006/relationships/theme" Target="../theme/theme9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89.xml"/><Relationship Id="rId2" Type="http://schemas.openxmlformats.org/officeDocument/2006/relationships/slideLayout" Target="../slideLayouts/slideLayout990.xml"/><Relationship Id="rId3" Type="http://schemas.openxmlformats.org/officeDocument/2006/relationships/slideLayout" Target="../slideLayouts/slideLayout991.xml"/><Relationship Id="rId4" Type="http://schemas.openxmlformats.org/officeDocument/2006/relationships/slideLayout" Target="../slideLayouts/slideLayout992.xml"/><Relationship Id="rId5" Type="http://schemas.openxmlformats.org/officeDocument/2006/relationships/slideLayout" Target="../slideLayouts/slideLayout993.xml"/><Relationship Id="rId6" Type="http://schemas.openxmlformats.org/officeDocument/2006/relationships/slideLayout" Target="../slideLayouts/slideLayout994.xml"/><Relationship Id="rId7" Type="http://schemas.openxmlformats.org/officeDocument/2006/relationships/slideLayout" Target="../slideLayouts/slideLayout995.xml"/><Relationship Id="rId8" Type="http://schemas.openxmlformats.org/officeDocument/2006/relationships/slideLayout" Target="../slideLayouts/slideLayout996.xml"/><Relationship Id="rId9" Type="http://schemas.openxmlformats.org/officeDocument/2006/relationships/slideLayout" Target="../slideLayouts/slideLayout997.xml"/><Relationship Id="rId10" Type="http://schemas.openxmlformats.org/officeDocument/2006/relationships/slideLayout" Target="../slideLayouts/slideLayout998.xml"/></Relationships>
</file>

<file path=ppt/slideMasters/_rels/slideMaster9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0.xml"/><Relationship Id="rId12" Type="http://schemas.openxmlformats.org/officeDocument/2006/relationships/theme" Target="../theme/theme9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00.xml"/><Relationship Id="rId2" Type="http://schemas.openxmlformats.org/officeDocument/2006/relationships/slideLayout" Target="../slideLayouts/slideLayout1001.xml"/><Relationship Id="rId3" Type="http://schemas.openxmlformats.org/officeDocument/2006/relationships/slideLayout" Target="../slideLayouts/slideLayout1002.xml"/><Relationship Id="rId4" Type="http://schemas.openxmlformats.org/officeDocument/2006/relationships/slideLayout" Target="../slideLayouts/slideLayout1003.xml"/><Relationship Id="rId5" Type="http://schemas.openxmlformats.org/officeDocument/2006/relationships/slideLayout" Target="../slideLayouts/slideLayout1004.xml"/><Relationship Id="rId6" Type="http://schemas.openxmlformats.org/officeDocument/2006/relationships/slideLayout" Target="../slideLayouts/slideLayout1005.xml"/><Relationship Id="rId7" Type="http://schemas.openxmlformats.org/officeDocument/2006/relationships/slideLayout" Target="../slideLayouts/slideLayout1006.xml"/><Relationship Id="rId8" Type="http://schemas.openxmlformats.org/officeDocument/2006/relationships/slideLayout" Target="../slideLayouts/slideLayout1007.xml"/><Relationship Id="rId9" Type="http://schemas.openxmlformats.org/officeDocument/2006/relationships/slideLayout" Target="../slideLayouts/slideLayout1008.xml"/><Relationship Id="rId10" Type="http://schemas.openxmlformats.org/officeDocument/2006/relationships/slideLayout" Target="../slideLayouts/slideLayout1009.xml"/></Relationships>
</file>

<file path=ppt/slideMasters/_rels/slideMaster9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1.xml"/><Relationship Id="rId12" Type="http://schemas.openxmlformats.org/officeDocument/2006/relationships/theme" Target="../theme/theme9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11.xml"/><Relationship Id="rId2" Type="http://schemas.openxmlformats.org/officeDocument/2006/relationships/slideLayout" Target="../slideLayouts/slideLayout1012.xml"/><Relationship Id="rId3" Type="http://schemas.openxmlformats.org/officeDocument/2006/relationships/slideLayout" Target="../slideLayouts/slideLayout1013.xml"/><Relationship Id="rId4" Type="http://schemas.openxmlformats.org/officeDocument/2006/relationships/slideLayout" Target="../slideLayouts/slideLayout1014.xml"/><Relationship Id="rId5" Type="http://schemas.openxmlformats.org/officeDocument/2006/relationships/slideLayout" Target="../slideLayouts/slideLayout1015.xml"/><Relationship Id="rId6" Type="http://schemas.openxmlformats.org/officeDocument/2006/relationships/slideLayout" Target="../slideLayouts/slideLayout1016.xml"/><Relationship Id="rId7" Type="http://schemas.openxmlformats.org/officeDocument/2006/relationships/slideLayout" Target="../slideLayouts/slideLayout1017.xml"/><Relationship Id="rId8" Type="http://schemas.openxmlformats.org/officeDocument/2006/relationships/slideLayout" Target="../slideLayouts/slideLayout1018.xml"/><Relationship Id="rId9" Type="http://schemas.openxmlformats.org/officeDocument/2006/relationships/slideLayout" Target="../slideLayouts/slideLayout1019.xml"/><Relationship Id="rId10" Type="http://schemas.openxmlformats.org/officeDocument/2006/relationships/slideLayout" Target="../slideLayouts/slideLayout1020.xml"/></Relationships>
</file>

<file path=ppt/slideMasters/_rels/slideMaster9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2.xml"/><Relationship Id="rId12" Type="http://schemas.openxmlformats.org/officeDocument/2006/relationships/theme" Target="../theme/theme94.xml"/><Relationship Id="rId1" Type="http://schemas.openxmlformats.org/officeDocument/2006/relationships/slideLayout" Target="../slideLayouts/slideLayout1022.xml"/><Relationship Id="rId2" Type="http://schemas.openxmlformats.org/officeDocument/2006/relationships/slideLayout" Target="../slideLayouts/slideLayout1023.xml"/><Relationship Id="rId3" Type="http://schemas.openxmlformats.org/officeDocument/2006/relationships/slideLayout" Target="../slideLayouts/slideLayout1024.xml"/><Relationship Id="rId4" Type="http://schemas.openxmlformats.org/officeDocument/2006/relationships/slideLayout" Target="../slideLayouts/slideLayout1025.xml"/><Relationship Id="rId5" Type="http://schemas.openxmlformats.org/officeDocument/2006/relationships/slideLayout" Target="../slideLayouts/slideLayout1026.xml"/><Relationship Id="rId6" Type="http://schemas.openxmlformats.org/officeDocument/2006/relationships/slideLayout" Target="../slideLayouts/slideLayout1027.xml"/><Relationship Id="rId7" Type="http://schemas.openxmlformats.org/officeDocument/2006/relationships/slideLayout" Target="../slideLayouts/slideLayout1028.xml"/><Relationship Id="rId8" Type="http://schemas.openxmlformats.org/officeDocument/2006/relationships/slideLayout" Target="../slideLayouts/slideLayout1029.xml"/><Relationship Id="rId9" Type="http://schemas.openxmlformats.org/officeDocument/2006/relationships/slideLayout" Target="../slideLayouts/slideLayout1030.xml"/><Relationship Id="rId10" Type="http://schemas.openxmlformats.org/officeDocument/2006/relationships/slideLayout" Target="../slideLayouts/slideLayout10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1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1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1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6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2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3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2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1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3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5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9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4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04" r:id="rId3"/>
    <p:sldLayoutId id="2147484805" r:id="rId4"/>
    <p:sldLayoutId id="2147484806" r:id="rId5"/>
    <p:sldLayoutId id="2147484807" r:id="rId6"/>
    <p:sldLayoutId id="2147484808" r:id="rId7"/>
    <p:sldLayoutId id="2147484809" r:id="rId8"/>
    <p:sldLayoutId id="2147484810" r:id="rId9"/>
    <p:sldLayoutId id="2147484811" r:id="rId10"/>
    <p:sldLayoutId id="214748481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33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827" r:id="rId2"/>
    <p:sldLayoutId id="2147484828" r:id="rId3"/>
    <p:sldLayoutId id="2147484829" r:id="rId4"/>
    <p:sldLayoutId id="2147484830" r:id="rId5"/>
    <p:sldLayoutId id="2147484831" r:id="rId6"/>
    <p:sldLayoutId id="2147484832" r:id="rId7"/>
    <p:sldLayoutId id="2147484833" r:id="rId8"/>
    <p:sldLayoutId id="2147484834" r:id="rId9"/>
    <p:sldLayoutId id="2147484835" r:id="rId10"/>
    <p:sldLayoutId id="214748483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1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97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4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521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3005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052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2" r:id="rId1"/>
    <p:sldLayoutId id="2147484923" r:id="rId2"/>
    <p:sldLayoutId id="2147484924" r:id="rId3"/>
    <p:sldLayoutId id="2147484925" r:id="rId4"/>
    <p:sldLayoutId id="2147484926" r:id="rId5"/>
    <p:sldLayoutId id="2147484927" r:id="rId6"/>
    <p:sldLayoutId id="2147484928" r:id="rId7"/>
    <p:sldLayoutId id="2147484929" r:id="rId8"/>
    <p:sldLayoutId id="2147484930" r:id="rId9"/>
    <p:sldLayoutId id="2147484931" r:id="rId10"/>
    <p:sldLayoutId id="214748493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3588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3450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51" r:id="rId6"/>
    <p:sldLayoutId id="2147484952" r:id="rId7"/>
    <p:sldLayoutId id="2147484953" r:id="rId8"/>
    <p:sldLayoutId id="2147484954" r:id="rId9"/>
    <p:sldLayoutId id="2147484955" r:id="rId10"/>
    <p:sldLayoutId id="21474849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8" r:id="rId1"/>
    <p:sldLayoutId id="2147484959" r:id="rId2"/>
    <p:sldLayoutId id="2147484960" r:id="rId3"/>
    <p:sldLayoutId id="2147484961" r:id="rId4"/>
    <p:sldLayoutId id="2147484962" r:id="rId5"/>
    <p:sldLayoutId id="2147484963" r:id="rId6"/>
    <p:sldLayoutId id="2147484964" r:id="rId7"/>
    <p:sldLayoutId id="2147484965" r:id="rId8"/>
    <p:sldLayoutId id="2147484966" r:id="rId9"/>
    <p:sldLayoutId id="2147484967" r:id="rId10"/>
    <p:sldLayoutId id="214748496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59C95-9F24-CC4B-832C-1D8C21792A4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2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7" r:id="rId1"/>
    <p:sldLayoutId id="2147484998" r:id="rId2"/>
    <p:sldLayoutId id="2147484999" r:id="rId3"/>
    <p:sldLayoutId id="2147485000" r:id="rId4"/>
    <p:sldLayoutId id="2147485001" r:id="rId5"/>
    <p:sldLayoutId id="2147485002" r:id="rId6"/>
    <p:sldLayoutId id="2147485003" r:id="rId7"/>
    <p:sldLayoutId id="2147485004" r:id="rId8"/>
    <p:sldLayoutId id="2147485005" r:id="rId9"/>
    <p:sldLayoutId id="2147485006" r:id="rId10"/>
    <p:sldLayoutId id="214748500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  <p:sldLayoutId id="214748508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5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7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22" r:id="rId3"/>
    <p:sldLayoutId id="2147485123" r:id="rId4"/>
    <p:sldLayoutId id="2147485124" r:id="rId5"/>
    <p:sldLayoutId id="2147485125" r:id="rId6"/>
    <p:sldLayoutId id="2147485126" r:id="rId7"/>
    <p:sldLayoutId id="2147485127" r:id="rId8"/>
    <p:sldLayoutId id="2147485128" r:id="rId9"/>
    <p:sldLayoutId id="2147485129" r:id="rId10"/>
    <p:sldLayoutId id="214748513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4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3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4" r:id="rId1"/>
    <p:sldLayoutId id="2147485145" r:id="rId2"/>
    <p:sldLayoutId id="2147485146" r:id="rId3"/>
    <p:sldLayoutId id="2147485147" r:id="rId4"/>
    <p:sldLayoutId id="2147485148" r:id="rId5"/>
    <p:sldLayoutId id="2147485149" r:id="rId6"/>
    <p:sldLayoutId id="2147485150" r:id="rId7"/>
    <p:sldLayoutId id="2147485151" r:id="rId8"/>
    <p:sldLayoutId id="2147485152" r:id="rId9"/>
    <p:sldLayoutId id="2147485153" r:id="rId10"/>
    <p:sldLayoutId id="214748515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5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8" r:id="rId1"/>
    <p:sldLayoutId id="2147485169" r:id="rId2"/>
    <p:sldLayoutId id="2147485170" r:id="rId3"/>
    <p:sldLayoutId id="2147485171" r:id="rId4"/>
    <p:sldLayoutId id="2147485172" r:id="rId5"/>
    <p:sldLayoutId id="2147485173" r:id="rId6"/>
    <p:sldLayoutId id="2147485174" r:id="rId7"/>
    <p:sldLayoutId id="2147485175" r:id="rId8"/>
    <p:sldLayoutId id="2147485176" r:id="rId9"/>
    <p:sldLayoutId id="2147485177" r:id="rId10"/>
    <p:sldLayoutId id="214748517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1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81" r:id="rId2"/>
    <p:sldLayoutId id="2147485182" r:id="rId3"/>
    <p:sldLayoutId id="2147485183" r:id="rId4"/>
    <p:sldLayoutId id="2147485184" r:id="rId5"/>
    <p:sldLayoutId id="2147485185" r:id="rId6"/>
    <p:sldLayoutId id="2147485186" r:id="rId7"/>
    <p:sldLayoutId id="2147485187" r:id="rId8"/>
    <p:sldLayoutId id="2147485188" r:id="rId9"/>
    <p:sldLayoutId id="2147485189" r:id="rId10"/>
    <p:sldLayoutId id="214748519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3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8" r:id="rId1"/>
    <p:sldLayoutId id="2147485219" r:id="rId2"/>
    <p:sldLayoutId id="2147485220" r:id="rId3"/>
    <p:sldLayoutId id="2147485221" r:id="rId4"/>
    <p:sldLayoutId id="2147485222" r:id="rId5"/>
    <p:sldLayoutId id="2147485223" r:id="rId6"/>
    <p:sldLayoutId id="2147485224" r:id="rId7"/>
    <p:sldLayoutId id="2147485225" r:id="rId8"/>
    <p:sldLayoutId id="2147485226" r:id="rId9"/>
    <p:sldLayoutId id="2147485227" r:id="rId10"/>
    <p:sldLayoutId id="2147485228" r:id="rId11"/>
    <p:sldLayoutId id="214748522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7E91C678-4BCA-47DB-A467-32B445B5DAD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078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89C61C6F-02EC-42D1-8B5C-25CEF9A2D1E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06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1" r:id="rId1"/>
    <p:sldLayoutId id="2147485232" r:id="rId2"/>
    <p:sldLayoutId id="2147485233" r:id="rId3"/>
    <p:sldLayoutId id="2147485234" r:id="rId4"/>
    <p:sldLayoutId id="2147485235" r:id="rId5"/>
    <p:sldLayoutId id="2147485236" r:id="rId6"/>
    <p:sldLayoutId id="2147485237" r:id="rId7"/>
    <p:sldLayoutId id="2147485238" r:id="rId8"/>
    <p:sldLayoutId id="2147485239" r:id="rId9"/>
    <p:sldLayoutId id="2147485240" r:id="rId10"/>
    <p:sldLayoutId id="2147485241" r:id="rId11"/>
    <p:sldLayoutId id="214748524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3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59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7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4" r:id="rId1"/>
    <p:sldLayoutId id="2147485305" r:id="rId2"/>
    <p:sldLayoutId id="2147485306" r:id="rId3"/>
    <p:sldLayoutId id="2147485307" r:id="rId4"/>
    <p:sldLayoutId id="2147485308" r:id="rId5"/>
    <p:sldLayoutId id="2147485309" r:id="rId6"/>
    <p:sldLayoutId id="2147485310" r:id="rId7"/>
    <p:sldLayoutId id="2147485311" r:id="rId8"/>
    <p:sldLayoutId id="2147485312" r:id="rId9"/>
    <p:sldLayoutId id="2147485313" r:id="rId10"/>
    <p:sldLayoutId id="214748531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5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2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8" r:id="rId1"/>
    <p:sldLayoutId id="2147485449" r:id="rId2"/>
    <p:sldLayoutId id="2147485450" r:id="rId3"/>
    <p:sldLayoutId id="2147485451" r:id="rId4"/>
    <p:sldLayoutId id="2147485452" r:id="rId5"/>
    <p:sldLayoutId id="2147485453" r:id="rId6"/>
    <p:sldLayoutId id="2147485454" r:id="rId7"/>
    <p:sldLayoutId id="2147485455" r:id="rId8"/>
    <p:sldLayoutId id="2147485456" r:id="rId9"/>
    <p:sldLayoutId id="2147485457" r:id="rId10"/>
    <p:sldLayoutId id="214748545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9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6" r:id="rId1"/>
    <p:sldLayoutId id="2147485497" r:id="rId2"/>
    <p:sldLayoutId id="2147485498" r:id="rId3"/>
    <p:sldLayoutId id="2147485499" r:id="rId4"/>
    <p:sldLayoutId id="2147485500" r:id="rId5"/>
    <p:sldLayoutId id="2147485501" r:id="rId6"/>
    <p:sldLayoutId id="2147485502" r:id="rId7"/>
    <p:sldLayoutId id="2147485503" r:id="rId8"/>
    <p:sldLayoutId id="2147485504" r:id="rId9"/>
    <p:sldLayoutId id="2147485505" r:id="rId10"/>
    <p:sldLayoutId id="214748550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5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0" r:id="rId1"/>
    <p:sldLayoutId id="2147485521" r:id="rId2"/>
    <p:sldLayoutId id="2147485522" r:id="rId3"/>
    <p:sldLayoutId id="2147485523" r:id="rId4"/>
    <p:sldLayoutId id="2147485524" r:id="rId5"/>
    <p:sldLayoutId id="2147485525" r:id="rId6"/>
    <p:sldLayoutId id="2147485526" r:id="rId7"/>
    <p:sldLayoutId id="2147485527" r:id="rId8"/>
    <p:sldLayoutId id="2147485528" r:id="rId9"/>
    <p:sldLayoutId id="2147485529" r:id="rId10"/>
    <p:sldLayoutId id="214748553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A5D6E5-17C2-0B4D-AD9C-A0AD2058BC93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4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4" r:id="rId1"/>
    <p:sldLayoutId id="2147485545" r:id="rId2"/>
    <p:sldLayoutId id="2147485546" r:id="rId3"/>
    <p:sldLayoutId id="2147485547" r:id="rId4"/>
    <p:sldLayoutId id="2147485548" r:id="rId5"/>
    <p:sldLayoutId id="2147485549" r:id="rId6"/>
    <p:sldLayoutId id="2147485550" r:id="rId7"/>
    <p:sldLayoutId id="2147485551" r:id="rId8"/>
    <p:sldLayoutId id="2147485552" r:id="rId9"/>
    <p:sldLayoutId id="2147485553" r:id="rId10"/>
    <p:sldLayoutId id="21474855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335F6-6954-3C40-A4A8-B5A9BB3542FD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7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  <p:sldLayoutId id="2147485567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1E2B0-9580-443F-A6BA-B15F093126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00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4" r:id="rId1"/>
    <p:sldLayoutId id="2147485595" r:id="rId2"/>
    <p:sldLayoutId id="2147485596" r:id="rId3"/>
    <p:sldLayoutId id="2147485597" r:id="rId4"/>
    <p:sldLayoutId id="2147485598" r:id="rId5"/>
    <p:sldLayoutId id="2147485599" r:id="rId6"/>
    <p:sldLayoutId id="2147485600" r:id="rId7"/>
    <p:sldLayoutId id="2147485601" r:id="rId8"/>
    <p:sldLayoutId id="2147485602" r:id="rId9"/>
    <p:sldLayoutId id="2147485603" r:id="rId10"/>
    <p:sldLayoutId id="21474856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96850"/>
            <a:ext cx="80772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yriad Pro Bold Con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047750"/>
            <a:ext cx="80772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yriad Pro Bold Cond" charset="0"/>
              </a:rPr>
              <a:t>Click to edit Master text styles</a:t>
            </a:r>
          </a:p>
          <a:p>
            <a:pPr lvl="1"/>
            <a:r>
              <a:rPr lang="en-US">
                <a:sym typeface="Myriad Pro Bold Cond" charset="0"/>
              </a:rPr>
              <a:t>Second level</a:t>
            </a:r>
          </a:p>
          <a:p>
            <a:pPr lvl="2"/>
            <a:r>
              <a:rPr lang="en-US">
                <a:sym typeface="Myriad Pro Bold Cond" charset="0"/>
              </a:rPr>
              <a:t>Third level</a:t>
            </a:r>
          </a:p>
          <a:p>
            <a:pPr lvl="3"/>
            <a:r>
              <a:rPr lang="en-US">
                <a:sym typeface="Myriad Pro Bold Cond" charset="0"/>
              </a:rPr>
              <a:t>Fourth level</a:t>
            </a:r>
          </a:p>
          <a:p>
            <a:pPr lvl="4"/>
            <a:r>
              <a:rPr lang="en-US">
                <a:sym typeface="Myriad Pro Bold Con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9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Myriad Pro Bold Con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228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685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400050" indent="-400050" algn="l" rtl="0" fontAlgn="base">
        <a:spcBef>
          <a:spcPts val="700"/>
        </a:spcBef>
        <a:spcAft>
          <a:spcPct val="0"/>
        </a:spcAft>
        <a:buSzPct val="120000"/>
        <a:buFont typeface="Lucida Grande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1pPr>
      <a:lvl2pPr marL="6921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2pPr>
      <a:lvl3pPr marL="102870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3pPr>
      <a:lvl4pPr marL="135890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4pPr>
      <a:lvl5pPr marL="16954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5pPr>
      <a:lvl6pPr marL="19240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6pPr>
      <a:lvl7pPr marL="21526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7pPr>
      <a:lvl8pPr marL="23812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8pPr>
      <a:lvl9pPr marL="26098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84C08-C189-5C4C-822D-BCB9DCC3AF18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3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8" r:id="rId1"/>
    <p:sldLayoutId id="2147485619" r:id="rId2"/>
    <p:sldLayoutId id="2147485620" r:id="rId3"/>
    <p:sldLayoutId id="2147485621" r:id="rId4"/>
    <p:sldLayoutId id="2147485622" r:id="rId5"/>
    <p:sldLayoutId id="2147485623" r:id="rId6"/>
    <p:sldLayoutId id="2147485624" r:id="rId7"/>
    <p:sldLayoutId id="2147485625" r:id="rId8"/>
    <p:sldLayoutId id="2147485626" r:id="rId9"/>
    <p:sldLayoutId id="2147485627" r:id="rId10"/>
    <p:sldLayoutId id="2147485628" r:id="rId11"/>
    <p:sldLayoutId id="2147485629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4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1" r:id="rId1"/>
    <p:sldLayoutId id="2147485632" r:id="rId2"/>
    <p:sldLayoutId id="2147485633" r:id="rId3"/>
    <p:sldLayoutId id="2147485634" r:id="rId4"/>
    <p:sldLayoutId id="2147485635" r:id="rId5"/>
    <p:sldLayoutId id="2147485636" r:id="rId6"/>
    <p:sldLayoutId id="2147485637" r:id="rId7"/>
    <p:sldLayoutId id="2147485638" r:id="rId8"/>
    <p:sldLayoutId id="2147485639" r:id="rId9"/>
    <p:sldLayoutId id="2147485640" r:id="rId10"/>
    <p:sldLayoutId id="214748564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0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3" r:id="rId1"/>
    <p:sldLayoutId id="2147485644" r:id="rId2"/>
    <p:sldLayoutId id="2147485645" r:id="rId3"/>
    <p:sldLayoutId id="2147485646" r:id="rId4"/>
    <p:sldLayoutId id="2147485647" r:id="rId5"/>
    <p:sldLayoutId id="2147485648" r:id="rId6"/>
    <p:sldLayoutId id="2147485649" r:id="rId7"/>
    <p:sldLayoutId id="2147485650" r:id="rId8"/>
    <p:sldLayoutId id="2147485651" r:id="rId9"/>
    <p:sldLayoutId id="2147485652" r:id="rId10"/>
    <p:sldLayoutId id="214748565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25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5" r:id="rId1"/>
    <p:sldLayoutId id="2147485656" r:id="rId2"/>
    <p:sldLayoutId id="2147485657" r:id="rId3"/>
    <p:sldLayoutId id="2147485658" r:id="rId4"/>
    <p:sldLayoutId id="2147485659" r:id="rId5"/>
    <p:sldLayoutId id="2147485660" r:id="rId6"/>
    <p:sldLayoutId id="2147485661" r:id="rId7"/>
    <p:sldLayoutId id="2147485662" r:id="rId8"/>
    <p:sldLayoutId id="2147485663" r:id="rId9"/>
    <p:sldLayoutId id="2147485664" r:id="rId10"/>
    <p:sldLayoutId id="214748566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t>/4</a:t>
            </a:r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430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7" r:id="rId1"/>
    <p:sldLayoutId id="2147485668" r:id="rId2"/>
    <p:sldLayoutId id="2147485669" r:id="rId3"/>
    <p:sldLayoutId id="2147485670" r:id="rId4"/>
    <p:sldLayoutId id="2147485671" r:id="rId5"/>
    <p:sldLayoutId id="2147485672" r:id="rId6"/>
    <p:sldLayoutId id="2147485673" r:id="rId7"/>
    <p:sldLayoutId id="2147485674" r:id="rId8"/>
    <p:sldLayoutId id="2147485675" r:id="rId9"/>
    <p:sldLayoutId id="2147485676" r:id="rId10"/>
    <p:sldLayoutId id="214748567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910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9" r:id="rId1"/>
    <p:sldLayoutId id="2147485680" r:id="rId2"/>
    <p:sldLayoutId id="2147485681" r:id="rId3"/>
    <p:sldLayoutId id="2147485682" r:id="rId4"/>
    <p:sldLayoutId id="2147485683" r:id="rId5"/>
    <p:sldLayoutId id="2147485684" r:id="rId6"/>
    <p:sldLayoutId id="2147485685" r:id="rId7"/>
    <p:sldLayoutId id="2147485686" r:id="rId8"/>
    <p:sldLayoutId id="2147485687" r:id="rId9"/>
    <p:sldLayoutId id="2147485688" r:id="rId10"/>
    <p:sldLayoutId id="214748568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0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1" r:id="rId1"/>
    <p:sldLayoutId id="2147485692" r:id="rId2"/>
    <p:sldLayoutId id="2147485693" r:id="rId3"/>
    <p:sldLayoutId id="2147485694" r:id="rId4"/>
    <p:sldLayoutId id="2147485695" r:id="rId5"/>
    <p:sldLayoutId id="2147485696" r:id="rId6"/>
    <p:sldLayoutId id="2147485697" r:id="rId7"/>
    <p:sldLayoutId id="2147485698" r:id="rId8"/>
    <p:sldLayoutId id="2147485699" r:id="rId9"/>
    <p:sldLayoutId id="2147485700" r:id="rId10"/>
    <p:sldLayoutId id="214748570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8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11/25/14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0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3" r:id="rId1"/>
    <p:sldLayoutId id="2147485704" r:id="rId2"/>
    <p:sldLayoutId id="2147485705" r:id="rId3"/>
    <p:sldLayoutId id="2147485706" r:id="rId4"/>
    <p:sldLayoutId id="2147485707" r:id="rId5"/>
    <p:sldLayoutId id="2147485708" r:id="rId6"/>
    <p:sldLayoutId id="2147485709" r:id="rId7"/>
    <p:sldLayoutId id="2147485710" r:id="rId8"/>
    <p:sldLayoutId id="2147485711" r:id="rId9"/>
    <p:sldLayoutId id="2147485712" r:id="rId10"/>
    <p:sldLayoutId id="2147485713" r:id="rId11"/>
    <p:sldLayoutId id="214748571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17" r:id="rId2"/>
    <p:sldLayoutId id="2147485718" r:id="rId3"/>
    <p:sldLayoutId id="2147485719" r:id="rId4"/>
    <p:sldLayoutId id="2147485720" r:id="rId5"/>
    <p:sldLayoutId id="2147485721" r:id="rId6"/>
    <p:sldLayoutId id="2147485722" r:id="rId7"/>
    <p:sldLayoutId id="2147485723" r:id="rId8"/>
    <p:sldLayoutId id="2147485724" r:id="rId9"/>
    <p:sldLayoutId id="2147485725" r:id="rId10"/>
    <p:sldLayoutId id="214748572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3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8" r:id="rId1"/>
    <p:sldLayoutId id="2147485729" r:id="rId2"/>
    <p:sldLayoutId id="2147485730" r:id="rId3"/>
    <p:sldLayoutId id="2147485731" r:id="rId4"/>
    <p:sldLayoutId id="2147485732" r:id="rId5"/>
    <p:sldLayoutId id="2147485733" r:id="rId6"/>
    <p:sldLayoutId id="2147485734" r:id="rId7"/>
    <p:sldLayoutId id="2147485735" r:id="rId8"/>
    <p:sldLayoutId id="2147485736" r:id="rId9"/>
    <p:sldLayoutId id="2147485737" r:id="rId10"/>
    <p:sldLayoutId id="214748573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2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A5D6E5-17C2-0B4D-AD9C-A0AD2058BC93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7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2" r:id="rId1"/>
    <p:sldLayoutId id="2147485753" r:id="rId2"/>
    <p:sldLayoutId id="2147485754" r:id="rId3"/>
    <p:sldLayoutId id="2147485755" r:id="rId4"/>
    <p:sldLayoutId id="2147485756" r:id="rId5"/>
    <p:sldLayoutId id="2147485757" r:id="rId6"/>
    <p:sldLayoutId id="2147485758" r:id="rId7"/>
    <p:sldLayoutId id="2147485759" r:id="rId8"/>
    <p:sldLayoutId id="2147485760" r:id="rId9"/>
    <p:sldLayoutId id="2147485761" r:id="rId10"/>
    <p:sldLayoutId id="21474857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nur@cmu.edu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86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6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Relationship Id="rId2" Type="http://schemas.openxmlformats.org/officeDocument/2006/relationships/image" Target="../media/image17.pn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9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9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8.xml"/><Relationship Id="rId2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8.xml"/><Relationship Id="rId2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8.xml"/><Relationship Id="rId2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0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0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0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0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3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4.xml"/><Relationship Id="rId2" Type="http://schemas.openxmlformats.org/officeDocument/2006/relationships/notesSlide" Target="../notesSlides/notesSlid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934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microsoft.com/office/2007/relationships/hdphoto" Target="../media/hdphoto2.wdp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945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5.png"/><Relationship Id="rId5" Type="http://schemas.microsoft.com/office/2007/relationships/hdphoto" Target="../media/hdphoto1.wdp"/><Relationship Id="rId1" Type="http://schemas.openxmlformats.org/officeDocument/2006/relationships/slideLayout" Target="../slideLayouts/slideLayout945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microsoft.com/office/2007/relationships/hdphoto" Target="../media/hdphoto1.wdp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945.xml"/><Relationship Id="rId2" Type="http://schemas.openxmlformats.org/officeDocument/2006/relationships/notesSlide" Target="../notesSlides/notesSlid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microsoft.com/office/2007/relationships/hdphoto" Target="../media/hdphoto1.wdp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945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6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983.xml"/><Relationship Id="rId2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866.xml"/><Relationship Id="rId2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Relationship Id="rId2" Type="http://schemas.openxmlformats.org/officeDocument/2006/relationships/image" Target="../media/image2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866.xml"/><Relationship Id="rId2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Relationship Id="rId2" Type="http://schemas.openxmlformats.org/officeDocument/2006/relationships/notesSlide" Target="../notesSlides/notesSlide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3.xml"/><Relationship Id="rId2" Type="http://schemas.openxmlformats.org/officeDocument/2006/relationships/image" Target="../media/image33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onur@cmu.edu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865.xml"/><Relationship Id="rId2" Type="http://schemas.openxmlformats.org/officeDocument/2006/relationships/notesSlide" Target="../notesSlides/notesSlide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12776"/>
            <a:ext cx="8382000" cy="23762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Rethinking </a:t>
            </a:r>
            <a:br>
              <a:rPr lang="en-US" dirty="0"/>
            </a:br>
            <a:r>
              <a:rPr lang="en-US" dirty="0"/>
              <a:t>the Systems </a:t>
            </a:r>
            <a:r>
              <a:rPr lang="en-US" dirty="0" smtClean="0"/>
              <a:t>We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3861048"/>
            <a:ext cx="5400600" cy="614362"/>
          </a:xfrm>
        </p:spPr>
        <p:txBody>
          <a:bodyPr>
            <a:noAutofit/>
          </a:bodyPr>
          <a:lstStyle/>
          <a:p>
            <a:r>
              <a:rPr lang="en-US" sz="2200" dirty="0" smtClean="0"/>
              <a:t>Onur Mutlu</a:t>
            </a:r>
          </a:p>
          <a:p>
            <a:r>
              <a:rPr lang="en-US" sz="2200" dirty="0" smtClean="0">
                <a:hlinkClick r:id="rId3"/>
              </a:rPr>
              <a:t>onur@cmu.edu</a:t>
            </a:r>
            <a:endParaRPr lang="en-US" sz="2200" dirty="0" smtClean="0"/>
          </a:p>
          <a:p>
            <a:r>
              <a:rPr lang="en-US" sz="2200" dirty="0" smtClean="0"/>
              <a:t>September 19, 2014</a:t>
            </a:r>
          </a:p>
          <a:p>
            <a:r>
              <a:rPr lang="en-US" sz="2200" dirty="0" smtClean="0"/>
              <a:t>Yale @ 75</a:t>
            </a:r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5445224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2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51648"/>
          </a:xfrm>
        </p:spPr>
        <p:txBody>
          <a:bodyPr/>
          <a:lstStyle/>
          <a:p>
            <a:r>
              <a:rPr lang="en-US" dirty="0" smtClean="0"/>
              <a:t>Principled Computer Architecture/System Design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How We Violate Those Principles Today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Some Solution Approaches </a:t>
            </a:r>
          </a:p>
          <a:p>
            <a:endParaRPr lang="en-US" dirty="0" smtClean="0"/>
          </a:p>
          <a:p>
            <a:r>
              <a:rPr lang="en-US" dirty="0" smtClean="0"/>
              <a:t>Concluding Remarks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492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Computing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key components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Computation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Communication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Storage/memory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72263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 descr="barcelona-die-photo-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1312168" cy="12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i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91880" y="5733256"/>
            <a:ext cx="2304256" cy="549297"/>
          </a:xfrm>
          <a:prstGeom prst="rect">
            <a:avLst/>
          </a:prstGeom>
        </p:spPr>
      </p:pic>
      <p:pic>
        <p:nvPicPr>
          <p:cNvPr id="8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3856">
            <a:off x="6233024" y="4297936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163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915400" cy="5193723"/>
          </a:xfrm>
        </p:spPr>
        <p:txBody>
          <a:bodyPr/>
          <a:lstStyle/>
          <a:p>
            <a:r>
              <a:rPr lang="en-US" dirty="0" smtClean="0"/>
              <a:t>Are overwhelmingly processor centric</a:t>
            </a:r>
            <a:endParaRPr lang="en-US" dirty="0"/>
          </a:p>
          <a:p>
            <a:r>
              <a:rPr lang="en-US" dirty="0" smtClean="0"/>
              <a:t>Processor is heavily optimized and is considered the master</a:t>
            </a:r>
            <a:endParaRPr lang="en-US" dirty="0"/>
          </a:p>
          <a:p>
            <a:r>
              <a:rPr lang="en-US" dirty="0" smtClean="0"/>
              <a:t>Many system-level tradeoffs are constrained or dictated by the processor – all data processed in the processor</a:t>
            </a:r>
          </a:p>
          <a:p>
            <a:r>
              <a:rPr lang="en-US" dirty="0" smtClean="0"/>
              <a:t>Data storage units are dumb slaves and are largely </a:t>
            </a:r>
            <a:r>
              <a:rPr lang="en-US" dirty="0" err="1" smtClean="0"/>
              <a:t>unoptimized</a:t>
            </a:r>
            <a:r>
              <a:rPr lang="en-US" dirty="0" smtClean="0"/>
              <a:t> (except for some that are on the processor die)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3384"/>
            <a:ext cx="6669360" cy="304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1331640" y="3933056"/>
            <a:ext cx="1800200" cy="122413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374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“It</a:t>
            </a:r>
            <a:r>
              <a:rPr lang="fr-FR" dirty="0" smtClean="0"/>
              <a:t>’</a:t>
            </a:r>
            <a:r>
              <a:rPr lang="en-US" dirty="0" smtClean="0"/>
              <a:t>s the memory, stupid” (Anonymous DEC engineer)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961350"/>
              </p:ext>
            </p:extLst>
          </p:nvPr>
        </p:nvGraphicFramePr>
        <p:xfrm>
          <a:off x="166688" y="1556792"/>
          <a:ext cx="880745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Chart" r:id="rId3" imgW="8351602" imgH="4648090" progId="MSGraph.Chart.8">
                  <p:embed followColorScheme="full"/>
                </p:oleObj>
              </mc:Choice>
              <mc:Fallback>
                <p:oleObj name="Chart" r:id="rId3" imgW="8351602" imgH="46480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1556792"/>
                        <a:ext cx="8807450" cy="490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93950" y="3607842"/>
            <a:ext cx="1492250" cy="216535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63813" y="4525417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L2 Misses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3124200" y="3596730"/>
            <a:ext cx="0" cy="987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124200" y="4858792"/>
            <a:ext cx="0" cy="91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94960" y="5949280"/>
            <a:ext cx="3725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from Runahead Execution [HPCA 2003]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7272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7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Memory system </a:t>
            </a:r>
            <a:r>
              <a:rPr lang="en-US" dirty="0" smtClean="0">
                <a:solidFill>
                  <a:srgbClr val="FF0000"/>
                </a:solidFill>
              </a:rPr>
              <a:t>is the major </a:t>
            </a:r>
            <a:r>
              <a:rPr lang="en-US" dirty="0" smtClean="0"/>
              <a:t>performance, energy, QoS/predictability and reliability </a:t>
            </a:r>
            <a:r>
              <a:rPr lang="en-US" dirty="0" smtClean="0">
                <a:solidFill>
                  <a:srgbClr val="FF0000"/>
                </a:solidFill>
              </a:rPr>
              <a:t>bottleneck</a:t>
            </a:r>
            <a:r>
              <a:rPr lang="en-US" dirty="0" smtClean="0"/>
              <a:t> in many (most?) workloads</a:t>
            </a:r>
          </a:p>
          <a:p>
            <a:endParaRPr lang="en-US" dirty="0"/>
          </a:p>
          <a:p>
            <a:r>
              <a:rPr lang="en-US" dirty="0" smtClean="0"/>
              <a:t>And, it is becoming increasingly so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ncreasing </a:t>
            </a:r>
            <a:r>
              <a:rPr lang="en-US" dirty="0" smtClean="0">
                <a:solidFill>
                  <a:srgbClr val="0000FF"/>
                </a:solidFill>
              </a:rPr>
              <a:t>hunger for more data </a:t>
            </a:r>
            <a:r>
              <a:rPr lang="en-US" dirty="0" smtClean="0"/>
              <a:t>and its (fast) analysis</a:t>
            </a:r>
          </a:p>
          <a:p>
            <a:pPr lvl="1"/>
            <a:r>
              <a:rPr lang="en-US" dirty="0" smtClean="0"/>
              <a:t>Demand to </a:t>
            </a:r>
            <a:r>
              <a:rPr lang="en-US" dirty="0" smtClean="0">
                <a:solidFill>
                  <a:srgbClr val="0000FF"/>
                </a:solidFill>
              </a:rPr>
              <a:t>pack and consolidate </a:t>
            </a:r>
            <a:r>
              <a:rPr lang="en-US" dirty="0" smtClean="0"/>
              <a:t>more on-chip for efficiency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Memory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bandwidth and capacity not scaling </a:t>
            </a:r>
            <a:r>
              <a:rPr lang="en-US" dirty="0" smtClean="0"/>
              <a:t>as fast as demand </a:t>
            </a:r>
          </a:p>
          <a:p>
            <a:pPr lvl="1"/>
            <a:r>
              <a:rPr lang="en-US" dirty="0" smtClean="0"/>
              <a:t>Demand to </a:t>
            </a:r>
            <a:r>
              <a:rPr lang="en-US" dirty="0" smtClean="0">
                <a:solidFill>
                  <a:srgbClr val="0000FF"/>
                </a:solidFill>
              </a:rPr>
              <a:t>guarantee SLAs, QoS, user satisfaction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DRAM technology is not scaling </a:t>
            </a:r>
            <a:r>
              <a:rPr lang="en-US" dirty="0" smtClean="0"/>
              <a:t>well to smaller feature sizes, exacerbating energy, reliability, capacity, bandwidth problems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22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Processor-Memory Disparity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Leads to designs that</a:t>
            </a:r>
            <a:endParaRPr lang="en-US" dirty="0"/>
          </a:p>
          <a:p>
            <a:pPr lvl="1"/>
            <a:r>
              <a:rPr lang="en-US" dirty="0" smtClean="0"/>
              <a:t>do not spend time or resources where it matters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grossly imbalanced</a:t>
            </a:r>
          </a:p>
          <a:p>
            <a:pPr lvl="1"/>
            <a:r>
              <a:rPr lang="en-US" dirty="0" smtClean="0"/>
              <a:t>do not optimize for the critical work/application</a:t>
            </a:r>
          </a:p>
          <a:p>
            <a:endParaRPr lang="en-US" dirty="0" smtClean="0"/>
          </a:p>
          <a:p>
            <a:r>
              <a:rPr lang="en-US" dirty="0" smtClean="0"/>
              <a:t>Processor becomes overly complex and bloated</a:t>
            </a:r>
          </a:p>
          <a:p>
            <a:pPr lvl="1"/>
            <a:r>
              <a:rPr lang="en-US" dirty="0" smtClean="0"/>
              <a:t>To tolerate memory related issues </a:t>
            </a:r>
          </a:p>
          <a:p>
            <a:pPr lvl="1"/>
            <a:r>
              <a:rPr lang="en-US" dirty="0" smtClean="0"/>
              <a:t>Complex hierarchies are built just to move and store data within the processor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“The forgotten” memory system becomes dumb and inadequate in many aspects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 descr="many-core3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432" y="1066800"/>
            <a:ext cx="614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3856">
            <a:off x="6691556" y="2425729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6080368" y="3470304"/>
            <a:ext cx="10445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268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 data copy (and initialization)</a:t>
            </a:r>
          </a:p>
          <a:p>
            <a:endParaRPr lang="en-US" dirty="0"/>
          </a:p>
          <a:p>
            <a:r>
              <a:rPr lang="en-US" dirty="0" smtClean="0"/>
              <a:t>DRAM refresh</a:t>
            </a:r>
          </a:p>
          <a:p>
            <a:endParaRPr lang="en-US" dirty="0"/>
          </a:p>
          <a:p>
            <a:r>
              <a:rPr lang="en-US" dirty="0" smtClean="0"/>
              <a:t>Memory reliability</a:t>
            </a:r>
          </a:p>
          <a:p>
            <a:endParaRPr lang="en-US" dirty="0"/>
          </a:p>
          <a:p>
            <a:r>
              <a:rPr lang="en-US" dirty="0" smtClean="0"/>
              <a:t>Disparity of working </a:t>
            </a:r>
            <a:r>
              <a:rPr lang="en-US" dirty="0"/>
              <a:t>m</a:t>
            </a:r>
            <a:r>
              <a:rPr lang="en-US" dirty="0" smtClean="0"/>
              <a:t>emory and persistent </a:t>
            </a:r>
            <a:r>
              <a:rPr lang="en-US" dirty="0"/>
              <a:t>s</a:t>
            </a:r>
            <a:r>
              <a:rPr lang="en-US" dirty="0" smtClean="0"/>
              <a:t>torage</a:t>
            </a:r>
          </a:p>
          <a:p>
            <a:endParaRPr lang="en-US" dirty="0"/>
          </a:p>
          <a:p>
            <a:r>
              <a:rPr lang="en-US" dirty="0" smtClean="0"/>
              <a:t>Homogeneous memory</a:t>
            </a:r>
          </a:p>
          <a:p>
            <a:endParaRPr lang="en-US" dirty="0"/>
          </a:p>
          <a:p>
            <a:r>
              <a:rPr lang="en-US" dirty="0" smtClean="0"/>
              <a:t>Predictable performance and fairness in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4680520" cy="50405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82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Today’s Memory: Bulk Data Copy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Memory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8408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44517" y="3659884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9463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56169" y="3198146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56170" y="3580283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47034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24001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7883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4046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4926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08856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94071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1734" y="1507524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1) High latency</a:t>
            </a:r>
            <a:endParaRPr lang="en-US" sz="24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31" name="Curved Connector 30"/>
          <p:cNvCxnSpPr>
            <a:stCxn id="30" idx="3"/>
            <a:endCxn id="18" idx="1"/>
          </p:cNvCxnSpPr>
          <p:nvPr/>
        </p:nvCxnSpPr>
        <p:spPr bwMode="auto">
          <a:xfrm>
            <a:off x="5971450" y="1738357"/>
            <a:ext cx="1070795" cy="135288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673162" y="5008669"/>
            <a:ext cx="403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) High bandwidth utilization</a:t>
            </a:r>
            <a:endParaRPr lang="en-US" sz="24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33" name="Curved Connector 48"/>
          <p:cNvCxnSpPr>
            <a:stCxn id="32" idx="3"/>
            <a:endCxn id="15" idx="5"/>
          </p:cNvCxnSpPr>
          <p:nvPr/>
        </p:nvCxnSpPr>
        <p:spPr bwMode="auto">
          <a:xfrm flipH="1" flipV="1">
            <a:off x="6086902" y="3620065"/>
            <a:ext cx="626148" cy="1619437"/>
          </a:xfrm>
          <a:prstGeom prst="curvedConnector4">
            <a:avLst>
              <a:gd name="adj1" fmla="val -36509"/>
              <a:gd name="adj2" fmla="val 53651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78924" y="1861816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3) Cache pollution</a:t>
            </a:r>
            <a:endParaRPr lang="en-US" sz="24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35" name="Curved Connector 48"/>
          <p:cNvCxnSpPr>
            <a:stCxn id="34" idx="3"/>
            <a:endCxn id="21" idx="0"/>
          </p:cNvCxnSpPr>
          <p:nvPr/>
        </p:nvCxnSpPr>
        <p:spPr bwMode="auto">
          <a:xfrm flipH="1">
            <a:off x="2031232" y="2092649"/>
            <a:ext cx="1017012" cy="1105497"/>
          </a:xfrm>
          <a:prstGeom prst="curvedConnector4">
            <a:avLst>
              <a:gd name="adj1" fmla="val -22478"/>
              <a:gd name="adj2" fmla="val 6044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673162" y="5498830"/>
            <a:ext cx="41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</a:rPr>
              <a:t>4</a:t>
            </a: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) Unwanted data movement</a:t>
            </a:r>
            <a:endParaRPr lang="en-US" sz="24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12" y="6093296"/>
            <a:ext cx="75845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1046ns, 3.6uJ    (for 4KB page copy via DMA)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019E-6 L -0.55156 0.0316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8409E-6 L -0.54114 -0.011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Future: </a:t>
            </a:r>
            <a:r>
              <a:rPr lang="en-US" sz="4000" dirty="0" err="1" smtClean="0">
                <a:solidFill>
                  <a:srgbClr val="1A5712"/>
                </a:solidFill>
                <a:latin typeface="Garamond"/>
                <a:cs typeface="Garamond"/>
              </a:rPr>
              <a:t>RowClone</a:t>
            </a:r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 (In-Memory Copy)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Memory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017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6" y="295474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Straight Arrow Connector 18"/>
          <p:cNvCxnSpPr>
            <a:stCxn id="18" idx="2"/>
            <a:endCxn id="17" idx="0"/>
          </p:cNvCxnSpPr>
          <p:nvPr/>
        </p:nvCxnSpPr>
        <p:spPr bwMode="auto">
          <a:xfrm rot="16200000" flipH="1">
            <a:off x="7488635" y="3429574"/>
            <a:ext cx="459485" cy="11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015945" y="150752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Calibri"/>
              </a:rPr>
              <a:t>1) Low latency</a:t>
            </a:r>
            <a:endParaRPr lang="en-US" sz="2400" dirty="0">
              <a:solidFill>
                <a:srgbClr val="003399"/>
              </a:solidFill>
              <a:latin typeface="Calibri"/>
            </a:endParaRPr>
          </a:p>
        </p:txBody>
      </p:sp>
      <p:cxnSp>
        <p:nvCxnSpPr>
          <p:cNvPr id="21" name="Curved Connector 20"/>
          <p:cNvCxnSpPr>
            <a:stCxn id="20" idx="3"/>
            <a:endCxn id="18" idx="1"/>
          </p:cNvCxnSpPr>
          <p:nvPr/>
        </p:nvCxnSpPr>
        <p:spPr bwMode="auto">
          <a:xfrm>
            <a:off x="6186732" y="1738357"/>
            <a:ext cx="855514" cy="13392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819400" y="5282524"/>
            <a:ext cx="387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srgbClr val="003399"/>
                </a:solidFill>
                <a:latin typeface="Calibri"/>
              </a:rPr>
              <a:t>) Low bandwidth utilization</a:t>
            </a:r>
            <a:endParaRPr lang="en-US" sz="2400" dirty="0">
              <a:solidFill>
                <a:srgbClr val="003399"/>
              </a:solidFill>
              <a:latin typeface="Calibri"/>
            </a:endParaRPr>
          </a:p>
        </p:txBody>
      </p:sp>
      <p:cxnSp>
        <p:nvCxnSpPr>
          <p:cNvPr id="23" name="Curved Connector 51"/>
          <p:cNvCxnSpPr>
            <a:stCxn id="22" idx="3"/>
            <a:endCxn id="15" idx="5"/>
          </p:cNvCxnSpPr>
          <p:nvPr/>
        </p:nvCxnSpPr>
        <p:spPr bwMode="auto">
          <a:xfrm flipH="1" flipV="1">
            <a:off x="6086902" y="3620065"/>
            <a:ext cx="603459" cy="1893292"/>
          </a:xfrm>
          <a:prstGeom prst="curvedConnector4">
            <a:avLst>
              <a:gd name="adj1" fmla="val -37882"/>
              <a:gd name="adj2" fmla="val 53123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28359" y="1505479"/>
            <a:ext cx="310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Calibri"/>
              </a:rPr>
              <a:t>3) No cache pollution</a:t>
            </a:r>
            <a:endParaRPr lang="en-US" sz="2400" dirty="0">
              <a:solidFill>
                <a:srgbClr val="003399"/>
              </a:solidFill>
              <a:latin typeface="Calibri"/>
            </a:endParaRPr>
          </a:p>
        </p:txBody>
      </p:sp>
      <p:cxnSp>
        <p:nvCxnSpPr>
          <p:cNvPr id="25" name="Curved Connector 51"/>
          <p:cNvCxnSpPr>
            <a:stCxn id="24" idx="3"/>
            <a:endCxn id="13" idx="0"/>
          </p:cNvCxnSpPr>
          <p:nvPr/>
        </p:nvCxnSpPr>
        <p:spPr bwMode="auto">
          <a:xfrm flipH="1">
            <a:off x="2190466" y="1736312"/>
            <a:ext cx="1343566" cy="1450437"/>
          </a:xfrm>
          <a:prstGeom prst="curvedConnector4">
            <a:avLst>
              <a:gd name="adj1" fmla="val -17014"/>
              <a:gd name="adj2" fmla="val 57957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819400" y="5682064"/>
            <a:ext cx="479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Calibri"/>
              </a:rPr>
              <a:t>4) No unwanted data movement</a:t>
            </a:r>
            <a:endParaRPr lang="en-US" sz="2400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6093296"/>
            <a:ext cx="2453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1046ns, 3.6uJ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6093296"/>
            <a:ext cx="22459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Calibri"/>
              </a:rPr>
              <a:t>90ns, 0.04uJ</a:t>
            </a:r>
            <a:endParaRPr lang="en-US" sz="3200" dirty="0">
              <a:solidFill>
                <a:srgbClr val="008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38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1027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22" grpId="0"/>
      <p:bldP spid="24" grpId="0"/>
      <p:bldP spid="26" grpId="0"/>
      <p:bldP spid="29" grpId="0"/>
      <p:bldP spid="29" grpId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1784350" y="5017294"/>
            <a:ext cx="4400550" cy="260350"/>
            <a:chOff x="0" y="0"/>
            <a:chExt cx="5544" cy="328"/>
          </a:xfrm>
        </p:grpSpPr>
        <p:sp>
          <p:nvSpPr>
            <p:cNvPr id="17409" name="Line 1"/>
            <p:cNvSpPr>
              <a:spLocks noChangeShapeType="1"/>
            </p:cNvSpPr>
            <p:nvPr/>
          </p:nvSpPr>
          <p:spPr bwMode="auto">
            <a:xfrm>
              <a:off x="0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0" name="Line 2"/>
            <p:cNvSpPr>
              <a:spLocks noChangeShapeType="1"/>
            </p:cNvSpPr>
            <p:nvPr/>
          </p:nvSpPr>
          <p:spPr bwMode="auto">
            <a:xfrm>
              <a:off x="184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369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2" name="Line 4"/>
            <p:cNvSpPr>
              <a:spLocks noChangeShapeType="1"/>
            </p:cNvSpPr>
            <p:nvPr/>
          </p:nvSpPr>
          <p:spPr bwMode="auto">
            <a:xfrm>
              <a:off x="554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739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923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1108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1293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1478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1663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1847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2032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2217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2402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2587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2771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2956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3141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3326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3511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3695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3880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4065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4250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4435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4619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>
              <a:off x="4804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>
              <a:off x="4989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5174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>
              <a:off x="5359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>
              <a:off x="5544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7441" name="Rectangle 33"/>
          <p:cNvSpPr>
            <a:spLocks/>
          </p:cNvSpPr>
          <p:nvPr/>
        </p:nvSpPr>
        <p:spPr bwMode="auto">
          <a:xfrm>
            <a:off x="1714500" y="2082800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442" name="Rectangle 34"/>
          <p:cNvSpPr>
            <a:spLocks/>
          </p:cNvSpPr>
          <p:nvPr/>
        </p:nvSpPr>
        <p:spPr bwMode="auto">
          <a:xfrm>
            <a:off x="2895600" y="2089150"/>
            <a:ext cx="1168400" cy="165100"/>
          </a:xfrm>
          <a:prstGeom prst="rect">
            <a:avLst/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D9A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443" name="Rectangle 35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617396" cy="558800"/>
          </a:xfrm>
          <a:ln/>
        </p:spPr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DRAM S</a:t>
            </a:r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ubarray </a:t>
            </a:r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O</a:t>
            </a:r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peration (</a:t>
            </a:r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load one byte)</a:t>
            </a:r>
          </a:p>
        </p:txBody>
      </p:sp>
      <p:grpSp>
        <p:nvGrpSpPr>
          <p:cNvPr id="17468" name="Group 60"/>
          <p:cNvGrpSpPr>
            <a:grpSpLocks/>
          </p:cNvGrpSpPr>
          <p:nvPr/>
        </p:nvGrpSpPr>
        <p:grpSpPr bwMode="auto">
          <a:xfrm>
            <a:off x="1695450" y="1662907"/>
            <a:ext cx="4574382" cy="3359944"/>
            <a:chOff x="0" y="0"/>
            <a:chExt cx="5763" cy="4232"/>
          </a:xfrm>
        </p:grpSpPr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 rot="10800000" flipH="1">
              <a:off x="0" y="18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 rot="10800000" flipH="1">
              <a:off x="0" y="36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 rot="10800000" flipH="1">
              <a:off x="0" y="55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48" name="Line 40"/>
            <p:cNvSpPr>
              <a:spLocks noChangeShapeType="1"/>
            </p:cNvSpPr>
            <p:nvPr/>
          </p:nvSpPr>
          <p:spPr bwMode="auto">
            <a:xfrm rot="10800000" flipH="1">
              <a:off x="0" y="73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49" name="Line 41"/>
            <p:cNvSpPr>
              <a:spLocks noChangeShapeType="1"/>
            </p:cNvSpPr>
            <p:nvPr/>
          </p:nvSpPr>
          <p:spPr bwMode="auto">
            <a:xfrm rot="10800000" flipH="1">
              <a:off x="0" y="92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0" name="Line 42"/>
            <p:cNvSpPr>
              <a:spLocks noChangeShapeType="1"/>
            </p:cNvSpPr>
            <p:nvPr/>
          </p:nvSpPr>
          <p:spPr bwMode="auto">
            <a:xfrm rot="10800000" flipH="1">
              <a:off x="0" y="110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1" name="Line 43"/>
            <p:cNvSpPr>
              <a:spLocks noChangeShapeType="1"/>
            </p:cNvSpPr>
            <p:nvPr/>
          </p:nvSpPr>
          <p:spPr bwMode="auto">
            <a:xfrm rot="10800000" flipH="1">
              <a:off x="0" y="128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2" name="Line 44"/>
            <p:cNvSpPr>
              <a:spLocks noChangeShapeType="1"/>
            </p:cNvSpPr>
            <p:nvPr/>
          </p:nvSpPr>
          <p:spPr bwMode="auto">
            <a:xfrm rot="10800000" flipH="1">
              <a:off x="0" y="147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3" name="Line 45"/>
            <p:cNvSpPr>
              <a:spLocks noChangeShapeType="1"/>
            </p:cNvSpPr>
            <p:nvPr/>
          </p:nvSpPr>
          <p:spPr bwMode="auto">
            <a:xfrm rot="10800000" flipH="1">
              <a:off x="0" y="165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4" name="Line 46"/>
            <p:cNvSpPr>
              <a:spLocks noChangeShapeType="1"/>
            </p:cNvSpPr>
            <p:nvPr/>
          </p:nvSpPr>
          <p:spPr bwMode="auto">
            <a:xfrm rot="10800000" flipH="1">
              <a:off x="0" y="184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5" name="Line 47"/>
            <p:cNvSpPr>
              <a:spLocks noChangeShapeType="1"/>
            </p:cNvSpPr>
            <p:nvPr/>
          </p:nvSpPr>
          <p:spPr bwMode="auto">
            <a:xfrm rot="10800000" flipH="1">
              <a:off x="0" y="202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 rot="10800000" flipH="1">
              <a:off x="0" y="220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 rot="10800000" flipH="1">
              <a:off x="0" y="239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8" name="Line 50"/>
            <p:cNvSpPr>
              <a:spLocks noChangeShapeType="1"/>
            </p:cNvSpPr>
            <p:nvPr/>
          </p:nvSpPr>
          <p:spPr bwMode="auto">
            <a:xfrm rot="10800000" flipH="1">
              <a:off x="0" y="257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 rot="10800000" flipH="1">
              <a:off x="0" y="276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0" name="Line 52"/>
            <p:cNvSpPr>
              <a:spLocks noChangeShapeType="1"/>
            </p:cNvSpPr>
            <p:nvPr/>
          </p:nvSpPr>
          <p:spPr bwMode="auto">
            <a:xfrm rot="10800000" flipH="1">
              <a:off x="0" y="294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1" name="Line 53"/>
            <p:cNvSpPr>
              <a:spLocks noChangeShapeType="1"/>
            </p:cNvSpPr>
            <p:nvPr/>
          </p:nvSpPr>
          <p:spPr bwMode="auto">
            <a:xfrm rot="10800000" flipH="1">
              <a:off x="0" y="312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2" name="Line 54"/>
            <p:cNvSpPr>
              <a:spLocks noChangeShapeType="1"/>
            </p:cNvSpPr>
            <p:nvPr/>
          </p:nvSpPr>
          <p:spPr bwMode="auto">
            <a:xfrm rot="10800000" flipH="1">
              <a:off x="0" y="331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3" name="Line 55"/>
            <p:cNvSpPr>
              <a:spLocks noChangeShapeType="1"/>
            </p:cNvSpPr>
            <p:nvPr/>
          </p:nvSpPr>
          <p:spPr bwMode="auto">
            <a:xfrm rot="10800000" flipH="1">
              <a:off x="0" y="349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 rot="10800000" flipH="1">
              <a:off x="0" y="368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5" name="Line 57"/>
            <p:cNvSpPr>
              <a:spLocks noChangeShapeType="1"/>
            </p:cNvSpPr>
            <p:nvPr/>
          </p:nvSpPr>
          <p:spPr bwMode="auto">
            <a:xfrm rot="10800000" flipH="1">
              <a:off x="0" y="386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 rot="10800000" flipH="1">
              <a:off x="0" y="404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7" name="Line 59"/>
            <p:cNvSpPr>
              <a:spLocks noChangeShapeType="1"/>
            </p:cNvSpPr>
            <p:nvPr/>
          </p:nvSpPr>
          <p:spPr bwMode="auto">
            <a:xfrm rot="10800000" flipH="1">
              <a:off x="0" y="423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grpSp>
        <p:nvGrpSpPr>
          <p:cNvPr id="17501" name="Group 93"/>
          <p:cNvGrpSpPr>
            <a:grpSpLocks/>
          </p:cNvGrpSpPr>
          <p:nvPr/>
        </p:nvGrpSpPr>
        <p:grpSpPr bwMode="auto">
          <a:xfrm>
            <a:off x="1706563" y="1658938"/>
            <a:ext cx="4559300" cy="3371850"/>
            <a:chOff x="0" y="0"/>
            <a:chExt cx="5744" cy="4248"/>
          </a:xfrm>
        </p:grpSpPr>
        <p:sp>
          <p:nvSpPr>
            <p:cNvPr id="17469" name="Line 61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0" name="Line 62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1" name="Line 63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2" name="Line 64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3" name="Line 65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4" name="Line 66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5" name="Line 67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6" name="Line 68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7" name="Line 69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8" name="Line 70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9" name="Line 71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0" name="Line 72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1" name="Line 73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2" name="Line 74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3" name="Line 75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4" name="Line 76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5" name="Line 77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6" name="Line 78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7" name="Line 79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8" name="Line 80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9" name="Line 81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0" name="Line 82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1" name="Line 83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2" name="Line 84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3" name="Line 85"/>
            <p:cNvSpPr>
              <a:spLocks noChangeShapeType="1"/>
            </p:cNvSpPr>
            <p:nvPr/>
          </p:nvSpPr>
          <p:spPr bwMode="auto">
            <a:xfrm rot="10800000">
              <a:off x="444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4" name="Line 86"/>
            <p:cNvSpPr>
              <a:spLocks noChangeShapeType="1"/>
            </p:cNvSpPr>
            <p:nvPr/>
          </p:nvSpPr>
          <p:spPr bwMode="auto">
            <a:xfrm rot="10800000">
              <a:off x="4632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5" name="Line 87"/>
            <p:cNvSpPr>
              <a:spLocks noChangeShapeType="1"/>
            </p:cNvSpPr>
            <p:nvPr/>
          </p:nvSpPr>
          <p:spPr bwMode="auto">
            <a:xfrm rot="10800000">
              <a:off x="481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6" name="Line 88"/>
            <p:cNvSpPr>
              <a:spLocks noChangeShapeType="1"/>
            </p:cNvSpPr>
            <p:nvPr/>
          </p:nvSpPr>
          <p:spPr bwMode="auto">
            <a:xfrm rot="10800000">
              <a:off x="500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7" name="Line 89"/>
            <p:cNvSpPr>
              <a:spLocks noChangeShapeType="1"/>
            </p:cNvSpPr>
            <p:nvPr/>
          </p:nvSpPr>
          <p:spPr bwMode="auto">
            <a:xfrm rot="10800000">
              <a:off x="518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8" name="Line 90"/>
            <p:cNvSpPr>
              <a:spLocks noChangeShapeType="1"/>
            </p:cNvSpPr>
            <p:nvPr/>
          </p:nvSpPr>
          <p:spPr bwMode="auto">
            <a:xfrm rot="10800000">
              <a:off x="537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9" name="Line 91"/>
            <p:cNvSpPr>
              <a:spLocks noChangeShapeType="1"/>
            </p:cNvSpPr>
            <p:nvPr/>
          </p:nvSpPr>
          <p:spPr bwMode="auto">
            <a:xfrm rot="10800000">
              <a:off x="555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00" name="Line 92"/>
            <p:cNvSpPr>
              <a:spLocks noChangeShapeType="1"/>
            </p:cNvSpPr>
            <p:nvPr/>
          </p:nvSpPr>
          <p:spPr bwMode="auto">
            <a:xfrm rot="10800000">
              <a:off x="5743" y="4"/>
              <a:ext cx="1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7502" name="Rectangle 94"/>
          <p:cNvSpPr>
            <a:spLocks/>
          </p:cNvSpPr>
          <p:nvPr/>
        </p:nvSpPr>
        <p:spPr bwMode="auto">
          <a:xfrm>
            <a:off x="6503988" y="5227250"/>
            <a:ext cx="1414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Row Buffer (4 Kbits)</a:t>
            </a:r>
          </a:p>
        </p:txBody>
      </p:sp>
      <p:sp>
        <p:nvSpPr>
          <p:cNvPr id="17503" name="Line 95"/>
          <p:cNvSpPr>
            <a:spLocks noChangeShapeType="1"/>
          </p:cNvSpPr>
          <p:nvPr/>
        </p:nvSpPr>
        <p:spPr bwMode="auto">
          <a:xfrm rot="10800000" flipH="1">
            <a:off x="431800" y="6330157"/>
            <a:ext cx="8390732" cy="794"/>
          </a:xfrm>
          <a:prstGeom prst="line">
            <a:avLst/>
          </a:prstGeom>
          <a:noFill/>
          <a:ln w="2032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17506" name="Group 98"/>
          <p:cNvGrpSpPr>
            <a:grpSpLocks/>
          </p:cNvGrpSpPr>
          <p:nvPr/>
        </p:nvGrpSpPr>
        <p:grpSpPr bwMode="auto">
          <a:xfrm>
            <a:off x="1701800" y="5283200"/>
            <a:ext cx="4552950" cy="177800"/>
            <a:chOff x="0" y="0"/>
            <a:chExt cx="5736" cy="224"/>
          </a:xfrm>
        </p:grpSpPr>
        <p:sp>
          <p:nvSpPr>
            <p:cNvPr id="17504" name="Rectangle 96"/>
            <p:cNvSpPr>
              <a:spLocks/>
            </p:cNvSpPr>
            <p:nvPr/>
          </p:nvSpPr>
          <p:spPr bwMode="auto">
            <a:xfrm>
              <a:off x="0" y="0"/>
              <a:ext cx="5736" cy="224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05" name="Rectangle 97"/>
            <p:cNvSpPr>
              <a:spLocks/>
            </p:cNvSpPr>
            <p:nvPr/>
          </p:nvSpPr>
          <p:spPr bwMode="auto">
            <a:xfrm>
              <a:off x="1488" y="0"/>
              <a:ext cx="1472" cy="216"/>
            </a:xfrm>
            <a:prstGeom prst="rect">
              <a:avLst/>
            </a:prstGeom>
            <a:solidFill>
              <a:srgbClr val="FF2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FD9A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7507" name="Line 99"/>
          <p:cNvSpPr>
            <a:spLocks noChangeShapeType="1"/>
          </p:cNvSpPr>
          <p:nvPr/>
        </p:nvSpPr>
        <p:spPr bwMode="auto">
          <a:xfrm>
            <a:off x="4064000" y="5537200"/>
            <a:ext cx="0" cy="798513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508" name="Rectangle 100"/>
          <p:cNvSpPr>
            <a:spLocks/>
          </p:cNvSpPr>
          <p:nvPr/>
        </p:nvSpPr>
        <p:spPr bwMode="auto">
          <a:xfrm>
            <a:off x="7342982" y="6408350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Data Bus</a:t>
            </a:r>
            <a:endParaRPr lang="en-US" dirty="0">
              <a:solidFill>
                <a:srgbClr val="0000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7509" name="Rectangle 101"/>
          <p:cNvSpPr>
            <a:spLocks/>
          </p:cNvSpPr>
          <p:nvPr/>
        </p:nvSpPr>
        <p:spPr bwMode="auto">
          <a:xfrm>
            <a:off x="4149725" y="5798750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8 bits</a:t>
            </a:r>
            <a:endParaRPr lang="en-US" dirty="0">
              <a:solidFill>
                <a:srgbClr val="0000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7510" name="Rectangle 102"/>
          <p:cNvSpPr>
            <a:spLocks/>
          </p:cNvSpPr>
          <p:nvPr/>
        </p:nvSpPr>
        <p:spPr bwMode="auto">
          <a:xfrm>
            <a:off x="6484938" y="3125400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DRAM array</a:t>
            </a:r>
          </a:p>
        </p:txBody>
      </p:sp>
      <p:sp>
        <p:nvSpPr>
          <p:cNvPr id="17511" name="Line 103"/>
          <p:cNvSpPr>
            <a:spLocks noChangeShapeType="1"/>
          </p:cNvSpPr>
          <p:nvPr/>
        </p:nvSpPr>
        <p:spPr bwMode="auto">
          <a:xfrm rot="10800000" flipH="1">
            <a:off x="1701800" y="1415257"/>
            <a:ext cx="4568825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512" name="Rectangle 104"/>
          <p:cNvSpPr>
            <a:spLocks/>
          </p:cNvSpPr>
          <p:nvPr/>
        </p:nvSpPr>
        <p:spPr bwMode="auto">
          <a:xfrm>
            <a:off x="3689350" y="1131500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4 Kbits</a:t>
            </a:r>
          </a:p>
        </p:txBody>
      </p:sp>
      <p:sp>
        <p:nvSpPr>
          <p:cNvPr id="17513" name="Line 105"/>
          <p:cNvSpPr>
            <a:spLocks noChangeShapeType="1"/>
          </p:cNvSpPr>
          <p:nvPr/>
        </p:nvSpPr>
        <p:spPr bwMode="auto">
          <a:xfrm rot="10800000" flipH="1">
            <a:off x="1695450" y="5460207"/>
            <a:ext cx="4564063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514" name="Line 106"/>
          <p:cNvSpPr>
            <a:spLocks noChangeShapeType="1"/>
          </p:cNvSpPr>
          <p:nvPr/>
        </p:nvSpPr>
        <p:spPr bwMode="auto">
          <a:xfrm rot="10800000" flipH="1">
            <a:off x="1701800" y="5276850"/>
            <a:ext cx="456406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17547" name="Group 139"/>
          <p:cNvGrpSpPr>
            <a:grpSpLocks/>
          </p:cNvGrpSpPr>
          <p:nvPr/>
        </p:nvGrpSpPr>
        <p:grpSpPr bwMode="auto">
          <a:xfrm>
            <a:off x="1701800" y="5270500"/>
            <a:ext cx="4559300" cy="190500"/>
            <a:chOff x="0" y="0"/>
            <a:chExt cx="5744" cy="240"/>
          </a:xfrm>
        </p:grpSpPr>
        <p:sp>
          <p:nvSpPr>
            <p:cNvPr id="17515" name="Line 107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16" name="Line 108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17" name="Line 109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18" name="Line 110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19" name="Line 111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0" name="Line 112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1" name="Line 113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2" name="Line 114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3" name="Line 115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4" name="Line 116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5" name="Line 117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6" name="Line 118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7" name="Line 119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8" name="Line 120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9" name="Line 121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0" name="Line 122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1" name="Line 123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2" name="Line 124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3" name="Line 125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4" name="Line 126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5" name="Line 127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6" name="Line 128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7" name="Line 129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8" name="Line 130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9" name="Line 131"/>
            <p:cNvSpPr>
              <a:spLocks noChangeShapeType="1"/>
            </p:cNvSpPr>
            <p:nvPr/>
          </p:nvSpPr>
          <p:spPr bwMode="auto">
            <a:xfrm rot="10800000">
              <a:off x="444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0" name="Line 132"/>
            <p:cNvSpPr>
              <a:spLocks noChangeShapeType="1"/>
            </p:cNvSpPr>
            <p:nvPr/>
          </p:nvSpPr>
          <p:spPr bwMode="auto">
            <a:xfrm rot="10800000">
              <a:off x="4632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1" name="Line 133"/>
            <p:cNvSpPr>
              <a:spLocks noChangeShapeType="1"/>
            </p:cNvSpPr>
            <p:nvPr/>
          </p:nvSpPr>
          <p:spPr bwMode="auto">
            <a:xfrm rot="10800000">
              <a:off x="481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2" name="Line 134"/>
            <p:cNvSpPr>
              <a:spLocks noChangeShapeType="1"/>
            </p:cNvSpPr>
            <p:nvPr/>
          </p:nvSpPr>
          <p:spPr bwMode="auto">
            <a:xfrm rot="10800000">
              <a:off x="500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3" name="Line 135"/>
            <p:cNvSpPr>
              <a:spLocks noChangeShapeType="1"/>
            </p:cNvSpPr>
            <p:nvPr/>
          </p:nvSpPr>
          <p:spPr bwMode="auto">
            <a:xfrm rot="10800000">
              <a:off x="518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4" name="Line 136"/>
            <p:cNvSpPr>
              <a:spLocks noChangeShapeType="1"/>
            </p:cNvSpPr>
            <p:nvPr/>
          </p:nvSpPr>
          <p:spPr bwMode="auto">
            <a:xfrm rot="10800000">
              <a:off x="537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5" name="Line 137"/>
            <p:cNvSpPr>
              <a:spLocks noChangeShapeType="1"/>
            </p:cNvSpPr>
            <p:nvPr/>
          </p:nvSpPr>
          <p:spPr bwMode="auto">
            <a:xfrm rot="10800000">
              <a:off x="555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6" name="Line 138"/>
            <p:cNvSpPr>
              <a:spLocks noChangeShapeType="1"/>
            </p:cNvSpPr>
            <p:nvPr/>
          </p:nvSpPr>
          <p:spPr bwMode="auto">
            <a:xfrm rot="10800000">
              <a:off x="5743" y="0"/>
              <a:ext cx="1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7548" name="Freeform 140"/>
          <p:cNvSpPr>
            <a:spLocks/>
          </p:cNvSpPr>
          <p:nvPr/>
        </p:nvSpPr>
        <p:spPr bwMode="auto">
          <a:xfrm>
            <a:off x="922338" y="2194719"/>
            <a:ext cx="742950" cy="31813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549" name="Rectangle 141"/>
          <p:cNvSpPr>
            <a:spLocks/>
          </p:cNvSpPr>
          <p:nvPr/>
        </p:nvSpPr>
        <p:spPr bwMode="auto">
          <a:xfrm>
            <a:off x="6369050" y="2048589"/>
            <a:ext cx="12567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Step 1: Activate </a:t>
            </a:r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row</a:t>
            </a:r>
          </a:p>
        </p:txBody>
      </p:sp>
      <p:sp>
        <p:nvSpPr>
          <p:cNvPr id="17550" name="Rectangle 142"/>
          <p:cNvSpPr>
            <a:spLocks/>
          </p:cNvSpPr>
          <p:nvPr/>
        </p:nvSpPr>
        <p:spPr bwMode="auto">
          <a:xfrm>
            <a:off x="27484" y="3223339"/>
            <a:ext cx="800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Transfer row</a:t>
            </a:r>
            <a:endParaRPr lang="en-US" sz="1600" dirty="0">
              <a:solidFill>
                <a:srgbClr val="D90B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7551" name="Rectangle 143"/>
          <p:cNvSpPr>
            <a:spLocks/>
          </p:cNvSpPr>
          <p:nvPr/>
        </p:nvSpPr>
        <p:spPr bwMode="auto">
          <a:xfrm>
            <a:off x="2411760" y="5600853"/>
            <a:ext cx="15121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Step 2: Read  </a:t>
            </a:r>
          </a:p>
          <a:p>
            <a:pPr defTabSz="457200"/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Transfer</a:t>
            </a:r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byte </a:t>
            </a:r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onto bus</a:t>
            </a:r>
          </a:p>
        </p:txBody>
      </p:sp>
    </p:spTree>
    <p:extLst>
      <p:ext uri="{BB962C8B-B14F-4D97-AF65-F5344CB8AC3E}">
        <p14:creationId xmlns:p14="http://schemas.microsoft.com/office/powerpoint/2010/main" val="2783544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1" grpId="0" animBg="1"/>
      <p:bldP spid="17548" grpId="0" animBg="1"/>
      <p:bldP spid="17549" grpId="0" autoUpdateAnimBg="0"/>
      <p:bldP spid="17550" grpId="0" autoUpdateAnimBg="0"/>
      <p:bldP spid="175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51648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Principled Computer Architecture/System Design</a:t>
            </a:r>
          </a:p>
          <a:p>
            <a:endParaRPr lang="en-US" dirty="0"/>
          </a:p>
          <a:p>
            <a:r>
              <a:rPr lang="en-US" dirty="0" smtClean="0"/>
              <a:t>How We Violate Those Principles Today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Some Solution Approaches </a:t>
            </a:r>
          </a:p>
          <a:p>
            <a:endParaRPr lang="en-US" dirty="0" smtClean="0"/>
          </a:p>
          <a:p>
            <a:r>
              <a:rPr lang="en-US" dirty="0" smtClean="0"/>
              <a:t>Concluding Remarks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463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1714500" y="266024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1695450" y="527009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1714500" y="207604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545388" cy="558800"/>
          </a:xfrm>
          <a:ln/>
        </p:spPr>
        <p:txBody>
          <a:bodyPr/>
          <a:lstStyle/>
          <a:p>
            <a:r>
              <a:rPr lang="en-US" sz="4000" dirty="0" err="1">
                <a:solidFill>
                  <a:srgbClr val="1A5712"/>
                </a:solidFill>
                <a:latin typeface="Garamond"/>
                <a:cs typeface="Garamond"/>
              </a:rPr>
              <a:t>RowClone</a:t>
            </a:r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: </a:t>
            </a:r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In</a:t>
            </a:r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-DRAM </a:t>
            </a:r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Row Copy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grpSp>
        <p:nvGrpSpPr>
          <p:cNvPr id="19485" name="Group 29"/>
          <p:cNvGrpSpPr>
            <a:grpSpLocks/>
          </p:cNvGrpSpPr>
          <p:nvPr/>
        </p:nvGrpSpPr>
        <p:grpSpPr bwMode="auto">
          <a:xfrm>
            <a:off x="1695450" y="1656151"/>
            <a:ext cx="4574382" cy="3359944"/>
            <a:chOff x="0" y="0"/>
            <a:chExt cx="5763" cy="4232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rot="10800000" flipH="1">
              <a:off x="0" y="18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rot="10800000" flipH="1">
              <a:off x="0" y="36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rot="10800000" flipH="1">
              <a:off x="0" y="55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rot="10800000" flipH="1">
              <a:off x="0" y="73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rot="10800000" flipH="1">
              <a:off x="0" y="92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rot="10800000" flipH="1">
              <a:off x="0" y="110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rot="10800000" flipH="1">
              <a:off x="0" y="128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rot="10800000" flipH="1">
              <a:off x="0" y="147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rot="10800000" flipH="1">
              <a:off x="0" y="165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rot="10800000" flipH="1">
              <a:off x="0" y="184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rot="10800000" flipH="1">
              <a:off x="0" y="202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rot="10800000" flipH="1">
              <a:off x="0" y="220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rot="10800000" flipH="1">
              <a:off x="0" y="239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 rot="10800000" flipH="1">
              <a:off x="0" y="257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 rot="10800000" flipH="1">
              <a:off x="0" y="276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rot="10800000" flipH="1">
              <a:off x="0" y="294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 rot="10800000" flipH="1">
              <a:off x="0" y="312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rot="10800000" flipH="1">
              <a:off x="0" y="331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rot="10800000" flipH="1">
              <a:off x="0" y="349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 rot="10800000" flipH="1">
              <a:off x="0" y="368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 rot="10800000" flipH="1">
              <a:off x="0" y="386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 rot="10800000" flipH="1">
              <a:off x="0" y="404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rot="10800000" flipH="1">
              <a:off x="0" y="423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grpSp>
        <p:nvGrpSpPr>
          <p:cNvPr id="19518" name="Group 62"/>
          <p:cNvGrpSpPr>
            <a:grpSpLocks/>
          </p:cNvGrpSpPr>
          <p:nvPr/>
        </p:nvGrpSpPr>
        <p:grpSpPr bwMode="auto">
          <a:xfrm>
            <a:off x="1706563" y="1652182"/>
            <a:ext cx="4559300" cy="3371850"/>
            <a:chOff x="0" y="0"/>
            <a:chExt cx="5744" cy="4248"/>
          </a:xfrm>
        </p:grpSpPr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4" name="Line 48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6" name="Line 50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7" name="Line 51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9" name="Line 53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0" name="Line 54"/>
            <p:cNvSpPr>
              <a:spLocks noChangeShapeType="1"/>
            </p:cNvSpPr>
            <p:nvPr/>
          </p:nvSpPr>
          <p:spPr bwMode="auto">
            <a:xfrm rot="10800000">
              <a:off x="444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 rot="10800000">
              <a:off x="4632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2" name="Line 56"/>
            <p:cNvSpPr>
              <a:spLocks noChangeShapeType="1"/>
            </p:cNvSpPr>
            <p:nvPr/>
          </p:nvSpPr>
          <p:spPr bwMode="auto">
            <a:xfrm rot="10800000">
              <a:off x="481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3" name="Line 57"/>
            <p:cNvSpPr>
              <a:spLocks noChangeShapeType="1"/>
            </p:cNvSpPr>
            <p:nvPr/>
          </p:nvSpPr>
          <p:spPr bwMode="auto">
            <a:xfrm rot="10800000">
              <a:off x="500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4" name="Line 58"/>
            <p:cNvSpPr>
              <a:spLocks noChangeShapeType="1"/>
            </p:cNvSpPr>
            <p:nvPr/>
          </p:nvSpPr>
          <p:spPr bwMode="auto">
            <a:xfrm rot="10800000">
              <a:off x="518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5" name="Line 59"/>
            <p:cNvSpPr>
              <a:spLocks noChangeShapeType="1"/>
            </p:cNvSpPr>
            <p:nvPr/>
          </p:nvSpPr>
          <p:spPr bwMode="auto">
            <a:xfrm rot="10800000">
              <a:off x="537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6" name="Line 60"/>
            <p:cNvSpPr>
              <a:spLocks noChangeShapeType="1"/>
            </p:cNvSpPr>
            <p:nvPr/>
          </p:nvSpPr>
          <p:spPr bwMode="auto">
            <a:xfrm rot="10800000">
              <a:off x="555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 rot="10800000">
              <a:off x="5743" y="4"/>
              <a:ext cx="1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9519" name="Rectangle 63"/>
          <p:cNvSpPr>
            <a:spLocks/>
          </p:cNvSpPr>
          <p:nvPr/>
        </p:nvSpPr>
        <p:spPr bwMode="auto">
          <a:xfrm>
            <a:off x="6503988" y="5220494"/>
            <a:ext cx="1414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Row Buffer (4 Kbits)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rot="10800000" flipH="1">
            <a:off x="431800" y="6323401"/>
            <a:ext cx="8390732" cy="794"/>
          </a:xfrm>
          <a:prstGeom prst="line">
            <a:avLst/>
          </a:prstGeom>
          <a:noFill/>
          <a:ln w="2032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21" name="Line 65"/>
          <p:cNvSpPr>
            <a:spLocks noChangeShapeType="1"/>
          </p:cNvSpPr>
          <p:nvPr/>
        </p:nvSpPr>
        <p:spPr bwMode="auto">
          <a:xfrm>
            <a:off x="4064000" y="5530444"/>
            <a:ext cx="0" cy="798513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22" name="Rectangle 66"/>
          <p:cNvSpPr>
            <a:spLocks/>
          </p:cNvSpPr>
          <p:nvPr/>
        </p:nvSpPr>
        <p:spPr bwMode="auto">
          <a:xfrm>
            <a:off x="7342982" y="6401594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Data Bus</a:t>
            </a:r>
            <a:endParaRPr lang="en-US" dirty="0">
              <a:solidFill>
                <a:srgbClr val="0000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9523" name="Rectangle 67"/>
          <p:cNvSpPr>
            <a:spLocks/>
          </p:cNvSpPr>
          <p:nvPr/>
        </p:nvSpPr>
        <p:spPr bwMode="auto">
          <a:xfrm>
            <a:off x="4149725" y="5791994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8 bits</a:t>
            </a:r>
            <a:endParaRPr lang="en-US" dirty="0">
              <a:solidFill>
                <a:srgbClr val="0000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9524" name="Rectangle 68"/>
          <p:cNvSpPr>
            <a:spLocks/>
          </p:cNvSpPr>
          <p:nvPr/>
        </p:nvSpPr>
        <p:spPr bwMode="auto">
          <a:xfrm>
            <a:off x="6484938" y="3118644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DRAM array</a:t>
            </a:r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 rot="10800000" flipH="1">
            <a:off x="1701800" y="1408501"/>
            <a:ext cx="4568825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26" name="Rectangle 70"/>
          <p:cNvSpPr>
            <a:spLocks/>
          </p:cNvSpPr>
          <p:nvPr/>
        </p:nvSpPr>
        <p:spPr bwMode="auto">
          <a:xfrm>
            <a:off x="3689350" y="1124744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4 Kbits</a:t>
            </a:r>
          </a:p>
        </p:txBody>
      </p:sp>
      <p:grpSp>
        <p:nvGrpSpPr>
          <p:cNvPr id="19558" name="Group 102"/>
          <p:cNvGrpSpPr>
            <a:grpSpLocks/>
          </p:cNvGrpSpPr>
          <p:nvPr/>
        </p:nvGrpSpPr>
        <p:grpSpPr bwMode="auto">
          <a:xfrm>
            <a:off x="1784350" y="5016888"/>
            <a:ext cx="4400550" cy="266700"/>
            <a:chOff x="0" y="0"/>
            <a:chExt cx="5544" cy="336"/>
          </a:xfrm>
        </p:grpSpPr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>
              <a:off x="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>
              <a:off x="18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29" name="Line 73"/>
            <p:cNvSpPr>
              <a:spLocks noChangeShapeType="1"/>
            </p:cNvSpPr>
            <p:nvPr/>
          </p:nvSpPr>
          <p:spPr bwMode="auto">
            <a:xfrm>
              <a:off x="36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0" name="Line 74"/>
            <p:cNvSpPr>
              <a:spLocks noChangeShapeType="1"/>
            </p:cNvSpPr>
            <p:nvPr/>
          </p:nvSpPr>
          <p:spPr bwMode="auto">
            <a:xfrm>
              <a:off x="55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1" name="Line 75"/>
            <p:cNvSpPr>
              <a:spLocks noChangeShapeType="1"/>
            </p:cNvSpPr>
            <p:nvPr/>
          </p:nvSpPr>
          <p:spPr bwMode="auto">
            <a:xfrm>
              <a:off x="73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2" name="Line 76"/>
            <p:cNvSpPr>
              <a:spLocks noChangeShapeType="1"/>
            </p:cNvSpPr>
            <p:nvPr/>
          </p:nvSpPr>
          <p:spPr bwMode="auto">
            <a:xfrm>
              <a:off x="92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3" name="Line 77"/>
            <p:cNvSpPr>
              <a:spLocks noChangeShapeType="1"/>
            </p:cNvSpPr>
            <p:nvPr/>
          </p:nvSpPr>
          <p:spPr bwMode="auto">
            <a:xfrm>
              <a:off x="110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4" name="Line 78"/>
            <p:cNvSpPr>
              <a:spLocks noChangeShapeType="1"/>
            </p:cNvSpPr>
            <p:nvPr/>
          </p:nvSpPr>
          <p:spPr bwMode="auto">
            <a:xfrm>
              <a:off x="129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5" name="Line 79"/>
            <p:cNvSpPr>
              <a:spLocks noChangeShapeType="1"/>
            </p:cNvSpPr>
            <p:nvPr/>
          </p:nvSpPr>
          <p:spPr bwMode="auto">
            <a:xfrm>
              <a:off x="147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6" name="Line 80"/>
            <p:cNvSpPr>
              <a:spLocks noChangeShapeType="1"/>
            </p:cNvSpPr>
            <p:nvPr/>
          </p:nvSpPr>
          <p:spPr bwMode="auto">
            <a:xfrm>
              <a:off x="166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7" name="Line 81"/>
            <p:cNvSpPr>
              <a:spLocks noChangeShapeType="1"/>
            </p:cNvSpPr>
            <p:nvPr/>
          </p:nvSpPr>
          <p:spPr bwMode="auto">
            <a:xfrm>
              <a:off x="184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8" name="Line 82"/>
            <p:cNvSpPr>
              <a:spLocks noChangeShapeType="1"/>
            </p:cNvSpPr>
            <p:nvPr/>
          </p:nvSpPr>
          <p:spPr bwMode="auto">
            <a:xfrm>
              <a:off x="203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9" name="Line 83"/>
            <p:cNvSpPr>
              <a:spLocks noChangeShapeType="1"/>
            </p:cNvSpPr>
            <p:nvPr/>
          </p:nvSpPr>
          <p:spPr bwMode="auto">
            <a:xfrm>
              <a:off x="221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0" name="Line 84"/>
            <p:cNvSpPr>
              <a:spLocks noChangeShapeType="1"/>
            </p:cNvSpPr>
            <p:nvPr/>
          </p:nvSpPr>
          <p:spPr bwMode="auto">
            <a:xfrm>
              <a:off x="240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1" name="Line 85"/>
            <p:cNvSpPr>
              <a:spLocks noChangeShapeType="1"/>
            </p:cNvSpPr>
            <p:nvPr/>
          </p:nvSpPr>
          <p:spPr bwMode="auto">
            <a:xfrm>
              <a:off x="258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2" name="Line 86"/>
            <p:cNvSpPr>
              <a:spLocks noChangeShapeType="1"/>
            </p:cNvSpPr>
            <p:nvPr/>
          </p:nvSpPr>
          <p:spPr bwMode="auto">
            <a:xfrm>
              <a:off x="277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3" name="Line 87"/>
            <p:cNvSpPr>
              <a:spLocks noChangeShapeType="1"/>
            </p:cNvSpPr>
            <p:nvPr/>
          </p:nvSpPr>
          <p:spPr bwMode="auto">
            <a:xfrm>
              <a:off x="295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4" name="Line 88"/>
            <p:cNvSpPr>
              <a:spLocks noChangeShapeType="1"/>
            </p:cNvSpPr>
            <p:nvPr/>
          </p:nvSpPr>
          <p:spPr bwMode="auto">
            <a:xfrm>
              <a:off x="314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5" name="Line 89"/>
            <p:cNvSpPr>
              <a:spLocks noChangeShapeType="1"/>
            </p:cNvSpPr>
            <p:nvPr/>
          </p:nvSpPr>
          <p:spPr bwMode="auto">
            <a:xfrm>
              <a:off x="332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6" name="Line 90"/>
            <p:cNvSpPr>
              <a:spLocks noChangeShapeType="1"/>
            </p:cNvSpPr>
            <p:nvPr/>
          </p:nvSpPr>
          <p:spPr bwMode="auto">
            <a:xfrm>
              <a:off x="351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7" name="Line 91"/>
            <p:cNvSpPr>
              <a:spLocks noChangeShapeType="1"/>
            </p:cNvSpPr>
            <p:nvPr/>
          </p:nvSpPr>
          <p:spPr bwMode="auto">
            <a:xfrm>
              <a:off x="369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8" name="Line 92"/>
            <p:cNvSpPr>
              <a:spLocks noChangeShapeType="1"/>
            </p:cNvSpPr>
            <p:nvPr/>
          </p:nvSpPr>
          <p:spPr bwMode="auto">
            <a:xfrm>
              <a:off x="388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9" name="Line 93"/>
            <p:cNvSpPr>
              <a:spLocks noChangeShapeType="1"/>
            </p:cNvSpPr>
            <p:nvPr/>
          </p:nvSpPr>
          <p:spPr bwMode="auto">
            <a:xfrm>
              <a:off x="406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0" name="Line 94"/>
            <p:cNvSpPr>
              <a:spLocks noChangeShapeType="1"/>
            </p:cNvSpPr>
            <p:nvPr/>
          </p:nvSpPr>
          <p:spPr bwMode="auto">
            <a:xfrm>
              <a:off x="425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1" name="Line 95"/>
            <p:cNvSpPr>
              <a:spLocks noChangeShapeType="1"/>
            </p:cNvSpPr>
            <p:nvPr/>
          </p:nvSpPr>
          <p:spPr bwMode="auto">
            <a:xfrm>
              <a:off x="443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2" name="Line 96"/>
            <p:cNvSpPr>
              <a:spLocks noChangeShapeType="1"/>
            </p:cNvSpPr>
            <p:nvPr/>
          </p:nvSpPr>
          <p:spPr bwMode="auto">
            <a:xfrm>
              <a:off x="461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3" name="Line 97"/>
            <p:cNvSpPr>
              <a:spLocks noChangeShapeType="1"/>
            </p:cNvSpPr>
            <p:nvPr/>
          </p:nvSpPr>
          <p:spPr bwMode="auto">
            <a:xfrm>
              <a:off x="480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4" name="Line 98"/>
            <p:cNvSpPr>
              <a:spLocks noChangeShapeType="1"/>
            </p:cNvSpPr>
            <p:nvPr/>
          </p:nvSpPr>
          <p:spPr bwMode="auto">
            <a:xfrm>
              <a:off x="498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5" name="Line 99"/>
            <p:cNvSpPr>
              <a:spLocks noChangeShapeType="1"/>
            </p:cNvSpPr>
            <p:nvPr/>
          </p:nvSpPr>
          <p:spPr bwMode="auto">
            <a:xfrm>
              <a:off x="517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6" name="Line 100"/>
            <p:cNvSpPr>
              <a:spLocks noChangeShapeType="1"/>
            </p:cNvSpPr>
            <p:nvPr/>
          </p:nvSpPr>
          <p:spPr bwMode="auto">
            <a:xfrm>
              <a:off x="535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7" name="Line 101"/>
            <p:cNvSpPr>
              <a:spLocks noChangeShapeType="1"/>
            </p:cNvSpPr>
            <p:nvPr/>
          </p:nvSpPr>
          <p:spPr bwMode="auto">
            <a:xfrm>
              <a:off x="554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9559" name="Line 103"/>
          <p:cNvSpPr>
            <a:spLocks noChangeShapeType="1"/>
          </p:cNvSpPr>
          <p:nvPr/>
        </p:nvSpPr>
        <p:spPr bwMode="auto">
          <a:xfrm rot="10800000" flipH="1">
            <a:off x="1695450" y="5453451"/>
            <a:ext cx="4564063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60" name="Line 104"/>
          <p:cNvSpPr>
            <a:spLocks noChangeShapeType="1"/>
          </p:cNvSpPr>
          <p:nvPr/>
        </p:nvSpPr>
        <p:spPr bwMode="auto">
          <a:xfrm rot="10800000" flipH="1">
            <a:off x="1701800" y="5270094"/>
            <a:ext cx="456406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19593" name="Group 137"/>
          <p:cNvGrpSpPr>
            <a:grpSpLocks/>
          </p:cNvGrpSpPr>
          <p:nvPr/>
        </p:nvGrpSpPr>
        <p:grpSpPr bwMode="auto">
          <a:xfrm>
            <a:off x="1701800" y="5263744"/>
            <a:ext cx="4559300" cy="190500"/>
            <a:chOff x="0" y="0"/>
            <a:chExt cx="5744" cy="240"/>
          </a:xfrm>
        </p:grpSpPr>
        <p:sp>
          <p:nvSpPr>
            <p:cNvPr id="19561" name="Line 105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2" name="Line 106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3" name="Line 107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4" name="Line 108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5" name="Line 109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6" name="Line 110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7" name="Line 111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8" name="Line 112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9" name="Line 113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0" name="Line 114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1" name="Line 115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2" name="Line 116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3" name="Line 117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4" name="Line 118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5" name="Line 119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6" name="Line 120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7" name="Line 121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8" name="Line 122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9" name="Line 123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0" name="Line 124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1" name="Line 125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2" name="Line 126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3" name="Line 127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4" name="Line 128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5" name="Line 129"/>
            <p:cNvSpPr>
              <a:spLocks noChangeShapeType="1"/>
            </p:cNvSpPr>
            <p:nvPr/>
          </p:nvSpPr>
          <p:spPr bwMode="auto">
            <a:xfrm rot="10800000">
              <a:off x="444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6" name="Line 130"/>
            <p:cNvSpPr>
              <a:spLocks noChangeShapeType="1"/>
            </p:cNvSpPr>
            <p:nvPr/>
          </p:nvSpPr>
          <p:spPr bwMode="auto">
            <a:xfrm rot="10800000">
              <a:off x="4632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7" name="Line 131"/>
            <p:cNvSpPr>
              <a:spLocks noChangeShapeType="1"/>
            </p:cNvSpPr>
            <p:nvPr/>
          </p:nvSpPr>
          <p:spPr bwMode="auto">
            <a:xfrm rot="10800000">
              <a:off x="481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8" name="Line 132"/>
            <p:cNvSpPr>
              <a:spLocks noChangeShapeType="1"/>
            </p:cNvSpPr>
            <p:nvPr/>
          </p:nvSpPr>
          <p:spPr bwMode="auto">
            <a:xfrm rot="10800000">
              <a:off x="500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9" name="Line 133"/>
            <p:cNvSpPr>
              <a:spLocks noChangeShapeType="1"/>
            </p:cNvSpPr>
            <p:nvPr/>
          </p:nvSpPr>
          <p:spPr bwMode="auto">
            <a:xfrm rot="10800000">
              <a:off x="518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90" name="Line 134"/>
            <p:cNvSpPr>
              <a:spLocks noChangeShapeType="1"/>
            </p:cNvSpPr>
            <p:nvPr/>
          </p:nvSpPr>
          <p:spPr bwMode="auto">
            <a:xfrm rot="10800000">
              <a:off x="537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91" name="Line 135"/>
            <p:cNvSpPr>
              <a:spLocks noChangeShapeType="1"/>
            </p:cNvSpPr>
            <p:nvPr/>
          </p:nvSpPr>
          <p:spPr bwMode="auto">
            <a:xfrm rot="10800000">
              <a:off x="555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92" name="Line 136"/>
            <p:cNvSpPr>
              <a:spLocks noChangeShapeType="1"/>
            </p:cNvSpPr>
            <p:nvPr/>
          </p:nvSpPr>
          <p:spPr bwMode="auto">
            <a:xfrm rot="10800000">
              <a:off x="5743" y="0"/>
              <a:ext cx="1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9594" name="Rectangle 138"/>
          <p:cNvSpPr>
            <a:spLocks/>
          </p:cNvSpPr>
          <p:nvPr/>
        </p:nvSpPr>
        <p:spPr bwMode="auto">
          <a:xfrm>
            <a:off x="6369050" y="2041833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Step 1</a:t>
            </a:r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:</a:t>
            </a:r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Activate row A</a:t>
            </a:r>
          </a:p>
        </p:txBody>
      </p:sp>
      <p:sp>
        <p:nvSpPr>
          <p:cNvPr id="19595" name="Freeform 139"/>
          <p:cNvSpPr>
            <a:spLocks/>
          </p:cNvSpPr>
          <p:nvPr/>
        </p:nvSpPr>
        <p:spPr bwMode="auto">
          <a:xfrm>
            <a:off x="922338" y="2187963"/>
            <a:ext cx="742950" cy="32321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96" name="Rectangle 140"/>
          <p:cNvSpPr>
            <a:spLocks/>
          </p:cNvSpPr>
          <p:nvPr/>
        </p:nvSpPr>
        <p:spPr bwMode="auto">
          <a:xfrm>
            <a:off x="82550" y="3216583"/>
            <a:ext cx="800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Transfer</a:t>
            </a:r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row</a:t>
            </a:r>
            <a:endParaRPr lang="en-US" sz="1600" dirty="0">
              <a:solidFill>
                <a:srgbClr val="D90B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9597" name="Rectangle 141"/>
          <p:cNvSpPr>
            <a:spLocks/>
          </p:cNvSpPr>
          <p:nvPr/>
        </p:nvSpPr>
        <p:spPr bwMode="auto">
          <a:xfrm>
            <a:off x="6369050" y="2638733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Step 2: Activate </a:t>
            </a:r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row B</a:t>
            </a:r>
          </a:p>
        </p:txBody>
      </p:sp>
      <p:sp>
        <p:nvSpPr>
          <p:cNvPr id="19598" name="Freeform 142"/>
          <p:cNvSpPr>
            <a:spLocks/>
          </p:cNvSpPr>
          <p:nvPr/>
        </p:nvSpPr>
        <p:spPr bwMode="auto">
          <a:xfrm>
            <a:off x="1079500" y="2793594"/>
            <a:ext cx="571500" cy="25082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99" name="Rectangle 143"/>
          <p:cNvSpPr>
            <a:spLocks/>
          </p:cNvSpPr>
          <p:nvPr/>
        </p:nvSpPr>
        <p:spPr bwMode="auto">
          <a:xfrm>
            <a:off x="1162652" y="4119712"/>
            <a:ext cx="5001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endParaRPr lang="en-US" sz="1600" dirty="0">
              <a:solidFill>
                <a:srgbClr val="D90B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defTabSz="457200"/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Transfer</a:t>
            </a:r>
          </a:p>
          <a:p>
            <a:pPr defTabSz="457200"/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row</a:t>
            </a:r>
          </a:p>
        </p:txBody>
      </p:sp>
      <p:sp>
        <p:nvSpPr>
          <p:cNvPr id="19601" name="Rectangle 145"/>
          <p:cNvSpPr>
            <a:spLocks/>
          </p:cNvSpPr>
          <p:nvPr/>
        </p:nvSpPr>
        <p:spPr bwMode="auto">
          <a:xfrm>
            <a:off x="450850" y="739775"/>
            <a:ext cx="734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endParaRPr lang="en-US" dirty="0">
              <a:solidFill>
                <a:srgbClr val="0000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04248" y="4221088"/>
            <a:ext cx="21774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Myriad Pro Bold Cond"/>
                <a:ea typeface="ヒラギノ角ゴ ProN W6"/>
                <a:cs typeface="ヒラギノ角ゴ ProN W6"/>
              </a:rPr>
              <a:t>0.01% area cost</a:t>
            </a:r>
            <a:endParaRPr lang="en-US" sz="3200" dirty="0">
              <a:solidFill>
                <a:srgbClr val="008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2633416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animBg="1"/>
      <p:bldP spid="19459" grpId="0" animBg="1"/>
      <p:bldP spid="19594" grpId="0" autoUpdateAnimBg="0"/>
      <p:bldP spid="19595" grpId="0" animBg="1"/>
      <p:bldP spid="19596" grpId="0" autoUpdateAnimBg="0"/>
      <p:bldP spid="19597" grpId="0" autoUpdateAnimBg="0"/>
      <p:bldP spid="19598" grpId="0" animBg="1"/>
      <p:bldP spid="19599" grpId="0" autoUpdateAnimBg="0"/>
      <p:bldP spid="1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1A5712"/>
                </a:solidFill>
                <a:latin typeface="Garamond"/>
                <a:cs typeface="Garamond"/>
              </a:rPr>
              <a:t>RowClone</a:t>
            </a:r>
            <a:r>
              <a:rPr lang="en-US" dirty="0" smtClean="0">
                <a:solidFill>
                  <a:srgbClr val="1A5712"/>
                </a:solidFill>
                <a:latin typeface="Garamond"/>
                <a:cs typeface="Garamond"/>
              </a:rPr>
              <a:t>: Latency and Energy Savings</a:t>
            </a:r>
            <a:endParaRPr lang="en-US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4478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rot="16200000" flipH="1">
            <a:off x="1409703" y="3695699"/>
            <a:ext cx="2819397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819400" y="2438400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11.6x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16200000" flipH="1">
            <a:off x="4615523" y="3842676"/>
            <a:ext cx="3124200" cy="108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183045" y="2438400"/>
            <a:ext cx="70564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74x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6165304"/>
            <a:ext cx="78488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0000"/>
                </a:solidFill>
                <a:latin typeface="Tahoma" charset="0"/>
              </a:rPr>
              <a:t>Seshadri et </a:t>
            </a:r>
            <a:r>
              <a:rPr lang="en-US" sz="1900" dirty="0">
                <a:solidFill>
                  <a:srgbClr val="000000"/>
                </a:solidFill>
                <a:latin typeface="Tahoma" charset="0"/>
              </a:rPr>
              <a:t>al., </a:t>
            </a:r>
            <a:r>
              <a:rPr lang="en-US" sz="1900" dirty="0" smtClean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altLang="ja-JP" sz="1900" dirty="0" err="1" smtClean="0">
                <a:solidFill>
                  <a:srgbClr val="0000FF"/>
                </a:solidFill>
                <a:latin typeface="Tahoma" charset="0"/>
                <a:ea typeface="ＭＳ Ｐゴシック"/>
              </a:rPr>
              <a:t>RowClone</a:t>
            </a:r>
            <a:r>
              <a:rPr lang="en-US" altLang="ja-JP" sz="1900" dirty="0">
                <a:solidFill>
                  <a:srgbClr val="0000FF"/>
                </a:solidFill>
                <a:latin typeface="Tahoma" charset="0"/>
                <a:ea typeface="ＭＳ Ｐゴシック"/>
              </a:rPr>
              <a:t>: Fast and Efficient In-DRAM Copy and Initialization of Bulk Data</a:t>
            </a:r>
            <a:r>
              <a:rPr lang="en-US" altLang="ja-JP" sz="1900" dirty="0" smtClean="0">
                <a:solidFill>
                  <a:srgbClr val="000000"/>
                </a:solidFill>
                <a:latin typeface="Tahoma" charset="0"/>
                <a:ea typeface="ＭＳ Ｐゴシック"/>
              </a:rPr>
              <a:t>,</a:t>
            </a:r>
            <a:r>
              <a:rPr lang="en-US" sz="1900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sz="1900" dirty="0">
                <a:solidFill>
                  <a:srgbClr val="000000"/>
                </a:solidFill>
                <a:latin typeface="Tahoma" charset="0"/>
                <a:ea typeface="ＭＳ Ｐゴシック"/>
              </a:rPr>
              <a:t> </a:t>
            </a:r>
            <a:r>
              <a:rPr lang="en-US" altLang="ja-JP" sz="1900" dirty="0" smtClean="0">
                <a:solidFill>
                  <a:srgbClr val="000000"/>
                </a:solidFill>
                <a:latin typeface="Tahoma" charset="0"/>
                <a:ea typeface="ＭＳ Ｐゴシック"/>
              </a:rPr>
              <a:t>MICRO 2013.</a:t>
            </a:r>
            <a:endParaRPr lang="en-US" sz="19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6655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End-to-End System Design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8200" y="5486400"/>
            <a:ext cx="3276600" cy="762000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 DRAM (RowClone)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38200" y="44958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Microarchitecture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38200" y="35052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ISA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38200" y="25146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Operating System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38200" y="15240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Application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14607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How does the software communicate occurrences of bulk copy/initialization to hardware?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4303693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How to maximize latency and energy savings?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8200" y="3313093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How to ensure data coherence?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48200" y="5370493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How to handle data reuse?</a:t>
            </a:r>
          </a:p>
        </p:txBody>
      </p:sp>
    </p:spTree>
    <p:extLst>
      <p:ext uri="{BB962C8B-B14F-4D97-AF65-F5344CB8AC3E}">
        <p14:creationId xmlns:p14="http://schemas.microsoft.com/office/powerpoint/2010/main" val="377173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1A5712"/>
                </a:solidFill>
                <a:latin typeface="Garamond"/>
                <a:cs typeface="Garamond"/>
              </a:rPr>
              <a:t>RowClone</a:t>
            </a:r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: Overall Performance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74351962"/>
              </p:ext>
            </p:extLst>
          </p:nvPr>
        </p:nvGraphicFramePr>
        <p:xfrm>
          <a:off x="395536" y="1556792"/>
          <a:ext cx="8412479" cy="482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644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1A5712"/>
                </a:solidFill>
                <a:latin typeface="Garamond"/>
                <a:cs typeface="Garamond"/>
              </a:rPr>
              <a:t>RowClone</a:t>
            </a:r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: Multi-Core Performance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14634065"/>
              </p:ext>
            </p:extLst>
          </p:nvPr>
        </p:nvGraphicFramePr>
        <p:xfrm>
          <a:off x="613953" y="1280161"/>
          <a:ext cx="7850777" cy="476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546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412750" y="1295400"/>
            <a:ext cx="5740400" cy="39497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3289300" y="4584704"/>
            <a:ext cx="0" cy="881857"/>
          </a:xfrm>
          <a:prstGeom prst="line">
            <a:avLst/>
          </a:prstGeom>
          <a:noFill/>
          <a:ln w="889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724900" cy="558800"/>
          </a:xfrm>
          <a:ln/>
        </p:spPr>
        <p:txBody>
          <a:bodyPr/>
          <a:lstStyle/>
          <a:p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Goal: Ultra-Efficient Processing Near Data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692150" y="1600200"/>
            <a:ext cx="1016000" cy="8509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1062323" y="1824573"/>
            <a:ext cx="269304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1924050" y="1600200"/>
            <a:ext cx="1016000" cy="8509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2296604" y="1824573"/>
            <a:ext cx="269304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692150" y="2667000"/>
            <a:ext cx="1016000" cy="8509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1064704" y="2891373"/>
            <a:ext cx="269304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1924050" y="2667000"/>
            <a:ext cx="1016000" cy="8509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2296604" y="2891373"/>
            <a:ext cx="269304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3155950" y="1612900"/>
            <a:ext cx="577850" cy="4826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222840" y="1722440"/>
            <a:ext cx="448841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mini-CPU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155950" y="2266950"/>
            <a:ext cx="577850" cy="4826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313402" y="2379668"/>
            <a:ext cx="269304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video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4025900" y="1663700"/>
            <a:ext cx="825500" cy="67945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4072376" y="1744477"/>
            <a:ext cx="730969" cy="5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(throughput)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4984750" y="1670050"/>
            <a:ext cx="825500" cy="67945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5028844" y="1754002"/>
            <a:ext cx="730969" cy="5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(throughput)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4025900" y="2641600"/>
            <a:ext cx="825500" cy="67945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4069994" y="2725552"/>
            <a:ext cx="730969" cy="5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(throughput)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4984750" y="2647950"/>
            <a:ext cx="825500" cy="67945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5028844" y="2731902"/>
            <a:ext cx="730969" cy="5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(throughput)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3930650" y="1593850"/>
            <a:ext cx="1981200" cy="18796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53" name="Rectangle 25"/>
          <p:cNvSpPr>
            <a:spLocks/>
          </p:cNvSpPr>
          <p:nvPr/>
        </p:nvSpPr>
        <p:spPr bwMode="auto">
          <a:xfrm>
            <a:off x="692150" y="3733800"/>
            <a:ext cx="5207000" cy="850900"/>
          </a:xfrm>
          <a:prstGeom prst="rect">
            <a:avLst/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54" name="Rectangle 26"/>
          <p:cNvSpPr>
            <a:spLocks/>
          </p:cNvSpPr>
          <p:nvPr/>
        </p:nvSpPr>
        <p:spPr bwMode="auto">
          <a:xfrm>
            <a:off x="3188665" y="4107461"/>
            <a:ext cx="211597" cy="2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LLC</a:t>
            </a:r>
          </a:p>
        </p:txBody>
      </p:sp>
      <p:sp>
        <p:nvSpPr>
          <p:cNvPr id="22555" name="Rectangle 27"/>
          <p:cNvSpPr>
            <a:spLocks/>
          </p:cNvSpPr>
          <p:nvPr/>
        </p:nvSpPr>
        <p:spPr bwMode="auto">
          <a:xfrm>
            <a:off x="2444750" y="4686300"/>
            <a:ext cx="1695450" cy="444500"/>
          </a:xfrm>
          <a:prstGeom prst="rect">
            <a:avLst/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56" name="Rectangle 28"/>
          <p:cNvSpPr>
            <a:spLocks/>
          </p:cNvSpPr>
          <p:nvPr/>
        </p:nvSpPr>
        <p:spPr bwMode="auto">
          <a:xfrm>
            <a:off x="2702571" y="4825008"/>
            <a:ext cx="117981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Memory Controller</a:t>
            </a:r>
          </a:p>
        </p:txBody>
      </p:sp>
      <p:sp>
        <p:nvSpPr>
          <p:cNvPr id="22557" name="Rectangle 29"/>
          <p:cNvSpPr>
            <a:spLocks/>
          </p:cNvSpPr>
          <p:nvPr/>
        </p:nvSpPr>
        <p:spPr bwMode="auto">
          <a:xfrm>
            <a:off x="6965950" y="4565650"/>
            <a:ext cx="1695450" cy="5842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58" name="Rectangle 30"/>
          <p:cNvSpPr>
            <a:spLocks/>
          </p:cNvSpPr>
          <p:nvPr/>
        </p:nvSpPr>
        <p:spPr bwMode="auto">
          <a:xfrm>
            <a:off x="7191710" y="4583581"/>
            <a:ext cx="1243930" cy="5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Specialized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compute-capability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in memory</a:t>
            </a:r>
          </a:p>
        </p:txBody>
      </p:sp>
      <p:sp>
        <p:nvSpPr>
          <p:cNvPr id="22559" name="Rectangle 31"/>
          <p:cNvSpPr>
            <a:spLocks/>
          </p:cNvSpPr>
          <p:nvPr/>
        </p:nvSpPr>
        <p:spPr bwMode="auto">
          <a:xfrm>
            <a:off x="6654800" y="1276350"/>
            <a:ext cx="2324100" cy="39497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60" name="Rectangle 32"/>
          <p:cNvSpPr>
            <a:spLocks/>
          </p:cNvSpPr>
          <p:nvPr/>
        </p:nvSpPr>
        <p:spPr bwMode="auto">
          <a:xfrm>
            <a:off x="7542787" y="2989858"/>
            <a:ext cx="53860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Memory</a:t>
            </a:r>
          </a:p>
        </p:txBody>
      </p:sp>
      <p:sp>
        <p:nvSpPr>
          <p:cNvPr id="22561" name="Rectangle 33"/>
          <p:cNvSpPr>
            <a:spLocks/>
          </p:cNvSpPr>
          <p:nvPr/>
        </p:nvSpPr>
        <p:spPr bwMode="auto">
          <a:xfrm>
            <a:off x="6718300" y="1339850"/>
            <a:ext cx="2184400" cy="31369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62" name="Rectangle 34"/>
          <p:cNvSpPr>
            <a:spLocks/>
          </p:cNvSpPr>
          <p:nvPr/>
        </p:nvSpPr>
        <p:spPr bwMode="auto">
          <a:xfrm>
            <a:off x="3149600" y="2921000"/>
            <a:ext cx="577850" cy="4826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63" name="Rectangle 35"/>
          <p:cNvSpPr>
            <a:spLocks/>
          </p:cNvSpPr>
          <p:nvPr/>
        </p:nvSpPr>
        <p:spPr bwMode="auto">
          <a:xfrm>
            <a:off x="3245710" y="3033718"/>
            <a:ext cx="397545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imaging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64" name="Rectangle 36"/>
          <p:cNvSpPr>
            <a:spLocks/>
          </p:cNvSpPr>
          <p:nvPr/>
        </p:nvSpPr>
        <p:spPr bwMode="auto">
          <a:xfrm>
            <a:off x="4311318" y="5523508"/>
            <a:ext cx="80791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Memory Bus</a:t>
            </a:r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 rot="10800000" flipH="1">
            <a:off x="416722" y="5460207"/>
            <a:ext cx="8562181" cy="0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7816850" y="5226848"/>
            <a:ext cx="0" cy="239713"/>
          </a:xfrm>
          <a:prstGeom prst="line">
            <a:avLst/>
          </a:prstGeom>
          <a:noFill/>
          <a:ln w="889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 rot="5400000">
            <a:off x="6712425" y="3890443"/>
            <a:ext cx="2133601" cy="2286000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504" y="6115362"/>
            <a:ext cx="73019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400" b="1" kern="0" dirty="0" smtClean="0">
                <a:solidFill>
                  <a:srgbClr val="FF0000"/>
                </a:solidFill>
                <a:latin typeface="Myriad Pro Bold Cond"/>
                <a:ea typeface="ヒラギノ角ゴ ProN W6"/>
                <a:cs typeface="ヒラギノ角ゴ ProN W6"/>
              </a:rPr>
              <a:t>Memory similar to a “conventional” accelerator</a:t>
            </a:r>
            <a:endParaRPr lang="en-US" sz="3400" b="1" kern="0" dirty="0">
              <a:solidFill>
                <a:srgbClr val="FF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1884514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Enabling Ultra-</a:t>
            </a:r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E</a:t>
            </a:r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fficient Search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the right partitioning of computation capability?</a:t>
            </a:r>
          </a:p>
          <a:p>
            <a:r>
              <a:rPr lang="en-US" dirty="0" smtClean="0"/>
              <a:t>What is the right low-cost memory substrate?</a:t>
            </a:r>
          </a:p>
          <a:p>
            <a:r>
              <a:rPr lang="en-US" dirty="0" smtClean="0"/>
              <a:t>What memory technologies are the best enablers?</a:t>
            </a:r>
          </a:p>
          <a:p>
            <a:r>
              <a:rPr lang="en-US" dirty="0" smtClean="0"/>
              <a:t>How do we rethink/ease (visual) search algorithms/applications?</a:t>
            </a:r>
            <a:endParaRPr lang="en-US" dirty="0"/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1475656" y="1615978"/>
            <a:ext cx="1504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1647106" y="2657378"/>
            <a:ext cx="1155700" cy="4953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1882056" y="2720878"/>
            <a:ext cx="66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Cache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12256" y="3152678"/>
            <a:ext cx="0" cy="425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212256" y="2327178"/>
            <a:ext cx="0" cy="336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1634406" y="1787428"/>
            <a:ext cx="1155700" cy="5461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1786806" y="1838228"/>
            <a:ext cx="84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Processor</a:t>
            </a:r>
          </a:p>
          <a:p>
            <a:pPr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5735414" y="3660678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Interconnect</a:t>
            </a:r>
            <a:endParaRPr lang="en-US" sz="1600" dirty="0">
              <a:solidFill>
                <a:srgbClr val="0000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914056" y="1615978"/>
            <a:ext cx="2901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5014764" y="1674568"/>
            <a:ext cx="1069404" cy="2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Memory</a:t>
            </a:r>
            <a:endParaRPr lang="en-US" sz="1600" dirty="0">
              <a:solidFill>
                <a:srgbClr val="0000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364238" y="3299522"/>
            <a:ext cx="0" cy="3111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>
            <a:off x="1482006" y="3583685"/>
            <a:ext cx="5327650" cy="76200"/>
          </a:xfrm>
          <a:prstGeom prst="roundRect">
            <a:avLst>
              <a:gd name="adj" fmla="val 50000"/>
            </a:avLst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4022006" y="19080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4022006" y="215572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4022006" y="24033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022006" y="265102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4022006" y="28986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5571406" y="19080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2" name="Rectangle 23"/>
          <p:cNvSpPr>
            <a:spLocks/>
          </p:cNvSpPr>
          <p:nvPr/>
        </p:nvSpPr>
        <p:spPr bwMode="auto">
          <a:xfrm>
            <a:off x="5571406" y="215572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5571406" y="24033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4" name="Rectangle 25"/>
          <p:cNvSpPr>
            <a:spLocks/>
          </p:cNvSpPr>
          <p:nvPr/>
        </p:nvSpPr>
        <p:spPr bwMode="auto">
          <a:xfrm>
            <a:off x="5571406" y="265102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5571406" y="28986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6" name="Rectangle 27"/>
          <p:cNvSpPr>
            <a:spLocks/>
          </p:cNvSpPr>
          <p:nvPr/>
        </p:nvSpPr>
        <p:spPr bwMode="auto">
          <a:xfrm>
            <a:off x="1736006" y="2962178"/>
            <a:ext cx="977900" cy="146050"/>
          </a:xfrm>
          <a:prstGeom prst="rect">
            <a:avLst/>
          </a:prstGeom>
          <a:solidFill>
            <a:srgbClr val="FD9A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917606" y="1946178"/>
            <a:ext cx="0" cy="1270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8" name="Rectangle 29"/>
          <p:cNvSpPr>
            <a:spLocks/>
          </p:cNvSpPr>
          <p:nvPr/>
        </p:nvSpPr>
        <p:spPr bwMode="auto">
          <a:xfrm>
            <a:off x="7020272" y="2420888"/>
            <a:ext cx="108753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Database  </a:t>
            </a:r>
            <a:endParaRPr lang="en-US" sz="2400" dirty="0">
              <a:solidFill>
                <a:srgbClr val="0000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1863006" y="2441478"/>
            <a:ext cx="3714750" cy="1358900"/>
          </a:xfrm>
          <a:custGeom>
            <a:avLst/>
            <a:gdLst>
              <a:gd name="T0" fmla="*/ 21600 w 21600"/>
              <a:gd name="T1" fmla="*/ 12000 h 21600"/>
              <a:gd name="T2" fmla="*/ 21600 w 21600"/>
              <a:gd name="T3" fmla="*/ 21600 h 21600"/>
              <a:gd name="T4" fmla="*/ 0 w 21600"/>
              <a:gd name="T5" fmla="*/ 21600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200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w="1016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762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2507531" y="2410522"/>
            <a:ext cx="3349625" cy="1091406"/>
            <a:chOff x="0" y="0"/>
            <a:chExt cx="4219" cy="1374"/>
          </a:xfrm>
        </p:grpSpPr>
        <p:sp>
          <p:nvSpPr>
            <p:cNvPr id="31" name="Rectangle 31"/>
            <p:cNvSpPr>
              <a:spLocks/>
            </p:cNvSpPr>
            <p:nvPr/>
          </p:nvSpPr>
          <p:spPr bwMode="auto">
            <a:xfrm>
              <a:off x="2987" y="862"/>
              <a:ext cx="1232" cy="184"/>
            </a:xfrm>
            <a:prstGeom prst="rect">
              <a:avLst/>
            </a:prstGeom>
            <a:solidFill>
              <a:srgbClr val="FD9A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0" y="0"/>
              <a:ext cx="3328" cy="1352"/>
            </a:xfrm>
            <a:custGeom>
              <a:avLst/>
              <a:gdLst>
                <a:gd name="T0" fmla="*/ 21600 w 21600"/>
                <a:gd name="T1" fmla="*/ 1533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533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01600" cap="flat">
              <a:solidFill>
                <a:srgbClr val="D90B00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3" name="Rectangle 33"/>
            <p:cNvSpPr>
              <a:spLocks/>
            </p:cNvSpPr>
            <p:nvPr/>
          </p:nvSpPr>
          <p:spPr bwMode="auto">
            <a:xfrm>
              <a:off x="800" y="1054"/>
              <a:ext cx="152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>
                <a:lnSpc>
                  <a:spcPct val="80000"/>
                </a:lnSpc>
              </a:pPr>
              <a:r>
                <a:rPr lang="en-US" sz="1400" dirty="0">
                  <a:solidFill>
                    <a:srgbClr val="D90B00"/>
                  </a:solidFill>
                  <a:latin typeface="Myriad Pro Bold Cond" charset="0"/>
                  <a:ea typeface="ＭＳ Ｐゴシック" charset="0"/>
                  <a:cs typeface="Myriad Pro Bold Cond" charset="0"/>
                  <a:sym typeface="Myriad Pro Bold Cond" charset="0"/>
                </a:rPr>
                <a:t>Query vector</a:t>
              </a:r>
            </a:p>
          </p:txBody>
        </p:sp>
      </p:grpSp>
      <p:sp>
        <p:nvSpPr>
          <p:cNvPr id="34" name="Rectangle 35"/>
          <p:cNvSpPr>
            <a:spLocks/>
          </p:cNvSpPr>
          <p:nvPr/>
        </p:nvSpPr>
        <p:spPr bwMode="auto">
          <a:xfrm>
            <a:off x="3287142" y="3895080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>
              <a:lnSpc>
                <a:spcPct val="80000"/>
              </a:lnSpc>
            </a:pPr>
            <a:r>
              <a:rPr lang="en-US" sz="14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Results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 rot="5400000">
            <a:off x="6460231" y="1762202"/>
            <a:ext cx="2133601" cy="1434752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739917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utoUpdateAnimBg="0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 data copy (and initialization)</a:t>
            </a:r>
          </a:p>
          <a:p>
            <a:endParaRPr lang="en-US" dirty="0"/>
          </a:p>
          <a:p>
            <a:r>
              <a:rPr lang="en-US" dirty="0" smtClean="0"/>
              <a:t>DRAM refresh</a:t>
            </a:r>
          </a:p>
          <a:p>
            <a:endParaRPr lang="en-US" dirty="0"/>
          </a:p>
          <a:p>
            <a:r>
              <a:rPr lang="en-US" dirty="0" smtClean="0"/>
              <a:t>Memory reliability</a:t>
            </a:r>
          </a:p>
          <a:p>
            <a:endParaRPr lang="en-US" dirty="0"/>
          </a:p>
          <a:p>
            <a:r>
              <a:rPr lang="en-US" dirty="0" smtClean="0"/>
              <a:t>Disparity of working </a:t>
            </a:r>
            <a:r>
              <a:rPr lang="en-US" dirty="0"/>
              <a:t>m</a:t>
            </a:r>
            <a:r>
              <a:rPr lang="en-US" dirty="0" smtClean="0"/>
              <a:t>emory and persistent </a:t>
            </a:r>
            <a:r>
              <a:rPr lang="en-US" dirty="0"/>
              <a:t>s</a:t>
            </a:r>
            <a:r>
              <a:rPr lang="en-US" dirty="0" smtClean="0"/>
              <a:t>torage</a:t>
            </a:r>
          </a:p>
          <a:p>
            <a:endParaRPr lang="en-US" dirty="0"/>
          </a:p>
          <a:p>
            <a:r>
              <a:rPr lang="en-US" dirty="0" smtClean="0"/>
              <a:t>Homogeneous memory</a:t>
            </a:r>
          </a:p>
          <a:p>
            <a:endParaRPr lang="en-US" dirty="0"/>
          </a:p>
          <a:p>
            <a:r>
              <a:rPr lang="en-US" dirty="0" smtClean="0"/>
              <a:t>Memory QoS and predictable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9552" y="1844824"/>
            <a:ext cx="2088232" cy="50405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6534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863"/>
            <a:ext cx="2646363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DRAM Refresh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</a:rPr>
              <a:t>DRAM capacitor charge leaks over time</a:t>
            </a: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The </a:t>
            </a:r>
            <a:r>
              <a:rPr lang="en-US" dirty="0">
                <a:latin typeface="Tahoma" charset="0"/>
              </a:rPr>
              <a:t>memory controller needs to </a:t>
            </a:r>
            <a:r>
              <a:rPr lang="en-US" dirty="0" smtClean="0">
                <a:latin typeface="Tahoma" charset="0"/>
              </a:rPr>
              <a:t>refresh each </a:t>
            </a:r>
            <a:r>
              <a:rPr lang="en-US" dirty="0">
                <a:latin typeface="Tahoma" charset="0"/>
              </a:rPr>
              <a:t>row periodically to </a:t>
            </a:r>
            <a:r>
              <a:rPr lang="en-US" dirty="0" smtClean="0">
                <a:latin typeface="Tahoma" charset="0"/>
              </a:rPr>
              <a:t>restore charge</a:t>
            </a:r>
            <a:endParaRPr lang="en-US" dirty="0">
              <a:latin typeface="Tahoma" charset="0"/>
            </a:endParaRP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Activate each </a:t>
            </a:r>
            <a:r>
              <a:rPr lang="en-US" dirty="0">
                <a:latin typeface="Tahoma" charset="0"/>
                <a:ea typeface="ＭＳ Ｐゴシック" charset="0"/>
              </a:rPr>
              <a:t>row every N </a:t>
            </a:r>
            <a:r>
              <a:rPr lang="en-US" dirty="0" err="1">
                <a:latin typeface="Tahoma" charset="0"/>
                <a:ea typeface="ＭＳ Ｐゴシック" charset="0"/>
              </a:rPr>
              <a:t>ms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Typical N = 64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ms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Downsides of refresh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200" dirty="0">
                <a:latin typeface="Tahoma" charset="0"/>
                <a:ea typeface="ＭＳ Ｐゴシック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   -- 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nergy consumption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: Each refresh consumes energy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</a:t>
            </a:r>
            <a:r>
              <a:rPr lang="en-US" dirty="0">
                <a:latin typeface="Tahoma" charset="0"/>
                <a:ea typeface="ＭＳ Ｐゴシック" charset="0"/>
              </a:rPr>
              <a:t>-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Performance degradation</a:t>
            </a:r>
            <a:r>
              <a:rPr lang="en-US" dirty="0" smtClean="0">
                <a:latin typeface="Tahoma" charset="0"/>
                <a:ea typeface="ＭＳ Ｐゴシック" charset="0"/>
              </a:rPr>
              <a:t>: DRAM rank/bank </a:t>
            </a:r>
            <a:r>
              <a:rPr lang="en-US" dirty="0">
                <a:latin typeface="Tahoma" charset="0"/>
                <a:ea typeface="ＭＳ Ｐゴシック" charset="0"/>
              </a:rPr>
              <a:t>unavailable while refreshed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--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QoS/predictability impact</a:t>
            </a:r>
            <a:r>
              <a:rPr lang="en-US" dirty="0" smtClean="0">
                <a:latin typeface="Tahoma" charset="0"/>
                <a:ea typeface="ＭＳ Ｐゴシック" charset="0"/>
              </a:rPr>
              <a:t>: (Long) pause times during refresh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Refresh rate limits DRAM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capacity scaling </a:t>
            </a:r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pPr lvl="1">
              <a:buFont typeface="Wingdings" charset="0"/>
              <a:buNone/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3C4982-98C9-324D-9F65-FCC9C20E067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611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Refresh Overhead: Performance</a:t>
            </a:r>
          </a:p>
        </p:txBody>
      </p:sp>
      <p:sp>
        <p:nvSpPr>
          <p:cNvPr id="972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1CABFF-B2FC-7446-B344-1DF3937ECF6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972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68675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2"/>
          <p:cNvSpPr txBox="1">
            <a:spLocks noChangeArrowheads="1"/>
          </p:cNvSpPr>
          <p:nvPr/>
        </p:nvSpPr>
        <p:spPr bwMode="auto">
          <a:xfrm>
            <a:off x="2555875" y="4746625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8%</a:t>
            </a:r>
          </a:p>
        </p:txBody>
      </p:sp>
      <p:sp>
        <p:nvSpPr>
          <p:cNvPr id="97285" name="2"/>
          <p:cNvSpPr txBox="1">
            <a:spLocks noChangeArrowheads="1"/>
          </p:cNvSpPr>
          <p:nvPr/>
        </p:nvSpPr>
        <p:spPr bwMode="auto">
          <a:xfrm>
            <a:off x="6443663" y="29972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46%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3648" y="6577607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ahoma" charset="0"/>
              </a:rPr>
              <a:t>Liu et al., “</a:t>
            </a:r>
            <a:r>
              <a:rPr lang="en-US" altLang="ja-JP" sz="1400" dirty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</a:rPr>
              <a:t> ISCA 2012.</a:t>
            </a:r>
            <a:endParaRPr lang="en-US" sz="14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76855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Let’s Start With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Real Reason We Are Here </a:t>
            </a:r>
            <a:r>
              <a:rPr lang="en-US" dirty="0" smtClean="0"/>
              <a:t>Today</a:t>
            </a:r>
          </a:p>
          <a:p>
            <a:endParaRPr lang="en-US" dirty="0"/>
          </a:p>
          <a:p>
            <a:r>
              <a:rPr lang="en-US" dirty="0" smtClean="0"/>
              <a:t>Yale @ 35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998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Refresh Overhead: Energy</a:t>
            </a:r>
          </a:p>
        </p:txBody>
      </p:sp>
      <p:sp>
        <p:nvSpPr>
          <p:cNvPr id="983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8D7D63-AEFE-3544-81C8-F29D7B5104D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983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6" y="908720"/>
            <a:ext cx="69294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2"/>
          <p:cNvSpPr txBox="1">
            <a:spLocks noChangeArrowheads="1"/>
          </p:cNvSpPr>
          <p:nvPr/>
        </p:nvSpPr>
        <p:spPr bwMode="auto">
          <a:xfrm>
            <a:off x="2555875" y="45085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15%</a:t>
            </a:r>
          </a:p>
        </p:txBody>
      </p:sp>
      <p:sp>
        <p:nvSpPr>
          <p:cNvPr id="98309" name="2"/>
          <p:cNvSpPr txBox="1">
            <a:spLocks noChangeArrowheads="1"/>
          </p:cNvSpPr>
          <p:nvPr/>
        </p:nvSpPr>
        <p:spPr bwMode="auto">
          <a:xfrm>
            <a:off x="6443663" y="29972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47%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3648" y="6577607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ahoma" charset="0"/>
              </a:rPr>
              <a:t>Liu et al., “</a:t>
            </a:r>
            <a:r>
              <a:rPr lang="en-US" altLang="ja-JP" sz="1400" dirty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</a:rPr>
              <a:t> ISCA 2012.</a:t>
            </a:r>
            <a:endParaRPr lang="en-US" sz="14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4680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Time Profile of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86FF2-CC60-CB43-AE88-3EA46362104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459"/>
            <a:ext cx="9144000" cy="43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55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435" y="1268760"/>
            <a:ext cx="3184345" cy="1872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RAIDR: Eliminating Unnecessary Refreshes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980728"/>
            <a:ext cx="9036496" cy="5267672"/>
          </a:xfrm>
        </p:spPr>
        <p:txBody>
          <a:bodyPr/>
          <a:lstStyle/>
          <a:p>
            <a:r>
              <a:rPr lang="en-US" sz="2200" dirty="0"/>
              <a:t>Observation: </a:t>
            </a:r>
            <a:r>
              <a:rPr lang="en-US" sz="2200" dirty="0">
                <a:solidFill>
                  <a:srgbClr val="0000FF"/>
                </a:solidFill>
              </a:rPr>
              <a:t>Most </a:t>
            </a:r>
            <a:r>
              <a:rPr lang="en-US" sz="2200" dirty="0" smtClean="0">
                <a:solidFill>
                  <a:srgbClr val="0000FF"/>
                </a:solidFill>
              </a:rPr>
              <a:t>DRAM rows </a:t>
            </a:r>
            <a:r>
              <a:rPr lang="en-US" sz="2200" dirty="0">
                <a:solidFill>
                  <a:srgbClr val="0000FF"/>
                </a:solidFill>
              </a:rPr>
              <a:t>can be refreshed much less often without losing data 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[Kim+, EDL’09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</a:rPr>
              <a:t>][Liu+ ISCA’13]</a:t>
            </a:r>
          </a:p>
          <a:p>
            <a:endParaRPr lang="en-US" sz="800" dirty="0" smtClean="0"/>
          </a:p>
          <a:p>
            <a:r>
              <a:rPr lang="en-US" sz="2200" dirty="0" smtClean="0"/>
              <a:t>Key </a:t>
            </a:r>
            <a:r>
              <a:rPr lang="en-US" sz="2200" dirty="0"/>
              <a:t>idea: </a:t>
            </a:r>
            <a:r>
              <a:rPr lang="en-US" sz="2200" dirty="0" smtClean="0">
                <a:solidFill>
                  <a:srgbClr val="0000FF"/>
                </a:solidFill>
              </a:rPr>
              <a:t>Refresh </a:t>
            </a:r>
            <a:r>
              <a:rPr lang="en-US" sz="2200" dirty="0">
                <a:solidFill>
                  <a:srgbClr val="0000FF"/>
                </a:solidFill>
              </a:rPr>
              <a:t>rows containing weak cells </a:t>
            </a:r>
            <a:endParaRPr lang="en-US" sz="22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   more frequently, other </a:t>
            </a:r>
            <a:r>
              <a:rPr lang="en-US" sz="2200" dirty="0">
                <a:solidFill>
                  <a:srgbClr val="0000FF"/>
                </a:solidFill>
              </a:rPr>
              <a:t>rows less </a:t>
            </a:r>
            <a:r>
              <a:rPr lang="en-US" sz="2200" dirty="0" smtClean="0">
                <a:solidFill>
                  <a:srgbClr val="0000FF"/>
                </a:solidFill>
              </a:rPr>
              <a:t>frequently</a:t>
            </a:r>
          </a:p>
          <a:p>
            <a:pPr marL="344487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1. Profiling: </a:t>
            </a:r>
            <a:r>
              <a:rPr lang="en-US" sz="2000" dirty="0">
                <a:solidFill>
                  <a:srgbClr val="000000"/>
                </a:solidFill>
              </a:rPr>
              <a:t>Profile </a:t>
            </a:r>
            <a:r>
              <a:rPr lang="en-US" sz="2000" dirty="0" smtClean="0">
                <a:solidFill>
                  <a:srgbClr val="000000"/>
                </a:solidFill>
              </a:rPr>
              <a:t>retention </a:t>
            </a:r>
            <a:r>
              <a:rPr lang="en-US" sz="2000" dirty="0">
                <a:solidFill>
                  <a:srgbClr val="000000"/>
                </a:solidFill>
              </a:rPr>
              <a:t>time of </a:t>
            </a:r>
            <a:r>
              <a:rPr lang="en-US" sz="2000" dirty="0" smtClean="0">
                <a:solidFill>
                  <a:srgbClr val="000000"/>
                </a:solidFill>
              </a:rPr>
              <a:t>all rows</a:t>
            </a:r>
            <a:endParaRPr lang="en-US" sz="2000" dirty="0">
              <a:solidFill>
                <a:srgbClr val="000000"/>
              </a:solidFill>
            </a:endParaRPr>
          </a:p>
          <a:p>
            <a:pPr marL="344487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2. Binning: </a:t>
            </a:r>
            <a:r>
              <a:rPr lang="en-US" sz="2000" dirty="0">
                <a:solidFill>
                  <a:srgbClr val="000000"/>
                </a:solidFill>
              </a:rPr>
              <a:t>Store rows into bins by retention </a:t>
            </a:r>
            <a:r>
              <a:rPr lang="en-US" sz="2000" dirty="0" smtClean="0">
                <a:solidFill>
                  <a:srgbClr val="000000"/>
                </a:solidFill>
              </a:rPr>
              <a:t>time in memory controller</a:t>
            </a:r>
          </a:p>
          <a:p>
            <a:pPr marL="344487" lvl="1" indent="0">
              <a:buNone/>
            </a:pPr>
            <a:r>
              <a:rPr lang="en-US" sz="2000" dirty="0">
                <a:solidFill>
                  <a:srgbClr val="000000"/>
                </a:solidFill>
                <a:sym typeface="Wingdings"/>
              </a:rPr>
              <a:t>	</a:t>
            </a:r>
            <a:r>
              <a:rPr lang="en-US" sz="2000" i="1" dirty="0" smtClean="0">
                <a:solidFill>
                  <a:srgbClr val="000000"/>
                </a:solidFill>
                <a:sym typeface="Wingdings"/>
              </a:rPr>
              <a:t>Efficient storage with Bloom Filters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(only 1.25KB for 32GB memory)</a:t>
            </a:r>
            <a:endParaRPr lang="en-US" sz="2000" dirty="0">
              <a:solidFill>
                <a:srgbClr val="000000"/>
              </a:solidFill>
            </a:endParaRPr>
          </a:p>
          <a:p>
            <a:pPr marL="344487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3. Refreshing: </a:t>
            </a:r>
            <a:r>
              <a:rPr lang="en-US" sz="2000" dirty="0">
                <a:solidFill>
                  <a:srgbClr val="000000"/>
                </a:solidFill>
              </a:rPr>
              <a:t>Memory controller refreshes rows in different bins at different rates</a:t>
            </a:r>
          </a:p>
          <a:p>
            <a:pPr lvl="1"/>
            <a:endParaRPr lang="en-US" sz="800" dirty="0" smtClean="0"/>
          </a:p>
          <a:p>
            <a:r>
              <a:rPr lang="en-US" sz="2200" dirty="0" smtClean="0"/>
              <a:t>Results: 8-core, 32GB, SPEC, </a:t>
            </a:r>
            <a:r>
              <a:rPr lang="en-US" sz="2200" dirty="0"/>
              <a:t>TPC-C, TPC-</a:t>
            </a:r>
            <a:r>
              <a:rPr lang="en-US" sz="2200" dirty="0" smtClean="0"/>
              <a:t>H</a:t>
            </a:r>
            <a:endParaRPr lang="en-US" sz="2200" dirty="0"/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74.6% refresh </a:t>
            </a:r>
            <a:r>
              <a:rPr lang="en-US" sz="1800" dirty="0" smtClean="0">
                <a:solidFill>
                  <a:srgbClr val="0000FF"/>
                </a:solidFill>
              </a:rPr>
              <a:t>reduction @ 1.25KB storage</a:t>
            </a:r>
            <a:endParaRPr lang="en-US" sz="1800" dirty="0">
              <a:solidFill>
                <a:srgbClr val="0000FF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~16%/20% DRAM dynamic/idle power reduction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~9% performance improvement 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B</a:t>
            </a:r>
            <a:r>
              <a:rPr lang="en-US" sz="1800" dirty="0" smtClean="0">
                <a:solidFill>
                  <a:srgbClr val="0000FF"/>
                </a:solidFill>
              </a:rPr>
              <a:t>enefits increase with DRAM capacity</a:t>
            </a:r>
            <a:endParaRPr lang="en-US" sz="1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299384"/>
            <a:ext cx="3312368" cy="2369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648" y="6577607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ahoma" charset="0"/>
              </a:rPr>
              <a:t>Liu et al., “</a:t>
            </a:r>
            <a:r>
              <a:rPr lang="en-US" altLang="ja-JP" sz="1400" dirty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</a:rPr>
              <a:t> ISCA 2012.</a:t>
            </a:r>
            <a:endParaRPr lang="en-US" sz="14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48264" y="1844825"/>
            <a:ext cx="1224136" cy="4320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92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 data copy (and initialization)</a:t>
            </a:r>
          </a:p>
          <a:p>
            <a:endParaRPr lang="en-US" dirty="0"/>
          </a:p>
          <a:p>
            <a:r>
              <a:rPr lang="en-US" dirty="0" smtClean="0"/>
              <a:t>DRAM refresh</a:t>
            </a:r>
          </a:p>
          <a:p>
            <a:endParaRPr lang="en-US" dirty="0"/>
          </a:p>
          <a:p>
            <a:r>
              <a:rPr lang="en-US" dirty="0" smtClean="0"/>
              <a:t>Memory reliability</a:t>
            </a:r>
          </a:p>
          <a:p>
            <a:endParaRPr lang="en-US" dirty="0"/>
          </a:p>
          <a:p>
            <a:r>
              <a:rPr lang="en-US" dirty="0" smtClean="0"/>
              <a:t>Disparity of working </a:t>
            </a:r>
            <a:r>
              <a:rPr lang="en-US" dirty="0"/>
              <a:t>m</a:t>
            </a:r>
            <a:r>
              <a:rPr lang="en-US" dirty="0" smtClean="0"/>
              <a:t>emory and persistent </a:t>
            </a:r>
            <a:r>
              <a:rPr lang="en-US" dirty="0"/>
              <a:t>s</a:t>
            </a:r>
            <a:r>
              <a:rPr lang="en-US" dirty="0" smtClean="0"/>
              <a:t>torage</a:t>
            </a:r>
          </a:p>
          <a:p>
            <a:endParaRPr lang="en-US" dirty="0"/>
          </a:p>
          <a:p>
            <a:r>
              <a:rPr lang="en-US" dirty="0" smtClean="0"/>
              <a:t>Homogeneous memory</a:t>
            </a:r>
          </a:p>
          <a:p>
            <a:endParaRPr lang="en-US" dirty="0"/>
          </a:p>
          <a:p>
            <a:r>
              <a:rPr lang="en-US" dirty="0" smtClean="0"/>
              <a:t>Memory QoS and predictable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9552" y="2733110"/>
            <a:ext cx="2592288" cy="50405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11107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The DRAM Scaling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20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stores charge in a capacitor (charge-based memory)</a:t>
            </a:r>
            <a:endParaRPr lang="en-US" sz="200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Capacitor must be large enough for reliable sensing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Access transistor should be large enough for low leakage and high retention time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Scaling beyond 40-35nm (2013) is challenging [ITRS, 2009]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DRAM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cost, and energy/power hard to scale</a:t>
            </a:r>
          </a:p>
          <a:p>
            <a:pPr lvl="2">
              <a:buFont typeface="Wingdings" charset="0"/>
              <a:buNone/>
            </a:pPr>
            <a:endParaRPr lang="en-US" sz="1800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5EC618-0165-BC45-84E6-E864E9DC06E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789238"/>
            <a:ext cx="35814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936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The DRAM Scaling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760"/>
            <a:ext cx="8610600" cy="4979640"/>
          </a:xfrm>
        </p:spPr>
        <p:txBody>
          <a:bodyPr/>
          <a:lstStyle/>
          <a:p>
            <a:r>
              <a:rPr lang="en-US" sz="2800" dirty="0" smtClean="0"/>
              <a:t>DRAM scaling has become a real problem the system should be concerned about</a:t>
            </a:r>
          </a:p>
          <a:p>
            <a:pPr lvl="1"/>
            <a:r>
              <a:rPr lang="en-US" sz="2600" dirty="0" smtClean="0"/>
              <a:t>And, maybe embrace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62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141913"/>
            <a:ext cx="7315200" cy="3962400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371600" y="1903913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71600" y="25135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Wordline"/>
          <p:cNvCxnSpPr/>
          <p:nvPr/>
        </p:nvCxnSpPr>
        <p:spPr>
          <a:xfrm flipH="1">
            <a:off x="1371600" y="3123113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71600" y="37327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371600" y="4343401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28800" y="161009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prstClr val="black"/>
                </a:solidFill>
                <a:latin typeface="Calibri Light"/>
              </a:rPr>
              <a:t> Row of Cells</a:t>
            </a:r>
            <a:endParaRPr lang="en-US" sz="40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22087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prstClr val="black"/>
                </a:solidFill>
                <a:latin typeface="Calibri Light"/>
              </a:rPr>
              <a:t> Row</a:t>
            </a:r>
            <a:endParaRPr lang="en-US" sz="40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7" name="Row"/>
          <p:cNvSpPr/>
          <p:nvPr/>
        </p:nvSpPr>
        <p:spPr>
          <a:xfrm>
            <a:off x="1828800" y="28183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prstClr val="black"/>
                </a:solidFill>
                <a:latin typeface="Calibri Light"/>
              </a:rPr>
              <a:t> Row</a:t>
            </a:r>
            <a:endParaRPr lang="en-US" sz="40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34279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prstClr val="black"/>
                </a:solidFill>
                <a:latin typeface="Calibri Light"/>
              </a:rPr>
              <a:t> Row</a:t>
            </a:r>
            <a:endParaRPr lang="en-US" sz="40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4037512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prstClr val="black"/>
                </a:solidFill>
                <a:latin typeface="Calibri Light"/>
              </a:rPr>
              <a:t> Row</a:t>
            </a:r>
            <a:endParaRPr lang="en-US" sz="40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1675311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000" smtClean="0">
                <a:solidFill>
                  <a:prstClr val="black"/>
                </a:solidFill>
                <a:latin typeface="Calibri Light"/>
              </a:rPr>
              <a:t> Wordline</a:t>
            </a:r>
            <a:endParaRPr lang="en-US" sz="40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1" name="Low Volt"/>
          <p:cNvSpPr txBox="1"/>
          <p:nvPr/>
        </p:nvSpPr>
        <p:spPr>
          <a:xfrm>
            <a:off x="5943600" y="2894512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400" b="1" i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 V</a:t>
            </a:r>
            <a:r>
              <a:rPr lang="en-US" sz="4800" b="1" i="1" baseline="-200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LOW</a:t>
            </a:r>
            <a:endParaRPr lang="en-US" sz="4400" b="1" i="1" baseline="-20000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</p:txBody>
      </p:sp>
      <p:sp>
        <p:nvSpPr>
          <p:cNvPr id="22" name="High Volt"/>
          <p:cNvSpPr txBox="1"/>
          <p:nvPr/>
        </p:nvSpPr>
        <p:spPr>
          <a:xfrm>
            <a:off x="5943600" y="2895277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sz="4400" b="1" i="1">
                <a:solidFill>
                  <a:srgbClr val="FF0000"/>
                </a:solidFill>
                <a:latin typeface="Calibri Light"/>
              </a:rPr>
              <a:t>V</a:t>
            </a:r>
            <a:r>
              <a:rPr lang="en-US" sz="4800" b="1" i="1" baseline="-20000">
                <a:solidFill>
                  <a:srgbClr val="FF0000"/>
                </a:solidFill>
                <a:latin typeface="Calibri Light"/>
              </a:rPr>
              <a:t>HIGH</a:t>
            </a:r>
            <a:endParaRPr lang="en-US" sz="4400" b="1" i="1" baseline="-2000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23" name="Error"/>
          <p:cNvSpPr/>
          <p:nvPr/>
        </p:nvSpPr>
        <p:spPr>
          <a:xfrm>
            <a:off x="4876800" y="2204223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Error"/>
          <p:cNvSpPr/>
          <p:nvPr/>
        </p:nvSpPr>
        <p:spPr>
          <a:xfrm>
            <a:off x="4267200" y="3431317"/>
            <a:ext cx="609600" cy="609599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Error"/>
          <p:cNvSpPr/>
          <p:nvPr/>
        </p:nvSpPr>
        <p:spPr>
          <a:xfrm>
            <a:off x="3657600" y="2204223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Error"/>
          <p:cNvSpPr/>
          <p:nvPr/>
        </p:nvSpPr>
        <p:spPr>
          <a:xfrm>
            <a:off x="3657600" y="3424510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Error"/>
          <p:cNvSpPr/>
          <p:nvPr/>
        </p:nvSpPr>
        <p:spPr>
          <a:xfrm>
            <a:off x="2419350" y="2204223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Victim"/>
          <p:cNvSpPr/>
          <p:nvPr/>
        </p:nvSpPr>
        <p:spPr>
          <a:xfrm>
            <a:off x="1828800" y="3428458"/>
            <a:ext cx="3657600" cy="609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prstClr val="white"/>
                </a:solidFill>
                <a:latin typeface="Calibri Light"/>
              </a:rPr>
              <a:t> </a:t>
            </a:r>
            <a:r>
              <a:rPr lang="en-US" sz="4000" b="1" smtClean="0">
                <a:solidFill>
                  <a:prstClr val="black"/>
                </a:solidFill>
                <a:latin typeface="Calibri Light"/>
              </a:rPr>
              <a:t>Victim Row</a:t>
            </a:r>
            <a:endParaRPr lang="en-US" sz="4000" b="1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32" name="Victim"/>
          <p:cNvSpPr/>
          <p:nvPr/>
        </p:nvSpPr>
        <p:spPr>
          <a:xfrm>
            <a:off x="1828800" y="2210711"/>
            <a:ext cx="3657600" cy="609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prstClr val="white"/>
                </a:solidFill>
                <a:latin typeface="Calibri Light"/>
              </a:rPr>
              <a:t> </a:t>
            </a:r>
            <a:r>
              <a:rPr lang="en-US" sz="4000" b="1" smtClean="0">
                <a:solidFill>
                  <a:prstClr val="black"/>
                </a:solidFill>
                <a:latin typeface="Calibri Light"/>
              </a:rPr>
              <a:t>Victim Row</a:t>
            </a:r>
            <a:endParaRPr lang="en-US" sz="4000" b="1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33" name="Aggressor"/>
          <p:cNvSpPr/>
          <p:nvPr/>
        </p:nvSpPr>
        <p:spPr>
          <a:xfrm>
            <a:off x="1828800" y="2818314"/>
            <a:ext cx="3657600" cy="6096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prstClr val="white"/>
                </a:solidFill>
                <a:latin typeface="Calibri Light"/>
              </a:rPr>
              <a:t> Aggressor Row</a:t>
            </a:r>
            <a:endParaRPr lang="en-US" sz="40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4" name="Punchline"/>
          <p:cNvSpPr txBox="1"/>
          <p:nvPr/>
        </p:nvSpPr>
        <p:spPr>
          <a:xfrm>
            <a:off x="395536" y="5257800"/>
            <a:ext cx="8359080" cy="11430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i="1" dirty="0" smtClean="0">
                <a:solidFill>
                  <a:prstClr val="black"/>
                </a:solidFill>
                <a:latin typeface="Calibri Light"/>
              </a:rPr>
              <a:t>Repeatedly opening and closing a row induces </a:t>
            </a:r>
            <a:r>
              <a:rPr lang="en-US" sz="3600" b="1" i="1" dirty="0" smtClean="0">
                <a:solidFill>
                  <a:srgbClr val="FF0000"/>
                </a:solidFill>
                <a:latin typeface="Calibri Light"/>
              </a:rPr>
              <a:t>disturbance errors</a:t>
            </a:r>
            <a:r>
              <a:rPr lang="en-US" sz="3600" i="1" dirty="0" smtClean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sz="3600" i="1" dirty="0" smtClean="0">
                <a:solidFill>
                  <a:prstClr val="black"/>
                </a:solidFill>
                <a:latin typeface="Calibri Light"/>
              </a:rPr>
              <a:t>in adjacent rows in </a:t>
            </a:r>
            <a:r>
              <a:rPr lang="en-US" sz="3600" b="1" i="1" dirty="0" smtClean="0">
                <a:solidFill>
                  <a:srgbClr val="FF0000"/>
                </a:solidFill>
                <a:latin typeface="Calibri Light"/>
              </a:rPr>
              <a:t>most real DRAM chips </a:t>
            </a:r>
            <a:r>
              <a:rPr lang="en-US" sz="3600" i="1" dirty="0" smtClean="0">
                <a:solidFill>
                  <a:prstClr val="black"/>
                </a:solidFill>
                <a:latin typeface="Calibri Light"/>
              </a:rPr>
              <a:t>[Kim+ ISCA 2014]</a:t>
            </a:r>
            <a:endParaRPr lang="en-US" sz="3600" i="1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35" name="Opened"/>
          <p:cNvSpPr txBox="1"/>
          <p:nvPr/>
        </p:nvSpPr>
        <p:spPr>
          <a:xfrm>
            <a:off x="3124200" y="2899003"/>
            <a:ext cx="22098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4000" b="1" i="1" smtClean="0">
                <a:solidFill>
                  <a:prstClr val="black"/>
                </a:solidFill>
                <a:latin typeface="Calibri Light"/>
              </a:rPr>
              <a:t>Opened</a:t>
            </a:r>
          </a:p>
        </p:txBody>
      </p:sp>
      <p:sp>
        <p:nvSpPr>
          <p:cNvPr id="28" name="Closed"/>
          <p:cNvSpPr txBox="1"/>
          <p:nvPr/>
        </p:nvSpPr>
        <p:spPr>
          <a:xfrm>
            <a:off x="3133725" y="2899002"/>
            <a:ext cx="2200275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4000" b="1" i="1" smtClean="0">
                <a:solidFill>
                  <a:prstClr val="black"/>
                </a:solidFill>
                <a:latin typeface="Calibri Light"/>
              </a:rPr>
              <a:t>Closed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z="4400" b="0" dirty="0" smtClean="0">
                <a:solidFill>
                  <a:srgbClr val="1A5712"/>
                </a:solidFill>
                <a:latin typeface="Garamond" charset="0"/>
                <a:ea typeface="ＭＳ Ｐゴシック" charset="0"/>
                <a:cs typeface="ＭＳ Ｐゴシック" charset="0"/>
              </a:rPr>
              <a:t>An Example of The Scaling </a:t>
            </a:r>
            <a:r>
              <a:rPr lang="en-US" sz="4400" b="0" dirty="0">
                <a:solidFill>
                  <a:srgbClr val="1A5712"/>
                </a:solidFill>
                <a:latin typeface="Garamond" charset="0"/>
                <a:ea typeface="ＭＳ Ｐゴシック" charset="0"/>
                <a:cs typeface="ＭＳ Ｐゴシック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92311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5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8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10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12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9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7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1" grpId="4"/>
      <p:bldP spid="21" grpId="5"/>
      <p:bldP spid="21" grpId="6"/>
      <p:bldP spid="21" grpId="7"/>
      <p:bldP spid="21" grpId="8"/>
      <p:bldP spid="21" grpId="9"/>
      <p:bldP spid="21" grpId="10"/>
      <p:bldP spid="21" grpId="11"/>
      <p:bldP spid="22" grpId="0"/>
      <p:bldP spid="22" grpId="1"/>
      <p:bldP spid="22" grpId="2"/>
      <p:bldP spid="22" grpId="3"/>
      <p:bldP spid="22" grpId="4"/>
      <p:bldP spid="22" grpId="5"/>
      <p:bldP spid="22" grpId="6"/>
      <p:bldP spid="22" grpId="7"/>
      <p:bldP spid="22" grpId="8"/>
      <p:bldP spid="22" grpId="9"/>
      <p:bldP spid="22" grpId="10"/>
      <p:bldP spid="22" grpId="11"/>
      <p:bldP spid="22" grpId="12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/>
      <p:bldP spid="35" grpId="0"/>
      <p:bldP spid="35" grpId="1"/>
      <p:bldP spid="28" grpId="0"/>
      <p:bldP spid="2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DRAM Modules Are at </a:t>
            </a:r>
            <a:r>
              <a:rPr lang="en-US" dirty="0"/>
              <a:t>Risk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0" y="2057399"/>
            <a:ext cx="2147590" cy="1295400"/>
            <a:chOff x="914400" y="2095500"/>
            <a:chExt cx="2147590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524000" y="2095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433810" y="2171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357610" y="2247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81410" y="2324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05210" y="24003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129010" y="2476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066800" y="2552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90600" y="2628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14400" y="2705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X"/>
          <p:cNvSpPr/>
          <p:nvPr/>
        </p:nvSpPr>
        <p:spPr>
          <a:xfrm>
            <a:off x="762000" y="2057399"/>
            <a:ext cx="2147590" cy="990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86%</a:t>
            </a:r>
          </a:p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(37/43)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498205" y="2057400"/>
            <a:ext cx="2147590" cy="1295400"/>
            <a:chOff x="914400" y="2095500"/>
            <a:chExt cx="2147590" cy="12954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524000" y="2095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433810" y="2171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357610" y="2247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81410" y="2324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05210" y="24003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129010" y="2476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066800" y="2552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90600" y="2628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14400" y="2705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X"/>
          <p:cNvSpPr/>
          <p:nvPr/>
        </p:nvSpPr>
        <p:spPr>
          <a:xfrm>
            <a:off x="3498205" y="2057399"/>
            <a:ext cx="2147590" cy="990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83%</a:t>
            </a:r>
          </a:p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(45/54)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48400" y="2057399"/>
            <a:ext cx="2147590" cy="1295400"/>
            <a:chOff x="914400" y="2095500"/>
            <a:chExt cx="2147590" cy="12954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524000" y="2095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433810" y="2171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357610" y="2247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81410" y="2324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05210" y="24003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129010" y="2476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066800" y="2552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90600" y="2628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14400" y="2705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X"/>
          <p:cNvSpPr/>
          <p:nvPr/>
        </p:nvSpPr>
        <p:spPr>
          <a:xfrm>
            <a:off x="6248400" y="2057398"/>
            <a:ext cx="2147590" cy="106680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88%</a:t>
            </a:r>
          </a:p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(28/32)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9602" y="1066800"/>
            <a:ext cx="2438398" cy="5333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5B9BD5"/>
                </a:solidFill>
                <a:latin typeface="Calibri Light"/>
              </a:rPr>
              <a:t>A</a:t>
            </a:r>
            <a:r>
              <a:rPr lang="en-US" sz="4000" b="1" smtClean="0">
                <a:solidFill>
                  <a:srgbClr val="5B9BD5"/>
                </a:solidFill>
                <a:latin typeface="Calibri Light"/>
              </a:rPr>
              <a:t> </a:t>
            </a:r>
            <a:r>
              <a:rPr lang="en-US" sz="3200" smtClean="0">
                <a:solidFill>
                  <a:srgbClr val="5B9BD5"/>
                </a:solidFill>
                <a:latin typeface="Calibri Light"/>
              </a:rPr>
              <a:t>company</a:t>
            </a:r>
            <a:endParaRPr lang="en-US" sz="4000" smtClean="0">
              <a:solidFill>
                <a:srgbClr val="5B9BD5"/>
              </a:solidFill>
              <a:latin typeface="Calibri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52801" y="1066801"/>
            <a:ext cx="2438398" cy="5333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ED7D31"/>
                </a:solidFill>
                <a:latin typeface="Calibri Light"/>
              </a:rPr>
              <a:t>B</a:t>
            </a:r>
            <a:r>
              <a:rPr lang="en-US" sz="4000" smtClean="0">
                <a:solidFill>
                  <a:srgbClr val="ED7D31"/>
                </a:solidFill>
                <a:latin typeface="Calibri Light"/>
              </a:rPr>
              <a:t> </a:t>
            </a:r>
            <a:r>
              <a:rPr lang="en-US" sz="3200" smtClean="0">
                <a:solidFill>
                  <a:srgbClr val="ED7D31"/>
                </a:solidFill>
                <a:latin typeface="Calibri Light"/>
              </a:rPr>
              <a:t>company</a:t>
            </a:r>
            <a:endParaRPr lang="en-US" sz="4000" smtClean="0">
              <a:solidFill>
                <a:srgbClr val="ED7D31"/>
              </a:solidFill>
              <a:latin typeface="Calibri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1" y="1066800"/>
            <a:ext cx="2438398" cy="5333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70AD47"/>
                </a:solidFill>
                <a:latin typeface="Calibri Light"/>
              </a:rPr>
              <a:t>C </a:t>
            </a:r>
            <a:r>
              <a:rPr lang="en-US" sz="3200" smtClean="0">
                <a:solidFill>
                  <a:srgbClr val="70AD47"/>
                </a:solidFill>
                <a:latin typeface="Calibri Light"/>
              </a:rPr>
              <a:t>company</a:t>
            </a:r>
            <a:endParaRPr lang="en-US" sz="4000" smtClean="0">
              <a:solidFill>
                <a:srgbClr val="70AD47"/>
              </a:solidFill>
              <a:latin typeface="Calibri Light"/>
            </a:endParaRPr>
          </a:p>
        </p:txBody>
      </p:sp>
      <p:sp>
        <p:nvSpPr>
          <p:cNvPr id="45" name="X"/>
          <p:cNvSpPr/>
          <p:nvPr/>
        </p:nvSpPr>
        <p:spPr>
          <a:xfrm>
            <a:off x="748010" y="4343400"/>
            <a:ext cx="216158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3600" dirty="0" smtClean="0">
                <a:solidFill>
                  <a:srgbClr val="5B9BD5"/>
                </a:solidFill>
                <a:latin typeface="Calibri Light"/>
                <a:cs typeface="Courier New" panose="02070309020205020404" pitchFamily="49" charset="0"/>
              </a:rPr>
              <a:t>Up to</a:t>
            </a:r>
          </a:p>
          <a:p>
            <a:pPr algn="ctr"/>
            <a:r>
              <a:rPr lang="en-US" sz="4400" b="1" dirty="0" smtClean="0">
                <a:solidFill>
                  <a:srgbClr val="5B9BD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1.0×10</a:t>
            </a:r>
            <a:r>
              <a:rPr lang="en-US" sz="4400" b="1" baseline="30000" dirty="0" smtClean="0">
                <a:solidFill>
                  <a:srgbClr val="5B9BD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7</a:t>
            </a:r>
            <a:r>
              <a:rPr lang="en-US" sz="3600" dirty="0" smtClean="0">
                <a:solidFill>
                  <a:srgbClr val="5B9BD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en-US" sz="3600" dirty="0" smtClean="0">
                <a:solidFill>
                  <a:srgbClr val="5B9BD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3600" dirty="0" smtClean="0">
                <a:solidFill>
                  <a:srgbClr val="5B9BD5"/>
                </a:solidFill>
                <a:latin typeface="Calibri Light"/>
                <a:cs typeface="Courier New" panose="02070309020205020404" pitchFamily="49" charset="0"/>
              </a:rPr>
              <a:t>errors </a:t>
            </a:r>
          </a:p>
        </p:txBody>
      </p:sp>
      <p:sp>
        <p:nvSpPr>
          <p:cNvPr id="46" name="X"/>
          <p:cNvSpPr/>
          <p:nvPr/>
        </p:nvSpPr>
        <p:spPr>
          <a:xfrm>
            <a:off x="3484215" y="4343400"/>
            <a:ext cx="216158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3600" dirty="0" smtClean="0">
                <a:solidFill>
                  <a:srgbClr val="ED7D31"/>
                </a:solidFill>
                <a:latin typeface="Calibri Light"/>
                <a:cs typeface="Courier New" panose="02070309020205020404" pitchFamily="49" charset="0"/>
              </a:rPr>
              <a:t>Up to</a:t>
            </a:r>
          </a:p>
          <a:p>
            <a:pPr algn="ctr"/>
            <a:r>
              <a:rPr lang="en-US" sz="4400" b="1" dirty="0" smtClean="0">
                <a:solidFill>
                  <a:srgbClr val="ED7D3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2.7×10</a:t>
            </a:r>
            <a:r>
              <a:rPr lang="en-US" sz="4400" b="1" baseline="30000" dirty="0" smtClean="0">
                <a:solidFill>
                  <a:srgbClr val="ED7D3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6</a:t>
            </a:r>
            <a:r>
              <a:rPr lang="en-US" sz="3600" dirty="0" smtClean="0">
                <a:solidFill>
                  <a:srgbClr val="ED7D3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en-US" sz="3600" dirty="0" smtClean="0">
                <a:solidFill>
                  <a:srgbClr val="ED7D3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3600" dirty="0" smtClean="0">
                <a:solidFill>
                  <a:srgbClr val="ED7D31"/>
                </a:solidFill>
                <a:latin typeface="Calibri Light"/>
                <a:cs typeface="Courier New" panose="02070309020205020404" pitchFamily="49" charset="0"/>
              </a:rPr>
              <a:t>errors </a:t>
            </a:r>
          </a:p>
        </p:txBody>
      </p:sp>
      <p:sp>
        <p:nvSpPr>
          <p:cNvPr id="47" name="X"/>
          <p:cNvSpPr/>
          <p:nvPr/>
        </p:nvSpPr>
        <p:spPr>
          <a:xfrm>
            <a:off x="6234410" y="4343400"/>
            <a:ext cx="216158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3600" dirty="0" smtClean="0">
                <a:solidFill>
                  <a:srgbClr val="70AD47"/>
                </a:solidFill>
                <a:latin typeface="Calibri Light"/>
                <a:cs typeface="Courier New" panose="02070309020205020404" pitchFamily="49" charset="0"/>
              </a:rPr>
              <a:t>Up to</a:t>
            </a:r>
          </a:p>
          <a:p>
            <a:pPr algn="ctr"/>
            <a:r>
              <a:rPr lang="en-US" sz="4400" b="1" dirty="0" smtClean="0">
                <a:solidFill>
                  <a:srgbClr val="70AD4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3.3×10</a:t>
            </a:r>
            <a:r>
              <a:rPr lang="en-US" sz="4400" b="1" baseline="30000" dirty="0" smtClean="0">
                <a:solidFill>
                  <a:srgbClr val="70AD4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</a:t>
            </a:r>
            <a:r>
              <a:rPr lang="en-US" sz="3600" dirty="0" smtClean="0">
                <a:solidFill>
                  <a:srgbClr val="70AD4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en-US" sz="3600" dirty="0" smtClean="0">
                <a:solidFill>
                  <a:srgbClr val="70AD4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3600" dirty="0" smtClean="0">
                <a:solidFill>
                  <a:srgbClr val="70AD47"/>
                </a:solidFill>
                <a:latin typeface="Calibri Light"/>
                <a:cs typeface="Courier New" panose="02070309020205020404" pitchFamily="49" charset="0"/>
              </a:rPr>
              <a:t>errors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6093296"/>
            <a:ext cx="8242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ahoma" charset="0"/>
                <a:ea typeface="ＭＳ Ｐゴシック" charset="0"/>
                <a:cs typeface="ＭＳ Ｐゴシック" charset="0"/>
              </a:rPr>
              <a:t>Kim+, “</a:t>
            </a:r>
            <a:r>
              <a:rPr lang="en-US" dirty="0">
                <a:solidFill>
                  <a:srgbClr val="0000FF"/>
                </a:solidFill>
                <a:latin typeface="Calibri"/>
              </a:rPr>
              <a:t>Flipping Bits in Memory Without Accessing Them: An Experimental Study of DRAM Disturbance Errors</a:t>
            </a:r>
            <a:r>
              <a:rPr lang="en-US" dirty="0">
                <a:solidFill>
                  <a:prstClr val="black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2014.</a:t>
            </a:r>
          </a:p>
        </p:txBody>
      </p:sp>
    </p:spTree>
    <p:extLst>
      <p:ext uri="{BB962C8B-B14F-4D97-AF65-F5344CB8AC3E}">
        <p14:creationId xmlns:p14="http://schemas.microsoft.com/office/powerpoint/2010/main" val="31426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78" y="990600"/>
            <a:ext cx="3761672" cy="254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133770"/>
            <a:ext cx="1752600" cy="175260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3429000" y="1567009"/>
            <a:ext cx="1411106" cy="895352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8601"/>
            <a:ext cx="4572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DRAM Module</a:t>
            </a:r>
            <a:endParaRPr lang="en-US" sz="5400" b="1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8600"/>
            <a:ext cx="32385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x86 CPU</a:t>
            </a:r>
            <a:endParaRPr lang="en-US" sz="5400" b="1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3678" y="2762545"/>
            <a:ext cx="37616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DRAM"/>
          <p:cNvSpPr/>
          <p:nvPr/>
        </p:nvSpPr>
        <p:spPr>
          <a:xfrm>
            <a:off x="5029200" y="3200400"/>
            <a:ext cx="3657599" cy="3104856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4" name="YArrow"/>
          <p:cNvCxnSpPr>
            <a:stCxn id="26" idx="3"/>
            <a:endCxn id="29" idx="1"/>
          </p:cNvCxnSpPr>
          <p:nvPr/>
        </p:nvCxnSpPr>
        <p:spPr>
          <a:xfrm>
            <a:off x="5715000" y="5337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Y"/>
          <p:cNvSpPr/>
          <p:nvPr/>
        </p:nvSpPr>
        <p:spPr>
          <a:xfrm>
            <a:off x="5105401" y="5146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XArrow"/>
          <p:cNvCxnSpPr>
            <a:stCxn id="25" idx="3"/>
          </p:cNvCxnSpPr>
          <p:nvPr/>
        </p:nvCxnSpPr>
        <p:spPr>
          <a:xfrm>
            <a:off x="5715000" y="4194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X"/>
          <p:cNvSpPr/>
          <p:nvPr/>
        </p:nvSpPr>
        <p:spPr>
          <a:xfrm>
            <a:off x="5105401" y="4003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Row"/>
          <p:cNvSpPr/>
          <p:nvPr/>
        </p:nvSpPr>
        <p:spPr>
          <a:xfrm>
            <a:off x="6096000" y="5527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RowY"/>
          <p:cNvSpPr/>
          <p:nvPr/>
        </p:nvSpPr>
        <p:spPr>
          <a:xfrm>
            <a:off x="6096000" y="5146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prstClr val="black"/>
              </a:solidFill>
              <a:latin typeface="Calibri Light"/>
              <a:cs typeface="Courier New" panose="02070309020205020404" pitchFamily="49" charset="0"/>
            </a:endParaRPr>
          </a:p>
        </p:txBody>
      </p:sp>
      <p:sp>
        <p:nvSpPr>
          <p:cNvPr id="30" name="Row"/>
          <p:cNvSpPr/>
          <p:nvPr/>
        </p:nvSpPr>
        <p:spPr>
          <a:xfrm>
            <a:off x="6096000" y="4765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ow"/>
          <p:cNvSpPr/>
          <p:nvPr/>
        </p:nvSpPr>
        <p:spPr>
          <a:xfrm>
            <a:off x="6096000" y="4384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owX"/>
          <p:cNvSpPr/>
          <p:nvPr/>
        </p:nvSpPr>
        <p:spPr>
          <a:xfrm>
            <a:off x="6096000" y="4003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prstClr val="black"/>
              </a:solidFill>
              <a:latin typeface="Calibri Light"/>
              <a:cs typeface="Courier New" panose="02070309020205020404" pitchFamily="49" charset="0"/>
            </a:endParaRPr>
          </a:p>
        </p:txBody>
      </p:sp>
      <p:sp>
        <p:nvSpPr>
          <p:cNvPr id="33" name="Row"/>
          <p:cNvSpPr/>
          <p:nvPr/>
        </p:nvSpPr>
        <p:spPr>
          <a:xfrm>
            <a:off x="6096000" y="3622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PU"/>
          <p:cNvSpPr/>
          <p:nvPr/>
        </p:nvSpPr>
        <p:spPr>
          <a:xfrm>
            <a:off x="457200" y="3200400"/>
            <a:ext cx="3657600" cy="3104856"/>
          </a:xfrm>
          <a:prstGeom prst="roundRect">
            <a:avLst>
              <a:gd name="adj" fmla="val 11319"/>
            </a:avLst>
          </a:prstGeom>
          <a:solidFill>
            <a:srgbClr val="0D3533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114300">
              <a:lnSpc>
                <a:spcPct val="90000"/>
              </a:lnSpc>
            </a:pPr>
            <a:r>
              <a:rPr lang="en-US" sz="2800" u="sng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mov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%eax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mov 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%ebx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clflush 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clflush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>
              <a:lnSpc>
                <a:spcPct val="90000"/>
              </a:lnSpc>
            </a:pP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mfence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jmp </a:t>
            </a:r>
            <a:r>
              <a:rPr lang="en-US" sz="2800" u="sng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280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6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133770"/>
            <a:ext cx="1752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78" y="990600"/>
            <a:ext cx="3761672" cy="25420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eft-Right Arrow 2"/>
          <p:cNvSpPr/>
          <p:nvPr/>
        </p:nvSpPr>
        <p:spPr>
          <a:xfrm>
            <a:off x="3429000" y="1567009"/>
            <a:ext cx="1411106" cy="895352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8601"/>
            <a:ext cx="4572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DRAM Module</a:t>
            </a:r>
            <a:endParaRPr lang="en-US" sz="5400" b="1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8600"/>
            <a:ext cx="32385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x86 CPU</a:t>
            </a:r>
            <a:endParaRPr lang="en-US" sz="5400" b="1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3678" y="2762545"/>
            <a:ext cx="37616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DRAM"/>
          <p:cNvSpPr/>
          <p:nvPr/>
        </p:nvSpPr>
        <p:spPr>
          <a:xfrm>
            <a:off x="5029200" y="3200400"/>
            <a:ext cx="3657599" cy="3104856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ow"/>
          <p:cNvSpPr/>
          <p:nvPr/>
        </p:nvSpPr>
        <p:spPr>
          <a:xfrm>
            <a:off x="6096000" y="5527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RowY"/>
          <p:cNvSpPr/>
          <p:nvPr/>
        </p:nvSpPr>
        <p:spPr>
          <a:xfrm>
            <a:off x="6096000" y="5146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prstClr val="black"/>
                </a:solidFill>
                <a:latin typeface="Calibri Light"/>
                <a:cs typeface="Courier New" panose="02070309020205020404" pitchFamily="49" charset="0"/>
              </a:rPr>
              <a:t> </a:t>
            </a:r>
            <a:endParaRPr lang="en-US" sz="2800" b="1">
              <a:solidFill>
                <a:prstClr val="black"/>
              </a:solidFill>
              <a:latin typeface="Calibri Light"/>
              <a:cs typeface="Courier New" panose="02070309020205020404" pitchFamily="49" charset="0"/>
            </a:endParaRPr>
          </a:p>
        </p:txBody>
      </p:sp>
      <p:sp>
        <p:nvSpPr>
          <p:cNvPr id="30" name="Row"/>
          <p:cNvSpPr/>
          <p:nvPr/>
        </p:nvSpPr>
        <p:spPr>
          <a:xfrm>
            <a:off x="6096000" y="4765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ow"/>
          <p:cNvSpPr/>
          <p:nvPr/>
        </p:nvSpPr>
        <p:spPr>
          <a:xfrm>
            <a:off x="6096000" y="4384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owX"/>
          <p:cNvSpPr/>
          <p:nvPr/>
        </p:nvSpPr>
        <p:spPr>
          <a:xfrm>
            <a:off x="6096000" y="4003764"/>
            <a:ext cx="2133600" cy="381000"/>
          </a:xfrm>
          <a:prstGeom prst="rect">
            <a:avLst/>
          </a:prstGeom>
          <a:solidFill>
            <a:srgbClr val="FF8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prstClr val="black"/>
                </a:solidFill>
                <a:latin typeface="Calibri Light"/>
                <a:cs typeface="Courier New" panose="02070309020205020404" pitchFamily="49" charset="0"/>
              </a:rPr>
              <a:t> </a:t>
            </a:r>
            <a:endParaRPr lang="en-US" sz="2800" b="1">
              <a:solidFill>
                <a:prstClr val="black"/>
              </a:solidFill>
              <a:latin typeface="Calibri Light"/>
              <a:cs typeface="Courier New" panose="02070309020205020404" pitchFamily="49" charset="0"/>
            </a:endParaRPr>
          </a:p>
        </p:txBody>
      </p:sp>
      <p:sp>
        <p:nvSpPr>
          <p:cNvPr id="33" name="Row"/>
          <p:cNvSpPr/>
          <p:nvPr/>
        </p:nvSpPr>
        <p:spPr>
          <a:xfrm>
            <a:off x="6096000" y="3622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PU"/>
          <p:cNvSpPr/>
          <p:nvPr/>
        </p:nvSpPr>
        <p:spPr>
          <a:xfrm>
            <a:off x="457200" y="3200400"/>
            <a:ext cx="3657600" cy="3104856"/>
          </a:xfrm>
          <a:prstGeom prst="roundRect">
            <a:avLst>
              <a:gd name="adj" fmla="val 11319"/>
            </a:avLst>
          </a:prstGeom>
          <a:solidFill>
            <a:srgbClr val="0D3533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114300">
              <a:lnSpc>
                <a:spcPct val="90000"/>
              </a:lnSpc>
            </a:pPr>
            <a:r>
              <a:rPr lang="en-US" sz="2800" u="sng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mov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%eax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mov 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%ebx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clflush 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clflush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>
              <a:lnSpc>
                <a:spcPct val="90000"/>
              </a:lnSpc>
            </a:pP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mfence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jmp </a:t>
            </a:r>
            <a:r>
              <a:rPr lang="en-US" sz="2800" u="sng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280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YArrow"/>
          <p:cNvCxnSpPr>
            <a:stCxn id="21" idx="3"/>
          </p:cNvCxnSpPr>
          <p:nvPr/>
        </p:nvCxnSpPr>
        <p:spPr>
          <a:xfrm>
            <a:off x="5715000" y="5337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Y"/>
          <p:cNvSpPr/>
          <p:nvPr/>
        </p:nvSpPr>
        <p:spPr>
          <a:xfrm>
            <a:off x="5105401" y="5146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XArrow"/>
          <p:cNvCxnSpPr>
            <a:stCxn id="27" idx="3"/>
          </p:cNvCxnSpPr>
          <p:nvPr/>
        </p:nvCxnSpPr>
        <p:spPr>
          <a:xfrm>
            <a:off x="5715000" y="4194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X"/>
          <p:cNvSpPr/>
          <p:nvPr/>
        </p:nvSpPr>
        <p:spPr>
          <a:xfrm>
            <a:off x="5105401" y="4003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4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2B5A16-E5C4-9F4A-BE52-C4E775B1D44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75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7880294" cy="675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245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78" y="990600"/>
            <a:ext cx="3761672" cy="254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133770"/>
            <a:ext cx="1752600" cy="175260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3429000" y="1567009"/>
            <a:ext cx="1411106" cy="895352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8601"/>
            <a:ext cx="4572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DRAM Module</a:t>
            </a:r>
            <a:endParaRPr lang="en-US" sz="5400" b="1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8600"/>
            <a:ext cx="32385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x86 CPU</a:t>
            </a:r>
            <a:endParaRPr lang="en-US" sz="5400" b="1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3678" y="2762545"/>
            <a:ext cx="37616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DRAM"/>
          <p:cNvSpPr/>
          <p:nvPr/>
        </p:nvSpPr>
        <p:spPr>
          <a:xfrm>
            <a:off x="5029200" y="3200400"/>
            <a:ext cx="3657599" cy="3104856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ow"/>
          <p:cNvSpPr/>
          <p:nvPr/>
        </p:nvSpPr>
        <p:spPr>
          <a:xfrm>
            <a:off x="6096000" y="5527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RowY"/>
          <p:cNvSpPr/>
          <p:nvPr/>
        </p:nvSpPr>
        <p:spPr>
          <a:xfrm>
            <a:off x="6096000" y="5146764"/>
            <a:ext cx="2133600" cy="381000"/>
          </a:xfrm>
          <a:prstGeom prst="rect">
            <a:avLst/>
          </a:prstGeom>
          <a:solidFill>
            <a:srgbClr val="FF8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prstClr val="black"/>
                </a:solidFill>
                <a:latin typeface="Calibri Light"/>
                <a:cs typeface="Courier New" panose="02070309020205020404" pitchFamily="49" charset="0"/>
              </a:rPr>
              <a:t> </a:t>
            </a:r>
            <a:endParaRPr lang="en-US" sz="2800" b="1">
              <a:solidFill>
                <a:prstClr val="black"/>
              </a:solidFill>
              <a:latin typeface="Calibri Light"/>
              <a:cs typeface="Courier New" panose="02070309020205020404" pitchFamily="49" charset="0"/>
            </a:endParaRPr>
          </a:p>
        </p:txBody>
      </p:sp>
      <p:sp>
        <p:nvSpPr>
          <p:cNvPr id="30" name="Row"/>
          <p:cNvSpPr/>
          <p:nvPr/>
        </p:nvSpPr>
        <p:spPr>
          <a:xfrm>
            <a:off x="6096000" y="4765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ow"/>
          <p:cNvSpPr/>
          <p:nvPr/>
        </p:nvSpPr>
        <p:spPr>
          <a:xfrm>
            <a:off x="6096000" y="4384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owX"/>
          <p:cNvSpPr/>
          <p:nvPr/>
        </p:nvSpPr>
        <p:spPr>
          <a:xfrm>
            <a:off x="6096000" y="4003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prstClr val="black"/>
                </a:solidFill>
                <a:latin typeface="Calibri Light"/>
                <a:cs typeface="Courier New" panose="02070309020205020404" pitchFamily="49" charset="0"/>
              </a:rPr>
              <a:t> </a:t>
            </a:r>
            <a:endParaRPr lang="en-US" sz="2800" b="1">
              <a:solidFill>
                <a:prstClr val="black"/>
              </a:solidFill>
              <a:latin typeface="Calibri Light"/>
              <a:cs typeface="Courier New" panose="02070309020205020404" pitchFamily="49" charset="0"/>
            </a:endParaRPr>
          </a:p>
        </p:txBody>
      </p:sp>
      <p:sp>
        <p:nvSpPr>
          <p:cNvPr id="33" name="Row"/>
          <p:cNvSpPr/>
          <p:nvPr/>
        </p:nvSpPr>
        <p:spPr>
          <a:xfrm>
            <a:off x="6096000" y="3622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PU"/>
          <p:cNvSpPr/>
          <p:nvPr/>
        </p:nvSpPr>
        <p:spPr>
          <a:xfrm>
            <a:off x="457200" y="3200400"/>
            <a:ext cx="3657600" cy="3104856"/>
          </a:xfrm>
          <a:prstGeom prst="roundRect">
            <a:avLst>
              <a:gd name="adj" fmla="val 11319"/>
            </a:avLst>
          </a:prstGeom>
          <a:solidFill>
            <a:srgbClr val="0D3533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114300">
              <a:lnSpc>
                <a:spcPct val="90000"/>
              </a:lnSpc>
            </a:pPr>
            <a:r>
              <a:rPr lang="en-US" sz="2800" u="sng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mov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%eax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mov 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%ebx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clflush 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clflush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>
              <a:lnSpc>
                <a:spcPct val="90000"/>
              </a:lnSpc>
            </a:pP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mfence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jmp </a:t>
            </a:r>
            <a:r>
              <a:rPr lang="en-US" sz="2800" u="sng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280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YArrow"/>
          <p:cNvCxnSpPr>
            <a:stCxn id="37" idx="3"/>
          </p:cNvCxnSpPr>
          <p:nvPr/>
        </p:nvCxnSpPr>
        <p:spPr>
          <a:xfrm>
            <a:off x="5715000" y="5337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Y"/>
          <p:cNvSpPr/>
          <p:nvPr/>
        </p:nvSpPr>
        <p:spPr>
          <a:xfrm>
            <a:off x="5105401" y="5146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0" name="XArrow"/>
          <p:cNvCxnSpPr>
            <a:stCxn id="41" idx="3"/>
          </p:cNvCxnSpPr>
          <p:nvPr/>
        </p:nvCxnSpPr>
        <p:spPr>
          <a:xfrm>
            <a:off x="5715000" y="4194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X"/>
          <p:cNvSpPr/>
          <p:nvPr/>
        </p:nvSpPr>
        <p:spPr>
          <a:xfrm>
            <a:off x="5105401" y="4003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3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78" y="990600"/>
            <a:ext cx="3761672" cy="254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133770"/>
            <a:ext cx="1752600" cy="175260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3429000" y="1567009"/>
            <a:ext cx="1411106" cy="895352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8601"/>
            <a:ext cx="4572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DRAM Module</a:t>
            </a:r>
            <a:endParaRPr lang="en-US" sz="5400" b="1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8600"/>
            <a:ext cx="32385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x86 CPU</a:t>
            </a:r>
            <a:endParaRPr lang="en-US" sz="5400" b="1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3678" y="2762545"/>
            <a:ext cx="37616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DRAM"/>
          <p:cNvSpPr/>
          <p:nvPr/>
        </p:nvSpPr>
        <p:spPr>
          <a:xfrm>
            <a:off x="5029200" y="3200400"/>
            <a:ext cx="3657599" cy="3104856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ow"/>
          <p:cNvSpPr/>
          <p:nvPr/>
        </p:nvSpPr>
        <p:spPr>
          <a:xfrm>
            <a:off x="6096000" y="5527764"/>
            <a:ext cx="2133600" cy="3810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RowY"/>
          <p:cNvSpPr/>
          <p:nvPr/>
        </p:nvSpPr>
        <p:spPr>
          <a:xfrm>
            <a:off x="6096000" y="5146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prstClr val="black"/>
                </a:solidFill>
                <a:latin typeface="Calibri Light"/>
                <a:cs typeface="Courier New" panose="02070309020205020404" pitchFamily="49" charset="0"/>
              </a:rPr>
              <a:t> </a:t>
            </a:r>
            <a:endParaRPr lang="en-US" sz="2800" b="1">
              <a:solidFill>
                <a:prstClr val="black"/>
              </a:solidFill>
              <a:latin typeface="Calibri Light"/>
              <a:cs typeface="Courier New" panose="02070309020205020404" pitchFamily="49" charset="0"/>
            </a:endParaRPr>
          </a:p>
        </p:txBody>
      </p:sp>
      <p:sp>
        <p:nvSpPr>
          <p:cNvPr id="30" name="Row"/>
          <p:cNvSpPr/>
          <p:nvPr/>
        </p:nvSpPr>
        <p:spPr>
          <a:xfrm>
            <a:off x="6096000" y="4765764"/>
            <a:ext cx="2133600" cy="3810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ow"/>
          <p:cNvSpPr/>
          <p:nvPr/>
        </p:nvSpPr>
        <p:spPr>
          <a:xfrm>
            <a:off x="6096000" y="4384764"/>
            <a:ext cx="2133600" cy="3810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owX"/>
          <p:cNvSpPr/>
          <p:nvPr/>
        </p:nvSpPr>
        <p:spPr>
          <a:xfrm>
            <a:off x="6096000" y="4003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prstClr val="black"/>
                </a:solidFill>
                <a:latin typeface="Calibri Light"/>
                <a:cs typeface="Courier New" panose="02070309020205020404" pitchFamily="49" charset="0"/>
              </a:rPr>
              <a:t> </a:t>
            </a:r>
            <a:endParaRPr lang="en-US" sz="2800" b="1">
              <a:solidFill>
                <a:prstClr val="black"/>
              </a:solidFill>
              <a:latin typeface="Calibri Light"/>
              <a:cs typeface="Courier New" panose="02070309020205020404" pitchFamily="49" charset="0"/>
            </a:endParaRPr>
          </a:p>
        </p:txBody>
      </p:sp>
      <p:sp>
        <p:nvSpPr>
          <p:cNvPr id="33" name="Row"/>
          <p:cNvSpPr/>
          <p:nvPr/>
        </p:nvSpPr>
        <p:spPr>
          <a:xfrm>
            <a:off x="6096000" y="3622764"/>
            <a:ext cx="2133600" cy="3810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PU"/>
          <p:cNvSpPr/>
          <p:nvPr/>
        </p:nvSpPr>
        <p:spPr>
          <a:xfrm>
            <a:off x="457200" y="3200400"/>
            <a:ext cx="3657600" cy="3104856"/>
          </a:xfrm>
          <a:prstGeom prst="roundRect">
            <a:avLst>
              <a:gd name="adj" fmla="val 11319"/>
            </a:avLst>
          </a:prstGeom>
          <a:solidFill>
            <a:srgbClr val="0D3533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114300">
              <a:lnSpc>
                <a:spcPct val="90000"/>
              </a:lnSpc>
            </a:pPr>
            <a:r>
              <a:rPr lang="en-US" sz="2800" u="sng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mov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%eax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mov 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%ebx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clflush 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clflush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>
              <a:lnSpc>
                <a:spcPct val="90000"/>
              </a:lnSpc>
            </a:pP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mfence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jmp </a:t>
            </a:r>
            <a:r>
              <a:rPr lang="en-US" sz="2800" u="sng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280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Error"/>
          <p:cNvSpPr/>
          <p:nvPr/>
        </p:nvSpPr>
        <p:spPr>
          <a:xfrm>
            <a:off x="6600825" y="4765763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Error"/>
          <p:cNvSpPr/>
          <p:nvPr/>
        </p:nvSpPr>
        <p:spPr>
          <a:xfrm>
            <a:off x="6981825" y="5527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Error"/>
          <p:cNvSpPr/>
          <p:nvPr/>
        </p:nvSpPr>
        <p:spPr>
          <a:xfrm>
            <a:off x="6600825" y="5527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Error"/>
          <p:cNvSpPr/>
          <p:nvPr/>
        </p:nvSpPr>
        <p:spPr>
          <a:xfrm>
            <a:off x="7362825" y="5527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Error"/>
          <p:cNvSpPr/>
          <p:nvPr/>
        </p:nvSpPr>
        <p:spPr>
          <a:xfrm>
            <a:off x="7743825" y="4765762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Error"/>
          <p:cNvSpPr/>
          <p:nvPr/>
        </p:nvSpPr>
        <p:spPr>
          <a:xfrm>
            <a:off x="7743825" y="3622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Error"/>
          <p:cNvSpPr/>
          <p:nvPr/>
        </p:nvSpPr>
        <p:spPr>
          <a:xfrm>
            <a:off x="7362825" y="4384763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Error"/>
          <p:cNvSpPr/>
          <p:nvPr/>
        </p:nvSpPr>
        <p:spPr>
          <a:xfrm>
            <a:off x="6981825" y="4384763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Error"/>
          <p:cNvSpPr/>
          <p:nvPr/>
        </p:nvSpPr>
        <p:spPr>
          <a:xfrm>
            <a:off x="6981825" y="3622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Error"/>
          <p:cNvSpPr/>
          <p:nvPr/>
        </p:nvSpPr>
        <p:spPr>
          <a:xfrm>
            <a:off x="6219825" y="3622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Error"/>
          <p:cNvSpPr/>
          <p:nvPr/>
        </p:nvSpPr>
        <p:spPr>
          <a:xfrm>
            <a:off x="6219825" y="4384763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Error"/>
          <p:cNvSpPr/>
          <p:nvPr/>
        </p:nvSpPr>
        <p:spPr>
          <a:xfrm>
            <a:off x="6219825" y="4765763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Error"/>
          <p:cNvSpPr/>
          <p:nvPr/>
        </p:nvSpPr>
        <p:spPr>
          <a:xfrm>
            <a:off x="7362825" y="4765762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0" name="YArrow"/>
          <p:cNvCxnSpPr>
            <a:stCxn id="51" idx="3"/>
          </p:cNvCxnSpPr>
          <p:nvPr/>
        </p:nvCxnSpPr>
        <p:spPr>
          <a:xfrm>
            <a:off x="5715000" y="5337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Y"/>
          <p:cNvSpPr/>
          <p:nvPr/>
        </p:nvSpPr>
        <p:spPr>
          <a:xfrm>
            <a:off x="5105401" y="5146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2" name="XArrow"/>
          <p:cNvCxnSpPr>
            <a:stCxn id="53" idx="3"/>
          </p:cNvCxnSpPr>
          <p:nvPr/>
        </p:nvCxnSpPr>
        <p:spPr>
          <a:xfrm>
            <a:off x="5715000" y="4194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X"/>
          <p:cNvSpPr/>
          <p:nvPr/>
        </p:nvSpPr>
        <p:spPr>
          <a:xfrm>
            <a:off x="5105401" y="4003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7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Errors in Real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sz="2400" i="1" dirty="0" smtClean="0">
              <a:solidFill>
                <a:srgbClr val="FF0000"/>
              </a:solidFill>
            </a:endParaRPr>
          </a:p>
          <a:p>
            <a:r>
              <a:rPr lang="en-US" sz="3200" i="1" dirty="0" smtClean="0"/>
              <a:t>In a more controlled environment, we can induce as many as </a:t>
            </a:r>
            <a:r>
              <a:rPr lang="en-US" sz="3200" i="1" dirty="0" smtClean="0">
                <a:solidFill>
                  <a:srgbClr val="FF0000"/>
                </a:solidFill>
              </a:rPr>
              <a:t>ten million</a:t>
            </a:r>
            <a:r>
              <a:rPr lang="en-US" sz="3200" i="1" dirty="0" smtClean="0"/>
              <a:t> disturbance errors</a:t>
            </a:r>
          </a:p>
          <a:p>
            <a:r>
              <a:rPr lang="en-US" sz="3200" i="1" dirty="0" smtClean="0">
                <a:solidFill>
                  <a:srgbClr val="FF0000"/>
                </a:solidFill>
              </a:rPr>
              <a:t>Disturbance errors are a serious reliability issue</a:t>
            </a:r>
            <a:endParaRPr lang="en-US" sz="32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936739"/>
              </p:ext>
            </p:extLst>
          </p:nvPr>
        </p:nvGraphicFramePr>
        <p:xfrm>
          <a:off x="761999" y="1143000"/>
          <a:ext cx="7620002" cy="32004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736732"/>
                <a:gridCol w="1597269"/>
                <a:gridCol w="228600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CPU Architecture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  <a:cs typeface="Courier New" panose="02070309020205020404" pitchFamily="49" charset="0"/>
                        </a:rPr>
                        <a:t>Errors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bg1"/>
                          </a:solidFill>
                          <a:latin typeface="+mj-lt"/>
                        </a:rPr>
                        <a:t>Access-Rate</a:t>
                      </a:r>
                      <a:endParaRPr lang="en-US" sz="32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Intel Haswell (2013)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22.9K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Cambria" panose="02040503050406030204" pitchFamily="18" charset="0"/>
                        </a:rPr>
                        <a:t>12.3M/sec</a:t>
                      </a:r>
                      <a:endParaRPr lang="en-US" sz="280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Intel Ivy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 Bridge (2012)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20.7K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Cambria" panose="02040503050406030204" pitchFamily="18" charset="0"/>
                        </a:rPr>
                        <a:t>11.7M/sec</a:t>
                      </a:r>
                      <a:endParaRPr lang="en-US" sz="280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Intel Sandy Bridge (2011)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16.1K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Cambria" panose="02040503050406030204" pitchFamily="18" charset="0"/>
                        </a:rPr>
                        <a:t>11.6M/sec</a:t>
                      </a:r>
                      <a:endParaRPr lang="en-US" sz="280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AMD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 Piledriver (2012)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</a:rPr>
                        <a:t>6.1M/sec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6239053"/>
            <a:ext cx="8242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ahoma" charset="0"/>
                <a:ea typeface="ＭＳ Ｐゴシック" charset="0"/>
                <a:cs typeface="ＭＳ Ｐゴシック" charset="0"/>
              </a:rPr>
              <a:t>Kim+, “</a:t>
            </a:r>
            <a:r>
              <a:rPr lang="en-US" dirty="0">
                <a:solidFill>
                  <a:srgbClr val="0000FF"/>
                </a:solidFill>
                <a:latin typeface="Calibri"/>
              </a:rPr>
              <a:t>Flipping Bits in Memory Without Accessing Them: An Experimental Study of DRAM Disturbance Errors</a:t>
            </a:r>
            <a:r>
              <a:rPr lang="en-US" dirty="0">
                <a:solidFill>
                  <a:prstClr val="black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2014.</a:t>
            </a:r>
          </a:p>
        </p:txBody>
      </p:sp>
    </p:spTree>
    <p:extLst>
      <p:ext uri="{BB962C8B-B14F-4D97-AF65-F5344CB8AC3E}">
        <p14:creationId xmlns:p14="http://schemas.microsoft.com/office/powerpoint/2010/main" val="157521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Solve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Tolerate it</a:t>
            </a:r>
            <a:r>
              <a:rPr lang="en-US" dirty="0" smtClean="0"/>
              <a:t>: Make DRAM and controllers more intelligent</a:t>
            </a:r>
          </a:p>
          <a:p>
            <a:pPr lvl="1"/>
            <a:r>
              <a:rPr lang="en-US" dirty="0" smtClean="0"/>
              <a:t>Just like flash memory and hard disks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Eliminate or minimize it</a:t>
            </a:r>
            <a:r>
              <a:rPr lang="en-US" dirty="0" smtClean="0"/>
              <a:t>: Replace or (more likely) augment DRAM with a different technology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Embrace it</a:t>
            </a:r>
            <a:r>
              <a:rPr lang="en-US" dirty="0" smtClean="0"/>
              <a:t>: Design heterogeneous-reliability memories that map error-tolerant data to less reliable portions</a:t>
            </a:r>
          </a:p>
          <a:p>
            <a:endParaRPr lang="en-US" dirty="0"/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42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Chart 49"/>
          <p:cNvGraphicFramePr/>
          <p:nvPr>
            <p:extLst>
              <p:ext uri="{D42A27DB-BD31-4B8C-83A1-F6EECF244321}">
                <p14:modId xmlns:p14="http://schemas.microsoft.com/office/powerpoint/2010/main" val="1426904387"/>
              </p:ext>
            </p:extLst>
          </p:nvPr>
        </p:nvGraphicFramePr>
        <p:xfrm>
          <a:off x="0" y="1085850"/>
          <a:ext cx="9144000" cy="537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Rectangle 44"/>
          <p:cNvSpPr/>
          <p:nvPr/>
        </p:nvSpPr>
        <p:spPr>
          <a:xfrm>
            <a:off x="980379" y="4376031"/>
            <a:ext cx="1937964" cy="1199692"/>
          </a:xfrm>
          <a:prstGeom prst="rect">
            <a:avLst/>
          </a:prstGeom>
          <a:solidFill>
            <a:srgbClr val="375D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 smtClean="0">
                <a:solidFill>
                  <a:prstClr val="white"/>
                </a:solidFill>
                <a:latin typeface="Calibri"/>
              </a:rPr>
              <a:t>Vulnerable data</a:t>
            </a:r>
            <a:endParaRPr lang="en-US" sz="2800" spc="-1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59276" y="4521805"/>
            <a:ext cx="1937964" cy="1199692"/>
          </a:xfrm>
          <a:prstGeom prst="ellipse">
            <a:avLst/>
          </a:prstGeom>
          <a:solidFill>
            <a:srgbClr val="A7B5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 smtClean="0">
                <a:solidFill>
                  <a:prstClr val="white"/>
                </a:solidFill>
                <a:latin typeface="Calibri"/>
              </a:rPr>
              <a:t>Tolerant data</a:t>
            </a:r>
            <a:endParaRPr lang="en-US" sz="2800" spc="-1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Exploiting Memory Error Tolerance</a:t>
            </a:r>
            <a:endParaRPr lang="en-US" sz="4000" dirty="0"/>
          </a:p>
        </p:txBody>
      </p:sp>
      <p:sp>
        <p:nvSpPr>
          <p:cNvPr id="178" name="Rounded Rectangle 177"/>
          <p:cNvSpPr/>
          <p:nvPr/>
        </p:nvSpPr>
        <p:spPr>
          <a:xfrm>
            <a:off x="253076" y="1315568"/>
            <a:ext cx="8637848" cy="5310051"/>
          </a:xfrm>
          <a:prstGeom prst="roundRect">
            <a:avLst>
              <a:gd name="adj" fmla="val 558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eterogeneous-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eliability 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emory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4919376" y="3377171"/>
            <a:ext cx="3294984" cy="935806"/>
            <a:chOff x="221980" y="1649582"/>
            <a:chExt cx="3011077" cy="855174"/>
          </a:xfrm>
        </p:grpSpPr>
        <p:grpSp>
          <p:nvGrpSpPr>
            <p:cNvPr id="180" name="Group 179"/>
            <p:cNvGrpSpPr/>
            <p:nvPr/>
          </p:nvGrpSpPr>
          <p:grpSpPr>
            <a:xfrm>
              <a:off x="221980" y="1649582"/>
              <a:ext cx="3011077" cy="855174"/>
              <a:chOff x="221980" y="1649582"/>
              <a:chExt cx="3011077" cy="855174"/>
            </a:xfrm>
          </p:grpSpPr>
          <p:pic>
            <p:nvPicPr>
              <p:cNvPr id="189" name="Picture 2" descr="image:Illustration showing DIMM rank classification labels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197"/>
              <a:stretch/>
            </p:blipFill>
            <p:spPr bwMode="auto">
              <a:xfrm>
                <a:off x="221980" y="1649582"/>
                <a:ext cx="3011077" cy="855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0" name="Rectangle 189"/>
              <p:cNvSpPr/>
              <p:nvPr/>
            </p:nvSpPr>
            <p:spPr>
              <a:xfrm>
                <a:off x="359229" y="1719943"/>
                <a:ext cx="2743200" cy="621937"/>
              </a:xfrm>
              <a:prstGeom prst="rect">
                <a:avLst/>
              </a:prstGeom>
              <a:solidFill>
                <a:srgbClr val="99C8B8"/>
              </a:solidFill>
              <a:ln>
                <a:solidFill>
                  <a:srgbClr val="99C8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81" name="Rectangle 180"/>
            <p:cNvSpPr/>
            <p:nvPr/>
          </p:nvSpPr>
          <p:spPr>
            <a:xfrm>
              <a:off x="390189" y="1815694"/>
              <a:ext cx="194541" cy="3505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00644" y="1815694"/>
              <a:ext cx="194541" cy="3505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011099" y="1815694"/>
              <a:ext cx="194541" cy="3505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321554" y="1815694"/>
              <a:ext cx="194541" cy="3505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942464" y="1815694"/>
              <a:ext cx="194541" cy="3505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252919" y="1815694"/>
              <a:ext cx="194541" cy="3505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563374" y="1815694"/>
              <a:ext cx="194541" cy="3505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873829" y="1815694"/>
              <a:ext cx="194541" cy="350564"/>
            </a:xfrm>
            <a:prstGeom prst="rect">
              <a:avLst/>
            </a:prstGeom>
            <a:solidFill>
              <a:srgbClr val="595959"/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865026" y="3377171"/>
            <a:ext cx="3294984" cy="935806"/>
            <a:chOff x="221980" y="1649582"/>
            <a:chExt cx="3011077" cy="855174"/>
          </a:xfrm>
        </p:grpSpPr>
        <p:grpSp>
          <p:nvGrpSpPr>
            <p:cNvPr id="192" name="Group 191"/>
            <p:cNvGrpSpPr/>
            <p:nvPr/>
          </p:nvGrpSpPr>
          <p:grpSpPr>
            <a:xfrm>
              <a:off x="221980" y="1649582"/>
              <a:ext cx="3011077" cy="855174"/>
              <a:chOff x="221980" y="1649582"/>
              <a:chExt cx="3011077" cy="855174"/>
            </a:xfrm>
          </p:grpSpPr>
          <p:pic>
            <p:nvPicPr>
              <p:cNvPr id="202" name="Picture 2" descr="image:Illustration showing DIMM rank classification labels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197"/>
              <a:stretch/>
            </p:blipFill>
            <p:spPr bwMode="auto">
              <a:xfrm>
                <a:off x="221980" y="1649582"/>
                <a:ext cx="3011077" cy="855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3" name="Rectangle 202"/>
              <p:cNvSpPr/>
              <p:nvPr/>
            </p:nvSpPr>
            <p:spPr>
              <a:xfrm>
                <a:off x="359229" y="1719943"/>
                <a:ext cx="2743200" cy="621937"/>
              </a:xfrm>
              <a:prstGeom prst="rect">
                <a:avLst/>
              </a:prstGeom>
              <a:solidFill>
                <a:srgbClr val="99C8B8"/>
              </a:solidFill>
              <a:ln>
                <a:solidFill>
                  <a:srgbClr val="99C8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93" name="Rectangle 192"/>
            <p:cNvSpPr/>
            <p:nvPr/>
          </p:nvSpPr>
          <p:spPr>
            <a:xfrm>
              <a:off x="390189" y="1815694"/>
              <a:ext cx="194541" cy="3505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00644" y="1815694"/>
              <a:ext cx="194541" cy="3505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011099" y="1815694"/>
              <a:ext cx="194541" cy="3505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321554" y="1815694"/>
              <a:ext cx="194541" cy="3505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942464" y="1815694"/>
              <a:ext cx="194541" cy="3505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2252919" y="1815694"/>
              <a:ext cx="194541" cy="3505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2563374" y="1815694"/>
              <a:ext cx="194541" cy="3505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2873829" y="1815694"/>
              <a:ext cx="194541" cy="350564"/>
            </a:xfrm>
            <a:prstGeom prst="rect">
              <a:avLst/>
            </a:prstGeom>
            <a:solidFill>
              <a:srgbClr val="595959"/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1632009" y="1815694"/>
              <a:ext cx="194541" cy="3505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4" name="Rounded Rectangle 203"/>
          <p:cNvSpPr/>
          <p:nvPr/>
        </p:nvSpPr>
        <p:spPr>
          <a:xfrm>
            <a:off x="4881721" y="3362543"/>
            <a:ext cx="3394592" cy="949808"/>
          </a:xfrm>
          <a:prstGeom prst="roundRect">
            <a:avLst>
              <a:gd name="adj" fmla="val 9236"/>
            </a:avLst>
          </a:prstGeom>
          <a:solidFill>
            <a:srgbClr val="B5C1D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Low-cost memory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Rounded Rectangle 204"/>
          <p:cNvSpPr/>
          <p:nvPr/>
        </p:nvSpPr>
        <p:spPr>
          <a:xfrm>
            <a:off x="827106" y="3362543"/>
            <a:ext cx="3390488" cy="949808"/>
          </a:xfrm>
          <a:prstGeom prst="roundRect">
            <a:avLst>
              <a:gd name="adj" fmla="val 10776"/>
            </a:avLst>
          </a:prstGeom>
          <a:solidFill>
            <a:srgbClr val="375DA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Reliable memory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1392257" y="1633948"/>
            <a:ext cx="2230804" cy="1380974"/>
          </a:xfrm>
          <a:prstGeom prst="rect">
            <a:avLst/>
          </a:prstGeom>
          <a:solidFill>
            <a:srgbClr val="375D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150" dirty="0" smtClean="0">
                <a:solidFill>
                  <a:prstClr val="white"/>
                </a:solidFill>
                <a:latin typeface="Calibri"/>
              </a:rPr>
              <a:t>Vulnerable data</a:t>
            </a:r>
            <a:endParaRPr lang="en-US" sz="3200" spc="-1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5463614" y="1633948"/>
            <a:ext cx="2230804" cy="1380974"/>
          </a:xfrm>
          <a:prstGeom prst="ellipse">
            <a:avLst/>
          </a:prstGeom>
          <a:solidFill>
            <a:srgbClr val="A7B5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150" dirty="0" smtClean="0">
                <a:solidFill>
                  <a:prstClr val="white"/>
                </a:solidFill>
                <a:latin typeface="Calibri"/>
              </a:rPr>
              <a:t>Tolerant data</a:t>
            </a:r>
            <a:endParaRPr lang="en-US" sz="3200" spc="-1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1392257" y="1633948"/>
            <a:ext cx="2230804" cy="1380974"/>
          </a:xfrm>
          <a:prstGeom prst="rect">
            <a:avLst/>
          </a:prstGeom>
          <a:solidFill>
            <a:srgbClr val="375D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150" dirty="0" smtClean="0">
                <a:solidFill>
                  <a:prstClr val="white"/>
                </a:solidFill>
                <a:latin typeface="Calibri"/>
              </a:rPr>
              <a:t>Vulnerable data</a:t>
            </a:r>
            <a:endParaRPr lang="en-US" sz="3200" spc="-1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5463614" y="1633948"/>
            <a:ext cx="2230804" cy="1380974"/>
          </a:xfrm>
          <a:prstGeom prst="ellipse">
            <a:avLst/>
          </a:prstGeom>
          <a:solidFill>
            <a:srgbClr val="A7B5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150" dirty="0" smtClean="0">
                <a:solidFill>
                  <a:prstClr val="white"/>
                </a:solidFill>
                <a:latin typeface="Calibri"/>
              </a:rPr>
              <a:t>Tolerant data</a:t>
            </a:r>
            <a:endParaRPr lang="en-US" sz="3200" spc="-1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844757" y="4534981"/>
            <a:ext cx="33393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ECC protected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Well-tested chips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932283" y="4534981"/>
            <a:ext cx="32934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prstClr val="black"/>
                </a:solidFill>
                <a:latin typeface="Calibri"/>
              </a:rPr>
              <a:t>NoECC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 or Parity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Less-tested chips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CB9A-C63F-4E87-AA38-9916D0B520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4437112"/>
            <a:ext cx="907300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On Microsoft’s Web Search application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Reduces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server hardware </a:t>
            </a:r>
            <a:r>
              <a:rPr lang="en-US" sz="3200" dirty="0">
                <a:solidFill>
                  <a:srgbClr val="4A66AC"/>
                </a:solidFill>
                <a:latin typeface="Calibri"/>
              </a:rPr>
              <a:t>cost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by 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4.7 %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Achieves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single server </a:t>
            </a:r>
            <a:r>
              <a:rPr lang="en-US" sz="3200" dirty="0">
                <a:solidFill>
                  <a:srgbClr val="4A66AC"/>
                </a:solidFill>
                <a:latin typeface="Calibri"/>
              </a:rPr>
              <a:t>availability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target of 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99.90 %</a:t>
            </a:r>
          </a:p>
        </p:txBody>
      </p:sp>
    </p:spTree>
    <p:extLst>
      <p:ext uri="{BB962C8B-B14F-4D97-AF65-F5344CB8AC3E}">
        <p14:creationId xmlns:p14="http://schemas.microsoft.com/office/powerpoint/2010/main" val="28488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9236 -0.40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-203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06094 -0.386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-193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4.44444E-6 0.2210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4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1.94444E-6 0.2189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4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0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0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0" grpId="0">
        <p:bldAsOne/>
      </p:bldGraphic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178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8" grpId="1" animBg="1"/>
      <p:bldP spid="208" grpId="2" animBg="1"/>
      <p:bldP spid="209" grpId="0" animBg="1"/>
      <p:bldP spid="209" grpId="1" animBg="1"/>
      <p:bldP spid="209" grpId="2" animBg="1"/>
      <p:bldP spid="212" grpId="0"/>
      <p:bldP spid="213" grpId="0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 data copy (and initialization)</a:t>
            </a:r>
          </a:p>
          <a:p>
            <a:endParaRPr lang="en-US" dirty="0"/>
          </a:p>
          <a:p>
            <a:r>
              <a:rPr lang="en-US" dirty="0" smtClean="0"/>
              <a:t>DRAM refresh</a:t>
            </a:r>
          </a:p>
          <a:p>
            <a:endParaRPr lang="en-US" dirty="0"/>
          </a:p>
          <a:p>
            <a:r>
              <a:rPr lang="en-US" dirty="0" smtClean="0"/>
              <a:t>DRAM reliability</a:t>
            </a:r>
          </a:p>
          <a:p>
            <a:endParaRPr lang="en-US" dirty="0"/>
          </a:p>
          <a:p>
            <a:r>
              <a:rPr lang="en-US" dirty="0" smtClean="0"/>
              <a:t>Disparity of working </a:t>
            </a:r>
            <a:r>
              <a:rPr lang="en-US" dirty="0"/>
              <a:t>m</a:t>
            </a:r>
            <a:r>
              <a:rPr lang="en-US" dirty="0" smtClean="0"/>
              <a:t>emory and persistent </a:t>
            </a:r>
            <a:r>
              <a:rPr lang="en-US" dirty="0"/>
              <a:t>s</a:t>
            </a:r>
            <a:r>
              <a:rPr lang="en-US" dirty="0" smtClean="0"/>
              <a:t>torage</a:t>
            </a:r>
          </a:p>
          <a:p>
            <a:endParaRPr lang="en-US" dirty="0"/>
          </a:p>
          <a:p>
            <a:r>
              <a:rPr lang="en-US" dirty="0" smtClean="0"/>
              <a:t>Homogeneous memory</a:t>
            </a:r>
          </a:p>
          <a:p>
            <a:endParaRPr lang="en-US" dirty="0"/>
          </a:p>
          <a:p>
            <a:r>
              <a:rPr lang="en-US" dirty="0" smtClean="0"/>
              <a:t>Memory QoS and predictable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9552" y="4509120"/>
            <a:ext cx="3384376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373216"/>
            <a:ext cx="5976664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3645024"/>
            <a:ext cx="7272808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17628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51648"/>
          </a:xfrm>
        </p:spPr>
        <p:txBody>
          <a:bodyPr/>
          <a:lstStyle/>
          <a:p>
            <a:r>
              <a:rPr lang="en-US" dirty="0" smtClean="0"/>
              <a:t>Principled Computer Architecture/System Design</a:t>
            </a:r>
          </a:p>
          <a:p>
            <a:endParaRPr lang="en-US" dirty="0"/>
          </a:p>
          <a:p>
            <a:r>
              <a:rPr lang="en-US" dirty="0" smtClean="0"/>
              <a:t>How We Violate Those Principles Today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Some Solution Approaches </a:t>
            </a:r>
          </a:p>
          <a:p>
            <a:endParaRPr lang="en-US" dirty="0" smtClean="0"/>
          </a:p>
          <a:p>
            <a:r>
              <a:rPr lang="en-US" dirty="0" smtClean="0"/>
              <a:t>Concluding Remarks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08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Some Directions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92696"/>
            <a:ext cx="8915400" cy="5193723"/>
          </a:xfrm>
        </p:spPr>
        <p:txBody>
          <a:bodyPr/>
          <a:lstStyle/>
          <a:p>
            <a:endParaRPr lang="en-US" sz="1200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 need to rethink the entire memory/storage system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</a:t>
            </a:r>
            <a:r>
              <a:rPr lang="en-US" sz="2000" dirty="0" smtClean="0">
                <a:solidFill>
                  <a:srgbClr val="000000"/>
                </a:solidFill>
              </a:rPr>
              <a:t>atisfy </a:t>
            </a:r>
            <a:r>
              <a:rPr lang="en-US" sz="2000" dirty="0">
                <a:solidFill>
                  <a:srgbClr val="000000"/>
                </a:solidFill>
              </a:rPr>
              <a:t>data-intensive workloads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F</a:t>
            </a:r>
            <a:r>
              <a:rPr lang="en-US" sz="2000" dirty="0" smtClean="0">
                <a:solidFill>
                  <a:srgbClr val="000000"/>
                </a:solidFill>
              </a:rPr>
              <a:t>ix many DRAM issues (energy, reliability, …)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nable emerging technologies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nable a better overall system design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We need to find a better balance between moving data versus moving computation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inimize system energy and bandwidth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aximize system performance and efficiency</a:t>
            </a:r>
          </a:p>
          <a:p>
            <a:pPr lvl="1"/>
            <a:endParaRPr lang="en-US" sz="1000" dirty="0" smtClean="0">
              <a:solidFill>
                <a:srgbClr val="2C6123"/>
              </a:solidFill>
            </a:endParaRPr>
          </a:p>
          <a:p>
            <a:pPr lvl="1"/>
            <a:endParaRPr lang="en-US" sz="1000" dirty="0">
              <a:solidFill>
                <a:srgbClr val="2C6123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 need to enable system-level memory/storage QoS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rovide predictable performance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B</a:t>
            </a:r>
            <a:r>
              <a:rPr lang="en-US" sz="2000" dirty="0" smtClean="0">
                <a:solidFill>
                  <a:srgbClr val="000000"/>
                </a:solidFill>
              </a:rPr>
              <a:t>uild controllable and robust systems</a:t>
            </a:r>
          </a:p>
          <a:p>
            <a:pPr lvl="1"/>
            <a:endParaRPr lang="en-US" sz="15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91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Solution Principles (So Far)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915400" cy="502081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More data-centric system design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Do not center everything around computation units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Better cooperation across layers of the system</a:t>
            </a:r>
          </a:p>
          <a:p>
            <a:pPr lvl="1"/>
            <a:r>
              <a:rPr lang="en-US" dirty="0" smtClean="0"/>
              <a:t>Careful co-design of components and layers: system/arch/device</a:t>
            </a:r>
          </a:p>
          <a:p>
            <a:pPr lvl="1"/>
            <a:r>
              <a:rPr lang="en-US" dirty="0" smtClean="0"/>
              <a:t>More flexible interfaces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Better-than-worst-case design</a:t>
            </a:r>
          </a:p>
          <a:p>
            <a:pPr lvl="1"/>
            <a:r>
              <a:rPr lang="en-US" dirty="0" smtClean="0"/>
              <a:t>Do not optimize for the worst case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orst case should not determine the common case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Heterogeneity in design (specialization, asymmetry)</a:t>
            </a:r>
          </a:p>
          <a:p>
            <a:pPr lvl="1"/>
            <a:r>
              <a:rPr lang="en-US" dirty="0" smtClean="0"/>
              <a:t>Enables a more efficient design (No one size fits all)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980728"/>
            <a:ext cx="5040560" cy="5416042"/>
          </a:xfrm>
          <a:prstGeom prst="rect">
            <a:avLst/>
          </a:prstGeom>
        </p:spPr>
      </p:pic>
      <p:pic>
        <p:nvPicPr>
          <p:cNvPr id="16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3856">
            <a:off x="5944993" y="3361833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506663" y="4442300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pic>
        <p:nvPicPr>
          <p:cNvPr id="22" name="Content Placeholder 6" descr="barcelona-die-photo-col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08" y="3794228"/>
            <a:ext cx="1312168" cy="12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15"/>
          <p:cNvSpPr>
            <a:spLocks noChangeShapeType="1"/>
          </p:cNvSpPr>
          <p:nvPr/>
        </p:nvSpPr>
        <p:spPr bwMode="auto">
          <a:xfrm flipV="1">
            <a:off x="5724128" y="4442300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pic>
        <p:nvPicPr>
          <p:cNvPr id="24" name="Picture 23" descr="dim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24124" y="3794228"/>
            <a:ext cx="2304256" cy="549297"/>
          </a:xfrm>
          <a:prstGeom prst="rect">
            <a:avLst/>
          </a:prstGeom>
        </p:spPr>
      </p:pic>
      <p:pic>
        <p:nvPicPr>
          <p:cNvPr id="25" name="Picture 24" descr="dim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99596" y="4469066"/>
            <a:ext cx="2304256" cy="5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2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23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51648"/>
          </a:xfrm>
        </p:spPr>
        <p:txBody>
          <a:bodyPr/>
          <a:lstStyle/>
          <a:p>
            <a:r>
              <a:rPr lang="en-US" dirty="0" smtClean="0"/>
              <a:t>Principled Computer Architecture/System Design</a:t>
            </a:r>
          </a:p>
          <a:p>
            <a:endParaRPr lang="en-US" dirty="0"/>
          </a:p>
          <a:p>
            <a:r>
              <a:rPr lang="en-US" dirty="0" smtClean="0"/>
              <a:t>How We Violate Those Principles Today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Some Solution Approaches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Concluding Remarks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899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Teachings of Yale </a:t>
            </a:r>
            <a:r>
              <a:rPr lang="en-US" dirty="0" err="1" smtClean="0"/>
              <a:t>Patt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8760"/>
            <a:ext cx="66929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365104"/>
            <a:ext cx="76962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07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29" y="1412776"/>
            <a:ext cx="793178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dirty="0" smtClean="0"/>
              <a:t>Role of the Architect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60032" y="6021288"/>
            <a:ext cx="408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Yale Patt’s EE 382N lecture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23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Quote from Another Famous 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“architecture […] based upon principle, and not upon precedent”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872208"/>
            <a:ext cx="2792306" cy="4581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44824"/>
            <a:ext cx="8424936" cy="4644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01" y="1832446"/>
            <a:ext cx="8424936" cy="46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707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19372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It is time to design systems to be more balanced, i.e., more memory-centric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is time to make memory/storage a priority in system design and optimize it &amp; integrate it better into the system</a:t>
            </a:r>
          </a:p>
          <a:p>
            <a:endParaRPr lang="en-US" dirty="0" smtClean="0"/>
          </a:p>
          <a:p>
            <a:r>
              <a:rPr lang="en-US" dirty="0" smtClean="0"/>
              <a:t>It is time to design systems to be more focused on critical pieces of work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Future systems will/should be data-centric and memory-centric, with appropriate attention to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88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2800" b="1" i="1">
                <a:solidFill>
                  <a:srgbClr val="FF0000"/>
                </a:solidFill>
              </a:rPr>
              <a:t>Finally</a:t>
            </a:r>
            <a:r>
              <a:rPr lang="en-US" sz="2800" b="1" i="1"/>
              <a:t>, people are always telling you:</a:t>
            </a:r>
            <a:br>
              <a:rPr lang="en-US" sz="2800" b="1" i="1"/>
            </a:br>
            <a:r>
              <a:rPr lang="en-US" sz="2800" b="1" i="1"/>
              <a:t>Think outside the box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49784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6021288"/>
            <a:ext cx="416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Yale Patt’s EE 382N lecture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6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sz="2400" b="1" i="1"/>
              <a:t>I prefer: Expand the box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032" y="6021288"/>
            <a:ext cx="416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Yale Patt’s EE 382N lecture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5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12776"/>
            <a:ext cx="8382000" cy="23762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Rethinking </a:t>
            </a:r>
            <a:br>
              <a:rPr lang="en-US" dirty="0"/>
            </a:br>
            <a:r>
              <a:rPr lang="en-US" dirty="0"/>
              <a:t>the Systems </a:t>
            </a:r>
            <a:r>
              <a:rPr lang="en-US" dirty="0" smtClean="0"/>
              <a:t>We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3861048"/>
            <a:ext cx="5400600" cy="614362"/>
          </a:xfrm>
        </p:spPr>
        <p:txBody>
          <a:bodyPr>
            <a:noAutofit/>
          </a:bodyPr>
          <a:lstStyle/>
          <a:p>
            <a:r>
              <a:rPr lang="en-US" sz="2200" dirty="0" smtClean="0"/>
              <a:t>Onur Mutlu</a:t>
            </a:r>
          </a:p>
          <a:p>
            <a:r>
              <a:rPr lang="en-US" sz="2200" dirty="0" smtClean="0">
                <a:hlinkClick r:id="rId3"/>
              </a:rPr>
              <a:t>onur@cmu.edu</a:t>
            </a:r>
            <a:endParaRPr lang="en-US" sz="2200" dirty="0" smtClean="0"/>
          </a:p>
          <a:p>
            <a:r>
              <a:rPr lang="en-US" sz="2200" dirty="0" smtClean="0"/>
              <a:t>September 19, 2014</a:t>
            </a:r>
          </a:p>
          <a:p>
            <a:r>
              <a:rPr lang="en-US" sz="2200" dirty="0" smtClean="0"/>
              <a:t>Yale @ 75</a:t>
            </a:r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5445224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5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2800" b="1" i="1"/>
              <a:t>Design Principles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048000"/>
          </a:xfrm>
        </p:spPr>
        <p:txBody>
          <a:bodyPr/>
          <a:lstStyle/>
          <a:p>
            <a:r>
              <a:rPr lang="en-US" sz="2400" b="1" i="1"/>
              <a:t>Critical path design</a:t>
            </a:r>
            <a:endParaRPr lang="en-US" sz="1600" b="1" i="1"/>
          </a:p>
          <a:p>
            <a:pPr>
              <a:buFontTx/>
              <a:buNone/>
            </a:pPr>
            <a:endParaRPr lang="en-US" sz="1600" b="1" i="1"/>
          </a:p>
          <a:p>
            <a:r>
              <a:rPr lang="en-US" sz="2400" b="1" i="1"/>
              <a:t>Bread and Butter design</a:t>
            </a:r>
          </a:p>
          <a:p>
            <a:pPr>
              <a:buFontTx/>
              <a:buNone/>
            </a:pPr>
            <a:endParaRPr lang="en-US" sz="1600" b="1" i="1"/>
          </a:p>
          <a:p>
            <a:r>
              <a:rPr lang="en-US" sz="2400" b="1" i="1"/>
              <a:t>Balanced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032" y="6021288"/>
            <a:ext cx="416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Yale Patt’s EE 382N lecture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8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(Micro)architecture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Design Principles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Bread and butter design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Spend time and resources on where it matters </a:t>
            </a:r>
            <a:r>
              <a:rPr lang="en-US" dirty="0">
                <a:latin typeface="Tahoma" charset="0"/>
                <a:ea typeface="ＭＳ Ｐゴシック" charset="0"/>
              </a:rPr>
              <a:t>(i.e. improving what the machine is designed to do)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Common case vs. uncommon case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Balanced design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Balance</a:t>
            </a:r>
            <a:r>
              <a:rPr lang="en-US" dirty="0">
                <a:latin typeface="Tahoma" charset="0"/>
                <a:ea typeface="ＭＳ Ｐゴシック" charset="0"/>
              </a:rPr>
              <a:t> instruction/data flow through </a:t>
            </a:r>
            <a:r>
              <a:rPr lang="en-US" dirty="0" err="1">
                <a:latin typeface="Tahoma" charset="0"/>
                <a:ea typeface="ＭＳ Ｐゴシック" charset="0"/>
              </a:rPr>
              <a:t>uarch</a:t>
            </a:r>
            <a:r>
              <a:rPr lang="en-US" dirty="0">
                <a:latin typeface="Tahoma" charset="0"/>
                <a:ea typeface="ＭＳ Ｐゴシック" charset="0"/>
              </a:rPr>
              <a:t> components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Design to eliminate bottlenecks</a:t>
            </a: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Critical path design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Find the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maximum speed path </a:t>
            </a:r>
            <a:r>
              <a:rPr lang="en-US" dirty="0">
                <a:latin typeface="Tahoma" charset="0"/>
                <a:ea typeface="ＭＳ Ｐゴシック" charset="0"/>
              </a:rPr>
              <a:t>and decrease it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Break a path into multiple cycles?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E53084-FA36-CB43-AFDC-A9DFDE85359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6021288"/>
            <a:ext cx="334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my ECE 740 lecture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461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735888" cy="5193723"/>
          </a:xfrm>
        </p:spPr>
        <p:txBody>
          <a:bodyPr/>
          <a:lstStyle/>
          <a:p>
            <a:r>
              <a:rPr lang="en-US" dirty="0" smtClean="0"/>
              <a:t>Quite reasonable principles</a:t>
            </a:r>
          </a:p>
          <a:p>
            <a:endParaRPr lang="en-US" sz="1800" dirty="0" smtClean="0"/>
          </a:p>
          <a:p>
            <a:r>
              <a:rPr lang="en-US" dirty="0" smtClean="0"/>
              <a:t>Stated by other principled thinkers in similar or different ways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E.g., </a:t>
            </a:r>
            <a:r>
              <a:rPr lang="en-US" dirty="0" smtClean="0">
                <a:latin typeface="Tahoma" charset="0"/>
              </a:rPr>
              <a:t>Mike Flynn, </a:t>
            </a:r>
            <a:r>
              <a:rPr lang="ja-JP" altLang="en-US" dirty="0" smtClean="0">
                <a:latin typeface="Tahoma" charset="0"/>
              </a:rPr>
              <a:t>“</a:t>
            </a:r>
            <a:r>
              <a:rPr lang="en-US" altLang="ja-JP" dirty="0" smtClean="0">
                <a:solidFill>
                  <a:srgbClr val="0000FF"/>
                </a:solidFill>
                <a:latin typeface="Tahoma" charset="0"/>
              </a:rPr>
              <a:t>Very High-Speed Computing Systems</a:t>
            </a:r>
            <a:r>
              <a:rPr lang="en-US" altLang="ja-JP" dirty="0" smtClean="0">
                <a:latin typeface="Tahoma" charset="0"/>
              </a:rPr>
              <a:t>,</a:t>
            </a:r>
            <a:r>
              <a:rPr lang="ja-JP" altLang="en-US" dirty="0" smtClean="0">
                <a:latin typeface="Tahoma" charset="0"/>
              </a:rPr>
              <a:t>”</a:t>
            </a:r>
            <a:r>
              <a:rPr lang="en-US" altLang="ja-JP" dirty="0" smtClean="0">
                <a:latin typeface="Tahoma" charset="0"/>
              </a:rPr>
              <a:t> Proc. of IEEE, 1966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>
                <a:latin typeface="Tahoma" charset="0"/>
                <a:ea typeface="ＭＳ Ｐゴシック" charset="0"/>
              </a:rPr>
              <a:t>Gene M. Amdahl, "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Validity of the single processor approach to achieving large scale computing capabilities</a:t>
            </a:r>
            <a:r>
              <a:rPr lang="en-US" dirty="0" smtClean="0">
                <a:latin typeface="Tahoma" charset="0"/>
                <a:ea typeface="ＭＳ Ｐゴシック" charset="0"/>
              </a:rPr>
              <a:t>," AFIPS Conference, April 1967.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E.g., Butler W. Lampson, “</a:t>
            </a:r>
            <a:r>
              <a:rPr lang="en-US" dirty="0" smtClean="0">
                <a:solidFill>
                  <a:srgbClr val="0000FF"/>
                </a:solidFill>
              </a:rPr>
              <a:t>Hints for Computer System Design</a:t>
            </a:r>
            <a:r>
              <a:rPr lang="en-US" dirty="0" smtClean="0"/>
              <a:t>,” SOSP 1983.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…</a:t>
            </a: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  <a:p>
            <a:r>
              <a:rPr lang="en-US" dirty="0"/>
              <a:t>W</a:t>
            </a:r>
            <a:r>
              <a:rPr lang="en-US" dirty="0" smtClean="0"/>
              <a:t>ill take the liberty to generalize them in the rest of the talk</a:t>
            </a:r>
          </a:p>
          <a:p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31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Systems designed today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iolate these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rinciples</a:t>
            </a:r>
          </a:p>
          <a:p>
            <a:endParaRPr lang="en-US" dirty="0"/>
          </a:p>
          <a:p>
            <a:r>
              <a:rPr lang="en-US" dirty="0" smtClean="0"/>
              <a:t>Some system </a:t>
            </a:r>
            <a:r>
              <a:rPr lang="en-US" i="1" dirty="0" smtClean="0"/>
              <a:t>components</a:t>
            </a:r>
            <a:r>
              <a:rPr lang="en-US" dirty="0" smtClean="0"/>
              <a:t> individually might not (or might seem not to) violate the principles</a:t>
            </a:r>
          </a:p>
          <a:p>
            <a:endParaRPr lang="en-US" dirty="0" smtClean="0"/>
          </a:p>
          <a:p>
            <a:r>
              <a:rPr lang="en-US" dirty="0" smtClean="0"/>
              <a:t>But the overall system</a:t>
            </a:r>
          </a:p>
          <a:p>
            <a:pPr lvl="1"/>
            <a:r>
              <a:rPr lang="en-US" dirty="0" smtClean="0"/>
              <a:t>Does not spend time or resources where it matters</a:t>
            </a:r>
          </a:p>
          <a:p>
            <a:pPr lvl="1"/>
            <a:r>
              <a:rPr lang="en-US" dirty="0" smtClean="0"/>
              <a:t>Is grossly imbalanced</a:t>
            </a:r>
          </a:p>
          <a:p>
            <a:pPr lvl="1"/>
            <a:r>
              <a:rPr lang="en-US" dirty="0" smtClean="0"/>
              <a:t>Does not optimize for the critical work/application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72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8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5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6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6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6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7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7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7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8ACA0D9-A384-4858-9FCC-2505F264A948}" vid="{6AE8C0EA-499D-4586-A497-DF22E9D58294}"/>
    </a:ext>
  </a:extLst>
</a:theme>
</file>

<file path=ppt/theme/theme71.xml><?xml version="1.0" encoding="utf-8"?>
<a:theme xmlns:a="http://schemas.openxmlformats.org/drawingml/2006/main" name="Metropolitan_colorful_bul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8ACA0D9-A384-4858-9FCC-2505F264A948}" vid="{6AE8C0EA-499D-4586-A497-DF22E9D58294}"/>
    </a:ext>
  </a:extLst>
</a:theme>
</file>

<file path=ppt/theme/theme72.xml><?xml version="1.0" encoding="utf-8"?>
<a:theme xmlns:a="http://schemas.openxmlformats.org/drawingml/2006/main" name="7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6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Bold Cond"/>
        <a:ea typeface="ヒラギノ角ゴ ProN W6"/>
        <a:cs typeface="ヒラギノ角ゴ ProN W6"/>
      </a:majorFont>
      <a:minorFont>
        <a:latin typeface="Myriad Pro Bold Con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7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7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7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7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8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9.xml><?xml version="1.0" encoding="utf-8"?>
<a:theme xmlns:a="http://schemas.openxmlformats.org/drawingml/2006/main" name="8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0.xml><?xml version="1.0" encoding="utf-8"?>
<a:theme xmlns:a="http://schemas.openxmlformats.org/drawingml/2006/main" name="1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8ACA0D9-A384-4858-9FCC-2505F264A948}" vid="{6AE8C0EA-499D-4586-A497-DF22E9D58294}"/>
    </a:ext>
  </a:extLst>
</a:theme>
</file>

<file path=ppt/theme/theme91.xml><?xml version="1.0" encoding="utf-8"?>
<a:theme xmlns:a="http://schemas.openxmlformats.org/drawingml/2006/main" name="8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8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8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99000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99000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solidFill>
        <a:schemeClr val="phClr">
          <a:shade val="95000"/>
          <a:satMod val="170000"/>
        </a:schemeClr>
      </a:soli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67812</TotalTime>
  <Words>2784</Words>
  <Application>Microsoft Macintosh PowerPoint</Application>
  <PresentationFormat>On-screen Show (4:3)</PresentationFormat>
  <Paragraphs>628</Paragraphs>
  <Slides>55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94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150" baseType="lpstr">
      <vt:lpstr>Edge</vt:lpstr>
      <vt:lpstr>1_Edge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17_Edge</vt:lpstr>
      <vt:lpstr>13_Edge</vt:lpstr>
      <vt:lpstr>18_Edge</vt:lpstr>
      <vt:lpstr>19_Edge</vt:lpstr>
      <vt:lpstr>22_Edge</vt:lpstr>
      <vt:lpstr>23_Edge</vt:lpstr>
      <vt:lpstr>25_Edge</vt:lpstr>
      <vt:lpstr>21_Edge</vt:lpstr>
      <vt:lpstr>24_Edge</vt:lpstr>
      <vt:lpstr>26_Edge</vt:lpstr>
      <vt:lpstr>27_Edge</vt:lpstr>
      <vt:lpstr>28_Edge</vt:lpstr>
      <vt:lpstr>29_Edge</vt:lpstr>
      <vt:lpstr>30_Edge</vt:lpstr>
      <vt:lpstr>31_Edge</vt:lpstr>
      <vt:lpstr>32_Edge</vt:lpstr>
      <vt:lpstr>33_Edge</vt:lpstr>
      <vt:lpstr>34_Edge</vt:lpstr>
      <vt:lpstr>35_Edge</vt:lpstr>
      <vt:lpstr>37_Edge</vt:lpstr>
      <vt:lpstr>38_Edge</vt:lpstr>
      <vt:lpstr>39_Edge</vt:lpstr>
      <vt:lpstr>41_Edge</vt:lpstr>
      <vt:lpstr>42_Edge</vt:lpstr>
      <vt:lpstr>43_Edge</vt:lpstr>
      <vt:lpstr>44_Edge</vt:lpstr>
      <vt:lpstr>45_Edge</vt:lpstr>
      <vt:lpstr>47_Edge</vt:lpstr>
      <vt:lpstr>48_Edge</vt:lpstr>
      <vt:lpstr>49_Edge</vt:lpstr>
      <vt:lpstr>50_Edge</vt:lpstr>
      <vt:lpstr>51_Edge</vt:lpstr>
      <vt:lpstr>52_Edge</vt:lpstr>
      <vt:lpstr>53_Edge</vt:lpstr>
      <vt:lpstr>56_Edge</vt:lpstr>
      <vt:lpstr>57_Edge</vt:lpstr>
      <vt:lpstr>58_Edge</vt:lpstr>
      <vt:lpstr>59_Edge</vt:lpstr>
      <vt:lpstr>46_Edge</vt:lpstr>
      <vt:lpstr>54_Edge</vt:lpstr>
      <vt:lpstr>55_Edge</vt:lpstr>
      <vt:lpstr>60_Edge</vt:lpstr>
      <vt:lpstr>61_Edge</vt:lpstr>
      <vt:lpstr>62_Edge</vt:lpstr>
      <vt:lpstr>63_Edge</vt:lpstr>
      <vt:lpstr>64_Edge</vt:lpstr>
      <vt:lpstr>40_Edge</vt:lpstr>
      <vt:lpstr>66_Edge</vt:lpstr>
      <vt:lpstr>67_Edge</vt:lpstr>
      <vt:lpstr>68_Edge</vt:lpstr>
      <vt:lpstr>69_Edge</vt:lpstr>
      <vt:lpstr>70_Edge</vt:lpstr>
      <vt:lpstr>71_Edge</vt:lpstr>
      <vt:lpstr>72_Edge</vt:lpstr>
      <vt:lpstr>Metropolitan_bullet</vt:lpstr>
      <vt:lpstr>Metropolitan_colorful_bullet</vt:lpstr>
      <vt:lpstr>73_Edge</vt:lpstr>
      <vt:lpstr>16_Edge</vt:lpstr>
      <vt:lpstr>2_Edge</vt:lpstr>
      <vt:lpstr>20_Edge</vt:lpstr>
      <vt:lpstr>36_Edge</vt:lpstr>
      <vt:lpstr>65_Edge</vt:lpstr>
      <vt:lpstr>74_Edge</vt:lpstr>
      <vt:lpstr>Default Design</vt:lpstr>
      <vt:lpstr>75_Edge</vt:lpstr>
      <vt:lpstr>6_Office Theme</vt:lpstr>
      <vt:lpstr>Title &amp; Bullets</vt:lpstr>
      <vt:lpstr>77_Edge</vt:lpstr>
      <vt:lpstr>78_Edge</vt:lpstr>
      <vt:lpstr>79_Edge</vt:lpstr>
      <vt:lpstr>8_Office Theme</vt:lpstr>
      <vt:lpstr>9_Office Theme</vt:lpstr>
      <vt:lpstr>10_Office Theme</vt:lpstr>
      <vt:lpstr>80_Edge</vt:lpstr>
      <vt:lpstr>1_Metropolitan_bullet</vt:lpstr>
      <vt:lpstr>81_Edge</vt:lpstr>
      <vt:lpstr>82_Edge</vt:lpstr>
      <vt:lpstr>83_Edge</vt:lpstr>
      <vt:lpstr>1_Default Design</vt:lpstr>
      <vt:lpstr>Chart</vt:lpstr>
      <vt:lpstr>Rethinking  the Systems We Design</vt:lpstr>
      <vt:lpstr>Agenda</vt:lpstr>
      <vt:lpstr>First, Let’s Start With …</vt:lpstr>
      <vt:lpstr>PowerPoint Presentation</vt:lpstr>
      <vt:lpstr>Some Teachings of Yale Patt</vt:lpstr>
      <vt:lpstr>Design Principles</vt:lpstr>
      <vt:lpstr>(Micro)architecture Design Principles</vt:lpstr>
      <vt:lpstr>My Takeaways</vt:lpstr>
      <vt:lpstr>The Problem</vt:lpstr>
      <vt:lpstr>Agenda</vt:lpstr>
      <vt:lpstr>A Computing System</vt:lpstr>
      <vt:lpstr>Today’s Systems</vt:lpstr>
      <vt:lpstr>Yet …</vt:lpstr>
      <vt:lpstr>Yet …</vt:lpstr>
      <vt:lpstr>This Processor-Memory Disparity</vt:lpstr>
      <vt:lpstr>Several Examples</vt:lpstr>
      <vt:lpstr>Today’s Memory: Bulk Data Copy</vt:lpstr>
      <vt:lpstr>Future: RowClone (In-Memory Copy)</vt:lpstr>
      <vt:lpstr>DRAM Subarray Operation (load one byte)</vt:lpstr>
      <vt:lpstr>RowClone: In-DRAM Row Copy</vt:lpstr>
      <vt:lpstr>RowClone: Latency and Energy Savings</vt:lpstr>
      <vt:lpstr>End-to-End System Design</vt:lpstr>
      <vt:lpstr>RowClone: Overall Performance</vt:lpstr>
      <vt:lpstr>RowClone: Multi-Core Performance</vt:lpstr>
      <vt:lpstr>Goal: Ultra-Efficient Processing Near Data</vt:lpstr>
      <vt:lpstr>Enabling Ultra-Efficient Search</vt:lpstr>
      <vt:lpstr>Several Examples</vt:lpstr>
      <vt:lpstr>DRAM Refresh</vt:lpstr>
      <vt:lpstr>Refresh Overhead: Performance</vt:lpstr>
      <vt:lpstr>Refresh Overhead: Energy</vt:lpstr>
      <vt:lpstr>Retention Time Profile of DRAM</vt:lpstr>
      <vt:lpstr>RAIDR: Eliminating Unnecessary Refreshes</vt:lpstr>
      <vt:lpstr>Several Examples</vt:lpstr>
      <vt:lpstr>The DRAM Scaling Problem</vt:lpstr>
      <vt:lpstr>The DRAM Scaling Problem</vt:lpstr>
      <vt:lpstr>An Example of The Scaling Problem</vt:lpstr>
      <vt:lpstr>Most DRAM Modules Are at Risk</vt:lpstr>
      <vt:lpstr>PowerPoint Presentation</vt:lpstr>
      <vt:lpstr>PowerPoint Presentation</vt:lpstr>
      <vt:lpstr>PowerPoint Presentation</vt:lpstr>
      <vt:lpstr>PowerPoint Presentation</vt:lpstr>
      <vt:lpstr>Observed Errors in Real Systems</vt:lpstr>
      <vt:lpstr>How Do We Solve The Problem?</vt:lpstr>
      <vt:lpstr>Exploiting Memory Error Tolerance</vt:lpstr>
      <vt:lpstr>Several Examples</vt:lpstr>
      <vt:lpstr>Agenda</vt:lpstr>
      <vt:lpstr>Some Directions for the Future</vt:lpstr>
      <vt:lpstr>Some Solution Principles (So Far)</vt:lpstr>
      <vt:lpstr>Agenda</vt:lpstr>
      <vt:lpstr>Role of the Architect</vt:lpstr>
      <vt:lpstr>A Quote from Another Famous Architect</vt:lpstr>
      <vt:lpstr>Concluding Remarks</vt:lpstr>
      <vt:lpstr>Finally, people are always telling you: Think outside the box</vt:lpstr>
      <vt:lpstr>I prefer: Expand the box</vt:lpstr>
      <vt:lpstr>Rethinking  the Systems We Design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Onur Mutlu</cp:lastModifiedBy>
  <cp:revision>1935</cp:revision>
  <cp:lastPrinted>2010-05-26T16:43:32Z</cp:lastPrinted>
  <dcterms:created xsi:type="dcterms:W3CDTF">2010-10-08T20:41:54Z</dcterms:created>
  <dcterms:modified xsi:type="dcterms:W3CDTF">2014-11-25T21:58:31Z</dcterms:modified>
</cp:coreProperties>
</file>