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1.xml" ContentType="application/vnd.openxmlformats-officedocument.presentationml.tag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433" r:id="rId18"/>
    <p:sldId id="432" r:id="rId19"/>
    <p:sldId id="270" r:id="rId20"/>
    <p:sldId id="434" r:id="rId21"/>
    <p:sldId id="435" r:id="rId22"/>
    <p:sldId id="436" r:id="rId23"/>
    <p:sldId id="437" r:id="rId24"/>
    <p:sldId id="444" r:id="rId25"/>
    <p:sldId id="439" r:id="rId26"/>
    <p:sldId id="440" r:id="rId27"/>
    <p:sldId id="441" r:id="rId28"/>
    <p:sldId id="442" r:id="rId29"/>
    <p:sldId id="44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0FBDB7-28B7-44A0-A6D5-822D195E255A}" v="3793" dt="2020-06-19T21:17:39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Hsieh" userId="83d4ddc4-e1a5-404f-9a64-caf26c3e8972" providerId="ADAL" clId="{FC0FBDB7-28B7-44A0-A6D5-822D195E255A}"/>
    <pc:docChg chg="undo redo custSel addSld delSld modSld modMainMaster">
      <pc:chgData name="Kevin Hsieh" userId="83d4ddc4-e1a5-404f-9a64-caf26c3e8972" providerId="ADAL" clId="{FC0FBDB7-28B7-44A0-A6D5-822D195E255A}" dt="2020-06-19T21:17:39.879" v="7368"/>
      <pc:docMkLst>
        <pc:docMk/>
      </pc:docMkLst>
      <pc:sldChg chg="addSp delSp modSp mod modTransition">
        <pc:chgData name="Kevin Hsieh" userId="83d4ddc4-e1a5-404f-9a64-caf26c3e8972" providerId="ADAL" clId="{FC0FBDB7-28B7-44A0-A6D5-822D195E255A}" dt="2020-06-19T21:17:39.879" v="7368"/>
        <pc:sldMkLst>
          <pc:docMk/>
          <pc:sldMk cId="3160575035" sldId="256"/>
        </pc:sldMkLst>
        <pc:spChg chg="mod">
          <ac:chgData name="Kevin Hsieh" userId="83d4ddc4-e1a5-404f-9a64-caf26c3e8972" providerId="ADAL" clId="{FC0FBDB7-28B7-44A0-A6D5-822D195E255A}" dt="2020-06-11T02:17:20.185" v="441" actId="1076"/>
          <ac:spMkLst>
            <pc:docMk/>
            <pc:sldMk cId="3160575035" sldId="256"/>
            <ac:spMk id="2" creationId="{951971E4-138D-4F12-A0D3-CF4905A663A7}"/>
          </ac:spMkLst>
        </pc:spChg>
        <pc:spChg chg="del mod">
          <ac:chgData name="Kevin Hsieh" userId="83d4ddc4-e1a5-404f-9a64-caf26c3e8972" providerId="ADAL" clId="{FC0FBDB7-28B7-44A0-A6D5-822D195E255A}" dt="2020-06-11T02:03:50.137" v="365" actId="478"/>
          <ac:spMkLst>
            <pc:docMk/>
            <pc:sldMk cId="3160575035" sldId="256"/>
            <ac:spMk id="3" creationId="{A7F4D646-C6CE-4D5C-BFDD-561A5F3A3ACA}"/>
          </ac:spMkLst>
        </pc:spChg>
        <pc:spChg chg="add del mod">
          <ac:chgData name="Kevin Hsieh" userId="83d4ddc4-e1a5-404f-9a64-caf26c3e8972" providerId="ADAL" clId="{FC0FBDB7-28B7-44A0-A6D5-822D195E255A}" dt="2020-06-11T02:17:26.083" v="443" actId="1076"/>
          <ac:spMkLst>
            <pc:docMk/>
            <pc:sldMk cId="3160575035" sldId="256"/>
            <ac:spMk id="5" creationId="{9F4F9253-A2D2-4FD0-B957-BDA4C6B8D398}"/>
          </ac:spMkLst>
        </pc:spChg>
        <pc:spChg chg="add del mod">
          <ac:chgData name="Kevin Hsieh" userId="83d4ddc4-e1a5-404f-9a64-caf26c3e8972" providerId="ADAL" clId="{FC0FBDB7-28B7-44A0-A6D5-822D195E255A}" dt="2020-06-11T02:03:53.390" v="366" actId="478"/>
          <ac:spMkLst>
            <pc:docMk/>
            <pc:sldMk cId="3160575035" sldId="256"/>
            <ac:spMk id="7" creationId="{7DF56D7C-A3E5-49DE-8A41-9669F84B8432}"/>
          </ac:spMkLst>
        </pc:spChg>
        <pc:spChg chg="add mod">
          <ac:chgData name="Kevin Hsieh" userId="83d4ddc4-e1a5-404f-9a64-caf26c3e8972" providerId="ADAL" clId="{FC0FBDB7-28B7-44A0-A6D5-822D195E255A}" dt="2020-06-11T02:12:36.435" v="413" actId="12789"/>
          <ac:spMkLst>
            <pc:docMk/>
            <pc:sldMk cId="3160575035" sldId="256"/>
            <ac:spMk id="27" creationId="{7DE0BF48-53B9-4C09-A3F3-BEA50B99DEB3}"/>
          </ac:spMkLst>
        </pc:spChg>
        <pc:spChg chg="add mod">
          <ac:chgData name="Kevin Hsieh" userId="83d4ddc4-e1a5-404f-9a64-caf26c3e8972" providerId="ADAL" clId="{FC0FBDB7-28B7-44A0-A6D5-822D195E255A}" dt="2020-06-11T02:12:36.435" v="413" actId="12789"/>
          <ac:spMkLst>
            <pc:docMk/>
            <pc:sldMk cId="3160575035" sldId="256"/>
            <ac:spMk id="28" creationId="{11FFCDEE-DF16-407D-B902-C904FFDD1162}"/>
          </ac:spMkLst>
        </pc:spChg>
        <pc:spChg chg="add mod">
          <ac:chgData name="Kevin Hsieh" userId="83d4ddc4-e1a5-404f-9a64-caf26c3e8972" providerId="ADAL" clId="{FC0FBDB7-28B7-44A0-A6D5-822D195E255A}" dt="2020-06-11T02:12:36.435" v="413" actId="12789"/>
          <ac:spMkLst>
            <pc:docMk/>
            <pc:sldMk cId="3160575035" sldId="256"/>
            <ac:spMk id="29" creationId="{F843DB89-946E-48E6-B032-E257D6D2B2CA}"/>
          </ac:spMkLst>
        </pc:spChg>
        <pc:spChg chg="add mod">
          <ac:chgData name="Kevin Hsieh" userId="83d4ddc4-e1a5-404f-9a64-caf26c3e8972" providerId="ADAL" clId="{FC0FBDB7-28B7-44A0-A6D5-822D195E255A}" dt="2020-06-11T02:12:36.435" v="413" actId="12789"/>
          <ac:spMkLst>
            <pc:docMk/>
            <pc:sldMk cId="3160575035" sldId="256"/>
            <ac:spMk id="30" creationId="{0B89A9A8-14D8-4FEF-9BE4-1230E6B01808}"/>
          </ac:spMkLst>
        </pc:spChg>
        <pc:spChg chg="add mod">
          <ac:chgData name="Kevin Hsieh" userId="83d4ddc4-e1a5-404f-9a64-caf26c3e8972" providerId="ADAL" clId="{FC0FBDB7-28B7-44A0-A6D5-822D195E255A}" dt="2020-06-11T02:12:36.435" v="413" actId="12789"/>
          <ac:spMkLst>
            <pc:docMk/>
            <pc:sldMk cId="3160575035" sldId="256"/>
            <ac:spMk id="31" creationId="{220BF5A0-5D7C-4C91-92B9-684F783EE372}"/>
          </ac:spMkLst>
        </pc:spChg>
        <pc:spChg chg="add mod">
          <ac:chgData name="Kevin Hsieh" userId="83d4ddc4-e1a5-404f-9a64-caf26c3e8972" providerId="ADAL" clId="{FC0FBDB7-28B7-44A0-A6D5-822D195E255A}" dt="2020-06-11T02:12:36.435" v="413" actId="12789"/>
          <ac:spMkLst>
            <pc:docMk/>
            <pc:sldMk cId="3160575035" sldId="256"/>
            <ac:spMk id="32" creationId="{B61CA3AA-41FF-48C1-9F16-A63945C56996}"/>
          </ac:spMkLst>
        </pc:spChg>
        <pc:spChg chg="add mod">
          <ac:chgData name="Kevin Hsieh" userId="83d4ddc4-e1a5-404f-9a64-caf26c3e8972" providerId="ADAL" clId="{FC0FBDB7-28B7-44A0-A6D5-822D195E255A}" dt="2020-06-11T02:12:36.435" v="413" actId="12789"/>
          <ac:spMkLst>
            <pc:docMk/>
            <pc:sldMk cId="3160575035" sldId="256"/>
            <ac:spMk id="33" creationId="{5EAFF5EB-4343-48AA-B386-FF2F6D0CB0FF}"/>
          </ac:spMkLst>
        </pc:spChg>
        <pc:spChg chg="add mod">
          <ac:chgData name="Kevin Hsieh" userId="83d4ddc4-e1a5-404f-9a64-caf26c3e8972" providerId="ADAL" clId="{FC0FBDB7-28B7-44A0-A6D5-822D195E255A}" dt="2020-06-11T02:12:36.435" v="413" actId="12789"/>
          <ac:spMkLst>
            <pc:docMk/>
            <pc:sldMk cId="3160575035" sldId="256"/>
            <ac:spMk id="34" creationId="{DC358B69-7037-49FC-B6F6-0D3CB28E37C7}"/>
          </ac:spMkLst>
        </pc:spChg>
        <pc:spChg chg="add mod">
          <ac:chgData name="Kevin Hsieh" userId="83d4ddc4-e1a5-404f-9a64-caf26c3e8972" providerId="ADAL" clId="{FC0FBDB7-28B7-44A0-A6D5-822D195E255A}" dt="2020-06-11T02:12:36.435" v="413" actId="12789"/>
          <ac:spMkLst>
            <pc:docMk/>
            <pc:sldMk cId="3160575035" sldId="256"/>
            <ac:spMk id="35" creationId="{F2289114-D192-4344-983C-EFDD137FC90B}"/>
          </ac:spMkLst>
        </pc:spChg>
        <pc:spChg chg="add mod">
          <ac:chgData name="Kevin Hsieh" userId="83d4ddc4-e1a5-404f-9a64-caf26c3e8972" providerId="ADAL" clId="{FC0FBDB7-28B7-44A0-A6D5-822D195E255A}" dt="2020-06-11T02:12:36.435" v="413" actId="12789"/>
          <ac:spMkLst>
            <pc:docMk/>
            <pc:sldMk cId="3160575035" sldId="256"/>
            <ac:spMk id="36" creationId="{7DED545B-31D3-437C-A5DF-4FE707B86371}"/>
          </ac:spMkLst>
        </pc:spChg>
        <pc:spChg chg="add mod">
          <ac:chgData name="Kevin Hsieh" userId="83d4ddc4-e1a5-404f-9a64-caf26c3e8972" providerId="ADAL" clId="{FC0FBDB7-28B7-44A0-A6D5-822D195E255A}" dt="2020-06-11T02:12:36.435" v="413" actId="12789"/>
          <ac:spMkLst>
            <pc:docMk/>
            <pc:sldMk cId="3160575035" sldId="256"/>
            <ac:spMk id="37" creationId="{951320BC-6DA6-4C6D-8DF6-FDBB92CA3E54}"/>
          </ac:spMkLst>
        </pc:spChg>
        <pc:spChg chg="add mod">
          <ac:chgData name="Kevin Hsieh" userId="83d4ddc4-e1a5-404f-9a64-caf26c3e8972" providerId="ADAL" clId="{FC0FBDB7-28B7-44A0-A6D5-822D195E255A}" dt="2020-06-11T02:12:36.435" v="413" actId="12789"/>
          <ac:spMkLst>
            <pc:docMk/>
            <pc:sldMk cId="3160575035" sldId="256"/>
            <ac:spMk id="38" creationId="{B66AC3EB-8E06-4AB8-944C-3509B200C721}"/>
          </ac:spMkLst>
        </pc:spChg>
        <pc:spChg chg="add mod">
          <ac:chgData name="Kevin Hsieh" userId="83d4ddc4-e1a5-404f-9a64-caf26c3e8972" providerId="ADAL" clId="{FC0FBDB7-28B7-44A0-A6D5-822D195E255A}" dt="2020-06-14T22:51:08.498" v="3448" actId="207"/>
          <ac:spMkLst>
            <pc:docMk/>
            <pc:sldMk cId="3160575035" sldId="256"/>
            <ac:spMk id="40" creationId="{684BD0EA-4A3F-4051-B5BB-4A39312BB7F6}"/>
          </ac:spMkLst>
        </pc:spChg>
        <pc:grpChg chg="add mod">
          <ac:chgData name="Kevin Hsieh" userId="83d4ddc4-e1a5-404f-9a64-caf26c3e8972" providerId="ADAL" clId="{FC0FBDB7-28B7-44A0-A6D5-822D195E255A}" dt="2020-06-11T02:12:36.435" v="413" actId="12789"/>
          <ac:grpSpMkLst>
            <pc:docMk/>
            <pc:sldMk cId="3160575035" sldId="256"/>
            <ac:grpSpMk id="26" creationId="{4095920D-EB2B-4492-B917-CB6BC9649A64}"/>
          </ac:grpSpMkLst>
        </pc:grpChg>
        <pc:picChg chg="add del mod">
          <ac:chgData name="Kevin Hsieh" userId="83d4ddc4-e1a5-404f-9a64-caf26c3e8972" providerId="ADAL" clId="{FC0FBDB7-28B7-44A0-A6D5-822D195E255A}" dt="2020-06-11T02:07:27.286" v="380" actId="478"/>
          <ac:picMkLst>
            <pc:docMk/>
            <pc:sldMk cId="3160575035" sldId="256"/>
            <ac:picMk id="8" creationId="{B6E178D7-15D4-4BF3-A9C0-7B5D89AB4F9C}"/>
          </ac:picMkLst>
        </pc:picChg>
        <pc:picChg chg="add mod">
          <ac:chgData name="Kevin Hsieh" userId="83d4ddc4-e1a5-404f-9a64-caf26c3e8972" providerId="ADAL" clId="{FC0FBDB7-28B7-44A0-A6D5-822D195E255A}" dt="2020-06-11T02:12:36.435" v="413" actId="12789"/>
          <ac:picMkLst>
            <pc:docMk/>
            <pc:sldMk cId="3160575035" sldId="256"/>
            <ac:picMk id="12" creationId="{FF2A02F6-71EB-4319-B626-9FBB7D5BA06F}"/>
          </ac:picMkLst>
        </pc:picChg>
        <pc:picChg chg="add mod">
          <ac:chgData name="Kevin Hsieh" userId="83d4ddc4-e1a5-404f-9a64-caf26c3e8972" providerId="ADAL" clId="{FC0FBDB7-28B7-44A0-A6D5-822D195E255A}" dt="2020-06-11T02:13:16.165" v="416" actId="1076"/>
          <ac:picMkLst>
            <pc:docMk/>
            <pc:sldMk cId="3160575035" sldId="256"/>
            <ac:picMk id="24" creationId="{63B95B44-DC83-4A58-BE86-1F1C9FCE8C6F}"/>
          </ac:picMkLst>
        </pc:picChg>
        <pc:picChg chg="add del mod">
          <ac:chgData name="Kevin Hsieh" userId="83d4ddc4-e1a5-404f-9a64-caf26c3e8972" providerId="ADAL" clId="{FC0FBDB7-28B7-44A0-A6D5-822D195E255A}" dt="2020-06-11T02:11:09.388" v="401" actId="478"/>
          <ac:picMkLst>
            <pc:docMk/>
            <pc:sldMk cId="3160575035" sldId="256"/>
            <ac:picMk id="25" creationId="{68CE84E0-A121-41E6-83F7-56C79237F3BF}"/>
          </ac:picMkLst>
        </pc:picChg>
      </pc:sldChg>
      <pc:sldChg chg="new del">
        <pc:chgData name="Kevin Hsieh" userId="83d4ddc4-e1a5-404f-9a64-caf26c3e8972" providerId="ADAL" clId="{FC0FBDB7-28B7-44A0-A6D5-822D195E255A}" dt="2020-06-10T23:36:48.850" v="1" actId="680"/>
        <pc:sldMkLst>
          <pc:docMk/>
          <pc:sldMk cId="265762759" sldId="257"/>
        </pc:sldMkLst>
      </pc:sldChg>
      <pc:sldChg chg="addSp delSp modSp new mod modTransition modAnim">
        <pc:chgData name="Kevin Hsieh" userId="83d4ddc4-e1a5-404f-9a64-caf26c3e8972" providerId="ADAL" clId="{FC0FBDB7-28B7-44A0-A6D5-822D195E255A}" dt="2020-06-19T21:17:39.879" v="7368"/>
        <pc:sldMkLst>
          <pc:docMk/>
          <pc:sldMk cId="662178577" sldId="257"/>
        </pc:sldMkLst>
        <pc:spChg chg="mod">
          <ac:chgData name="Kevin Hsieh" userId="83d4ddc4-e1a5-404f-9a64-caf26c3e8972" providerId="ADAL" clId="{FC0FBDB7-28B7-44A0-A6D5-822D195E255A}" dt="2020-06-12T01:53:00.473" v="707" actId="20577"/>
          <ac:spMkLst>
            <pc:docMk/>
            <pc:sldMk cId="662178577" sldId="257"/>
            <ac:spMk id="2" creationId="{DAEEA242-FA17-4C82-A4EC-E3FDB0DB1BCB}"/>
          </ac:spMkLst>
        </pc:spChg>
        <pc:spChg chg="add del">
          <ac:chgData name="Kevin Hsieh" userId="83d4ddc4-e1a5-404f-9a64-caf26c3e8972" providerId="ADAL" clId="{FC0FBDB7-28B7-44A0-A6D5-822D195E255A}" dt="2020-06-12T01:04:29.042" v="493" actId="931"/>
          <ac:spMkLst>
            <pc:docMk/>
            <pc:sldMk cId="662178577" sldId="257"/>
            <ac:spMk id="3" creationId="{BEAD6F75-31D0-4C01-BAC4-CB9970F1DA13}"/>
          </ac:spMkLst>
        </pc:spChg>
        <pc:spChg chg="add mod">
          <ac:chgData name="Kevin Hsieh" userId="83d4ddc4-e1a5-404f-9a64-caf26c3e8972" providerId="ADAL" clId="{FC0FBDB7-28B7-44A0-A6D5-822D195E255A}" dt="2020-06-12T01:43:47.736" v="599" actId="1076"/>
          <ac:spMkLst>
            <pc:docMk/>
            <pc:sldMk cId="662178577" sldId="257"/>
            <ac:spMk id="13" creationId="{61A4A98B-DDB4-4E9C-A082-2F4042D91F3C}"/>
          </ac:spMkLst>
        </pc:spChg>
        <pc:spChg chg="add mod">
          <ac:chgData name="Kevin Hsieh" userId="83d4ddc4-e1a5-404f-9a64-caf26c3e8972" providerId="ADAL" clId="{FC0FBDB7-28B7-44A0-A6D5-822D195E255A}" dt="2020-06-12T01:43:47.736" v="599" actId="1076"/>
          <ac:spMkLst>
            <pc:docMk/>
            <pc:sldMk cId="662178577" sldId="257"/>
            <ac:spMk id="15" creationId="{C057E161-4A09-4347-B07D-133E59D142B6}"/>
          </ac:spMkLst>
        </pc:spChg>
        <pc:spChg chg="add mod">
          <ac:chgData name="Kevin Hsieh" userId="83d4ddc4-e1a5-404f-9a64-caf26c3e8972" providerId="ADAL" clId="{FC0FBDB7-28B7-44A0-A6D5-822D195E255A}" dt="2020-06-12T01:43:47.736" v="599" actId="1076"/>
          <ac:spMkLst>
            <pc:docMk/>
            <pc:sldMk cId="662178577" sldId="257"/>
            <ac:spMk id="17" creationId="{7E30732B-77D4-4A8B-85F2-2EBC82D06890}"/>
          </ac:spMkLst>
        </pc:spChg>
        <pc:spChg chg="add mod">
          <ac:chgData name="Kevin Hsieh" userId="83d4ddc4-e1a5-404f-9a64-caf26c3e8972" providerId="ADAL" clId="{FC0FBDB7-28B7-44A0-A6D5-822D195E255A}" dt="2020-06-12T01:43:47.736" v="599" actId="1076"/>
          <ac:spMkLst>
            <pc:docMk/>
            <pc:sldMk cId="662178577" sldId="257"/>
            <ac:spMk id="19" creationId="{BC80C32E-BA7B-40DD-8181-8E8A544DD6EB}"/>
          </ac:spMkLst>
        </pc:spChg>
        <pc:spChg chg="add mod">
          <ac:chgData name="Kevin Hsieh" userId="83d4ddc4-e1a5-404f-9a64-caf26c3e8972" providerId="ADAL" clId="{FC0FBDB7-28B7-44A0-A6D5-822D195E255A}" dt="2020-06-12T01:41:13.055" v="570" actId="1076"/>
          <ac:spMkLst>
            <pc:docMk/>
            <pc:sldMk cId="662178577" sldId="257"/>
            <ac:spMk id="20" creationId="{0DDA345C-2D1A-47EA-B79B-CB738A740530}"/>
          </ac:spMkLst>
        </pc:spChg>
        <pc:spChg chg="add mod">
          <ac:chgData name="Kevin Hsieh" userId="83d4ddc4-e1a5-404f-9a64-caf26c3e8972" providerId="ADAL" clId="{FC0FBDB7-28B7-44A0-A6D5-822D195E255A}" dt="2020-06-12T01:42:55.083" v="597" actId="1076"/>
          <ac:spMkLst>
            <pc:docMk/>
            <pc:sldMk cId="662178577" sldId="257"/>
            <ac:spMk id="30" creationId="{E036DE72-2EA0-4CDA-92B3-20B780D94CC8}"/>
          </ac:spMkLst>
        </pc:spChg>
        <pc:spChg chg="add mod">
          <ac:chgData name="Kevin Hsieh" userId="83d4ddc4-e1a5-404f-9a64-caf26c3e8972" providerId="ADAL" clId="{FC0FBDB7-28B7-44A0-A6D5-822D195E255A}" dt="2020-06-13T01:19:01.203" v="1274" actId="1076"/>
          <ac:spMkLst>
            <pc:docMk/>
            <pc:sldMk cId="662178577" sldId="257"/>
            <ac:spMk id="37" creationId="{CAD072C5-A04C-4E30-A2C1-E33EA616C243}"/>
          </ac:spMkLst>
        </pc:spChg>
        <pc:spChg chg="add mod">
          <ac:chgData name="Kevin Hsieh" userId="83d4ddc4-e1a5-404f-9a64-caf26c3e8972" providerId="ADAL" clId="{FC0FBDB7-28B7-44A0-A6D5-822D195E255A}" dt="2020-06-12T01:44:57.103" v="621" actId="1076"/>
          <ac:spMkLst>
            <pc:docMk/>
            <pc:sldMk cId="662178577" sldId="257"/>
            <ac:spMk id="42" creationId="{FACDDB9B-DDE2-460A-9129-575150AAE4C5}"/>
          </ac:spMkLst>
        </pc:spChg>
        <pc:spChg chg="add mod">
          <ac:chgData name="Kevin Hsieh" userId="83d4ddc4-e1a5-404f-9a64-caf26c3e8972" providerId="ADAL" clId="{FC0FBDB7-28B7-44A0-A6D5-822D195E255A}" dt="2020-06-12T01:45:18.506" v="632" actId="1076"/>
          <ac:spMkLst>
            <pc:docMk/>
            <pc:sldMk cId="662178577" sldId="257"/>
            <ac:spMk id="44" creationId="{0F738502-2F73-4817-9DA7-F2A96AB26CEA}"/>
          </ac:spMkLst>
        </pc:spChg>
        <pc:spChg chg="add mod">
          <ac:chgData name="Kevin Hsieh" userId="83d4ddc4-e1a5-404f-9a64-caf26c3e8972" providerId="ADAL" clId="{FC0FBDB7-28B7-44A0-A6D5-822D195E255A}" dt="2020-06-12T01:45:22.496" v="634" actId="1076"/>
          <ac:spMkLst>
            <pc:docMk/>
            <pc:sldMk cId="662178577" sldId="257"/>
            <ac:spMk id="46" creationId="{02211ED9-E5A5-434D-AA09-0EAF339FA64C}"/>
          </ac:spMkLst>
        </pc:spChg>
        <pc:spChg chg="add mod">
          <ac:chgData name="Kevin Hsieh" userId="83d4ddc4-e1a5-404f-9a64-caf26c3e8972" providerId="ADAL" clId="{FC0FBDB7-28B7-44A0-A6D5-822D195E255A}" dt="2020-06-12T01:47:21.910" v="655" actId="1076"/>
          <ac:spMkLst>
            <pc:docMk/>
            <pc:sldMk cId="662178577" sldId="257"/>
            <ac:spMk id="48" creationId="{E3897EF0-71A7-434B-944B-69385D4B3FAB}"/>
          </ac:spMkLst>
        </pc:spChg>
        <pc:spChg chg="add mod">
          <ac:chgData name="Kevin Hsieh" userId="83d4ddc4-e1a5-404f-9a64-caf26c3e8972" providerId="ADAL" clId="{FC0FBDB7-28B7-44A0-A6D5-822D195E255A}" dt="2020-06-12T01:45:44.346" v="643" actId="1076"/>
          <ac:spMkLst>
            <pc:docMk/>
            <pc:sldMk cId="662178577" sldId="257"/>
            <ac:spMk id="50" creationId="{7E01AEA7-71F7-4F42-9216-5D1D8BACC37C}"/>
          </ac:spMkLst>
        </pc:spChg>
        <pc:grpChg chg="add mod ord">
          <ac:chgData name="Kevin Hsieh" userId="83d4ddc4-e1a5-404f-9a64-caf26c3e8972" providerId="ADAL" clId="{FC0FBDB7-28B7-44A0-A6D5-822D195E255A}" dt="2020-06-12T01:47:16.007" v="653" actId="167"/>
          <ac:grpSpMkLst>
            <pc:docMk/>
            <pc:sldMk cId="662178577" sldId="257"/>
            <ac:grpSpMk id="59" creationId="{5A43E468-5A2F-4D22-B79D-B06D75CD197D}"/>
          </ac:grpSpMkLst>
        </pc:grpChg>
        <pc:picChg chg="add mod">
          <ac:chgData name="Kevin Hsieh" userId="83d4ddc4-e1a5-404f-9a64-caf26c3e8972" providerId="ADAL" clId="{FC0FBDB7-28B7-44A0-A6D5-822D195E255A}" dt="2020-06-13T01:19:04.535" v="1275" actId="1076"/>
          <ac:picMkLst>
            <pc:docMk/>
            <pc:sldMk cId="662178577" sldId="257"/>
            <ac:picMk id="4" creationId="{D6E15566-FDDB-4852-B958-58D1A779CCAB}"/>
          </ac:picMkLst>
        </pc:picChg>
        <pc:picChg chg="add del mod">
          <ac:chgData name="Kevin Hsieh" userId="83d4ddc4-e1a5-404f-9a64-caf26c3e8972" providerId="ADAL" clId="{FC0FBDB7-28B7-44A0-A6D5-822D195E255A}" dt="2020-06-12T01:02:29.445" v="492" actId="931"/>
          <ac:picMkLst>
            <pc:docMk/>
            <pc:sldMk cId="662178577" sldId="257"/>
            <ac:picMk id="5" creationId="{DE92F7F7-DBCA-4285-B75A-C099D1CD6D99}"/>
          </ac:picMkLst>
        </pc:picChg>
        <pc:picChg chg="add mod">
          <ac:chgData name="Kevin Hsieh" userId="83d4ddc4-e1a5-404f-9a64-caf26c3e8972" providerId="ADAL" clId="{FC0FBDB7-28B7-44A0-A6D5-822D195E255A}" dt="2020-06-12T01:43:47.736" v="599" actId="1076"/>
          <ac:picMkLst>
            <pc:docMk/>
            <pc:sldMk cId="662178577" sldId="257"/>
            <ac:picMk id="7" creationId="{C9DF4EA8-7238-47A0-9A8C-AB12450F85C1}"/>
          </ac:picMkLst>
        </pc:picChg>
        <pc:picChg chg="add mod">
          <ac:chgData name="Kevin Hsieh" userId="83d4ddc4-e1a5-404f-9a64-caf26c3e8972" providerId="ADAL" clId="{FC0FBDB7-28B7-44A0-A6D5-822D195E255A}" dt="2020-06-12T01:43:47.736" v="599" actId="1076"/>
          <ac:picMkLst>
            <pc:docMk/>
            <pc:sldMk cId="662178577" sldId="257"/>
            <ac:picMk id="8" creationId="{DF0B6ED4-55D0-427A-A9CC-DED909DE43D3}"/>
          </ac:picMkLst>
        </pc:picChg>
        <pc:picChg chg="add mod">
          <ac:chgData name="Kevin Hsieh" userId="83d4ddc4-e1a5-404f-9a64-caf26c3e8972" providerId="ADAL" clId="{FC0FBDB7-28B7-44A0-A6D5-822D195E255A}" dt="2020-06-12T01:43:47.736" v="599" actId="1076"/>
          <ac:picMkLst>
            <pc:docMk/>
            <pc:sldMk cId="662178577" sldId="257"/>
            <ac:picMk id="9" creationId="{34C1873F-0904-4F28-B701-D95F7C759CD7}"/>
          </ac:picMkLst>
        </pc:picChg>
        <pc:picChg chg="add mod">
          <ac:chgData name="Kevin Hsieh" userId="83d4ddc4-e1a5-404f-9a64-caf26c3e8972" providerId="ADAL" clId="{FC0FBDB7-28B7-44A0-A6D5-822D195E255A}" dt="2020-06-12T01:43:50.497" v="600" actId="1076"/>
          <ac:picMkLst>
            <pc:docMk/>
            <pc:sldMk cId="662178577" sldId="257"/>
            <ac:picMk id="10" creationId="{E04EC2DC-A0D6-41BC-AA36-CEA76808BF1D}"/>
          </ac:picMkLst>
        </pc:picChg>
        <pc:picChg chg="add mod">
          <ac:chgData name="Kevin Hsieh" userId="83d4ddc4-e1a5-404f-9a64-caf26c3e8972" providerId="ADAL" clId="{FC0FBDB7-28B7-44A0-A6D5-822D195E255A}" dt="2020-06-12T01:43:43.089" v="598" actId="14100"/>
          <ac:picMkLst>
            <pc:docMk/>
            <pc:sldMk cId="662178577" sldId="257"/>
            <ac:picMk id="12" creationId="{0C233A95-59D0-4FB3-AFCC-0A0734BF3BA7}"/>
          </ac:picMkLst>
        </pc:picChg>
        <pc:picChg chg="add mod">
          <ac:chgData name="Kevin Hsieh" userId="83d4ddc4-e1a5-404f-9a64-caf26c3e8972" providerId="ADAL" clId="{FC0FBDB7-28B7-44A0-A6D5-822D195E255A}" dt="2020-06-12T01:43:47.736" v="599" actId="1076"/>
          <ac:picMkLst>
            <pc:docMk/>
            <pc:sldMk cId="662178577" sldId="257"/>
            <ac:picMk id="22" creationId="{30A33482-F499-4D26-B66C-B6ECE4998995}"/>
          </ac:picMkLst>
        </pc:picChg>
        <pc:picChg chg="add mod">
          <ac:chgData name="Kevin Hsieh" userId="83d4ddc4-e1a5-404f-9a64-caf26c3e8972" providerId="ADAL" clId="{FC0FBDB7-28B7-44A0-A6D5-822D195E255A}" dt="2020-06-12T01:43:47.736" v="599" actId="1076"/>
          <ac:picMkLst>
            <pc:docMk/>
            <pc:sldMk cId="662178577" sldId="257"/>
            <ac:picMk id="24" creationId="{33C56C2E-DEA0-4F5A-89D2-443376FE07C9}"/>
          </ac:picMkLst>
        </pc:picChg>
        <pc:picChg chg="add mod">
          <ac:chgData name="Kevin Hsieh" userId="83d4ddc4-e1a5-404f-9a64-caf26c3e8972" providerId="ADAL" clId="{FC0FBDB7-28B7-44A0-A6D5-822D195E255A}" dt="2020-06-12T01:43:47.736" v="599" actId="1076"/>
          <ac:picMkLst>
            <pc:docMk/>
            <pc:sldMk cId="662178577" sldId="257"/>
            <ac:picMk id="26" creationId="{5240C675-109C-4293-8F9E-85C5BB0A4E8D}"/>
          </ac:picMkLst>
        </pc:picChg>
        <pc:picChg chg="add mod">
          <ac:chgData name="Kevin Hsieh" userId="83d4ddc4-e1a5-404f-9a64-caf26c3e8972" providerId="ADAL" clId="{FC0FBDB7-28B7-44A0-A6D5-822D195E255A}" dt="2020-06-12T01:43:47.736" v="599" actId="1076"/>
          <ac:picMkLst>
            <pc:docMk/>
            <pc:sldMk cId="662178577" sldId="257"/>
            <ac:picMk id="28" creationId="{6F16F987-E7E1-421F-8B60-009CC709C64F}"/>
          </ac:picMkLst>
        </pc:picChg>
        <pc:picChg chg="add mod">
          <ac:chgData name="Kevin Hsieh" userId="83d4ddc4-e1a5-404f-9a64-caf26c3e8972" providerId="ADAL" clId="{FC0FBDB7-28B7-44A0-A6D5-822D195E255A}" dt="2020-06-12T01:46:50.418" v="652" actId="164"/>
          <ac:picMkLst>
            <pc:docMk/>
            <pc:sldMk cId="662178577" sldId="257"/>
            <ac:picMk id="32" creationId="{D5037CE4-13F9-4921-88B1-CA54812BEF82}"/>
          </ac:picMkLst>
        </pc:picChg>
        <pc:picChg chg="add mod">
          <ac:chgData name="Kevin Hsieh" userId="83d4ddc4-e1a5-404f-9a64-caf26c3e8972" providerId="ADAL" clId="{FC0FBDB7-28B7-44A0-A6D5-822D195E255A}" dt="2020-06-12T01:46:50.418" v="652" actId="164"/>
          <ac:picMkLst>
            <pc:docMk/>
            <pc:sldMk cId="662178577" sldId="257"/>
            <ac:picMk id="34" creationId="{74A38031-CC3A-4344-960F-A59033F9D1E0}"/>
          </ac:picMkLst>
        </pc:picChg>
        <pc:picChg chg="add mod">
          <ac:chgData name="Kevin Hsieh" userId="83d4ddc4-e1a5-404f-9a64-caf26c3e8972" providerId="ADAL" clId="{FC0FBDB7-28B7-44A0-A6D5-822D195E255A}" dt="2020-06-12T01:46:50.418" v="652" actId="164"/>
          <ac:picMkLst>
            <pc:docMk/>
            <pc:sldMk cId="662178577" sldId="257"/>
            <ac:picMk id="36" creationId="{D47973AC-0A97-42BF-BD68-3F556CE09E7F}"/>
          </ac:picMkLst>
        </pc:picChg>
        <pc:picChg chg="add mod">
          <ac:chgData name="Kevin Hsieh" userId="83d4ddc4-e1a5-404f-9a64-caf26c3e8972" providerId="ADAL" clId="{FC0FBDB7-28B7-44A0-A6D5-822D195E255A}" dt="2020-06-12T01:46:50.418" v="652" actId="164"/>
          <ac:picMkLst>
            <pc:docMk/>
            <pc:sldMk cId="662178577" sldId="257"/>
            <ac:picMk id="38" creationId="{9738453D-BBCC-4DE0-A05B-ECAF998062D7}"/>
          </ac:picMkLst>
        </pc:picChg>
        <pc:picChg chg="add mod">
          <ac:chgData name="Kevin Hsieh" userId="83d4ddc4-e1a5-404f-9a64-caf26c3e8972" providerId="ADAL" clId="{FC0FBDB7-28B7-44A0-A6D5-822D195E255A}" dt="2020-06-12T01:46:50.418" v="652" actId="164"/>
          <ac:picMkLst>
            <pc:docMk/>
            <pc:sldMk cId="662178577" sldId="257"/>
            <ac:picMk id="40" creationId="{3B7C9D24-F4F5-42E5-A54C-6DDF5CD8A38A}"/>
          </ac:picMkLst>
        </pc:picChg>
        <pc:picChg chg="add mod">
          <ac:chgData name="Kevin Hsieh" userId="83d4ddc4-e1a5-404f-9a64-caf26c3e8972" providerId="ADAL" clId="{FC0FBDB7-28B7-44A0-A6D5-822D195E255A}" dt="2020-06-12T01:46:50.418" v="652" actId="164"/>
          <ac:picMkLst>
            <pc:docMk/>
            <pc:sldMk cId="662178577" sldId="257"/>
            <ac:picMk id="52" creationId="{968E45FD-1CB7-4DEC-BF00-9339C3FA36AB}"/>
          </ac:picMkLst>
        </pc:picChg>
        <pc:picChg chg="add mod">
          <ac:chgData name="Kevin Hsieh" userId="83d4ddc4-e1a5-404f-9a64-caf26c3e8972" providerId="ADAL" clId="{FC0FBDB7-28B7-44A0-A6D5-822D195E255A}" dt="2020-06-12T01:46:50.418" v="652" actId="164"/>
          <ac:picMkLst>
            <pc:docMk/>
            <pc:sldMk cId="662178577" sldId="257"/>
            <ac:picMk id="54" creationId="{A0CC41C7-CCBE-4429-9614-13CD8BA92DCB}"/>
          </ac:picMkLst>
        </pc:picChg>
        <pc:picChg chg="add mod">
          <ac:chgData name="Kevin Hsieh" userId="83d4ddc4-e1a5-404f-9a64-caf26c3e8972" providerId="ADAL" clId="{FC0FBDB7-28B7-44A0-A6D5-822D195E255A}" dt="2020-06-12T01:46:50.418" v="652" actId="164"/>
          <ac:picMkLst>
            <pc:docMk/>
            <pc:sldMk cId="662178577" sldId="257"/>
            <ac:picMk id="56" creationId="{2EDE41E2-D69E-4B45-91B6-881EF6203E6F}"/>
          </ac:picMkLst>
        </pc:picChg>
        <pc:picChg chg="add mod">
          <ac:chgData name="Kevin Hsieh" userId="83d4ddc4-e1a5-404f-9a64-caf26c3e8972" providerId="ADAL" clId="{FC0FBDB7-28B7-44A0-A6D5-822D195E255A}" dt="2020-06-12T01:46:50.418" v="652" actId="164"/>
          <ac:picMkLst>
            <pc:docMk/>
            <pc:sldMk cId="662178577" sldId="257"/>
            <ac:picMk id="58" creationId="{340AD852-4DB3-4E39-B07D-AC9F447C012C}"/>
          </ac:picMkLst>
        </pc:picChg>
      </pc:sldChg>
      <pc:sldChg chg="new del">
        <pc:chgData name="Kevin Hsieh" userId="83d4ddc4-e1a5-404f-9a64-caf26c3e8972" providerId="ADAL" clId="{FC0FBDB7-28B7-44A0-A6D5-822D195E255A}" dt="2020-06-10T23:36:52.491" v="7" actId="680"/>
        <pc:sldMkLst>
          <pc:docMk/>
          <pc:sldMk cId="4213125971" sldId="257"/>
        </pc:sldMkLst>
      </pc:sldChg>
      <pc:sldChg chg="addSp delSp modSp add mod modTransition modAnim">
        <pc:chgData name="Kevin Hsieh" userId="83d4ddc4-e1a5-404f-9a64-caf26c3e8972" providerId="ADAL" clId="{FC0FBDB7-28B7-44A0-A6D5-822D195E255A}" dt="2020-06-19T21:17:39.879" v="7368"/>
        <pc:sldMkLst>
          <pc:docMk/>
          <pc:sldMk cId="2082824098" sldId="258"/>
        </pc:sldMkLst>
        <pc:spChg chg="mod">
          <ac:chgData name="Kevin Hsieh" userId="83d4ddc4-e1a5-404f-9a64-caf26c3e8972" providerId="ADAL" clId="{FC0FBDB7-28B7-44A0-A6D5-822D195E255A}" dt="2020-06-12T01:57:23.786" v="758" actId="20577"/>
          <ac:spMkLst>
            <pc:docMk/>
            <pc:sldMk cId="2082824098" sldId="258"/>
            <ac:spMk id="2" creationId="{DAEEA242-FA17-4C82-A4EC-E3FDB0DB1BCB}"/>
          </ac:spMkLst>
        </pc:spChg>
        <pc:spChg chg="add mod">
          <ac:chgData name="Kevin Hsieh" userId="83d4ddc4-e1a5-404f-9a64-caf26c3e8972" providerId="ADAL" clId="{FC0FBDB7-28B7-44A0-A6D5-822D195E255A}" dt="2020-06-12T02:12:13.062" v="1099" actId="207"/>
          <ac:spMkLst>
            <pc:docMk/>
            <pc:sldMk cId="2082824098" sldId="258"/>
            <ac:spMk id="5" creationId="{60D336D3-03FF-42B8-9D07-35D0E170A4AB}"/>
          </ac:spMkLst>
        </pc:spChg>
        <pc:spChg chg="add del">
          <ac:chgData name="Kevin Hsieh" userId="83d4ddc4-e1a5-404f-9a64-caf26c3e8972" providerId="ADAL" clId="{FC0FBDB7-28B7-44A0-A6D5-822D195E255A}" dt="2020-06-12T02:05:50.102" v="908" actId="22"/>
          <ac:spMkLst>
            <pc:docMk/>
            <pc:sldMk cId="2082824098" sldId="258"/>
            <ac:spMk id="6" creationId="{2DFC7812-FFFE-491B-A826-43C31F873954}"/>
          </ac:spMkLst>
        </pc:spChg>
        <pc:spChg chg="add del mod">
          <ac:chgData name="Kevin Hsieh" userId="83d4ddc4-e1a5-404f-9a64-caf26c3e8972" providerId="ADAL" clId="{FC0FBDB7-28B7-44A0-A6D5-822D195E255A}" dt="2020-06-12T02:05:49.350" v="907" actId="22"/>
          <ac:spMkLst>
            <pc:docMk/>
            <pc:sldMk cId="2082824098" sldId="258"/>
            <ac:spMk id="11" creationId="{48C5549D-CFC5-4F9E-B9A5-93F2C00D72F0}"/>
          </ac:spMkLst>
        </pc:spChg>
        <pc:spChg chg="mod">
          <ac:chgData name="Kevin Hsieh" userId="83d4ddc4-e1a5-404f-9a64-caf26c3e8972" providerId="ADAL" clId="{FC0FBDB7-28B7-44A0-A6D5-822D195E255A}" dt="2020-06-12T01:55:16.725" v="733" actId="164"/>
          <ac:spMkLst>
            <pc:docMk/>
            <pc:sldMk cId="2082824098" sldId="258"/>
            <ac:spMk id="13" creationId="{61A4A98B-DDB4-4E9C-A082-2F4042D91F3C}"/>
          </ac:spMkLst>
        </pc:spChg>
        <pc:spChg chg="add mod">
          <ac:chgData name="Kevin Hsieh" userId="83d4ddc4-e1a5-404f-9a64-caf26c3e8972" providerId="ADAL" clId="{FC0FBDB7-28B7-44A0-A6D5-822D195E255A}" dt="2020-06-12T02:12:38.932" v="1102" actId="207"/>
          <ac:spMkLst>
            <pc:docMk/>
            <pc:sldMk cId="2082824098" sldId="258"/>
            <ac:spMk id="14" creationId="{21F57054-4DA2-40FA-8AD2-30CE190ADDBF}"/>
          </ac:spMkLst>
        </pc:spChg>
        <pc:spChg chg="mod">
          <ac:chgData name="Kevin Hsieh" userId="83d4ddc4-e1a5-404f-9a64-caf26c3e8972" providerId="ADAL" clId="{FC0FBDB7-28B7-44A0-A6D5-822D195E255A}" dt="2020-06-12T01:55:16.725" v="733" actId="164"/>
          <ac:spMkLst>
            <pc:docMk/>
            <pc:sldMk cId="2082824098" sldId="258"/>
            <ac:spMk id="15" creationId="{C057E161-4A09-4347-B07D-133E59D142B6}"/>
          </ac:spMkLst>
        </pc:spChg>
        <pc:spChg chg="mod">
          <ac:chgData name="Kevin Hsieh" userId="83d4ddc4-e1a5-404f-9a64-caf26c3e8972" providerId="ADAL" clId="{FC0FBDB7-28B7-44A0-A6D5-822D195E255A}" dt="2020-06-12T01:55:16.725" v="733" actId="164"/>
          <ac:spMkLst>
            <pc:docMk/>
            <pc:sldMk cId="2082824098" sldId="258"/>
            <ac:spMk id="17" creationId="{7E30732B-77D4-4A8B-85F2-2EBC82D06890}"/>
          </ac:spMkLst>
        </pc:spChg>
        <pc:spChg chg="mod">
          <ac:chgData name="Kevin Hsieh" userId="83d4ddc4-e1a5-404f-9a64-caf26c3e8972" providerId="ADAL" clId="{FC0FBDB7-28B7-44A0-A6D5-822D195E255A}" dt="2020-06-12T01:55:16.725" v="733" actId="164"/>
          <ac:spMkLst>
            <pc:docMk/>
            <pc:sldMk cId="2082824098" sldId="258"/>
            <ac:spMk id="19" creationId="{BC80C32E-BA7B-40DD-8181-8E8A544DD6EB}"/>
          </ac:spMkLst>
        </pc:spChg>
        <pc:spChg chg="mod">
          <ac:chgData name="Kevin Hsieh" userId="83d4ddc4-e1a5-404f-9a64-caf26c3e8972" providerId="ADAL" clId="{FC0FBDB7-28B7-44A0-A6D5-822D195E255A}" dt="2020-06-12T01:55:56.690" v="743" actId="208"/>
          <ac:spMkLst>
            <pc:docMk/>
            <pc:sldMk cId="2082824098" sldId="258"/>
            <ac:spMk id="37" creationId="{71F60DD5-69E9-415B-A06B-F4AB54420511}"/>
          </ac:spMkLst>
        </pc:spChg>
        <pc:spChg chg="mod">
          <ac:chgData name="Kevin Hsieh" userId="83d4ddc4-e1a5-404f-9a64-caf26c3e8972" providerId="ADAL" clId="{FC0FBDB7-28B7-44A0-A6D5-822D195E255A}" dt="2020-06-12T01:55:56.690" v="743" actId="208"/>
          <ac:spMkLst>
            <pc:docMk/>
            <pc:sldMk cId="2082824098" sldId="258"/>
            <ac:spMk id="39" creationId="{11C996B3-25D8-462E-86C6-E13CED2F6F48}"/>
          </ac:spMkLst>
        </pc:spChg>
        <pc:spChg chg="mod">
          <ac:chgData name="Kevin Hsieh" userId="83d4ddc4-e1a5-404f-9a64-caf26c3e8972" providerId="ADAL" clId="{FC0FBDB7-28B7-44A0-A6D5-822D195E255A}" dt="2020-06-12T01:55:56.690" v="743" actId="208"/>
          <ac:spMkLst>
            <pc:docMk/>
            <pc:sldMk cId="2082824098" sldId="258"/>
            <ac:spMk id="41" creationId="{515FF5C7-56D0-48B3-9324-D18188B5491C}"/>
          </ac:spMkLst>
        </pc:spChg>
        <pc:spChg chg="mod">
          <ac:chgData name="Kevin Hsieh" userId="83d4ddc4-e1a5-404f-9a64-caf26c3e8972" providerId="ADAL" clId="{FC0FBDB7-28B7-44A0-A6D5-822D195E255A}" dt="2020-06-12T01:53:47.508" v="709" actId="164"/>
          <ac:spMkLst>
            <pc:docMk/>
            <pc:sldMk cId="2082824098" sldId="258"/>
            <ac:spMk id="42" creationId="{FACDDB9B-DDE2-460A-9129-575150AAE4C5}"/>
          </ac:spMkLst>
        </pc:spChg>
        <pc:spChg chg="mod">
          <ac:chgData name="Kevin Hsieh" userId="83d4ddc4-e1a5-404f-9a64-caf26c3e8972" providerId="ADAL" clId="{FC0FBDB7-28B7-44A0-A6D5-822D195E255A}" dt="2020-06-12T01:55:56.690" v="743" actId="208"/>
          <ac:spMkLst>
            <pc:docMk/>
            <pc:sldMk cId="2082824098" sldId="258"/>
            <ac:spMk id="43" creationId="{3522B7AB-AAE3-4630-96ED-B5DAF3BB9241}"/>
          </ac:spMkLst>
        </pc:spChg>
        <pc:spChg chg="mod">
          <ac:chgData name="Kevin Hsieh" userId="83d4ddc4-e1a5-404f-9a64-caf26c3e8972" providerId="ADAL" clId="{FC0FBDB7-28B7-44A0-A6D5-822D195E255A}" dt="2020-06-12T01:53:47.508" v="709" actId="164"/>
          <ac:spMkLst>
            <pc:docMk/>
            <pc:sldMk cId="2082824098" sldId="258"/>
            <ac:spMk id="44" creationId="{0F738502-2F73-4817-9DA7-F2A96AB26CEA}"/>
          </ac:spMkLst>
        </pc:spChg>
        <pc:spChg chg="mod">
          <ac:chgData name="Kevin Hsieh" userId="83d4ddc4-e1a5-404f-9a64-caf26c3e8972" providerId="ADAL" clId="{FC0FBDB7-28B7-44A0-A6D5-822D195E255A}" dt="2020-06-12T01:55:56.690" v="743" actId="208"/>
          <ac:spMkLst>
            <pc:docMk/>
            <pc:sldMk cId="2082824098" sldId="258"/>
            <ac:spMk id="45" creationId="{0EA4859C-F044-43D7-89DB-094959EE935E}"/>
          </ac:spMkLst>
        </pc:spChg>
        <pc:spChg chg="mod">
          <ac:chgData name="Kevin Hsieh" userId="83d4ddc4-e1a5-404f-9a64-caf26c3e8972" providerId="ADAL" clId="{FC0FBDB7-28B7-44A0-A6D5-822D195E255A}" dt="2020-06-12T01:53:47.508" v="709" actId="164"/>
          <ac:spMkLst>
            <pc:docMk/>
            <pc:sldMk cId="2082824098" sldId="258"/>
            <ac:spMk id="46" creationId="{02211ED9-E5A5-434D-AA09-0EAF339FA64C}"/>
          </ac:spMkLst>
        </pc:spChg>
        <pc:spChg chg="add mod">
          <ac:chgData name="Kevin Hsieh" userId="83d4ddc4-e1a5-404f-9a64-caf26c3e8972" providerId="ADAL" clId="{FC0FBDB7-28B7-44A0-A6D5-822D195E255A}" dt="2020-06-12T01:55:12.260" v="732" actId="571"/>
          <ac:spMkLst>
            <pc:docMk/>
            <pc:sldMk cId="2082824098" sldId="258"/>
            <ac:spMk id="47" creationId="{183F6327-0854-4CC6-A005-C32214DE1916}"/>
          </ac:spMkLst>
        </pc:spChg>
        <pc:spChg chg="mod">
          <ac:chgData name="Kevin Hsieh" userId="83d4ddc4-e1a5-404f-9a64-caf26c3e8972" providerId="ADAL" clId="{FC0FBDB7-28B7-44A0-A6D5-822D195E255A}" dt="2020-06-12T01:53:47.508" v="709" actId="164"/>
          <ac:spMkLst>
            <pc:docMk/>
            <pc:sldMk cId="2082824098" sldId="258"/>
            <ac:spMk id="48" creationId="{E3897EF0-71A7-434B-944B-69385D4B3FAB}"/>
          </ac:spMkLst>
        </pc:spChg>
        <pc:spChg chg="add mod">
          <ac:chgData name="Kevin Hsieh" userId="83d4ddc4-e1a5-404f-9a64-caf26c3e8972" providerId="ADAL" clId="{FC0FBDB7-28B7-44A0-A6D5-822D195E255A}" dt="2020-06-12T01:55:12.260" v="732" actId="571"/>
          <ac:spMkLst>
            <pc:docMk/>
            <pc:sldMk cId="2082824098" sldId="258"/>
            <ac:spMk id="49" creationId="{E369C4E6-22FB-4C80-98E3-1F9E4B03037C}"/>
          </ac:spMkLst>
        </pc:spChg>
        <pc:spChg chg="mod">
          <ac:chgData name="Kevin Hsieh" userId="83d4ddc4-e1a5-404f-9a64-caf26c3e8972" providerId="ADAL" clId="{FC0FBDB7-28B7-44A0-A6D5-822D195E255A}" dt="2020-06-12T01:53:47.508" v="709" actId="164"/>
          <ac:spMkLst>
            <pc:docMk/>
            <pc:sldMk cId="2082824098" sldId="258"/>
            <ac:spMk id="50" creationId="{7E01AEA7-71F7-4F42-9216-5D1D8BACC37C}"/>
          </ac:spMkLst>
        </pc:spChg>
        <pc:spChg chg="add mod">
          <ac:chgData name="Kevin Hsieh" userId="83d4ddc4-e1a5-404f-9a64-caf26c3e8972" providerId="ADAL" clId="{FC0FBDB7-28B7-44A0-A6D5-822D195E255A}" dt="2020-06-12T01:55:12.260" v="732" actId="571"/>
          <ac:spMkLst>
            <pc:docMk/>
            <pc:sldMk cId="2082824098" sldId="258"/>
            <ac:spMk id="51" creationId="{AF78CF4E-40AB-48A3-AFD1-4EF0279DF3F9}"/>
          </ac:spMkLst>
        </pc:spChg>
        <pc:spChg chg="mod">
          <ac:chgData name="Kevin Hsieh" userId="83d4ddc4-e1a5-404f-9a64-caf26c3e8972" providerId="ADAL" clId="{FC0FBDB7-28B7-44A0-A6D5-822D195E255A}" dt="2020-06-12T01:55:19.053" v="734"/>
          <ac:spMkLst>
            <pc:docMk/>
            <pc:sldMk cId="2082824098" sldId="258"/>
            <ac:spMk id="55" creationId="{FE3C931C-8D0C-48ED-9014-0296C4C686DA}"/>
          </ac:spMkLst>
        </pc:spChg>
        <pc:spChg chg="mod">
          <ac:chgData name="Kevin Hsieh" userId="83d4ddc4-e1a5-404f-9a64-caf26c3e8972" providerId="ADAL" clId="{FC0FBDB7-28B7-44A0-A6D5-822D195E255A}" dt="2020-06-12T01:55:19.053" v="734"/>
          <ac:spMkLst>
            <pc:docMk/>
            <pc:sldMk cId="2082824098" sldId="258"/>
            <ac:spMk id="57" creationId="{ED86B544-83DC-44CC-87A5-F4F9ABA4D8B4}"/>
          </ac:spMkLst>
        </pc:spChg>
        <pc:spChg chg="mod">
          <ac:chgData name="Kevin Hsieh" userId="83d4ddc4-e1a5-404f-9a64-caf26c3e8972" providerId="ADAL" clId="{FC0FBDB7-28B7-44A0-A6D5-822D195E255A}" dt="2020-06-12T01:55:19.053" v="734"/>
          <ac:spMkLst>
            <pc:docMk/>
            <pc:sldMk cId="2082824098" sldId="258"/>
            <ac:spMk id="61" creationId="{48DAC091-B35C-40C7-87C5-92298A3B8677}"/>
          </ac:spMkLst>
        </pc:spChg>
        <pc:spChg chg="mod">
          <ac:chgData name="Kevin Hsieh" userId="83d4ddc4-e1a5-404f-9a64-caf26c3e8972" providerId="ADAL" clId="{FC0FBDB7-28B7-44A0-A6D5-822D195E255A}" dt="2020-06-12T01:55:19.053" v="734"/>
          <ac:spMkLst>
            <pc:docMk/>
            <pc:sldMk cId="2082824098" sldId="258"/>
            <ac:spMk id="62" creationId="{9342907A-929A-4843-A2AE-177574AD8341}"/>
          </ac:spMkLst>
        </pc:spChg>
        <pc:spChg chg="mod">
          <ac:chgData name="Kevin Hsieh" userId="83d4ddc4-e1a5-404f-9a64-caf26c3e8972" providerId="ADAL" clId="{FC0FBDB7-28B7-44A0-A6D5-822D195E255A}" dt="2020-06-12T01:55:19.053" v="734"/>
          <ac:spMkLst>
            <pc:docMk/>
            <pc:sldMk cId="2082824098" sldId="258"/>
            <ac:spMk id="63" creationId="{0EA58B02-6F48-43FC-A4BB-3267FB2462EC}"/>
          </ac:spMkLst>
        </pc:spChg>
        <pc:spChg chg="mod">
          <ac:chgData name="Kevin Hsieh" userId="83d4ddc4-e1a5-404f-9a64-caf26c3e8972" providerId="ADAL" clId="{FC0FBDB7-28B7-44A0-A6D5-822D195E255A}" dt="2020-06-12T01:56:00.508" v="744" actId="208"/>
          <ac:spMkLst>
            <pc:docMk/>
            <pc:sldMk cId="2082824098" sldId="258"/>
            <ac:spMk id="65" creationId="{0465CD14-C3FC-403E-8237-4E6D55E89099}"/>
          </ac:spMkLst>
        </pc:spChg>
        <pc:spChg chg="mod">
          <ac:chgData name="Kevin Hsieh" userId="83d4ddc4-e1a5-404f-9a64-caf26c3e8972" providerId="ADAL" clId="{FC0FBDB7-28B7-44A0-A6D5-822D195E255A}" dt="2020-06-12T01:56:00.508" v="744" actId="208"/>
          <ac:spMkLst>
            <pc:docMk/>
            <pc:sldMk cId="2082824098" sldId="258"/>
            <ac:spMk id="66" creationId="{9C20645F-99FC-47F2-A75D-E9D0BB624687}"/>
          </ac:spMkLst>
        </pc:spChg>
        <pc:spChg chg="mod">
          <ac:chgData name="Kevin Hsieh" userId="83d4ddc4-e1a5-404f-9a64-caf26c3e8972" providerId="ADAL" clId="{FC0FBDB7-28B7-44A0-A6D5-822D195E255A}" dt="2020-06-12T01:56:00.508" v="744" actId="208"/>
          <ac:spMkLst>
            <pc:docMk/>
            <pc:sldMk cId="2082824098" sldId="258"/>
            <ac:spMk id="67" creationId="{DBBCE693-23B8-4C53-A923-FFA08408C9E7}"/>
          </ac:spMkLst>
        </pc:spChg>
        <pc:spChg chg="mod">
          <ac:chgData name="Kevin Hsieh" userId="83d4ddc4-e1a5-404f-9a64-caf26c3e8972" providerId="ADAL" clId="{FC0FBDB7-28B7-44A0-A6D5-822D195E255A}" dt="2020-06-12T01:56:00.508" v="744" actId="208"/>
          <ac:spMkLst>
            <pc:docMk/>
            <pc:sldMk cId="2082824098" sldId="258"/>
            <ac:spMk id="68" creationId="{0AA64357-637E-4ED9-81CE-86B22DE5FF0D}"/>
          </ac:spMkLst>
        </pc:spChg>
        <pc:grpChg chg="add mod">
          <ac:chgData name="Kevin Hsieh" userId="83d4ddc4-e1a5-404f-9a64-caf26c3e8972" providerId="ADAL" clId="{FC0FBDB7-28B7-44A0-A6D5-822D195E255A}" dt="2020-06-12T01:53:47.508" v="709" actId="164"/>
          <ac:grpSpMkLst>
            <pc:docMk/>
            <pc:sldMk cId="2082824098" sldId="258"/>
            <ac:grpSpMk id="3" creationId="{7D972DF4-894B-4FF7-AF22-50CE1FD87101}"/>
          </ac:grpSpMkLst>
        </pc:grpChg>
        <pc:grpChg chg="add mod">
          <ac:chgData name="Kevin Hsieh" userId="83d4ddc4-e1a5-404f-9a64-caf26c3e8972" providerId="ADAL" clId="{FC0FBDB7-28B7-44A0-A6D5-822D195E255A}" dt="2020-06-12T01:56:17.320" v="746" actId="1076"/>
          <ac:grpSpMkLst>
            <pc:docMk/>
            <pc:sldMk cId="2082824098" sldId="258"/>
            <ac:grpSpMk id="4" creationId="{8932B804-9BFA-474B-AA8B-85F1BEA867AB}"/>
          </ac:grpSpMkLst>
        </pc:grpChg>
        <pc:grpChg chg="add mod">
          <ac:chgData name="Kevin Hsieh" userId="83d4ddc4-e1a5-404f-9a64-caf26c3e8972" providerId="ADAL" clId="{FC0FBDB7-28B7-44A0-A6D5-822D195E255A}" dt="2020-06-12T01:56:41.687" v="751" actId="1076"/>
          <ac:grpSpMkLst>
            <pc:docMk/>
            <pc:sldMk cId="2082824098" sldId="258"/>
            <ac:grpSpMk id="35" creationId="{0A11EB3E-5E14-4692-A7DB-CF07AF9D698A}"/>
          </ac:grpSpMkLst>
        </pc:grpChg>
        <pc:grpChg chg="add del mod">
          <ac:chgData name="Kevin Hsieh" userId="83d4ddc4-e1a5-404f-9a64-caf26c3e8972" providerId="ADAL" clId="{FC0FBDB7-28B7-44A0-A6D5-822D195E255A}" dt="2020-06-12T01:55:20.253" v="735"/>
          <ac:grpSpMkLst>
            <pc:docMk/>
            <pc:sldMk cId="2082824098" sldId="258"/>
            <ac:grpSpMk id="53" creationId="{8C02D462-6536-4B52-A5A9-1DE0AFCCF890}"/>
          </ac:grpSpMkLst>
        </pc:grpChg>
        <pc:grpChg chg="add mod">
          <ac:chgData name="Kevin Hsieh" userId="83d4ddc4-e1a5-404f-9a64-caf26c3e8972" providerId="ADAL" clId="{FC0FBDB7-28B7-44A0-A6D5-822D195E255A}" dt="2020-06-12T02:09:16.106" v="984" actId="1076"/>
          <ac:grpSpMkLst>
            <pc:docMk/>
            <pc:sldMk cId="2082824098" sldId="258"/>
            <ac:grpSpMk id="64" creationId="{378A71DF-7771-44A9-8C4F-3D78ABE0D1D8}"/>
          </ac:grpSpMkLst>
        </pc:grpChg>
      </pc:sldChg>
      <pc:sldChg chg="new del">
        <pc:chgData name="Kevin Hsieh" userId="83d4ddc4-e1a5-404f-9a64-caf26c3e8972" providerId="ADAL" clId="{FC0FBDB7-28B7-44A0-A6D5-822D195E255A}" dt="2020-06-10T23:36:52.282" v="6" actId="680"/>
        <pc:sldMkLst>
          <pc:docMk/>
          <pc:sldMk cId="3931323187" sldId="258"/>
        </pc:sldMkLst>
      </pc:sldChg>
      <pc:sldChg chg="addSp delSp modSp add mod modTransition delAnim modAnim">
        <pc:chgData name="Kevin Hsieh" userId="83d4ddc4-e1a5-404f-9a64-caf26c3e8972" providerId="ADAL" clId="{FC0FBDB7-28B7-44A0-A6D5-822D195E255A}" dt="2020-06-19T21:17:39.879" v="7368"/>
        <pc:sldMkLst>
          <pc:docMk/>
          <pc:sldMk cId="2077071137" sldId="259"/>
        </pc:sldMkLst>
        <pc:spChg chg="mod ord">
          <ac:chgData name="Kevin Hsieh" userId="83d4ddc4-e1a5-404f-9a64-caf26c3e8972" providerId="ADAL" clId="{FC0FBDB7-28B7-44A0-A6D5-822D195E255A}" dt="2020-06-12T02:22:47.466" v="1159" actId="1076"/>
          <ac:spMkLst>
            <pc:docMk/>
            <pc:sldMk cId="2077071137" sldId="259"/>
            <ac:spMk id="5" creationId="{60D336D3-03FF-42B8-9D07-35D0E170A4AB}"/>
          </ac:spMkLst>
        </pc:spChg>
        <pc:spChg chg="mod">
          <ac:chgData name="Kevin Hsieh" userId="83d4ddc4-e1a5-404f-9a64-caf26c3e8972" providerId="ADAL" clId="{FC0FBDB7-28B7-44A0-A6D5-822D195E255A}" dt="2020-06-13T01:20:34.174" v="1287" actId="20577"/>
          <ac:spMkLst>
            <pc:docMk/>
            <pc:sldMk cId="2077071137" sldId="259"/>
            <ac:spMk id="14" creationId="{21F57054-4DA2-40FA-8AD2-30CE190ADDBF}"/>
          </ac:spMkLst>
        </pc:spChg>
        <pc:grpChg chg="del">
          <ac:chgData name="Kevin Hsieh" userId="83d4ddc4-e1a5-404f-9a64-caf26c3e8972" providerId="ADAL" clId="{FC0FBDB7-28B7-44A0-A6D5-822D195E255A}" dt="2020-06-12T02:10:04.511" v="987" actId="478"/>
          <ac:grpSpMkLst>
            <pc:docMk/>
            <pc:sldMk cId="2077071137" sldId="259"/>
            <ac:grpSpMk id="35" creationId="{0A11EB3E-5E14-4692-A7DB-CF07AF9D698A}"/>
          </ac:grpSpMkLst>
        </pc:grpChg>
        <pc:grpChg chg="del">
          <ac:chgData name="Kevin Hsieh" userId="83d4ddc4-e1a5-404f-9a64-caf26c3e8972" providerId="ADAL" clId="{FC0FBDB7-28B7-44A0-A6D5-822D195E255A}" dt="2020-06-12T02:10:06.978" v="988" actId="478"/>
          <ac:grpSpMkLst>
            <pc:docMk/>
            <pc:sldMk cId="2077071137" sldId="259"/>
            <ac:grpSpMk id="64" creationId="{378A71DF-7771-44A9-8C4F-3D78ABE0D1D8}"/>
          </ac:grpSpMkLst>
        </pc:grpChg>
        <pc:picChg chg="add mod">
          <ac:chgData name="Kevin Hsieh" userId="83d4ddc4-e1a5-404f-9a64-caf26c3e8972" providerId="ADAL" clId="{FC0FBDB7-28B7-44A0-A6D5-822D195E255A}" dt="2020-06-12T02:22:23.800" v="1151" actId="1076"/>
          <ac:picMkLst>
            <pc:docMk/>
            <pc:sldMk cId="2077071137" sldId="259"/>
            <ac:picMk id="11" creationId="{A91E8923-0738-47A3-9A7B-BE054D664AAC}"/>
          </ac:picMkLst>
        </pc:picChg>
        <pc:picChg chg="add mod">
          <ac:chgData name="Kevin Hsieh" userId="83d4ddc4-e1a5-404f-9a64-caf26c3e8972" providerId="ADAL" clId="{FC0FBDB7-28B7-44A0-A6D5-822D195E255A}" dt="2020-06-12T02:22:18.552" v="1148" actId="14100"/>
          <ac:picMkLst>
            <pc:docMk/>
            <pc:sldMk cId="2077071137" sldId="259"/>
            <ac:picMk id="18" creationId="{CC98E8A6-49CF-4191-A4DA-CD1DCB691CFE}"/>
          </ac:picMkLst>
        </pc:picChg>
        <pc:picChg chg="add mod">
          <ac:chgData name="Kevin Hsieh" userId="83d4ddc4-e1a5-404f-9a64-caf26c3e8972" providerId="ADAL" clId="{FC0FBDB7-28B7-44A0-A6D5-822D195E255A}" dt="2020-06-12T02:22:38.067" v="1158" actId="14100"/>
          <ac:picMkLst>
            <pc:docMk/>
            <pc:sldMk cId="2077071137" sldId="259"/>
            <ac:picMk id="23" creationId="{CC58E646-DA04-498C-B296-538D9325A8D0}"/>
          </ac:picMkLst>
        </pc:picChg>
        <pc:picChg chg="add mod">
          <ac:chgData name="Kevin Hsieh" userId="83d4ddc4-e1a5-404f-9a64-caf26c3e8972" providerId="ADAL" clId="{FC0FBDB7-28B7-44A0-A6D5-822D195E255A}" dt="2020-06-12T02:22:34.909" v="1157" actId="1076"/>
          <ac:picMkLst>
            <pc:docMk/>
            <pc:sldMk cId="2077071137" sldId="259"/>
            <ac:picMk id="27" creationId="{2813437A-4185-4272-A0F4-A7D94E7FDCA4}"/>
          </ac:picMkLst>
        </pc:picChg>
        <pc:picChg chg="add mod">
          <ac:chgData name="Kevin Hsieh" userId="83d4ddc4-e1a5-404f-9a64-caf26c3e8972" providerId="ADAL" clId="{FC0FBDB7-28B7-44A0-A6D5-822D195E255A}" dt="2020-06-12T02:14:00.842" v="1112" actId="1076"/>
          <ac:picMkLst>
            <pc:docMk/>
            <pc:sldMk cId="2077071137" sldId="259"/>
            <ac:picMk id="49" creationId="{0E48F0D5-7C1D-4595-AFE9-EE4956CDA456}"/>
          </ac:picMkLst>
        </pc:picChg>
        <pc:picChg chg="add mod">
          <ac:chgData name="Kevin Hsieh" userId="83d4ddc4-e1a5-404f-9a64-caf26c3e8972" providerId="ADAL" clId="{FC0FBDB7-28B7-44A0-A6D5-822D195E255A}" dt="2020-06-12T02:14:10.630" v="1114" actId="1076"/>
          <ac:picMkLst>
            <pc:docMk/>
            <pc:sldMk cId="2077071137" sldId="259"/>
            <ac:picMk id="51" creationId="{3DFC76D8-0C19-4498-968D-35FD8C004571}"/>
          </ac:picMkLst>
        </pc:picChg>
        <pc:picChg chg="add mod">
          <ac:chgData name="Kevin Hsieh" userId="83d4ddc4-e1a5-404f-9a64-caf26c3e8972" providerId="ADAL" clId="{FC0FBDB7-28B7-44A0-A6D5-822D195E255A}" dt="2020-06-12T02:14:29.110" v="1119" actId="1076"/>
          <ac:picMkLst>
            <pc:docMk/>
            <pc:sldMk cId="2077071137" sldId="259"/>
            <ac:picMk id="53" creationId="{B87FE34D-36AC-4C1D-ADBE-FB7967A29BAD}"/>
          </ac:picMkLst>
        </pc:picChg>
        <pc:picChg chg="add mod">
          <ac:chgData name="Kevin Hsieh" userId="83d4ddc4-e1a5-404f-9a64-caf26c3e8972" providerId="ADAL" clId="{FC0FBDB7-28B7-44A0-A6D5-822D195E255A}" dt="2020-06-12T02:14:24.222" v="1118" actId="1076"/>
          <ac:picMkLst>
            <pc:docMk/>
            <pc:sldMk cId="2077071137" sldId="259"/>
            <ac:picMk id="55" creationId="{84F6AAD4-19D7-4543-B352-961605168939}"/>
          </ac:picMkLst>
        </pc:picChg>
      </pc:sldChg>
      <pc:sldChg chg="new del">
        <pc:chgData name="Kevin Hsieh" userId="83d4ddc4-e1a5-404f-9a64-caf26c3e8972" providerId="ADAL" clId="{FC0FBDB7-28B7-44A0-A6D5-822D195E255A}" dt="2020-06-10T23:36:52.045" v="5" actId="680"/>
        <pc:sldMkLst>
          <pc:docMk/>
          <pc:sldMk cId="3846071873" sldId="259"/>
        </pc:sldMkLst>
      </pc:sldChg>
      <pc:sldChg chg="addSp delSp modSp new mod modTransition modAnim">
        <pc:chgData name="Kevin Hsieh" userId="83d4ddc4-e1a5-404f-9a64-caf26c3e8972" providerId="ADAL" clId="{FC0FBDB7-28B7-44A0-A6D5-822D195E255A}" dt="2020-06-19T21:17:39.879" v="7368"/>
        <pc:sldMkLst>
          <pc:docMk/>
          <pc:sldMk cId="4135039494" sldId="260"/>
        </pc:sldMkLst>
        <pc:spChg chg="mod">
          <ac:chgData name="Kevin Hsieh" userId="83d4ddc4-e1a5-404f-9a64-caf26c3e8972" providerId="ADAL" clId="{FC0FBDB7-28B7-44A0-A6D5-822D195E255A}" dt="2020-06-13T02:46:52.221" v="1961" actId="20577"/>
          <ac:spMkLst>
            <pc:docMk/>
            <pc:sldMk cId="4135039494" sldId="260"/>
            <ac:spMk id="2" creationId="{3FA9BC3C-8D23-491D-9828-3F79A92B8E10}"/>
          </ac:spMkLst>
        </pc:spChg>
        <pc:spChg chg="del">
          <ac:chgData name="Kevin Hsieh" userId="83d4ddc4-e1a5-404f-9a64-caf26c3e8972" providerId="ADAL" clId="{FC0FBDB7-28B7-44A0-A6D5-822D195E255A}" dt="2020-06-13T01:22:25.245" v="1288" actId="478"/>
          <ac:spMkLst>
            <pc:docMk/>
            <pc:sldMk cId="4135039494" sldId="260"/>
            <ac:spMk id="3" creationId="{44F4C450-C07D-498F-8EE7-3F1CCF917BB0}"/>
          </ac:spMkLst>
        </pc:spChg>
        <pc:spChg chg="add mod">
          <ac:chgData name="Kevin Hsieh" userId="83d4ddc4-e1a5-404f-9a64-caf26c3e8972" providerId="ADAL" clId="{FC0FBDB7-28B7-44A0-A6D5-822D195E255A}" dt="2020-06-13T01:35:16.751" v="1403" actId="1076"/>
          <ac:spMkLst>
            <pc:docMk/>
            <pc:sldMk cId="4135039494" sldId="260"/>
            <ac:spMk id="7" creationId="{467474E5-9F29-4555-8649-522296F5A204}"/>
          </ac:spMkLst>
        </pc:spChg>
        <pc:spChg chg="add mod">
          <ac:chgData name="Kevin Hsieh" userId="83d4ddc4-e1a5-404f-9a64-caf26c3e8972" providerId="ADAL" clId="{FC0FBDB7-28B7-44A0-A6D5-822D195E255A}" dt="2020-06-13T01:35:05.633" v="1398" actId="1076"/>
          <ac:spMkLst>
            <pc:docMk/>
            <pc:sldMk cId="4135039494" sldId="260"/>
            <ac:spMk id="15" creationId="{60E1D18B-F2A1-448A-A506-855F04C2E6E9}"/>
          </ac:spMkLst>
        </pc:spChg>
        <pc:spChg chg="add mod">
          <ac:chgData name="Kevin Hsieh" userId="83d4ddc4-e1a5-404f-9a64-caf26c3e8972" providerId="ADAL" clId="{FC0FBDB7-28B7-44A0-A6D5-822D195E255A}" dt="2020-06-13T02:44:44.861" v="1951" actId="20577"/>
          <ac:spMkLst>
            <pc:docMk/>
            <pc:sldMk cId="4135039494" sldId="260"/>
            <ac:spMk id="19" creationId="{7B99C33E-6005-4F57-8ACE-985AE8FEA521}"/>
          </ac:spMkLst>
        </pc:spChg>
        <pc:picChg chg="add del mod">
          <ac:chgData name="Kevin Hsieh" userId="83d4ddc4-e1a5-404f-9a64-caf26c3e8972" providerId="ADAL" clId="{FC0FBDB7-28B7-44A0-A6D5-822D195E255A}" dt="2020-06-13T01:31:28.518" v="1335" actId="478"/>
          <ac:picMkLst>
            <pc:docMk/>
            <pc:sldMk cId="4135039494" sldId="260"/>
            <ac:picMk id="6" creationId="{CEFDD099-5C65-4942-B470-A10F6AE10C6D}"/>
          </ac:picMkLst>
        </pc:picChg>
        <pc:picChg chg="add mod">
          <ac:chgData name="Kevin Hsieh" userId="83d4ddc4-e1a5-404f-9a64-caf26c3e8972" providerId="ADAL" clId="{FC0FBDB7-28B7-44A0-A6D5-822D195E255A}" dt="2020-06-13T01:35:13.411" v="1402" actId="1076"/>
          <ac:picMkLst>
            <pc:docMk/>
            <pc:sldMk cId="4135039494" sldId="260"/>
            <ac:picMk id="9" creationId="{01DC7CDE-EAE3-451B-BCEF-89435397D5A7}"/>
          </ac:picMkLst>
        </pc:picChg>
        <pc:picChg chg="add del mod">
          <ac:chgData name="Kevin Hsieh" userId="83d4ddc4-e1a5-404f-9a64-caf26c3e8972" providerId="ADAL" clId="{FC0FBDB7-28B7-44A0-A6D5-822D195E255A}" dt="2020-06-13T01:34:09.604" v="1354" actId="478"/>
          <ac:picMkLst>
            <pc:docMk/>
            <pc:sldMk cId="4135039494" sldId="260"/>
            <ac:picMk id="11" creationId="{9320615B-7135-4F47-8CB9-6B35D525C1D2}"/>
          </ac:picMkLst>
        </pc:picChg>
        <pc:picChg chg="add mod">
          <ac:chgData name="Kevin Hsieh" userId="83d4ddc4-e1a5-404f-9a64-caf26c3e8972" providerId="ADAL" clId="{FC0FBDB7-28B7-44A0-A6D5-822D195E255A}" dt="2020-06-13T01:35:10.301" v="1400" actId="1076"/>
          <ac:picMkLst>
            <pc:docMk/>
            <pc:sldMk cId="4135039494" sldId="260"/>
            <ac:picMk id="13" creationId="{8ABF5C2A-EB57-4888-963D-81B5FC70B3ED}"/>
          </ac:picMkLst>
        </pc:picChg>
        <pc:picChg chg="add mod">
          <ac:chgData name="Kevin Hsieh" userId="83d4ddc4-e1a5-404f-9a64-caf26c3e8972" providerId="ADAL" clId="{FC0FBDB7-28B7-44A0-A6D5-822D195E255A}" dt="2020-06-13T01:36:40.731" v="1410" actId="207"/>
          <ac:picMkLst>
            <pc:docMk/>
            <pc:sldMk cId="4135039494" sldId="260"/>
            <ac:picMk id="17" creationId="{E7AF171F-A55F-427D-8B33-7E1872BEAB24}"/>
          </ac:picMkLst>
        </pc:picChg>
      </pc:sldChg>
      <pc:sldChg chg="addSp delSp modSp new mod modTransition modAnim">
        <pc:chgData name="Kevin Hsieh" userId="83d4ddc4-e1a5-404f-9a64-caf26c3e8972" providerId="ADAL" clId="{FC0FBDB7-28B7-44A0-A6D5-822D195E255A}" dt="2020-06-19T21:17:39.879" v="7368"/>
        <pc:sldMkLst>
          <pc:docMk/>
          <pc:sldMk cId="819531542" sldId="261"/>
        </pc:sldMkLst>
        <pc:spChg chg="del">
          <ac:chgData name="Kevin Hsieh" userId="83d4ddc4-e1a5-404f-9a64-caf26c3e8972" providerId="ADAL" clId="{FC0FBDB7-28B7-44A0-A6D5-822D195E255A}" dt="2020-06-13T02:28:50.814" v="1451" actId="478"/>
          <ac:spMkLst>
            <pc:docMk/>
            <pc:sldMk cId="819531542" sldId="261"/>
            <ac:spMk id="2" creationId="{8BEF5F2D-6EF9-4A33-A941-45FAE6CFA1E1}"/>
          </ac:spMkLst>
        </pc:spChg>
        <pc:spChg chg="add del mod">
          <ac:chgData name="Kevin Hsieh" userId="83d4ddc4-e1a5-404f-9a64-caf26c3e8972" providerId="ADAL" clId="{FC0FBDB7-28B7-44A0-A6D5-822D195E255A}" dt="2020-06-13T02:38:46.870" v="1717" actId="1076"/>
          <ac:spMkLst>
            <pc:docMk/>
            <pc:sldMk cId="819531542" sldId="261"/>
            <ac:spMk id="3" creationId="{AB22C98F-6101-42AF-BB1F-F99B9D048729}"/>
          </ac:spMkLst>
        </pc:spChg>
        <pc:spChg chg="add mod">
          <ac:chgData name="Kevin Hsieh" userId="83d4ddc4-e1a5-404f-9a64-caf26c3e8972" providerId="ADAL" clId="{FC0FBDB7-28B7-44A0-A6D5-822D195E255A}" dt="2020-06-13T02:31:58.927" v="1514" actId="1076"/>
          <ac:spMkLst>
            <pc:docMk/>
            <pc:sldMk cId="819531542" sldId="261"/>
            <ac:spMk id="5" creationId="{89485472-6EE6-4A3E-A739-4FE0F3385F08}"/>
          </ac:spMkLst>
        </pc:spChg>
        <pc:picChg chg="add mod">
          <ac:chgData name="Kevin Hsieh" userId="83d4ddc4-e1a5-404f-9a64-caf26c3e8972" providerId="ADAL" clId="{FC0FBDB7-28B7-44A0-A6D5-822D195E255A}" dt="2020-06-13T02:31:56.546" v="1513" actId="1076"/>
          <ac:picMkLst>
            <pc:docMk/>
            <pc:sldMk cId="819531542" sldId="261"/>
            <ac:picMk id="6" creationId="{07908F5B-9B2A-455D-A301-88854A886E54}"/>
          </ac:picMkLst>
        </pc:picChg>
        <pc:cxnChg chg="add mod">
          <ac:chgData name="Kevin Hsieh" userId="83d4ddc4-e1a5-404f-9a64-caf26c3e8972" providerId="ADAL" clId="{FC0FBDB7-28B7-44A0-A6D5-822D195E255A}" dt="2020-06-13T02:32:00.697" v="1515" actId="1076"/>
          <ac:cxnSpMkLst>
            <pc:docMk/>
            <pc:sldMk cId="819531542" sldId="261"/>
            <ac:cxnSpMk id="8" creationId="{17AF5D4D-BC68-43B7-8887-A463863D7F89}"/>
          </ac:cxnSpMkLst>
        </pc:cxnChg>
      </pc:sldChg>
      <pc:sldChg chg="addSp delSp modSp new del mod modClrScheme chgLayout">
        <pc:chgData name="Kevin Hsieh" userId="83d4ddc4-e1a5-404f-9a64-caf26c3e8972" providerId="ADAL" clId="{FC0FBDB7-28B7-44A0-A6D5-822D195E255A}" dt="2020-06-13T23:43:34.214" v="2222" actId="47"/>
        <pc:sldMkLst>
          <pc:docMk/>
          <pc:sldMk cId="1260343622" sldId="262"/>
        </pc:sldMkLst>
        <pc:spChg chg="del mod ord">
          <ac:chgData name="Kevin Hsieh" userId="83d4ddc4-e1a5-404f-9a64-caf26c3e8972" providerId="ADAL" clId="{FC0FBDB7-28B7-44A0-A6D5-822D195E255A}" dt="2020-06-13T23:40:27.897" v="2178" actId="700"/>
          <ac:spMkLst>
            <pc:docMk/>
            <pc:sldMk cId="1260343622" sldId="262"/>
            <ac:spMk id="2" creationId="{A0120733-4F7B-48D6-A133-1CC213DB83E9}"/>
          </ac:spMkLst>
        </pc:spChg>
        <pc:spChg chg="del mod ord">
          <ac:chgData name="Kevin Hsieh" userId="83d4ddc4-e1a5-404f-9a64-caf26c3e8972" providerId="ADAL" clId="{FC0FBDB7-28B7-44A0-A6D5-822D195E255A}" dt="2020-06-13T23:40:27.897" v="2178" actId="700"/>
          <ac:spMkLst>
            <pc:docMk/>
            <pc:sldMk cId="1260343622" sldId="262"/>
            <ac:spMk id="3" creationId="{1F7FF90F-D0E2-440E-AB43-1BAA936D2871}"/>
          </ac:spMkLst>
        </pc:spChg>
        <pc:spChg chg="mod ord">
          <ac:chgData name="Kevin Hsieh" userId="83d4ddc4-e1a5-404f-9a64-caf26c3e8972" providerId="ADAL" clId="{FC0FBDB7-28B7-44A0-A6D5-822D195E255A}" dt="2020-06-13T23:40:27.897" v="2178" actId="700"/>
          <ac:spMkLst>
            <pc:docMk/>
            <pc:sldMk cId="1260343622" sldId="262"/>
            <ac:spMk id="4" creationId="{4F86FB49-82F5-4677-B76A-C47DA7439A76}"/>
          </ac:spMkLst>
        </pc:spChg>
        <pc:spChg chg="add mod ord">
          <ac:chgData name="Kevin Hsieh" userId="83d4ddc4-e1a5-404f-9a64-caf26c3e8972" providerId="ADAL" clId="{FC0FBDB7-28B7-44A0-A6D5-822D195E255A}" dt="2020-06-13T23:42:49.340" v="2195" actId="207"/>
          <ac:spMkLst>
            <pc:docMk/>
            <pc:sldMk cId="1260343622" sldId="262"/>
            <ac:spMk id="5" creationId="{1A3A7A9A-E64F-4D0F-AEBE-35C5FD8AF100}"/>
          </ac:spMkLst>
        </pc:spChg>
        <pc:spChg chg="add mod ord">
          <ac:chgData name="Kevin Hsieh" userId="83d4ddc4-e1a5-404f-9a64-caf26c3e8972" providerId="ADAL" clId="{FC0FBDB7-28B7-44A0-A6D5-822D195E255A}" dt="2020-06-13T23:40:27.897" v="2178" actId="700"/>
          <ac:spMkLst>
            <pc:docMk/>
            <pc:sldMk cId="1260343622" sldId="262"/>
            <ac:spMk id="6" creationId="{8F3A107B-6B14-4CBD-94C1-9EEB0BADD051}"/>
          </ac:spMkLst>
        </pc:spChg>
      </pc:sldChg>
      <pc:sldChg chg="addSp delSp modSp add mod modTransition modAnim">
        <pc:chgData name="Kevin Hsieh" userId="83d4ddc4-e1a5-404f-9a64-caf26c3e8972" providerId="ADAL" clId="{FC0FBDB7-28B7-44A0-A6D5-822D195E255A}" dt="2020-06-19T21:17:39.879" v="7368"/>
        <pc:sldMkLst>
          <pc:docMk/>
          <pc:sldMk cId="1335655973" sldId="263"/>
        </pc:sldMkLst>
        <pc:spChg chg="mod">
          <ac:chgData name="Kevin Hsieh" userId="83d4ddc4-e1a5-404f-9a64-caf26c3e8972" providerId="ADAL" clId="{FC0FBDB7-28B7-44A0-A6D5-822D195E255A}" dt="2020-06-17T10:23:01.014" v="7254" actId="20577"/>
          <ac:spMkLst>
            <pc:docMk/>
            <pc:sldMk cId="1335655973" sldId="263"/>
            <ac:spMk id="3" creationId="{AB22C98F-6101-42AF-BB1F-F99B9D048729}"/>
          </ac:spMkLst>
        </pc:spChg>
        <pc:spChg chg="del">
          <ac:chgData name="Kevin Hsieh" userId="83d4ddc4-e1a5-404f-9a64-caf26c3e8972" providerId="ADAL" clId="{FC0FBDB7-28B7-44A0-A6D5-822D195E255A}" dt="2020-06-13T02:39:28.027" v="1722" actId="478"/>
          <ac:spMkLst>
            <pc:docMk/>
            <pc:sldMk cId="1335655973" sldId="263"/>
            <ac:spMk id="5" creationId="{89485472-6EE6-4A3E-A739-4FE0F3385F08}"/>
          </ac:spMkLst>
        </pc:spChg>
        <pc:spChg chg="add mod">
          <ac:chgData name="Kevin Hsieh" userId="83d4ddc4-e1a5-404f-9a64-caf26c3e8972" providerId="ADAL" clId="{FC0FBDB7-28B7-44A0-A6D5-822D195E255A}" dt="2020-06-13T02:39:41.729" v="1726" actId="1076"/>
          <ac:spMkLst>
            <pc:docMk/>
            <pc:sldMk cId="1335655973" sldId="263"/>
            <ac:spMk id="9" creationId="{48BD671F-7D65-4217-BC40-5E16C54AACA3}"/>
          </ac:spMkLst>
        </pc:spChg>
        <pc:picChg chg="del">
          <ac:chgData name="Kevin Hsieh" userId="83d4ddc4-e1a5-404f-9a64-caf26c3e8972" providerId="ADAL" clId="{FC0FBDB7-28B7-44A0-A6D5-822D195E255A}" dt="2020-06-13T02:39:28.027" v="1722" actId="478"/>
          <ac:picMkLst>
            <pc:docMk/>
            <pc:sldMk cId="1335655973" sldId="263"/>
            <ac:picMk id="6" creationId="{07908F5B-9B2A-455D-A301-88854A886E54}"/>
          </ac:picMkLst>
        </pc:picChg>
        <pc:picChg chg="add mod">
          <ac:chgData name="Kevin Hsieh" userId="83d4ddc4-e1a5-404f-9a64-caf26c3e8972" providerId="ADAL" clId="{FC0FBDB7-28B7-44A0-A6D5-822D195E255A}" dt="2020-06-13T02:39:39.301" v="1725" actId="1076"/>
          <ac:picMkLst>
            <pc:docMk/>
            <pc:sldMk cId="1335655973" sldId="263"/>
            <ac:picMk id="7" creationId="{276EFF65-33F0-42B3-8AC2-0E048AE5D759}"/>
          </ac:picMkLst>
        </pc:picChg>
      </pc:sldChg>
      <pc:sldChg chg="addSp delSp modSp add mod modTransition addAnim delAnim modAnim">
        <pc:chgData name="Kevin Hsieh" userId="83d4ddc4-e1a5-404f-9a64-caf26c3e8972" providerId="ADAL" clId="{FC0FBDB7-28B7-44A0-A6D5-822D195E255A}" dt="2020-06-19T21:17:39.879" v="7368"/>
        <pc:sldMkLst>
          <pc:docMk/>
          <pc:sldMk cId="3337444092" sldId="264"/>
        </pc:sldMkLst>
        <pc:spChg chg="mod">
          <ac:chgData name="Kevin Hsieh" userId="83d4ddc4-e1a5-404f-9a64-caf26c3e8972" providerId="ADAL" clId="{FC0FBDB7-28B7-44A0-A6D5-822D195E255A}" dt="2020-06-17T01:55:56.934" v="6090" actId="20577"/>
          <ac:spMkLst>
            <pc:docMk/>
            <pc:sldMk cId="3337444092" sldId="264"/>
            <ac:spMk id="3" creationId="{AB22C98F-6101-42AF-BB1F-F99B9D048729}"/>
          </ac:spMkLst>
        </pc:spChg>
        <pc:spChg chg="del">
          <ac:chgData name="Kevin Hsieh" userId="83d4ddc4-e1a5-404f-9a64-caf26c3e8972" providerId="ADAL" clId="{FC0FBDB7-28B7-44A0-A6D5-822D195E255A}" dt="2020-06-13T23:26:23.772" v="1967" actId="478"/>
          <ac:spMkLst>
            <pc:docMk/>
            <pc:sldMk cId="3337444092" sldId="264"/>
            <ac:spMk id="9" creationId="{48BD671F-7D65-4217-BC40-5E16C54AACA3}"/>
          </ac:spMkLst>
        </pc:spChg>
        <pc:spChg chg="add mod">
          <ac:chgData name="Kevin Hsieh" userId="83d4ddc4-e1a5-404f-9a64-caf26c3e8972" providerId="ADAL" clId="{FC0FBDB7-28B7-44A0-A6D5-822D195E255A}" dt="2020-06-13T23:26:53.945" v="1972" actId="1076"/>
          <ac:spMkLst>
            <pc:docMk/>
            <pc:sldMk cId="3337444092" sldId="264"/>
            <ac:spMk id="11" creationId="{95E61C90-A114-4F2E-BFBB-7969BD6E5DEF}"/>
          </ac:spMkLst>
        </pc:spChg>
        <pc:picChg chg="add del">
          <ac:chgData name="Kevin Hsieh" userId="83d4ddc4-e1a5-404f-9a64-caf26c3e8972" providerId="ADAL" clId="{FC0FBDB7-28B7-44A0-A6D5-822D195E255A}" dt="2020-06-13T23:26:23.772" v="1967" actId="478"/>
          <ac:picMkLst>
            <pc:docMk/>
            <pc:sldMk cId="3337444092" sldId="264"/>
            <ac:picMk id="7" creationId="{276EFF65-33F0-42B3-8AC2-0E048AE5D759}"/>
          </ac:picMkLst>
        </pc:picChg>
        <pc:picChg chg="add del mod">
          <ac:chgData name="Kevin Hsieh" userId="83d4ddc4-e1a5-404f-9a64-caf26c3e8972" providerId="ADAL" clId="{FC0FBDB7-28B7-44A0-A6D5-822D195E255A}" dt="2020-06-13T23:26:53.945" v="1972" actId="1076"/>
          <ac:picMkLst>
            <pc:docMk/>
            <pc:sldMk cId="3337444092" sldId="264"/>
            <ac:picMk id="10" creationId="{15134281-C2E0-4525-ABF2-B2BA738764F1}"/>
          </ac:picMkLst>
        </pc:picChg>
      </pc:sldChg>
      <pc:sldChg chg="addSp delSp modSp new mod modTransition modClrScheme modAnim chgLayout">
        <pc:chgData name="Kevin Hsieh" userId="83d4ddc4-e1a5-404f-9a64-caf26c3e8972" providerId="ADAL" clId="{FC0FBDB7-28B7-44A0-A6D5-822D195E255A}" dt="2020-06-19T21:17:39.879" v="7368"/>
        <pc:sldMkLst>
          <pc:docMk/>
          <pc:sldMk cId="3790136416" sldId="265"/>
        </pc:sldMkLst>
        <pc:spChg chg="del mod ord">
          <ac:chgData name="Kevin Hsieh" userId="83d4ddc4-e1a5-404f-9a64-caf26c3e8972" providerId="ADAL" clId="{FC0FBDB7-28B7-44A0-A6D5-822D195E255A}" dt="2020-06-13T23:42:57.905" v="2197" actId="700"/>
          <ac:spMkLst>
            <pc:docMk/>
            <pc:sldMk cId="3790136416" sldId="265"/>
            <ac:spMk id="2" creationId="{8E8EEB21-85A2-4BDE-AA06-537A9476145A}"/>
          </ac:spMkLst>
        </pc:spChg>
        <pc:spChg chg="del mod ord">
          <ac:chgData name="Kevin Hsieh" userId="83d4ddc4-e1a5-404f-9a64-caf26c3e8972" providerId="ADAL" clId="{FC0FBDB7-28B7-44A0-A6D5-822D195E255A}" dt="2020-06-13T23:42:57.905" v="2197" actId="700"/>
          <ac:spMkLst>
            <pc:docMk/>
            <pc:sldMk cId="3790136416" sldId="265"/>
            <ac:spMk id="3" creationId="{65EFA169-B5B8-4F64-8B83-BE3C7A0382DE}"/>
          </ac:spMkLst>
        </pc:spChg>
        <pc:spChg chg="mod ord">
          <ac:chgData name="Kevin Hsieh" userId="83d4ddc4-e1a5-404f-9a64-caf26c3e8972" providerId="ADAL" clId="{FC0FBDB7-28B7-44A0-A6D5-822D195E255A}" dt="2020-06-13T23:42:57.905" v="2197" actId="700"/>
          <ac:spMkLst>
            <pc:docMk/>
            <pc:sldMk cId="3790136416" sldId="265"/>
            <ac:spMk id="4" creationId="{05013878-7C62-46E2-A8FE-094732683341}"/>
          </ac:spMkLst>
        </pc:spChg>
        <pc:spChg chg="add mod ord">
          <ac:chgData name="Kevin Hsieh" userId="83d4ddc4-e1a5-404f-9a64-caf26c3e8972" providerId="ADAL" clId="{FC0FBDB7-28B7-44A0-A6D5-822D195E255A}" dt="2020-06-13T23:44:04.653" v="2225" actId="1076"/>
          <ac:spMkLst>
            <pc:docMk/>
            <pc:sldMk cId="3790136416" sldId="265"/>
            <ac:spMk id="5" creationId="{E5443C98-4CBD-467F-8A24-4E1E26D80BF7}"/>
          </ac:spMkLst>
        </pc:spChg>
        <pc:spChg chg="add del mod ord">
          <ac:chgData name="Kevin Hsieh" userId="83d4ddc4-e1a5-404f-9a64-caf26c3e8972" providerId="ADAL" clId="{FC0FBDB7-28B7-44A0-A6D5-822D195E255A}" dt="2020-06-13T23:43:58.143" v="2224" actId="478"/>
          <ac:spMkLst>
            <pc:docMk/>
            <pc:sldMk cId="3790136416" sldId="265"/>
            <ac:spMk id="6" creationId="{48ADB400-FFBE-4361-ACCC-035C971D359F}"/>
          </ac:spMkLst>
        </pc:spChg>
        <pc:picChg chg="add mod">
          <ac:chgData name="Kevin Hsieh" userId="83d4ddc4-e1a5-404f-9a64-caf26c3e8972" providerId="ADAL" clId="{FC0FBDB7-28B7-44A0-A6D5-822D195E255A}" dt="2020-06-13T23:44:22.502" v="2228" actId="1035"/>
          <ac:picMkLst>
            <pc:docMk/>
            <pc:sldMk cId="3790136416" sldId="265"/>
            <ac:picMk id="7" creationId="{7907DD7B-A2C2-415F-92AD-5607E3B3922A}"/>
          </ac:picMkLst>
        </pc:picChg>
      </pc:sldChg>
      <pc:sldChg chg="addSp delSp modSp new mod modTransition setBg modClrScheme modAnim chgLayout">
        <pc:chgData name="Kevin Hsieh" userId="83d4ddc4-e1a5-404f-9a64-caf26c3e8972" providerId="ADAL" clId="{FC0FBDB7-28B7-44A0-A6D5-822D195E255A}" dt="2020-06-19T21:17:39.879" v="7368"/>
        <pc:sldMkLst>
          <pc:docMk/>
          <pc:sldMk cId="3921582168" sldId="266"/>
        </pc:sldMkLst>
        <pc:spChg chg="del mod ord">
          <ac:chgData name="Kevin Hsieh" userId="83d4ddc4-e1a5-404f-9a64-caf26c3e8972" providerId="ADAL" clId="{FC0FBDB7-28B7-44A0-A6D5-822D195E255A}" dt="2020-06-14T00:11:10.356" v="2236" actId="700"/>
          <ac:spMkLst>
            <pc:docMk/>
            <pc:sldMk cId="3921582168" sldId="266"/>
            <ac:spMk id="2" creationId="{E455551E-41DF-4102-B4F6-817F9F186312}"/>
          </ac:spMkLst>
        </pc:spChg>
        <pc:spChg chg="del mod ord">
          <ac:chgData name="Kevin Hsieh" userId="83d4ddc4-e1a5-404f-9a64-caf26c3e8972" providerId="ADAL" clId="{FC0FBDB7-28B7-44A0-A6D5-822D195E255A}" dt="2020-06-14T00:11:10.356" v="2236" actId="700"/>
          <ac:spMkLst>
            <pc:docMk/>
            <pc:sldMk cId="3921582168" sldId="266"/>
            <ac:spMk id="3" creationId="{F9E3DC2D-C606-4789-9B85-5B6F2811D2E3}"/>
          </ac:spMkLst>
        </pc:spChg>
        <pc:spChg chg="add mod ord">
          <ac:chgData name="Kevin Hsieh" userId="83d4ddc4-e1a5-404f-9a64-caf26c3e8972" providerId="ADAL" clId="{FC0FBDB7-28B7-44A0-A6D5-822D195E255A}" dt="2020-06-14T20:15:20.016" v="2518" actId="26606"/>
          <ac:spMkLst>
            <pc:docMk/>
            <pc:sldMk cId="3921582168" sldId="266"/>
            <ac:spMk id="4" creationId="{7C7609D6-EF63-484C-B9D4-4D5AAB90B21D}"/>
          </ac:spMkLst>
        </pc:spChg>
        <pc:spChg chg="add del mod ord">
          <ac:chgData name="Kevin Hsieh" userId="83d4ddc4-e1a5-404f-9a64-caf26c3e8972" providerId="ADAL" clId="{FC0FBDB7-28B7-44A0-A6D5-822D195E255A}" dt="2020-06-14T20:03:32.255" v="2290" actId="478"/>
          <ac:spMkLst>
            <pc:docMk/>
            <pc:sldMk cId="3921582168" sldId="266"/>
            <ac:spMk id="5" creationId="{B7FB81E7-CA3E-4159-AAF0-0908774FE2A2}"/>
          </ac:spMkLst>
        </pc:spChg>
        <pc:spChg chg="add del mod">
          <ac:chgData name="Kevin Hsieh" userId="83d4ddc4-e1a5-404f-9a64-caf26c3e8972" providerId="ADAL" clId="{FC0FBDB7-28B7-44A0-A6D5-822D195E255A}" dt="2020-06-14T20:03:33.956" v="2291" actId="478"/>
          <ac:spMkLst>
            <pc:docMk/>
            <pc:sldMk cId="3921582168" sldId="266"/>
            <ac:spMk id="9" creationId="{B6A6A0B3-206D-42EB-9590-78E2DA992994}"/>
          </ac:spMkLst>
        </pc:spChg>
        <pc:spChg chg="add mod">
          <ac:chgData name="Kevin Hsieh" userId="83d4ddc4-e1a5-404f-9a64-caf26c3e8972" providerId="ADAL" clId="{FC0FBDB7-28B7-44A0-A6D5-822D195E255A}" dt="2020-06-14T20:19:34.881" v="2649" actId="1076"/>
          <ac:spMkLst>
            <pc:docMk/>
            <pc:sldMk cId="3921582168" sldId="266"/>
            <ac:spMk id="13" creationId="{7216D20C-A398-4112-A7CB-0F79686F7E0C}"/>
          </ac:spMkLst>
        </pc:spChg>
        <pc:spChg chg="add mod">
          <ac:chgData name="Kevin Hsieh" userId="83d4ddc4-e1a5-404f-9a64-caf26c3e8972" providerId="ADAL" clId="{FC0FBDB7-28B7-44A0-A6D5-822D195E255A}" dt="2020-06-14T20:19:34.881" v="2649" actId="1076"/>
          <ac:spMkLst>
            <pc:docMk/>
            <pc:sldMk cId="3921582168" sldId="266"/>
            <ac:spMk id="17" creationId="{E1B16BA9-5CDE-4420-9D4A-954A85D1C72B}"/>
          </ac:spMkLst>
        </pc:spChg>
        <pc:spChg chg="add mod">
          <ac:chgData name="Kevin Hsieh" userId="83d4ddc4-e1a5-404f-9a64-caf26c3e8972" providerId="ADAL" clId="{FC0FBDB7-28B7-44A0-A6D5-822D195E255A}" dt="2020-06-19T02:10:23.332" v="7261" actId="20577"/>
          <ac:spMkLst>
            <pc:docMk/>
            <pc:sldMk cId="3921582168" sldId="266"/>
            <ac:spMk id="21" creationId="{8726AC42-4929-49C6-813C-CC4801600669}"/>
          </ac:spMkLst>
        </pc:spChg>
        <pc:spChg chg="add mod">
          <ac:chgData name="Kevin Hsieh" userId="83d4ddc4-e1a5-404f-9a64-caf26c3e8972" providerId="ADAL" clId="{FC0FBDB7-28B7-44A0-A6D5-822D195E255A}" dt="2020-06-14T20:19:34.881" v="2649" actId="1076"/>
          <ac:spMkLst>
            <pc:docMk/>
            <pc:sldMk cId="3921582168" sldId="266"/>
            <ac:spMk id="22" creationId="{29A1EBC1-ADEC-424C-8D8E-785A67F5C1D6}"/>
          </ac:spMkLst>
        </pc:spChg>
        <pc:spChg chg="add del mod">
          <ac:chgData name="Kevin Hsieh" userId="83d4ddc4-e1a5-404f-9a64-caf26c3e8972" providerId="ADAL" clId="{FC0FBDB7-28B7-44A0-A6D5-822D195E255A}" dt="2020-06-14T20:15:55.683" v="2529" actId="478"/>
          <ac:spMkLst>
            <pc:docMk/>
            <pc:sldMk cId="3921582168" sldId="266"/>
            <ac:spMk id="24" creationId="{6E78756B-B8CE-4684-B631-F65E2FF4BC82}"/>
          </ac:spMkLst>
        </pc:spChg>
        <pc:spChg chg="add mod">
          <ac:chgData name="Kevin Hsieh" userId="83d4ddc4-e1a5-404f-9a64-caf26c3e8972" providerId="ADAL" clId="{FC0FBDB7-28B7-44A0-A6D5-822D195E255A}" dt="2020-06-14T20:19:34.881" v="2649" actId="1076"/>
          <ac:spMkLst>
            <pc:docMk/>
            <pc:sldMk cId="3921582168" sldId="266"/>
            <ac:spMk id="32" creationId="{44BA137A-5132-49F7-8247-B500A250255D}"/>
          </ac:spMkLst>
        </pc:spChg>
        <pc:spChg chg="add del">
          <ac:chgData name="Kevin Hsieh" userId="83d4ddc4-e1a5-404f-9a64-caf26c3e8972" providerId="ADAL" clId="{FC0FBDB7-28B7-44A0-A6D5-822D195E255A}" dt="2020-06-14T20:15:20.016" v="2518" actId="26606"/>
          <ac:spMkLst>
            <pc:docMk/>
            <pc:sldMk cId="3921582168" sldId="266"/>
            <ac:spMk id="33" creationId="{7AE95D8F-9825-4222-8846-E3461598CC62}"/>
          </ac:spMkLst>
        </pc:spChg>
        <pc:spChg chg="add mod">
          <ac:chgData name="Kevin Hsieh" userId="83d4ddc4-e1a5-404f-9a64-caf26c3e8972" providerId="ADAL" clId="{FC0FBDB7-28B7-44A0-A6D5-822D195E255A}" dt="2020-06-14T20:19:34.881" v="2649" actId="1076"/>
          <ac:spMkLst>
            <pc:docMk/>
            <pc:sldMk cId="3921582168" sldId="266"/>
            <ac:spMk id="42" creationId="{4301C6A1-A779-41C3-9CE0-DA9D66C4548C}"/>
          </ac:spMkLst>
        </pc:spChg>
        <pc:spChg chg="add mod">
          <ac:chgData name="Kevin Hsieh" userId="83d4ddc4-e1a5-404f-9a64-caf26c3e8972" providerId="ADAL" clId="{FC0FBDB7-28B7-44A0-A6D5-822D195E255A}" dt="2020-06-14T20:19:34.881" v="2649" actId="1076"/>
          <ac:spMkLst>
            <pc:docMk/>
            <pc:sldMk cId="3921582168" sldId="266"/>
            <ac:spMk id="46" creationId="{5B14FB28-684A-4724-8709-3F2C6A40C8E9}"/>
          </ac:spMkLst>
        </pc:spChg>
        <pc:spChg chg="add mod">
          <ac:chgData name="Kevin Hsieh" userId="83d4ddc4-e1a5-404f-9a64-caf26c3e8972" providerId="ADAL" clId="{FC0FBDB7-28B7-44A0-A6D5-822D195E255A}" dt="2020-06-14T20:20:24.633" v="2691" actId="20577"/>
          <ac:spMkLst>
            <pc:docMk/>
            <pc:sldMk cId="3921582168" sldId="266"/>
            <ac:spMk id="47" creationId="{D26FB1F2-AF1A-40C9-8D5A-785FA25AB6AC}"/>
          </ac:spMkLst>
        </pc:spChg>
        <pc:spChg chg="add mod">
          <ac:chgData name="Kevin Hsieh" userId="83d4ddc4-e1a5-404f-9a64-caf26c3e8972" providerId="ADAL" clId="{FC0FBDB7-28B7-44A0-A6D5-822D195E255A}" dt="2020-06-14T20:38:04.588" v="2720" actId="115"/>
          <ac:spMkLst>
            <pc:docMk/>
            <pc:sldMk cId="3921582168" sldId="266"/>
            <ac:spMk id="51" creationId="{70C9F738-6888-4A06-8E2B-90738D4A4F83}"/>
          </ac:spMkLst>
        </pc:spChg>
        <pc:picChg chg="add mod">
          <ac:chgData name="Kevin Hsieh" userId="83d4ddc4-e1a5-404f-9a64-caf26c3e8972" providerId="ADAL" clId="{FC0FBDB7-28B7-44A0-A6D5-822D195E255A}" dt="2020-06-14T20:19:34.881" v="2649" actId="1076"/>
          <ac:picMkLst>
            <pc:docMk/>
            <pc:sldMk cId="3921582168" sldId="266"/>
            <ac:picMk id="7" creationId="{FE5F0691-1B9C-4B51-B757-4C70FF5A9520}"/>
          </ac:picMkLst>
        </pc:picChg>
        <pc:picChg chg="add mod">
          <ac:chgData name="Kevin Hsieh" userId="83d4ddc4-e1a5-404f-9a64-caf26c3e8972" providerId="ADAL" clId="{FC0FBDB7-28B7-44A0-A6D5-822D195E255A}" dt="2020-06-14T20:19:34.881" v="2649" actId="1076"/>
          <ac:picMkLst>
            <pc:docMk/>
            <pc:sldMk cId="3921582168" sldId="266"/>
            <ac:picMk id="11" creationId="{92AC82D0-6366-4BC0-A3E1-B8AB702F5F14}"/>
          </ac:picMkLst>
        </pc:picChg>
        <pc:picChg chg="add del mod">
          <ac:chgData name="Kevin Hsieh" userId="83d4ddc4-e1a5-404f-9a64-caf26c3e8972" providerId="ADAL" clId="{FC0FBDB7-28B7-44A0-A6D5-822D195E255A}" dt="2020-06-14T20:14:20.609" v="2515" actId="478"/>
          <ac:picMkLst>
            <pc:docMk/>
            <pc:sldMk cId="3921582168" sldId="266"/>
            <ac:picMk id="15" creationId="{D867B1A1-E208-4CB7-A993-E4670F6C72DE}"/>
          </ac:picMkLst>
        </pc:picChg>
        <pc:picChg chg="add mod ord">
          <ac:chgData name="Kevin Hsieh" userId="83d4ddc4-e1a5-404f-9a64-caf26c3e8972" providerId="ADAL" clId="{FC0FBDB7-28B7-44A0-A6D5-822D195E255A}" dt="2020-06-14T20:19:34.881" v="2649" actId="1076"/>
          <ac:picMkLst>
            <pc:docMk/>
            <pc:sldMk cId="3921582168" sldId="266"/>
            <ac:picMk id="19" creationId="{F47DC4E2-C911-4FD6-A996-087B1EC5E409}"/>
          </ac:picMkLst>
        </pc:picChg>
        <pc:picChg chg="add mod ord">
          <ac:chgData name="Kevin Hsieh" userId="83d4ddc4-e1a5-404f-9a64-caf26c3e8972" providerId="ADAL" clId="{FC0FBDB7-28B7-44A0-A6D5-822D195E255A}" dt="2020-06-14T20:19:34.881" v="2649" actId="1076"/>
          <ac:picMkLst>
            <pc:docMk/>
            <pc:sldMk cId="3921582168" sldId="266"/>
            <ac:picMk id="26" creationId="{A374C692-F43F-4C3D-B6AE-0810A6F29F3A}"/>
          </ac:picMkLst>
        </pc:picChg>
        <pc:cxnChg chg="add del">
          <ac:chgData name="Kevin Hsieh" userId="83d4ddc4-e1a5-404f-9a64-caf26c3e8972" providerId="ADAL" clId="{FC0FBDB7-28B7-44A0-A6D5-822D195E255A}" dt="2020-06-14T20:15:28.540" v="2520" actId="11529"/>
          <ac:cxnSpMkLst>
            <pc:docMk/>
            <pc:sldMk cId="3921582168" sldId="266"/>
            <ac:cxnSpMk id="28" creationId="{18F9FF94-981C-4C5A-BD59-40488A51A6C1}"/>
          </ac:cxnSpMkLst>
        </pc:cxnChg>
        <pc:cxnChg chg="add mod">
          <ac:chgData name="Kevin Hsieh" userId="83d4ddc4-e1a5-404f-9a64-caf26c3e8972" providerId="ADAL" clId="{FC0FBDB7-28B7-44A0-A6D5-822D195E255A}" dt="2020-06-14T20:23:55.157" v="2699" actId="14100"/>
          <ac:cxnSpMkLst>
            <pc:docMk/>
            <pc:sldMk cId="3921582168" sldId="266"/>
            <ac:cxnSpMk id="29" creationId="{1D5AD26C-B9A5-4DB2-BE61-83DA5B7EC868}"/>
          </ac:cxnSpMkLst>
        </pc:cxnChg>
        <pc:cxnChg chg="add del">
          <ac:chgData name="Kevin Hsieh" userId="83d4ddc4-e1a5-404f-9a64-caf26c3e8972" providerId="ADAL" clId="{FC0FBDB7-28B7-44A0-A6D5-822D195E255A}" dt="2020-06-14T20:15:20.016" v="2518" actId="26606"/>
          <ac:cxnSpMkLst>
            <pc:docMk/>
            <pc:sldMk cId="3921582168" sldId="266"/>
            <ac:cxnSpMk id="31" creationId="{DFDA47BC-3069-47F5-8257-24B3B1F76A08}"/>
          </ac:cxnSpMkLst>
        </pc:cxnChg>
        <pc:cxnChg chg="add del">
          <ac:chgData name="Kevin Hsieh" userId="83d4ddc4-e1a5-404f-9a64-caf26c3e8972" providerId="ADAL" clId="{FC0FBDB7-28B7-44A0-A6D5-822D195E255A}" dt="2020-06-14T20:15:20.016" v="2518" actId="26606"/>
          <ac:cxnSpMkLst>
            <pc:docMk/>
            <pc:sldMk cId="3921582168" sldId="266"/>
            <ac:cxnSpMk id="35" creationId="{942B920A-73AD-402A-8EEF-B88E1A9398B8}"/>
          </ac:cxnSpMkLst>
        </pc:cxnChg>
        <pc:cxnChg chg="add mod">
          <ac:chgData name="Kevin Hsieh" userId="83d4ddc4-e1a5-404f-9a64-caf26c3e8972" providerId="ADAL" clId="{FC0FBDB7-28B7-44A0-A6D5-822D195E255A}" dt="2020-06-14T20:24:01.534" v="2700" actId="14100"/>
          <ac:cxnSpMkLst>
            <pc:docMk/>
            <pc:sldMk cId="3921582168" sldId="266"/>
            <ac:cxnSpMk id="36" creationId="{18CF0945-72CB-47E5-96D3-1483AFB537F1}"/>
          </ac:cxnSpMkLst>
        </pc:cxnChg>
        <pc:cxnChg chg="add del">
          <ac:chgData name="Kevin Hsieh" userId="83d4ddc4-e1a5-404f-9a64-caf26c3e8972" providerId="ADAL" clId="{FC0FBDB7-28B7-44A0-A6D5-822D195E255A}" dt="2020-06-14T20:15:20.016" v="2518" actId="26606"/>
          <ac:cxnSpMkLst>
            <pc:docMk/>
            <pc:sldMk cId="3921582168" sldId="266"/>
            <ac:cxnSpMk id="37" creationId="{00C9EB70-BC82-414A-BF8D-AD7FC6727616}"/>
          </ac:cxnSpMkLst>
        </pc:cxnChg>
        <pc:cxnChg chg="add del">
          <ac:chgData name="Kevin Hsieh" userId="83d4ddc4-e1a5-404f-9a64-caf26c3e8972" providerId="ADAL" clId="{FC0FBDB7-28B7-44A0-A6D5-822D195E255A}" dt="2020-06-14T20:15:20.016" v="2518" actId="26606"/>
          <ac:cxnSpMkLst>
            <pc:docMk/>
            <pc:sldMk cId="3921582168" sldId="266"/>
            <ac:cxnSpMk id="39" creationId="{3217665F-0036-444A-8D4A-33AF36A36A42}"/>
          </ac:cxnSpMkLst>
        </pc:cxnChg>
        <pc:cxnChg chg="add mod">
          <ac:chgData name="Kevin Hsieh" userId="83d4ddc4-e1a5-404f-9a64-caf26c3e8972" providerId="ADAL" clId="{FC0FBDB7-28B7-44A0-A6D5-822D195E255A}" dt="2020-06-14T20:24:05.850" v="2701" actId="14100"/>
          <ac:cxnSpMkLst>
            <pc:docMk/>
            <pc:sldMk cId="3921582168" sldId="266"/>
            <ac:cxnSpMk id="44" creationId="{2D64D0FC-97D2-4475-9474-D9F969835B7E}"/>
          </ac:cxnSpMkLst>
        </pc:cxnChg>
      </pc:sldChg>
      <pc:sldChg chg="addSp delSp modSp new mod modTransition modAnim">
        <pc:chgData name="Kevin Hsieh" userId="83d4ddc4-e1a5-404f-9a64-caf26c3e8972" providerId="ADAL" clId="{FC0FBDB7-28B7-44A0-A6D5-822D195E255A}" dt="2020-06-19T21:17:39.879" v="7368"/>
        <pc:sldMkLst>
          <pc:docMk/>
          <pc:sldMk cId="2630906619" sldId="267"/>
        </pc:sldMkLst>
        <pc:spChg chg="mod">
          <ac:chgData name="Kevin Hsieh" userId="83d4ddc4-e1a5-404f-9a64-caf26c3e8972" providerId="ADAL" clId="{FC0FBDB7-28B7-44A0-A6D5-822D195E255A}" dt="2020-06-14T21:15:32.295" v="3101" actId="20577"/>
          <ac:spMkLst>
            <pc:docMk/>
            <pc:sldMk cId="2630906619" sldId="267"/>
            <ac:spMk id="2" creationId="{40F8EB53-D706-4FE9-B49E-001C50B4BF6E}"/>
          </ac:spMkLst>
        </pc:spChg>
        <pc:spChg chg="del">
          <ac:chgData name="Kevin Hsieh" userId="83d4ddc4-e1a5-404f-9a64-caf26c3e8972" providerId="ADAL" clId="{FC0FBDB7-28B7-44A0-A6D5-822D195E255A}" dt="2020-06-14T20:41:47.374" v="2764" actId="478"/>
          <ac:spMkLst>
            <pc:docMk/>
            <pc:sldMk cId="2630906619" sldId="267"/>
            <ac:spMk id="3" creationId="{E831B0CF-ABC0-4F16-A273-88968D38A1B5}"/>
          </ac:spMkLst>
        </pc:spChg>
        <pc:spChg chg="add del mod">
          <ac:chgData name="Kevin Hsieh" userId="83d4ddc4-e1a5-404f-9a64-caf26c3e8972" providerId="ADAL" clId="{FC0FBDB7-28B7-44A0-A6D5-822D195E255A}" dt="2020-06-14T20:45:00.229" v="2834" actId="478"/>
          <ac:spMkLst>
            <pc:docMk/>
            <pc:sldMk cId="2630906619" sldId="267"/>
            <ac:spMk id="17" creationId="{B9417E1D-E27C-4842-AD55-EF03DDF51E9B}"/>
          </ac:spMkLst>
        </pc:spChg>
        <pc:spChg chg="add del mod">
          <ac:chgData name="Kevin Hsieh" userId="83d4ddc4-e1a5-404f-9a64-caf26c3e8972" providerId="ADAL" clId="{FC0FBDB7-28B7-44A0-A6D5-822D195E255A}" dt="2020-06-14T20:45:49.634" v="2844" actId="478"/>
          <ac:spMkLst>
            <pc:docMk/>
            <pc:sldMk cId="2630906619" sldId="267"/>
            <ac:spMk id="20" creationId="{C8931C3B-DA1B-43A4-B47B-C876589BE095}"/>
          </ac:spMkLst>
        </pc:spChg>
        <pc:spChg chg="add del mod">
          <ac:chgData name="Kevin Hsieh" userId="83d4ddc4-e1a5-404f-9a64-caf26c3e8972" providerId="ADAL" clId="{FC0FBDB7-28B7-44A0-A6D5-822D195E255A}" dt="2020-06-14T20:46:53.613" v="2853" actId="478"/>
          <ac:spMkLst>
            <pc:docMk/>
            <pc:sldMk cId="2630906619" sldId="267"/>
            <ac:spMk id="23" creationId="{C0B9CD37-BA90-4DD9-992C-8CBA2280ED42}"/>
          </ac:spMkLst>
        </pc:spChg>
        <pc:spChg chg="add del mod">
          <ac:chgData name="Kevin Hsieh" userId="83d4ddc4-e1a5-404f-9a64-caf26c3e8972" providerId="ADAL" clId="{FC0FBDB7-28B7-44A0-A6D5-822D195E255A}" dt="2020-06-14T20:48:06.503" v="2876" actId="478"/>
          <ac:spMkLst>
            <pc:docMk/>
            <pc:sldMk cId="2630906619" sldId="267"/>
            <ac:spMk id="28" creationId="{50E52A78-9442-4459-91D5-BD018E17492B}"/>
          </ac:spMkLst>
        </pc:spChg>
        <pc:spChg chg="add del mod">
          <ac:chgData name="Kevin Hsieh" userId="83d4ddc4-e1a5-404f-9a64-caf26c3e8972" providerId="ADAL" clId="{FC0FBDB7-28B7-44A0-A6D5-822D195E255A}" dt="2020-06-14T20:48:46.988" v="2883" actId="931"/>
          <ac:spMkLst>
            <pc:docMk/>
            <pc:sldMk cId="2630906619" sldId="267"/>
            <ac:spMk id="31" creationId="{24380921-06CB-4209-9C04-7E04B5B52D5C}"/>
          </ac:spMkLst>
        </pc:spChg>
        <pc:spChg chg="add del mod">
          <ac:chgData name="Kevin Hsieh" userId="83d4ddc4-e1a5-404f-9a64-caf26c3e8972" providerId="ADAL" clId="{FC0FBDB7-28B7-44A0-A6D5-822D195E255A}" dt="2020-06-14T20:49:23.297" v="2888" actId="931"/>
          <ac:spMkLst>
            <pc:docMk/>
            <pc:sldMk cId="2630906619" sldId="267"/>
            <ac:spMk id="34" creationId="{CE1E59BC-1B5D-4AA8-84F4-B763F8A506EC}"/>
          </ac:spMkLst>
        </pc:spChg>
        <pc:spChg chg="add del mod">
          <ac:chgData name="Kevin Hsieh" userId="83d4ddc4-e1a5-404f-9a64-caf26c3e8972" providerId="ADAL" clId="{FC0FBDB7-28B7-44A0-A6D5-822D195E255A}" dt="2020-06-14T20:49:43.899" v="2892" actId="478"/>
          <ac:spMkLst>
            <pc:docMk/>
            <pc:sldMk cId="2630906619" sldId="267"/>
            <ac:spMk id="37" creationId="{01B18AA9-B0DF-4771-A0B7-45D3835C7CD9}"/>
          </ac:spMkLst>
        </pc:spChg>
        <pc:spChg chg="add del mod">
          <ac:chgData name="Kevin Hsieh" userId="83d4ddc4-e1a5-404f-9a64-caf26c3e8972" providerId="ADAL" clId="{FC0FBDB7-28B7-44A0-A6D5-822D195E255A}" dt="2020-06-14T20:51:08.271" v="2909" actId="478"/>
          <ac:spMkLst>
            <pc:docMk/>
            <pc:sldMk cId="2630906619" sldId="267"/>
            <ac:spMk id="40" creationId="{D8B2C285-39FB-40FD-BED7-358106848EEB}"/>
          </ac:spMkLst>
        </pc:spChg>
        <pc:spChg chg="add del mod">
          <ac:chgData name="Kevin Hsieh" userId="83d4ddc4-e1a5-404f-9a64-caf26c3e8972" providerId="ADAL" clId="{FC0FBDB7-28B7-44A0-A6D5-822D195E255A}" dt="2020-06-14T20:52:58.818" v="2917" actId="478"/>
          <ac:spMkLst>
            <pc:docMk/>
            <pc:sldMk cId="2630906619" sldId="267"/>
            <ac:spMk id="43" creationId="{FCA61513-EBAF-42A5-851C-575666961F88}"/>
          </ac:spMkLst>
        </pc:spChg>
        <pc:spChg chg="add del mod">
          <ac:chgData name="Kevin Hsieh" userId="83d4ddc4-e1a5-404f-9a64-caf26c3e8972" providerId="ADAL" clId="{FC0FBDB7-28B7-44A0-A6D5-822D195E255A}" dt="2020-06-14T20:53:37.013" v="2924" actId="478"/>
          <ac:spMkLst>
            <pc:docMk/>
            <pc:sldMk cId="2630906619" sldId="267"/>
            <ac:spMk id="46" creationId="{53090464-FAAD-4B29-B306-CD2A3BE80D35}"/>
          </ac:spMkLst>
        </pc:spChg>
        <pc:spChg chg="add del mod">
          <ac:chgData name="Kevin Hsieh" userId="83d4ddc4-e1a5-404f-9a64-caf26c3e8972" providerId="ADAL" clId="{FC0FBDB7-28B7-44A0-A6D5-822D195E255A}" dt="2020-06-14T20:54:49.865" v="2937" actId="478"/>
          <ac:spMkLst>
            <pc:docMk/>
            <pc:sldMk cId="2630906619" sldId="267"/>
            <ac:spMk id="49" creationId="{B1350194-AE44-4F57-863D-20B667E1AE58}"/>
          </ac:spMkLst>
        </pc:spChg>
        <pc:spChg chg="add del mod">
          <ac:chgData name="Kevin Hsieh" userId="83d4ddc4-e1a5-404f-9a64-caf26c3e8972" providerId="ADAL" clId="{FC0FBDB7-28B7-44A0-A6D5-822D195E255A}" dt="2020-06-14T20:57:05.287" v="2967" actId="478"/>
          <ac:spMkLst>
            <pc:docMk/>
            <pc:sldMk cId="2630906619" sldId="267"/>
            <ac:spMk id="54" creationId="{29B51973-AAD0-4D22-B959-333BFDE49066}"/>
          </ac:spMkLst>
        </pc:spChg>
        <pc:spChg chg="add del mod">
          <ac:chgData name="Kevin Hsieh" userId="83d4ddc4-e1a5-404f-9a64-caf26c3e8972" providerId="ADAL" clId="{FC0FBDB7-28B7-44A0-A6D5-822D195E255A}" dt="2020-06-14T21:11:52.405" v="3027" actId="478"/>
          <ac:spMkLst>
            <pc:docMk/>
            <pc:sldMk cId="2630906619" sldId="267"/>
            <ac:spMk id="68" creationId="{C9878F2A-DBBB-43C9-A017-F0B29D083FD7}"/>
          </ac:spMkLst>
        </pc:spChg>
        <pc:spChg chg="add del mod">
          <ac:chgData name="Kevin Hsieh" userId="83d4ddc4-e1a5-404f-9a64-caf26c3e8972" providerId="ADAL" clId="{FC0FBDB7-28B7-44A0-A6D5-822D195E255A}" dt="2020-06-14T21:12:50.502" v="3039" actId="478"/>
          <ac:spMkLst>
            <pc:docMk/>
            <pc:sldMk cId="2630906619" sldId="267"/>
            <ac:spMk id="71" creationId="{B96BD9B3-E1CD-4CC4-A9D1-D89FE677BB36}"/>
          </ac:spMkLst>
        </pc:spChg>
        <pc:spChg chg="add mod">
          <ac:chgData name="Kevin Hsieh" userId="83d4ddc4-e1a5-404f-9a64-caf26c3e8972" providerId="ADAL" clId="{FC0FBDB7-28B7-44A0-A6D5-822D195E255A}" dt="2020-06-14T22:53:40.527" v="3468" actId="20577"/>
          <ac:spMkLst>
            <pc:docMk/>
            <pc:sldMk cId="2630906619" sldId="267"/>
            <ac:spMk id="86" creationId="{74798BF8-54B7-44E6-B1CF-E54F5C2B583C}"/>
          </ac:spMkLst>
        </pc:spChg>
        <pc:grpChg chg="add del mod">
          <ac:chgData name="Kevin Hsieh" userId="83d4ddc4-e1a5-404f-9a64-caf26c3e8972" providerId="ADAL" clId="{FC0FBDB7-28B7-44A0-A6D5-822D195E255A}" dt="2020-06-14T20:41:54.948" v="2766" actId="165"/>
          <ac:grpSpMkLst>
            <pc:docMk/>
            <pc:sldMk cId="2630906619" sldId="267"/>
            <ac:grpSpMk id="5" creationId="{3693879A-9939-4988-A43C-5A1183CC46C2}"/>
          </ac:grpSpMkLst>
        </pc:grpChg>
        <pc:picChg chg="mod topLvl">
          <ac:chgData name="Kevin Hsieh" userId="83d4ddc4-e1a5-404f-9a64-caf26c3e8972" providerId="ADAL" clId="{FC0FBDB7-28B7-44A0-A6D5-822D195E255A}" dt="2020-06-14T20:43:57.484" v="2829" actId="1076"/>
          <ac:picMkLst>
            <pc:docMk/>
            <pc:sldMk cId="2630906619" sldId="267"/>
            <ac:picMk id="6" creationId="{AD17CFD3-6C0A-4863-BC4F-1101308D1A6D}"/>
          </ac:picMkLst>
        </pc:picChg>
        <pc:picChg chg="del mod topLvl">
          <ac:chgData name="Kevin Hsieh" userId="83d4ddc4-e1a5-404f-9a64-caf26c3e8972" providerId="ADAL" clId="{FC0FBDB7-28B7-44A0-A6D5-822D195E255A}" dt="2020-06-14T20:42:09.045" v="2772" actId="478"/>
          <ac:picMkLst>
            <pc:docMk/>
            <pc:sldMk cId="2630906619" sldId="267"/>
            <ac:picMk id="7" creationId="{8862FE1F-529D-4211-8E4E-8EBF894425A9}"/>
          </ac:picMkLst>
        </pc:picChg>
        <pc:picChg chg="del mod topLvl">
          <ac:chgData name="Kevin Hsieh" userId="83d4ddc4-e1a5-404f-9a64-caf26c3e8972" providerId="ADAL" clId="{FC0FBDB7-28B7-44A0-A6D5-822D195E255A}" dt="2020-06-14T20:42:05.984" v="2769" actId="478"/>
          <ac:picMkLst>
            <pc:docMk/>
            <pc:sldMk cId="2630906619" sldId="267"/>
            <ac:picMk id="8" creationId="{C48B80CC-1092-4E16-A713-35625B63D3C4}"/>
          </ac:picMkLst>
        </pc:picChg>
        <pc:picChg chg="del mod topLvl">
          <ac:chgData name="Kevin Hsieh" userId="83d4ddc4-e1a5-404f-9a64-caf26c3e8972" providerId="ADAL" clId="{FC0FBDB7-28B7-44A0-A6D5-822D195E255A}" dt="2020-06-14T20:41:58.485" v="2767" actId="478"/>
          <ac:picMkLst>
            <pc:docMk/>
            <pc:sldMk cId="2630906619" sldId="267"/>
            <ac:picMk id="9" creationId="{5F888377-17BB-4E36-8FA2-38D13AFFB69C}"/>
          </ac:picMkLst>
        </pc:picChg>
        <pc:picChg chg="del mod topLvl">
          <ac:chgData name="Kevin Hsieh" userId="83d4ddc4-e1a5-404f-9a64-caf26c3e8972" providerId="ADAL" clId="{FC0FBDB7-28B7-44A0-A6D5-822D195E255A}" dt="2020-06-14T20:41:58.485" v="2767" actId="478"/>
          <ac:picMkLst>
            <pc:docMk/>
            <pc:sldMk cId="2630906619" sldId="267"/>
            <ac:picMk id="10" creationId="{299D2AA5-96A3-42B0-AB2E-6ADAC8F1512A}"/>
          </ac:picMkLst>
        </pc:picChg>
        <pc:picChg chg="del mod topLvl">
          <ac:chgData name="Kevin Hsieh" userId="83d4ddc4-e1a5-404f-9a64-caf26c3e8972" providerId="ADAL" clId="{FC0FBDB7-28B7-44A0-A6D5-822D195E255A}" dt="2020-06-14T20:42:07.721" v="2770" actId="478"/>
          <ac:picMkLst>
            <pc:docMk/>
            <pc:sldMk cId="2630906619" sldId="267"/>
            <ac:picMk id="11" creationId="{61B40582-90B2-46E9-95E3-FE7CAB5CF747}"/>
          </ac:picMkLst>
        </pc:picChg>
        <pc:picChg chg="del mod topLvl">
          <ac:chgData name="Kevin Hsieh" userId="83d4ddc4-e1a5-404f-9a64-caf26c3e8972" providerId="ADAL" clId="{FC0FBDB7-28B7-44A0-A6D5-822D195E255A}" dt="2020-06-14T20:42:04.711" v="2768" actId="478"/>
          <ac:picMkLst>
            <pc:docMk/>
            <pc:sldMk cId="2630906619" sldId="267"/>
            <ac:picMk id="12" creationId="{CA0712F9-051F-485A-B3DD-3AE64B084AC8}"/>
          </ac:picMkLst>
        </pc:picChg>
        <pc:picChg chg="del mod topLvl">
          <ac:chgData name="Kevin Hsieh" userId="83d4ddc4-e1a5-404f-9a64-caf26c3e8972" providerId="ADAL" clId="{FC0FBDB7-28B7-44A0-A6D5-822D195E255A}" dt="2020-06-14T20:41:58.485" v="2767" actId="478"/>
          <ac:picMkLst>
            <pc:docMk/>
            <pc:sldMk cId="2630906619" sldId="267"/>
            <ac:picMk id="13" creationId="{E44EA6D4-997B-41CA-8A56-9508A4819950}"/>
          </ac:picMkLst>
        </pc:picChg>
        <pc:picChg chg="del mod topLvl">
          <ac:chgData name="Kevin Hsieh" userId="83d4ddc4-e1a5-404f-9a64-caf26c3e8972" providerId="ADAL" clId="{FC0FBDB7-28B7-44A0-A6D5-822D195E255A}" dt="2020-06-14T20:41:58.485" v="2767" actId="478"/>
          <ac:picMkLst>
            <pc:docMk/>
            <pc:sldMk cId="2630906619" sldId="267"/>
            <ac:picMk id="14" creationId="{DDDA813B-8458-4161-9523-FDAA78A104C5}"/>
          </ac:picMkLst>
        </pc:picChg>
        <pc:picChg chg="add mod">
          <ac:chgData name="Kevin Hsieh" userId="83d4ddc4-e1a5-404f-9a64-caf26c3e8972" providerId="ADAL" clId="{FC0FBDB7-28B7-44A0-A6D5-822D195E255A}" dt="2020-06-14T21:14:26.588" v="3057" actId="29295"/>
          <ac:picMkLst>
            <pc:docMk/>
            <pc:sldMk cId="2630906619" sldId="267"/>
            <ac:picMk id="16" creationId="{A8BCD7C3-697F-4842-9C94-26777C83CCBB}"/>
          </ac:picMkLst>
        </pc:picChg>
        <pc:picChg chg="add mod">
          <ac:chgData name="Kevin Hsieh" userId="83d4ddc4-e1a5-404f-9a64-caf26c3e8972" providerId="ADAL" clId="{FC0FBDB7-28B7-44A0-A6D5-822D195E255A}" dt="2020-06-14T21:14:29.502" v="3058" actId="29295"/>
          <ac:picMkLst>
            <pc:docMk/>
            <pc:sldMk cId="2630906619" sldId="267"/>
            <ac:picMk id="19" creationId="{80E7AB5D-0A26-49E0-89E9-8AE98030BCD9}"/>
          </ac:picMkLst>
        </pc:picChg>
        <pc:picChg chg="add del mod">
          <ac:chgData name="Kevin Hsieh" userId="83d4ddc4-e1a5-404f-9a64-caf26c3e8972" providerId="ADAL" clId="{FC0FBDB7-28B7-44A0-A6D5-822D195E255A}" dt="2020-06-14T21:03:43.522" v="2998" actId="478"/>
          <ac:picMkLst>
            <pc:docMk/>
            <pc:sldMk cId="2630906619" sldId="267"/>
            <ac:picMk id="22" creationId="{2B633237-DB60-4022-9DFC-3C4828F6FFFD}"/>
          </ac:picMkLst>
        </pc:picChg>
        <pc:picChg chg="add mod">
          <ac:chgData name="Kevin Hsieh" userId="83d4ddc4-e1a5-404f-9a64-caf26c3e8972" providerId="ADAL" clId="{FC0FBDB7-28B7-44A0-A6D5-822D195E255A}" dt="2020-06-14T21:14:42.264" v="3061" actId="29295"/>
          <ac:picMkLst>
            <pc:docMk/>
            <pc:sldMk cId="2630906619" sldId="267"/>
            <ac:picMk id="25" creationId="{9D5BAFFD-45ED-467D-B644-A1359823CFF2}"/>
          </ac:picMkLst>
        </pc:picChg>
        <pc:picChg chg="add mod">
          <ac:chgData name="Kevin Hsieh" userId="83d4ddc4-e1a5-404f-9a64-caf26c3e8972" providerId="ADAL" clId="{FC0FBDB7-28B7-44A0-A6D5-822D195E255A}" dt="2020-06-14T21:14:38.662" v="3060" actId="29295"/>
          <ac:picMkLst>
            <pc:docMk/>
            <pc:sldMk cId="2630906619" sldId="267"/>
            <ac:picMk id="27" creationId="{74FFF198-D96E-407B-8893-153ED5979353}"/>
          </ac:picMkLst>
        </pc:picChg>
        <pc:picChg chg="add del mod">
          <ac:chgData name="Kevin Hsieh" userId="83d4ddc4-e1a5-404f-9a64-caf26c3e8972" providerId="ADAL" clId="{FC0FBDB7-28B7-44A0-A6D5-822D195E255A}" dt="2020-06-14T20:48:46.988" v="2883" actId="931"/>
          <ac:picMkLst>
            <pc:docMk/>
            <pc:sldMk cId="2630906619" sldId="267"/>
            <ac:picMk id="30" creationId="{50914A09-9EEE-486F-99CB-80F607DD1773}"/>
          </ac:picMkLst>
        </pc:picChg>
        <pc:picChg chg="add del mod">
          <ac:chgData name="Kevin Hsieh" userId="83d4ddc4-e1a5-404f-9a64-caf26c3e8972" providerId="ADAL" clId="{FC0FBDB7-28B7-44A0-A6D5-822D195E255A}" dt="2020-06-14T20:49:23.297" v="2888" actId="931"/>
          <ac:picMkLst>
            <pc:docMk/>
            <pc:sldMk cId="2630906619" sldId="267"/>
            <ac:picMk id="33" creationId="{8C8432AB-D176-4A2A-9495-54FE5944EA72}"/>
          </ac:picMkLst>
        </pc:picChg>
        <pc:picChg chg="add mod">
          <ac:chgData name="Kevin Hsieh" userId="83d4ddc4-e1a5-404f-9a64-caf26c3e8972" providerId="ADAL" clId="{FC0FBDB7-28B7-44A0-A6D5-822D195E255A}" dt="2020-06-14T21:14:45.136" v="3062" actId="29295"/>
          <ac:picMkLst>
            <pc:docMk/>
            <pc:sldMk cId="2630906619" sldId="267"/>
            <ac:picMk id="36" creationId="{DB7E7283-3B9B-4398-9DAA-F986A92E7197}"/>
          </ac:picMkLst>
        </pc:picChg>
        <pc:picChg chg="add del mod">
          <ac:chgData name="Kevin Hsieh" userId="83d4ddc4-e1a5-404f-9a64-caf26c3e8972" providerId="ADAL" clId="{FC0FBDB7-28B7-44A0-A6D5-822D195E255A}" dt="2020-06-14T21:03:04.601" v="2990" actId="478"/>
          <ac:picMkLst>
            <pc:docMk/>
            <pc:sldMk cId="2630906619" sldId="267"/>
            <ac:picMk id="39" creationId="{EED6CD94-3EF1-4E33-A252-977F20201535}"/>
          </ac:picMkLst>
        </pc:picChg>
        <pc:picChg chg="add del mod">
          <ac:chgData name="Kevin Hsieh" userId="83d4ddc4-e1a5-404f-9a64-caf26c3e8972" providerId="ADAL" clId="{FC0FBDB7-28B7-44A0-A6D5-822D195E255A}" dt="2020-06-14T20:59:33.657" v="2977" actId="478"/>
          <ac:picMkLst>
            <pc:docMk/>
            <pc:sldMk cId="2630906619" sldId="267"/>
            <ac:picMk id="42" creationId="{942DF812-BF12-4A96-8593-A6814CBD9A26}"/>
          </ac:picMkLst>
        </pc:picChg>
        <pc:picChg chg="add del mod">
          <ac:chgData name="Kevin Hsieh" userId="83d4ddc4-e1a5-404f-9a64-caf26c3e8972" providerId="ADAL" clId="{FC0FBDB7-28B7-44A0-A6D5-822D195E255A}" dt="2020-06-14T21:00:53.239" v="2983" actId="478"/>
          <ac:picMkLst>
            <pc:docMk/>
            <pc:sldMk cId="2630906619" sldId="267"/>
            <ac:picMk id="45" creationId="{31FB1DFC-D1A0-403B-8411-0EDA786BF038}"/>
          </ac:picMkLst>
        </pc:picChg>
        <pc:picChg chg="add del mod">
          <ac:chgData name="Kevin Hsieh" userId="83d4ddc4-e1a5-404f-9a64-caf26c3e8972" providerId="ADAL" clId="{FC0FBDB7-28B7-44A0-A6D5-822D195E255A}" dt="2020-06-14T21:14:21.931" v="3056" actId="29295"/>
          <ac:picMkLst>
            <pc:docMk/>
            <pc:sldMk cId="2630906619" sldId="267"/>
            <ac:picMk id="48" creationId="{433A37E8-C326-4144-B922-810E2EB06A06}"/>
          </ac:picMkLst>
        </pc:picChg>
        <pc:picChg chg="add mod modCrop">
          <ac:chgData name="Kevin Hsieh" userId="83d4ddc4-e1a5-404f-9a64-caf26c3e8972" providerId="ADAL" clId="{FC0FBDB7-28B7-44A0-A6D5-822D195E255A}" dt="2020-06-14T21:14:04.609" v="3052" actId="29295"/>
          <ac:picMkLst>
            <pc:docMk/>
            <pc:sldMk cId="2630906619" sldId="267"/>
            <ac:picMk id="51" creationId="{576ED193-AA69-4D9A-BA47-B3928460F472}"/>
          </ac:picMkLst>
        </pc:picChg>
        <pc:picChg chg="add mod">
          <ac:chgData name="Kevin Hsieh" userId="83d4ddc4-e1a5-404f-9a64-caf26c3e8972" providerId="ADAL" clId="{FC0FBDB7-28B7-44A0-A6D5-822D195E255A}" dt="2020-06-14T21:14:18.291" v="3055" actId="29295"/>
          <ac:picMkLst>
            <pc:docMk/>
            <pc:sldMk cId="2630906619" sldId="267"/>
            <ac:picMk id="53" creationId="{A6BFA5F1-75CA-490E-BEB4-93EA1F88298D}"/>
          </ac:picMkLst>
        </pc:picChg>
        <pc:picChg chg="add mod">
          <ac:chgData name="Kevin Hsieh" userId="83d4ddc4-e1a5-404f-9a64-caf26c3e8972" providerId="ADAL" clId="{FC0FBDB7-28B7-44A0-A6D5-822D195E255A}" dt="2020-06-14T21:14:56.484" v="3066" actId="29295"/>
          <ac:picMkLst>
            <pc:docMk/>
            <pc:sldMk cId="2630906619" sldId="267"/>
            <ac:picMk id="56" creationId="{F2610FEA-106B-4AD1-9216-32CC90E1EE3F}"/>
          </ac:picMkLst>
        </pc:picChg>
        <pc:picChg chg="add mod">
          <ac:chgData name="Kevin Hsieh" userId="83d4ddc4-e1a5-404f-9a64-caf26c3e8972" providerId="ADAL" clId="{FC0FBDB7-28B7-44A0-A6D5-822D195E255A}" dt="2020-06-14T21:14:53.876" v="3065" actId="29295"/>
          <ac:picMkLst>
            <pc:docMk/>
            <pc:sldMk cId="2630906619" sldId="267"/>
            <ac:picMk id="58" creationId="{447B072B-FBF1-4F25-86C7-FBD6D8BBA4E4}"/>
          </ac:picMkLst>
        </pc:picChg>
        <pc:picChg chg="add mod">
          <ac:chgData name="Kevin Hsieh" userId="83d4ddc4-e1a5-404f-9a64-caf26c3e8972" providerId="ADAL" clId="{FC0FBDB7-28B7-44A0-A6D5-822D195E255A}" dt="2020-06-14T21:14:48.856" v="3063" actId="29295"/>
          <ac:picMkLst>
            <pc:docMk/>
            <pc:sldMk cId="2630906619" sldId="267"/>
            <ac:picMk id="60" creationId="{26E62663-1CB9-4630-8424-29686985A5E6}"/>
          </ac:picMkLst>
        </pc:picChg>
        <pc:picChg chg="add mod">
          <ac:chgData name="Kevin Hsieh" userId="83d4ddc4-e1a5-404f-9a64-caf26c3e8972" providerId="ADAL" clId="{FC0FBDB7-28B7-44A0-A6D5-822D195E255A}" dt="2020-06-14T21:14:31.645" v="3059" actId="29295"/>
          <ac:picMkLst>
            <pc:docMk/>
            <pc:sldMk cId="2630906619" sldId="267"/>
            <ac:picMk id="62" creationId="{32D16A58-5F84-4BF1-8011-DC58F06AA131}"/>
          </ac:picMkLst>
        </pc:picChg>
        <pc:picChg chg="add del mod">
          <ac:chgData name="Kevin Hsieh" userId="83d4ddc4-e1a5-404f-9a64-caf26c3e8972" providerId="ADAL" clId="{FC0FBDB7-28B7-44A0-A6D5-822D195E255A}" dt="2020-06-14T21:11:01.048" v="3016" actId="478"/>
          <ac:picMkLst>
            <pc:docMk/>
            <pc:sldMk cId="2630906619" sldId="267"/>
            <ac:picMk id="64" creationId="{FD0C3472-3D8D-4A4E-8D4C-97D45F51E967}"/>
          </ac:picMkLst>
        </pc:picChg>
        <pc:picChg chg="add mod">
          <ac:chgData name="Kevin Hsieh" userId="83d4ddc4-e1a5-404f-9a64-caf26c3e8972" providerId="ADAL" clId="{FC0FBDB7-28B7-44A0-A6D5-822D195E255A}" dt="2020-06-14T21:14:01.712" v="3051" actId="29295"/>
          <ac:picMkLst>
            <pc:docMk/>
            <pc:sldMk cId="2630906619" sldId="267"/>
            <ac:picMk id="65" creationId="{ED775A38-AAC6-4BE0-BA78-A8D2CAAAE44D}"/>
          </ac:picMkLst>
        </pc:picChg>
        <pc:picChg chg="add mod">
          <ac:chgData name="Kevin Hsieh" userId="83d4ddc4-e1a5-404f-9a64-caf26c3e8972" providerId="ADAL" clId="{FC0FBDB7-28B7-44A0-A6D5-822D195E255A}" dt="2020-06-14T21:13:47.529" v="3049" actId="29295"/>
          <ac:picMkLst>
            <pc:docMk/>
            <pc:sldMk cId="2630906619" sldId="267"/>
            <ac:picMk id="67" creationId="{20D3E65A-0C37-4215-9227-8A50D3C4826C}"/>
          </ac:picMkLst>
        </pc:picChg>
        <pc:picChg chg="add mod">
          <ac:chgData name="Kevin Hsieh" userId="83d4ddc4-e1a5-404f-9a64-caf26c3e8972" providerId="ADAL" clId="{FC0FBDB7-28B7-44A0-A6D5-822D195E255A}" dt="2020-06-14T21:13:59.109" v="3050" actId="29295"/>
          <ac:picMkLst>
            <pc:docMk/>
            <pc:sldMk cId="2630906619" sldId="267"/>
            <ac:picMk id="70" creationId="{51B320ED-1E17-4A48-9CEB-EB58C093A2D9}"/>
          </ac:picMkLst>
        </pc:picChg>
        <pc:picChg chg="add mod">
          <ac:chgData name="Kevin Hsieh" userId="83d4ddc4-e1a5-404f-9a64-caf26c3e8972" providerId="ADAL" clId="{FC0FBDB7-28B7-44A0-A6D5-822D195E255A}" dt="2020-06-14T21:13:05.184" v="3046" actId="571"/>
          <ac:picMkLst>
            <pc:docMk/>
            <pc:sldMk cId="2630906619" sldId="267"/>
            <ac:picMk id="72" creationId="{B3273378-3483-4FFB-86FD-08F04AB4A358}"/>
          </ac:picMkLst>
        </pc:picChg>
        <pc:picChg chg="add mod">
          <ac:chgData name="Kevin Hsieh" userId="83d4ddc4-e1a5-404f-9a64-caf26c3e8972" providerId="ADAL" clId="{FC0FBDB7-28B7-44A0-A6D5-822D195E255A}" dt="2020-06-14T21:13:05.184" v="3046" actId="571"/>
          <ac:picMkLst>
            <pc:docMk/>
            <pc:sldMk cId="2630906619" sldId="267"/>
            <ac:picMk id="73" creationId="{EBB47434-53A1-4B34-ABE4-D46240C401F4}"/>
          </ac:picMkLst>
        </pc:picChg>
        <pc:picChg chg="add mod">
          <ac:chgData name="Kevin Hsieh" userId="83d4ddc4-e1a5-404f-9a64-caf26c3e8972" providerId="ADAL" clId="{FC0FBDB7-28B7-44A0-A6D5-822D195E255A}" dt="2020-06-14T21:13:05.184" v="3046" actId="571"/>
          <ac:picMkLst>
            <pc:docMk/>
            <pc:sldMk cId="2630906619" sldId="267"/>
            <ac:picMk id="74" creationId="{2D630280-E929-4273-9DE4-FC8A12B0C19D}"/>
          </ac:picMkLst>
        </pc:picChg>
        <pc:picChg chg="add mod">
          <ac:chgData name="Kevin Hsieh" userId="83d4ddc4-e1a5-404f-9a64-caf26c3e8972" providerId="ADAL" clId="{FC0FBDB7-28B7-44A0-A6D5-822D195E255A}" dt="2020-06-14T21:13:05.184" v="3046" actId="571"/>
          <ac:picMkLst>
            <pc:docMk/>
            <pc:sldMk cId="2630906619" sldId="267"/>
            <ac:picMk id="75" creationId="{B54C86E2-E4E0-472B-BE46-AC1274FCCD41}"/>
          </ac:picMkLst>
        </pc:picChg>
        <pc:picChg chg="add mod">
          <ac:chgData name="Kevin Hsieh" userId="83d4ddc4-e1a5-404f-9a64-caf26c3e8972" providerId="ADAL" clId="{FC0FBDB7-28B7-44A0-A6D5-822D195E255A}" dt="2020-06-14T21:13:05.184" v="3046" actId="571"/>
          <ac:picMkLst>
            <pc:docMk/>
            <pc:sldMk cId="2630906619" sldId="267"/>
            <ac:picMk id="76" creationId="{145EB5EC-F100-45DB-B5D3-99F448B6DBD5}"/>
          </ac:picMkLst>
        </pc:picChg>
        <pc:picChg chg="add mod">
          <ac:chgData name="Kevin Hsieh" userId="83d4ddc4-e1a5-404f-9a64-caf26c3e8972" providerId="ADAL" clId="{FC0FBDB7-28B7-44A0-A6D5-822D195E255A}" dt="2020-06-14T21:13:05.184" v="3046" actId="571"/>
          <ac:picMkLst>
            <pc:docMk/>
            <pc:sldMk cId="2630906619" sldId="267"/>
            <ac:picMk id="77" creationId="{67647E67-5FF5-4E96-823B-AAA62A01AD00}"/>
          </ac:picMkLst>
        </pc:picChg>
        <pc:picChg chg="add mod">
          <ac:chgData name="Kevin Hsieh" userId="83d4ddc4-e1a5-404f-9a64-caf26c3e8972" providerId="ADAL" clId="{FC0FBDB7-28B7-44A0-A6D5-822D195E255A}" dt="2020-06-14T21:13:05.184" v="3046" actId="571"/>
          <ac:picMkLst>
            <pc:docMk/>
            <pc:sldMk cId="2630906619" sldId="267"/>
            <ac:picMk id="78" creationId="{421F6A8C-0515-4CCC-8BD8-E07ADA9D6307}"/>
          </ac:picMkLst>
        </pc:picChg>
        <pc:picChg chg="add mod">
          <ac:chgData name="Kevin Hsieh" userId="83d4ddc4-e1a5-404f-9a64-caf26c3e8972" providerId="ADAL" clId="{FC0FBDB7-28B7-44A0-A6D5-822D195E255A}" dt="2020-06-14T21:13:05.184" v="3046" actId="571"/>
          <ac:picMkLst>
            <pc:docMk/>
            <pc:sldMk cId="2630906619" sldId="267"/>
            <ac:picMk id="79" creationId="{6DAFB075-AC7A-4F67-A343-5C5D60AAD459}"/>
          </ac:picMkLst>
        </pc:picChg>
        <pc:picChg chg="add mod">
          <ac:chgData name="Kevin Hsieh" userId="83d4ddc4-e1a5-404f-9a64-caf26c3e8972" providerId="ADAL" clId="{FC0FBDB7-28B7-44A0-A6D5-822D195E255A}" dt="2020-06-14T21:13:05.184" v="3046" actId="571"/>
          <ac:picMkLst>
            <pc:docMk/>
            <pc:sldMk cId="2630906619" sldId="267"/>
            <ac:picMk id="80" creationId="{E8C4CAFF-A073-45FF-B758-9D6C942900D6}"/>
          </ac:picMkLst>
        </pc:picChg>
        <pc:picChg chg="add mod">
          <ac:chgData name="Kevin Hsieh" userId="83d4ddc4-e1a5-404f-9a64-caf26c3e8972" providerId="ADAL" clId="{FC0FBDB7-28B7-44A0-A6D5-822D195E255A}" dt="2020-06-14T21:13:05.184" v="3046" actId="571"/>
          <ac:picMkLst>
            <pc:docMk/>
            <pc:sldMk cId="2630906619" sldId="267"/>
            <ac:picMk id="81" creationId="{D815182B-7FB0-4FE1-BAD3-7B0852E45E3E}"/>
          </ac:picMkLst>
        </pc:picChg>
        <pc:picChg chg="add mod">
          <ac:chgData name="Kevin Hsieh" userId="83d4ddc4-e1a5-404f-9a64-caf26c3e8972" providerId="ADAL" clId="{FC0FBDB7-28B7-44A0-A6D5-822D195E255A}" dt="2020-06-14T21:13:05.184" v="3046" actId="571"/>
          <ac:picMkLst>
            <pc:docMk/>
            <pc:sldMk cId="2630906619" sldId="267"/>
            <ac:picMk id="82" creationId="{9B6BA8A2-BBF9-47D5-B793-014CB1F09894}"/>
          </ac:picMkLst>
        </pc:picChg>
        <pc:picChg chg="add mod">
          <ac:chgData name="Kevin Hsieh" userId="83d4ddc4-e1a5-404f-9a64-caf26c3e8972" providerId="ADAL" clId="{FC0FBDB7-28B7-44A0-A6D5-822D195E255A}" dt="2020-06-14T21:13:05.184" v="3046" actId="571"/>
          <ac:picMkLst>
            <pc:docMk/>
            <pc:sldMk cId="2630906619" sldId="267"/>
            <ac:picMk id="83" creationId="{7654F12C-EAB0-495E-A07A-95F5CF8CD670}"/>
          </ac:picMkLst>
        </pc:picChg>
        <pc:picChg chg="add mod">
          <ac:chgData name="Kevin Hsieh" userId="83d4ddc4-e1a5-404f-9a64-caf26c3e8972" providerId="ADAL" clId="{FC0FBDB7-28B7-44A0-A6D5-822D195E255A}" dt="2020-06-14T21:13:05.184" v="3046" actId="571"/>
          <ac:picMkLst>
            <pc:docMk/>
            <pc:sldMk cId="2630906619" sldId="267"/>
            <ac:picMk id="84" creationId="{8C517300-51DB-4423-B438-4FEF4B588644}"/>
          </ac:picMkLst>
        </pc:picChg>
        <pc:picChg chg="add mod">
          <ac:chgData name="Kevin Hsieh" userId="83d4ddc4-e1a5-404f-9a64-caf26c3e8972" providerId="ADAL" clId="{FC0FBDB7-28B7-44A0-A6D5-822D195E255A}" dt="2020-06-14T21:13:05.184" v="3046" actId="571"/>
          <ac:picMkLst>
            <pc:docMk/>
            <pc:sldMk cId="2630906619" sldId="267"/>
            <ac:picMk id="85" creationId="{74025731-AE40-43C2-995A-0BE805A57A3D}"/>
          </ac:picMkLst>
        </pc:picChg>
      </pc:sldChg>
      <pc:sldChg chg="addSp delSp modSp new mod modTransition modAnim">
        <pc:chgData name="Kevin Hsieh" userId="83d4ddc4-e1a5-404f-9a64-caf26c3e8972" providerId="ADAL" clId="{FC0FBDB7-28B7-44A0-A6D5-822D195E255A}" dt="2020-06-19T21:17:39.879" v="7368"/>
        <pc:sldMkLst>
          <pc:docMk/>
          <pc:sldMk cId="1448983254" sldId="268"/>
        </pc:sldMkLst>
        <pc:spChg chg="mod">
          <ac:chgData name="Kevin Hsieh" userId="83d4ddc4-e1a5-404f-9a64-caf26c3e8972" providerId="ADAL" clId="{FC0FBDB7-28B7-44A0-A6D5-822D195E255A}" dt="2020-06-14T22:41:44.396" v="3219" actId="20577"/>
          <ac:spMkLst>
            <pc:docMk/>
            <pc:sldMk cId="1448983254" sldId="268"/>
            <ac:spMk id="2" creationId="{A5E3F2E6-687A-4863-9268-08083E2D141E}"/>
          </ac:spMkLst>
        </pc:spChg>
        <pc:spChg chg="del">
          <ac:chgData name="Kevin Hsieh" userId="83d4ddc4-e1a5-404f-9a64-caf26c3e8972" providerId="ADAL" clId="{FC0FBDB7-28B7-44A0-A6D5-822D195E255A}" dt="2020-06-14T22:41:47.727" v="3220" actId="478"/>
          <ac:spMkLst>
            <pc:docMk/>
            <pc:sldMk cId="1448983254" sldId="268"/>
            <ac:spMk id="3" creationId="{23D0623A-34B4-4358-B004-E99141E58B25}"/>
          </ac:spMkLst>
        </pc:spChg>
        <pc:spChg chg="add mod">
          <ac:chgData name="Kevin Hsieh" userId="83d4ddc4-e1a5-404f-9a64-caf26c3e8972" providerId="ADAL" clId="{FC0FBDB7-28B7-44A0-A6D5-822D195E255A}" dt="2020-06-14T22:48:47.161" v="3436" actId="1076"/>
          <ac:spMkLst>
            <pc:docMk/>
            <pc:sldMk cId="1448983254" sldId="268"/>
            <ac:spMk id="8" creationId="{C2CBC79D-2FC5-4638-91C5-96461000F881}"/>
          </ac:spMkLst>
        </pc:spChg>
        <pc:spChg chg="add mod">
          <ac:chgData name="Kevin Hsieh" userId="83d4ddc4-e1a5-404f-9a64-caf26c3e8972" providerId="ADAL" clId="{FC0FBDB7-28B7-44A0-A6D5-822D195E255A}" dt="2020-06-14T22:46:55.856" v="3429" actId="20577"/>
          <ac:spMkLst>
            <pc:docMk/>
            <pc:sldMk cId="1448983254" sldId="268"/>
            <ac:spMk id="9" creationId="{1452F108-F0E0-42EC-A7A1-E5E5A2427A1E}"/>
          </ac:spMkLst>
        </pc:spChg>
        <pc:spChg chg="add mod">
          <ac:chgData name="Kevin Hsieh" userId="83d4ddc4-e1a5-404f-9a64-caf26c3e8972" providerId="ADAL" clId="{FC0FBDB7-28B7-44A0-A6D5-822D195E255A}" dt="2020-06-19T18:48:41.302" v="7266" actId="14100"/>
          <ac:spMkLst>
            <pc:docMk/>
            <pc:sldMk cId="1448983254" sldId="268"/>
            <ac:spMk id="10" creationId="{C9513FE9-8E54-40EE-94ED-F055407558DE}"/>
          </ac:spMkLst>
        </pc:spChg>
        <pc:spChg chg="add mod">
          <ac:chgData name="Kevin Hsieh" userId="83d4ddc4-e1a5-404f-9a64-caf26c3e8972" providerId="ADAL" clId="{FC0FBDB7-28B7-44A0-A6D5-822D195E255A}" dt="2020-06-19T18:51:38.958" v="7281" actId="1076"/>
          <ac:spMkLst>
            <pc:docMk/>
            <pc:sldMk cId="1448983254" sldId="268"/>
            <ac:spMk id="11" creationId="{935DF077-D568-4CCF-9868-C075E5B05E2D}"/>
          </ac:spMkLst>
        </pc:spChg>
        <pc:graphicFrameChg chg="add mod">
          <ac:chgData name="Kevin Hsieh" userId="83d4ddc4-e1a5-404f-9a64-caf26c3e8972" providerId="ADAL" clId="{FC0FBDB7-28B7-44A0-A6D5-822D195E255A}" dt="2020-06-14T22:44:44.678" v="3249"/>
          <ac:graphicFrameMkLst>
            <pc:docMk/>
            <pc:sldMk cId="1448983254" sldId="268"/>
            <ac:graphicFrameMk id="7" creationId="{BC1EA3BA-B1A6-4028-B8BD-3D3EF75DB2D9}"/>
          </ac:graphicFrameMkLst>
        </pc:graphicFrameChg>
      </pc:sldChg>
      <pc:sldChg chg="addSp delSp modSp add mod modTransition modAnim">
        <pc:chgData name="Kevin Hsieh" userId="83d4ddc4-e1a5-404f-9a64-caf26c3e8972" providerId="ADAL" clId="{FC0FBDB7-28B7-44A0-A6D5-822D195E255A}" dt="2020-06-19T21:17:39.879" v="7368"/>
        <pc:sldMkLst>
          <pc:docMk/>
          <pc:sldMk cId="2088690885" sldId="269"/>
        </pc:sldMkLst>
        <pc:spChg chg="mod">
          <ac:chgData name="Kevin Hsieh" userId="83d4ddc4-e1a5-404f-9a64-caf26c3e8972" providerId="ADAL" clId="{FC0FBDB7-28B7-44A0-A6D5-822D195E255A}" dt="2020-06-14T22:49:43.890" v="3446"/>
          <ac:spMkLst>
            <pc:docMk/>
            <pc:sldMk cId="2088690885" sldId="269"/>
            <ac:spMk id="5" creationId="{E5443C98-4CBD-467F-8A24-4E1E26D80BF7}"/>
          </ac:spMkLst>
        </pc:spChg>
        <pc:picChg chg="add mod">
          <ac:chgData name="Kevin Hsieh" userId="83d4ddc4-e1a5-404f-9a64-caf26c3e8972" providerId="ADAL" clId="{FC0FBDB7-28B7-44A0-A6D5-822D195E255A}" dt="2020-06-14T22:49:26.697" v="3443" actId="1076"/>
          <ac:picMkLst>
            <pc:docMk/>
            <pc:sldMk cId="2088690885" sldId="269"/>
            <ac:picMk id="6" creationId="{143A3F9F-E9DA-4655-A71B-5E9D90E97431}"/>
          </ac:picMkLst>
        </pc:picChg>
        <pc:picChg chg="del">
          <ac:chgData name="Kevin Hsieh" userId="83d4ddc4-e1a5-404f-9a64-caf26c3e8972" providerId="ADAL" clId="{FC0FBDB7-28B7-44A0-A6D5-822D195E255A}" dt="2020-06-14T22:49:17.635" v="3438" actId="478"/>
          <ac:picMkLst>
            <pc:docMk/>
            <pc:sldMk cId="2088690885" sldId="269"/>
            <ac:picMk id="7" creationId="{7907DD7B-A2C2-415F-92AD-5607E3B3922A}"/>
          </ac:picMkLst>
        </pc:picChg>
      </pc:sldChg>
      <pc:sldChg chg="addSp delSp modSp new mod modTransition modClrScheme modAnim chgLayout">
        <pc:chgData name="Kevin Hsieh" userId="83d4ddc4-e1a5-404f-9a64-caf26c3e8972" providerId="ADAL" clId="{FC0FBDB7-28B7-44A0-A6D5-822D195E255A}" dt="2020-06-19T21:17:39.879" v="7368"/>
        <pc:sldMkLst>
          <pc:docMk/>
          <pc:sldMk cId="119645014" sldId="270"/>
        </pc:sldMkLst>
        <pc:spChg chg="del mod ord">
          <ac:chgData name="Kevin Hsieh" userId="83d4ddc4-e1a5-404f-9a64-caf26c3e8972" providerId="ADAL" clId="{FC0FBDB7-28B7-44A0-A6D5-822D195E255A}" dt="2020-06-15T00:59:56.780" v="3470" actId="700"/>
          <ac:spMkLst>
            <pc:docMk/>
            <pc:sldMk cId="119645014" sldId="270"/>
            <ac:spMk id="2" creationId="{0F506049-4ADD-4160-A47B-296F84F98548}"/>
          </ac:spMkLst>
        </pc:spChg>
        <pc:spChg chg="del mod ord">
          <ac:chgData name="Kevin Hsieh" userId="83d4ddc4-e1a5-404f-9a64-caf26c3e8972" providerId="ADAL" clId="{FC0FBDB7-28B7-44A0-A6D5-822D195E255A}" dt="2020-06-15T00:59:56.780" v="3470" actId="700"/>
          <ac:spMkLst>
            <pc:docMk/>
            <pc:sldMk cId="119645014" sldId="270"/>
            <ac:spMk id="3" creationId="{9F7E0F40-510D-422F-BED1-32EBA7E86718}"/>
          </ac:spMkLst>
        </pc:spChg>
        <pc:spChg chg="add mod ord">
          <ac:chgData name="Kevin Hsieh" userId="83d4ddc4-e1a5-404f-9a64-caf26c3e8972" providerId="ADAL" clId="{FC0FBDB7-28B7-44A0-A6D5-822D195E255A}" dt="2020-06-16T00:41:57.326" v="3837"/>
          <ac:spMkLst>
            <pc:docMk/>
            <pc:sldMk cId="119645014" sldId="270"/>
            <ac:spMk id="4" creationId="{AAD72556-04CC-4D0D-A7B8-89C89878DE0F}"/>
          </ac:spMkLst>
        </pc:spChg>
        <pc:spChg chg="add del mod ord">
          <ac:chgData name="Kevin Hsieh" userId="83d4ddc4-e1a5-404f-9a64-caf26c3e8972" providerId="ADAL" clId="{FC0FBDB7-28B7-44A0-A6D5-822D195E255A}" dt="2020-06-16T00:42:00.808" v="3838" actId="478"/>
          <ac:spMkLst>
            <pc:docMk/>
            <pc:sldMk cId="119645014" sldId="270"/>
            <ac:spMk id="5" creationId="{69123251-9264-408B-91A1-FBCE01265DD3}"/>
          </ac:spMkLst>
        </pc:spChg>
        <pc:spChg chg="add mod">
          <ac:chgData name="Kevin Hsieh" userId="83d4ddc4-e1a5-404f-9a64-caf26c3e8972" providerId="ADAL" clId="{FC0FBDB7-28B7-44A0-A6D5-822D195E255A}" dt="2020-06-16T00:53:32.875" v="3861" actId="14100"/>
          <ac:spMkLst>
            <pc:docMk/>
            <pc:sldMk cId="119645014" sldId="270"/>
            <ac:spMk id="8" creationId="{CA775243-FDF0-4216-9E65-0C511ADEB933}"/>
          </ac:spMkLst>
        </pc:spChg>
        <pc:spChg chg="add mod">
          <ac:chgData name="Kevin Hsieh" userId="83d4ddc4-e1a5-404f-9a64-caf26c3e8972" providerId="ADAL" clId="{FC0FBDB7-28B7-44A0-A6D5-822D195E255A}" dt="2020-06-16T00:53:39.565" v="3863" actId="1076"/>
          <ac:spMkLst>
            <pc:docMk/>
            <pc:sldMk cId="119645014" sldId="270"/>
            <ac:spMk id="9" creationId="{3E233C74-F07B-4460-9A6E-008D47553295}"/>
          </ac:spMkLst>
        </pc:spChg>
        <pc:spChg chg="add mod">
          <ac:chgData name="Kevin Hsieh" userId="83d4ddc4-e1a5-404f-9a64-caf26c3e8972" providerId="ADAL" clId="{FC0FBDB7-28B7-44A0-A6D5-822D195E255A}" dt="2020-06-16T00:53:51.952" v="3865" actId="1076"/>
          <ac:spMkLst>
            <pc:docMk/>
            <pc:sldMk cId="119645014" sldId="270"/>
            <ac:spMk id="10" creationId="{40094424-965A-43B2-83CC-804108D052D5}"/>
          </ac:spMkLst>
        </pc:spChg>
        <pc:spChg chg="add mod">
          <ac:chgData name="Kevin Hsieh" userId="83d4ddc4-e1a5-404f-9a64-caf26c3e8972" providerId="ADAL" clId="{FC0FBDB7-28B7-44A0-A6D5-822D195E255A}" dt="2020-06-16T01:33:28.046" v="4075" actId="1076"/>
          <ac:spMkLst>
            <pc:docMk/>
            <pc:sldMk cId="119645014" sldId="270"/>
            <ac:spMk id="12" creationId="{4A93CE7E-8B00-43E7-9BE8-B5FDF769F9D2}"/>
          </ac:spMkLst>
        </pc:spChg>
        <pc:spChg chg="add mod">
          <ac:chgData name="Kevin Hsieh" userId="83d4ddc4-e1a5-404f-9a64-caf26c3e8972" providerId="ADAL" clId="{FC0FBDB7-28B7-44A0-A6D5-822D195E255A}" dt="2020-06-16T01:48:26.673" v="4289" actId="1076"/>
          <ac:spMkLst>
            <pc:docMk/>
            <pc:sldMk cId="119645014" sldId="270"/>
            <ac:spMk id="13" creationId="{52F1D48E-3D0D-4185-9057-12C36AE29AC2}"/>
          </ac:spMkLst>
        </pc:spChg>
        <pc:spChg chg="add mod">
          <ac:chgData name="Kevin Hsieh" userId="83d4ddc4-e1a5-404f-9a64-caf26c3e8972" providerId="ADAL" clId="{FC0FBDB7-28B7-44A0-A6D5-822D195E255A}" dt="2020-06-16T02:01:58.224" v="4294" actId="1076"/>
          <ac:spMkLst>
            <pc:docMk/>
            <pc:sldMk cId="119645014" sldId="270"/>
            <ac:spMk id="18" creationId="{F1AE2AA9-2747-439A-9233-F7C4AE9E7759}"/>
          </ac:spMkLst>
        </pc:spChg>
        <pc:spChg chg="add mod">
          <ac:chgData name="Kevin Hsieh" userId="83d4ddc4-e1a5-404f-9a64-caf26c3e8972" providerId="ADAL" clId="{FC0FBDB7-28B7-44A0-A6D5-822D195E255A}" dt="2020-06-16T01:49:43.391" v="4293" actId="207"/>
          <ac:spMkLst>
            <pc:docMk/>
            <pc:sldMk cId="119645014" sldId="270"/>
            <ac:spMk id="19" creationId="{35445B1B-0B50-4267-899C-127773D0E5A8}"/>
          </ac:spMkLst>
        </pc:spChg>
        <pc:spChg chg="add mod">
          <ac:chgData name="Kevin Hsieh" userId="83d4ddc4-e1a5-404f-9a64-caf26c3e8972" providerId="ADAL" clId="{FC0FBDB7-28B7-44A0-A6D5-822D195E255A}" dt="2020-06-16T01:35:05.565" v="4083" actId="14100"/>
          <ac:spMkLst>
            <pc:docMk/>
            <pc:sldMk cId="119645014" sldId="270"/>
            <ac:spMk id="21" creationId="{BD856678-AE6A-4DA3-93F8-DAB1515CE031}"/>
          </ac:spMkLst>
        </pc:spChg>
        <pc:spChg chg="add mod">
          <ac:chgData name="Kevin Hsieh" userId="83d4ddc4-e1a5-404f-9a64-caf26c3e8972" providerId="ADAL" clId="{FC0FBDB7-28B7-44A0-A6D5-822D195E255A}" dt="2020-06-16T01:43:41.424" v="4212" actId="14100"/>
          <ac:spMkLst>
            <pc:docMk/>
            <pc:sldMk cId="119645014" sldId="270"/>
            <ac:spMk id="22" creationId="{4C38AF0A-B276-4173-90F1-2DDA3A5BFED9}"/>
          </ac:spMkLst>
        </pc:spChg>
        <pc:spChg chg="add mod">
          <ac:chgData name="Kevin Hsieh" userId="83d4ddc4-e1a5-404f-9a64-caf26c3e8972" providerId="ADAL" clId="{FC0FBDB7-28B7-44A0-A6D5-822D195E255A}" dt="2020-06-16T06:55:35.070" v="4364" actId="14100"/>
          <ac:spMkLst>
            <pc:docMk/>
            <pc:sldMk cId="119645014" sldId="270"/>
            <ac:spMk id="23" creationId="{9EE46D19-DBCC-4160-A25B-13ACD83F67A2}"/>
          </ac:spMkLst>
        </pc:spChg>
        <pc:spChg chg="add mod">
          <ac:chgData name="Kevin Hsieh" userId="83d4ddc4-e1a5-404f-9a64-caf26c3e8972" providerId="ADAL" clId="{FC0FBDB7-28B7-44A0-A6D5-822D195E255A}" dt="2020-06-16T01:34:58.476" v="4081" actId="14100"/>
          <ac:spMkLst>
            <pc:docMk/>
            <pc:sldMk cId="119645014" sldId="270"/>
            <ac:spMk id="25" creationId="{C0CCF8B5-6DD5-4C64-9E07-72B4DEF7C0C8}"/>
          </ac:spMkLst>
        </pc:spChg>
        <pc:spChg chg="add mod">
          <ac:chgData name="Kevin Hsieh" userId="83d4ddc4-e1a5-404f-9a64-caf26c3e8972" providerId="ADAL" clId="{FC0FBDB7-28B7-44A0-A6D5-822D195E255A}" dt="2020-06-16T01:47:33.184" v="4283" actId="1076"/>
          <ac:spMkLst>
            <pc:docMk/>
            <pc:sldMk cId="119645014" sldId="270"/>
            <ac:spMk id="26" creationId="{5CA4D620-BA8A-4B03-A306-3B90080863FC}"/>
          </ac:spMkLst>
        </pc:spChg>
        <pc:spChg chg="add mod">
          <ac:chgData name="Kevin Hsieh" userId="83d4ddc4-e1a5-404f-9a64-caf26c3e8972" providerId="ADAL" clId="{FC0FBDB7-28B7-44A0-A6D5-822D195E255A}" dt="2020-06-16T01:47:42.537" v="4284" actId="1076"/>
          <ac:spMkLst>
            <pc:docMk/>
            <pc:sldMk cId="119645014" sldId="270"/>
            <ac:spMk id="27" creationId="{541835BE-84A5-4A40-81B8-7F91F52E7838}"/>
          </ac:spMkLst>
        </pc:spChg>
        <pc:spChg chg="add mod">
          <ac:chgData name="Kevin Hsieh" userId="83d4ddc4-e1a5-404f-9a64-caf26c3e8972" providerId="ADAL" clId="{FC0FBDB7-28B7-44A0-A6D5-822D195E255A}" dt="2020-06-16T01:20:09.968" v="4031" actId="14100"/>
          <ac:spMkLst>
            <pc:docMk/>
            <pc:sldMk cId="119645014" sldId="270"/>
            <ac:spMk id="28" creationId="{EF9889DC-8B42-4149-AE11-65DA547BA0B8}"/>
          </ac:spMkLst>
        </pc:spChg>
        <pc:spChg chg="add mod">
          <ac:chgData name="Kevin Hsieh" userId="83d4ddc4-e1a5-404f-9a64-caf26c3e8972" providerId="ADAL" clId="{FC0FBDB7-28B7-44A0-A6D5-822D195E255A}" dt="2020-06-16T01:20:23.861" v="4035" actId="14100"/>
          <ac:spMkLst>
            <pc:docMk/>
            <pc:sldMk cId="119645014" sldId="270"/>
            <ac:spMk id="29" creationId="{642F1FBE-69D1-4262-94DF-9B90CC66B71A}"/>
          </ac:spMkLst>
        </pc:spChg>
        <pc:spChg chg="add mod">
          <ac:chgData name="Kevin Hsieh" userId="83d4ddc4-e1a5-404f-9a64-caf26c3e8972" providerId="ADAL" clId="{FC0FBDB7-28B7-44A0-A6D5-822D195E255A}" dt="2020-06-16T06:54:57.135" v="4358" actId="1076"/>
          <ac:spMkLst>
            <pc:docMk/>
            <pc:sldMk cId="119645014" sldId="270"/>
            <ac:spMk id="30" creationId="{2F6EF78D-1A66-485E-9C77-3084604C937A}"/>
          </ac:spMkLst>
        </pc:spChg>
        <pc:spChg chg="add mod">
          <ac:chgData name="Kevin Hsieh" userId="83d4ddc4-e1a5-404f-9a64-caf26c3e8972" providerId="ADAL" clId="{FC0FBDB7-28B7-44A0-A6D5-822D195E255A}" dt="2020-06-16T06:55:28.950" v="4363" actId="14100"/>
          <ac:spMkLst>
            <pc:docMk/>
            <pc:sldMk cId="119645014" sldId="270"/>
            <ac:spMk id="31" creationId="{808C02D9-21A7-4E9E-92EE-4F4103510361}"/>
          </ac:spMkLst>
        </pc:spChg>
        <pc:graphicFrameChg chg="add mod">
          <ac:chgData name="Kevin Hsieh" userId="83d4ddc4-e1a5-404f-9a64-caf26c3e8972" providerId="ADAL" clId="{FC0FBDB7-28B7-44A0-A6D5-822D195E255A}" dt="2020-06-16T06:54:52.955" v="4357" actId="1076"/>
          <ac:graphicFrameMkLst>
            <pc:docMk/>
            <pc:sldMk cId="119645014" sldId="270"/>
            <ac:graphicFrameMk id="2" creationId="{EE1BAC98-6632-4A89-BADE-3D13082CA70B}"/>
          </ac:graphicFrameMkLst>
        </pc:graphicFrameChg>
        <pc:graphicFrameChg chg="add mod">
          <ac:chgData name="Kevin Hsieh" userId="83d4ddc4-e1a5-404f-9a64-caf26c3e8972" providerId="ADAL" clId="{FC0FBDB7-28B7-44A0-A6D5-822D195E255A}" dt="2020-06-16T01:48:30.234" v="4290" actId="14100"/>
          <ac:graphicFrameMkLst>
            <pc:docMk/>
            <pc:sldMk cId="119645014" sldId="270"/>
            <ac:graphicFrameMk id="3" creationId="{BA931ED6-0BD6-46B4-9FE8-EDC2B4E85CDC}"/>
          </ac:graphicFrameMkLst>
        </pc:graphicFrameChg>
        <pc:graphicFrameChg chg="add del mod">
          <ac:chgData name="Kevin Hsieh" userId="83d4ddc4-e1a5-404f-9a64-caf26c3e8972" providerId="ADAL" clId="{FC0FBDB7-28B7-44A0-A6D5-822D195E255A}" dt="2020-06-16T01:14:23.152" v="3898" actId="22"/>
          <ac:graphicFrameMkLst>
            <pc:docMk/>
            <pc:sldMk cId="119645014" sldId="270"/>
            <ac:graphicFrameMk id="5" creationId="{C90D9C61-3AF0-4E0A-8419-F73E268D2A45}"/>
          </ac:graphicFrameMkLst>
        </pc:graphicFrameChg>
        <pc:graphicFrameChg chg="add del mod">
          <ac:chgData name="Kevin Hsieh" userId="83d4ddc4-e1a5-404f-9a64-caf26c3e8972" providerId="ADAL" clId="{FC0FBDB7-28B7-44A0-A6D5-822D195E255A}" dt="2020-06-16T01:14:55.761" v="3903" actId="22"/>
          <ac:graphicFrameMkLst>
            <pc:docMk/>
            <pc:sldMk cId="119645014" sldId="270"/>
            <ac:graphicFrameMk id="6" creationId="{CB1B22E3-78FF-44B3-B9D5-1F22006302DC}"/>
          </ac:graphicFrameMkLst>
        </pc:graphicFrameChg>
        <pc:graphicFrameChg chg="add mod">
          <ac:chgData name="Kevin Hsieh" userId="83d4ddc4-e1a5-404f-9a64-caf26c3e8972" providerId="ADAL" clId="{FC0FBDB7-28B7-44A0-A6D5-822D195E255A}" dt="2020-06-16T01:16:20.844" v="3934" actId="1076"/>
          <ac:graphicFrameMkLst>
            <pc:docMk/>
            <pc:sldMk cId="119645014" sldId="270"/>
            <ac:graphicFrameMk id="20" creationId="{528C76FC-80C0-4031-9475-7DFA3F1F945E}"/>
          </ac:graphicFrameMkLst>
        </pc:graphicFrameChg>
        <pc:graphicFrameChg chg="add mod">
          <ac:chgData name="Kevin Hsieh" userId="83d4ddc4-e1a5-404f-9a64-caf26c3e8972" providerId="ADAL" clId="{FC0FBDB7-28B7-44A0-A6D5-822D195E255A}" dt="2020-06-16T01:18:26.436" v="3941" actId="1076"/>
          <ac:graphicFrameMkLst>
            <pc:docMk/>
            <pc:sldMk cId="119645014" sldId="270"/>
            <ac:graphicFrameMk id="24" creationId="{F609CCF6-A6BA-456C-B302-441D4D1ED193}"/>
          </ac:graphicFrameMkLst>
        </pc:graphicFrameChg>
      </pc:sldChg>
      <pc:sldChg chg="addSp delSp modSp add del mod delAnim modAnim">
        <pc:chgData name="Kevin Hsieh" userId="83d4ddc4-e1a5-404f-9a64-caf26c3e8972" providerId="ADAL" clId="{FC0FBDB7-28B7-44A0-A6D5-822D195E255A}" dt="2020-06-15T01:11:05.363" v="3656" actId="47"/>
        <pc:sldMkLst>
          <pc:docMk/>
          <pc:sldMk cId="1353196828" sldId="382"/>
        </pc:sldMkLst>
        <pc:spChg chg="mod">
          <ac:chgData name="Kevin Hsieh" userId="83d4ddc4-e1a5-404f-9a64-caf26c3e8972" providerId="ADAL" clId="{FC0FBDB7-28B7-44A0-A6D5-822D195E255A}" dt="2020-06-15T01:03:36.742" v="3500" actId="20577"/>
          <ac:spMkLst>
            <pc:docMk/>
            <pc:sldMk cId="1353196828" sldId="382"/>
            <ac:spMk id="11" creationId="{2C8CF0B1-19DE-2044-9BAB-F134E5121E22}"/>
          </ac:spMkLst>
        </pc:spChg>
        <pc:spChg chg="mod">
          <ac:chgData name="Kevin Hsieh" userId="83d4ddc4-e1a5-404f-9a64-caf26c3e8972" providerId="ADAL" clId="{FC0FBDB7-28B7-44A0-A6D5-822D195E255A}" dt="2020-06-15T01:02:30.506" v="3484" actId="20577"/>
          <ac:spMkLst>
            <pc:docMk/>
            <pc:sldMk cId="1353196828" sldId="382"/>
            <ac:spMk id="17" creationId="{0DBCD31A-99A6-1945-814D-E1EF269D52EF}"/>
          </ac:spMkLst>
        </pc:spChg>
        <pc:spChg chg="mod">
          <ac:chgData name="Kevin Hsieh" userId="83d4ddc4-e1a5-404f-9a64-caf26c3e8972" providerId="ADAL" clId="{FC0FBDB7-28B7-44A0-A6D5-822D195E255A}" dt="2020-06-15T01:09:00.424" v="3545" actId="404"/>
          <ac:spMkLst>
            <pc:docMk/>
            <pc:sldMk cId="1353196828" sldId="382"/>
            <ac:spMk id="18" creationId="{C12BFB60-9E5F-DA44-B2B5-B4779FDF5450}"/>
          </ac:spMkLst>
        </pc:spChg>
        <pc:spChg chg="mod">
          <ac:chgData name="Kevin Hsieh" userId="83d4ddc4-e1a5-404f-9a64-caf26c3e8972" providerId="ADAL" clId="{FC0FBDB7-28B7-44A0-A6D5-822D195E255A}" dt="2020-06-15T01:08:48.952" v="3543" actId="404"/>
          <ac:spMkLst>
            <pc:docMk/>
            <pc:sldMk cId="1353196828" sldId="382"/>
            <ac:spMk id="19" creationId="{C9DF9E25-DBD1-6C43-9063-24035819BDFC}"/>
          </ac:spMkLst>
        </pc:spChg>
        <pc:spChg chg="add del mod">
          <ac:chgData name="Kevin Hsieh" userId="83d4ddc4-e1a5-404f-9a64-caf26c3e8972" providerId="ADAL" clId="{FC0FBDB7-28B7-44A0-A6D5-822D195E255A}" dt="2020-06-15T01:02:17.090" v="3478" actId="478"/>
          <ac:spMkLst>
            <pc:docMk/>
            <pc:sldMk cId="1353196828" sldId="382"/>
            <ac:spMk id="20" creationId="{DFEBFE7E-FBA3-4298-8C07-2C89668E4D9D}"/>
          </ac:spMkLst>
        </pc:spChg>
        <pc:spChg chg="add mod">
          <ac:chgData name="Kevin Hsieh" userId="83d4ddc4-e1a5-404f-9a64-caf26c3e8972" providerId="ADAL" clId="{FC0FBDB7-28B7-44A0-A6D5-822D195E255A}" dt="2020-06-15T01:09:39.783" v="3579" actId="20577"/>
          <ac:spMkLst>
            <pc:docMk/>
            <pc:sldMk cId="1353196828" sldId="382"/>
            <ac:spMk id="21" creationId="{9E334563-576B-410C-B6B9-3395BCE3DA1A}"/>
          </ac:spMkLst>
        </pc:spChg>
      </pc:sldChg>
      <pc:sldChg chg="modSp add del">
        <pc:chgData name="Kevin Hsieh" userId="83d4ddc4-e1a5-404f-9a64-caf26c3e8972" providerId="ADAL" clId="{FC0FBDB7-28B7-44A0-A6D5-822D195E255A}" dt="2020-06-15T23:23:27.203" v="3832" actId="47"/>
        <pc:sldMkLst>
          <pc:docMk/>
          <pc:sldMk cId="1133086166" sldId="431"/>
        </pc:sldMkLst>
        <pc:graphicFrameChg chg="mod">
          <ac:chgData name="Kevin Hsieh" userId="83d4ddc4-e1a5-404f-9a64-caf26c3e8972" providerId="ADAL" clId="{FC0FBDB7-28B7-44A0-A6D5-822D195E255A}" dt="2020-06-15T01:05:19.208" v="3510" actId="404"/>
          <ac:graphicFrameMkLst>
            <pc:docMk/>
            <pc:sldMk cId="1133086166" sldId="431"/>
            <ac:graphicFrameMk id="5" creationId="{3B92D59D-9782-124F-85EB-636A8E70629A}"/>
          </ac:graphicFrameMkLst>
        </pc:graphicFrameChg>
      </pc:sldChg>
      <pc:sldChg chg="addSp delSp modSp new mod modTransition delAnim modAnim">
        <pc:chgData name="Kevin Hsieh" userId="83d4ddc4-e1a5-404f-9a64-caf26c3e8972" providerId="ADAL" clId="{FC0FBDB7-28B7-44A0-A6D5-822D195E255A}" dt="2020-06-19T21:17:39.879" v="7368"/>
        <pc:sldMkLst>
          <pc:docMk/>
          <pc:sldMk cId="3876578488" sldId="432"/>
        </pc:sldMkLst>
        <pc:spChg chg="mod">
          <ac:chgData name="Kevin Hsieh" userId="83d4ddc4-e1a5-404f-9a64-caf26c3e8972" providerId="ADAL" clId="{FC0FBDB7-28B7-44A0-A6D5-822D195E255A}" dt="2020-06-15T01:15:37.803" v="3665" actId="20577"/>
          <ac:spMkLst>
            <pc:docMk/>
            <pc:sldMk cId="3876578488" sldId="432"/>
            <ac:spMk id="2" creationId="{56573682-FC7F-44A0-8240-46F9CE7092C1}"/>
          </ac:spMkLst>
        </pc:spChg>
        <pc:spChg chg="del">
          <ac:chgData name="Kevin Hsieh" userId="83d4ddc4-e1a5-404f-9a64-caf26c3e8972" providerId="ADAL" clId="{FC0FBDB7-28B7-44A0-A6D5-822D195E255A}" dt="2020-06-15T01:06:42.723" v="3513" actId="478"/>
          <ac:spMkLst>
            <pc:docMk/>
            <pc:sldMk cId="3876578488" sldId="432"/>
            <ac:spMk id="3" creationId="{37DF9739-2B25-4529-92EA-59FA4818F2C0}"/>
          </ac:spMkLst>
        </pc:spChg>
        <pc:spChg chg="add mod">
          <ac:chgData name="Kevin Hsieh" userId="83d4ddc4-e1a5-404f-9a64-caf26c3e8972" providerId="ADAL" clId="{FC0FBDB7-28B7-44A0-A6D5-822D195E255A}" dt="2020-06-19T19:20:38.501" v="7366" actId="1076"/>
          <ac:spMkLst>
            <pc:docMk/>
            <pc:sldMk cId="3876578488" sldId="432"/>
            <ac:spMk id="9" creationId="{7B47AAC4-BFF9-475E-AB35-DE2E1D5088C1}"/>
          </ac:spMkLst>
        </pc:spChg>
        <pc:spChg chg="add mod">
          <ac:chgData name="Kevin Hsieh" userId="83d4ddc4-e1a5-404f-9a64-caf26c3e8972" providerId="ADAL" clId="{FC0FBDB7-28B7-44A0-A6D5-822D195E255A}" dt="2020-06-19T19:20:31.837" v="7365" actId="14100"/>
          <ac:spMkLst>
            <pc:docMk/>
            <pc:sldMk cId="3876578488" sldId="432"/>
            <ac:spMk id="10" creationId="{8F81C62C-D107-4EF6-BD62-1F4235E76A28}"/>
          </ac:spMkLst>
        </pc:spChg>
        <pc:spChg chg="add mod">
          <ac:chgData name="Kevin Hsieh" userId="83d4ddc4-e1a5-404f-9a64-caf26c3e8972" providerId="ADAL" clId="{FC0FBDB7-28B7-44A0-A6D5-822D195E255A}" dt="2020-06-15T23:04:30.862" v="3716" actId="20577"/>
          <ac:spMkLst>
            <pc:docMk/>
            <pc:sldMk cId="3876578488" sldId="432"/>
            <ac:spMk id="11" creationId="{0BE2ED26-6A06-452F-A592-EBDB9CC1369F}"/>
          </ac:spMkLst>
        </pc:spChg>
        <pc:spChg chg="add mod">
          <ac:chgData name="Kevin Hsieh" userId="83d4ddc4-e1a5-404f-9a64-caf26c3e8972" providerId="ADAL" clId="{FC0FBDB7-28B7-44A0-A6D5-822D195E255A}" dt="2020-06-15T23:04:39.139" v="3719"/>
          <ac:spMkLst>
            <pc:docMk/>
            <pc:sldMk cId="3876578488" sldId="432"/>
            <ac:spMk id="12" creationId="{8B16332A-A012-4F4B-86D2-3D5D7864E79E}"/>
          </ac:spMkLst>
        </pc:spChg>
        <pc:spChg chg="add del">
          <ac:chgData name="Kevin Hsieh" userId="83d4ddc4-e1a5-404f-9a64-caf26c3e8972" providerId="ADAL" clId="{FC0FBDB7-28B7-44A0-A6D5-822D195E255A}" dt="2020-06-15T23:08:22.725" v="3734" actId="22"/>
          <ac:spMkLst>
            <pc:docMk/>
            <pc:sldMk cId="3876578488" sldId="432"/>
            <ac:spMk id="16" creationId="{3C9FE7F5-26EE-4142-96B0-AF1E17D3AB95}"/>
          </ac:spMkLst>
        </pc:spChg>
        <pc:spChg chg="add del mod">
          <ac:chgData name="Kevin Hsieh" userId="83d4ddc4-e1a5-404f-9a64-caf26c3e8972" providerId="ADAL" clId="{FC0FBDB7-28B7-44A0-A6D5-822D195E255A}" dt="2020-06-15T23:12:19.165" v="3755" actId="478"/>
          <ac:spMkLst>
            <pc:docMk/>
            <pc:sldMk cId="3876578488" sldId="432"/>
            <ac:spMk id="23" creationId="{379D5C44-793E-49A8-A34B-D2F0D0FA0439}"/>
          </ac:spMkLst>
        </pc:spChg>
        <pc:spChg chg="add del mod">
          <ac:chgData name="Kevin Hsieh" userId="83d4ddc4-e1a5-404f-9a64-caf26c3e8972" providerId="ADAL" clId="{FC0FBDB7-28B7-44A0-A6D5-822D195E255A}" dt="2020-06-15T23:13:10.694" v="3762" actId="478"/>
          <ac:spMkLst>
            <pc:docMk/>
            <pc:sldMk cId="3876578488" sldId="432"/>
            <ac:spMk id="26" creationId="{6E3E0FD7-8158-45F4-AA76-F6D07159905C}"/>
          </ac:spMkLst>
        </pc:spChg>
        <pc:spChg chg="add del mod">
          <ac:chgData name="Kevin Hsieh" userId="83d4ddc4-e1a5-404f-9a64-caf26c3e8972" providerId="ADAL" clId="{FC0FBDB7-28B7-44A0-A6D5-822D195E255A}" dt="2020-06-15T23:23:21.464" v="3831" actId="478"/>
          <ac:spMkLst>
            <pc:docMk/>
            <pc:sldMk cId="3876578488" sldId="432"/>
            <ac:spMk id="27" creationId="{696AF1F8-6BD7-497D-9BB5-545C2B114AB6}"/>
          </ac:spMkLst>
        </pc:spChg>
        <pc:spChg chg="add del mod">
          <ac:chgData name="Kevin Hsieh" userId="83d4ddc4-e1a5-404f-9a64-caf26c3e8972" providerId="ADAL" clId="{FC0FBDB7-28B7-44A0-A6D5-822D195E255A}" dt="2020-06-15T23:23:21.464" v="3831" actId="478"/>
          <ac:spMkLst>
            <pc:docMk/>
            <pc:sldMk cId="3876578488" sldId="432"/>
            <ac:spMk id="28" creationId="{DD594AC5-4682-40FF-9315-204FD3B283A2}"/>
          </ac:spMkLst>
        </pc:spChg>
        <pc:graphicFrameChg chg="add del mod">
          <ac:chgData name="Kevin Hsieh" userId="83d4ddc4-e1a5-404f-9a64-caf26c3e8972" providerId="ADAL" clId="{FC0FBDB7-28B7-44A0-A6D5-822D195E255A}" dt="2020-06-15T22:59:21.679" v="3666" actId="478"/>
          <ac:graphicFrameMkLst>
            <pc:docMk/>
            <pc:sldMk cId="3876578488" sldId="432"/>
            <ac:graphicFrameMk id="5" creationId="{9A684862-E43D-44F9-97CB-E6C2EAEDB075}"/>
          </ac:graphicFrameMkLst>
        </pc:graphicFrameChg>
        <pc:graphicFrameChg chg="add mod">
          <ac:chgData name="Kevin Hsieh" userId="83d4ddc4-e1a5-404f-9a64-caf26c3e8972" providerId="ADAL" clId="{FC0FBDB7-28B7-44A0-A6D5-822D195E255A}" dt="2020-06-19T19:20:23.196" v="7363" actId="14100"/>
          <ac:graphicFrameMkLst>
            <pc:docMk/>
            <pc:sldMk cId="3876578488" sldId="432"/>
            <ac:graphicFrameMk id="8" creationId="{50A0B72F-6D26-4B7F-BA52-85B2E26CE25F}"/>
          </ac:graphicFrameMkLst>
        </pc:graphicFrameChg>
        <pc:picChg chg="add del mod">
          <ac:chgData name="Kevin Hsieh" userId="83d4ddc4-e1a5-404f-9a64-caf26c3e8972" providerId="ADAL" clId="{FC0FBDB7-28B7-44A0-A6D5-822D195E255A}" dt="2020-06-19T19:09:17.324" v="7324" actId="931"/>
          <ac:picMkLst>
            <pc:docMk/>
            <pc:sldMk cId="3876578488" sldId="432"/>
            <ac:picMk id="5" creationId="{87519190-9F41-4C70-8106-0E59E8652374}"/>
          </ac:picMkLst>
        </pc:picChg>
        <pc:picChg chg="add mod">
          <ac:chgData name="Kevin Hsieh" userId="83d4ddc4-e1a5-404f-9a64-caf26c3e8972" providerId="ADAL" clId="{FC0FBDB7-28B7-44A0-A6D5-822D195E255A}" dt="2020-06-19T19:11:48.880" v="7342" actId="1076"/>
          <ac:picMkLst>
            <pc:docMk/>
            <pc:sldMk cId="3876578488" sldId="432"/>
            <ac:picMk id="7" creationId="{DFE56674-E027-43AE-98BB-09E91EE7A94F}"/>
          </ac:picMkLst>
        </pc:picChg>
        <pc:picChg chg="add mod">
          <ac:chgData name="Kevin Hsieh" userId="83d4ddc4-e1a5-404f-9a64-caf26c3e8972" providerId="ADAL" clId="{FC0FBDB7-28B7-44A0-A6D5-822D195E255A}" dt="2020-06-19T19:05:50.402" v="7320" actId="1076"/>
          <ac:picMkLst>
            <pc:docMk/>
            <pc:sldMk cId="3876578488" sldId="432"/>
            <ac:picMk id="13" creationId="{57E27D2A-272E-459F-866B-28E8ECF73C88}"/>
          </ac:picMkLst>
        </pc:picChg>
        <pc:picChg chg="add del mod">
          <ac:chgData name="Kevin Hsieh" userId="83d4ddc4-e1a5-404f-9a64-caf26c3e8972" providerId="ADAL" clId="{FC0FBDB7-28B7-44A0-A6D5-822D195E255A}" dt="2020-06-15T23:08:16.983" v="3730" actId="931"/>
          <ac:picMkLst>
            <pc:docMk/>
            <pc:sldMk cId="3876578488" sldId="432"/>
            <ac:picMk id="14" creationId="{33A310B0-D40C-45CF-BE74-E1CF44BCFB3E}"/>
          </ac:picMkLst>
        </pc:picChg>
        <pc:picChg chg="add mod">
          <ac:chgData name="Kevin Hsieh" userId="83d4ddc4-e1a5-404f-9a64-caf26c3e8972" providerId="ADAL" clId="{FC0FBDB7-28B7-44A0-A6D5-822D195E255A}" dt="2020-06-19T19:11:42.709" v="7340" actId="1076"/>
          <ac:picMkLst>
            <pc:docMk/>
            <pc:sldMk cId="3876578488" sldId="432"/>
            <ac:picMk id="14" creationId="{5F69D5E3-74FE-4789-8A36-64FEFE3602FB}"/>
          </ac:picMkLst>
        </pc:picChg>
        <pc:picChg chg="add mod">
          <ac:chgData name="Kevin Hsieh" userId="83d4ddc4-e1a5-404f-9a64-caf26c3e8972" providerId="ADAL" clId="{FC0FBDB7-28B7-44A0-A6D5-822D195E255A}" dt="2020-06-19T19:05:46.194" v="7319" actId="1076"/>
          <ac:picMkLst>
            <pc:docMk/>
            <pc:sldMk cId="3876578488" sldId="432"/>
            <ac:picMk id="15" creationId="{3D2A2BE8-25D9-4871-8A66-F02E853260DF}"/>
          </ac:picMkLst>
        </pc:picChg>
        <pc:picChg chg="add mod">
          <ac:chgData name="Kevin Hsieh" userId="83d4ddc4-e1a5-404f-9a64-caf26c3e8972" providerId="ADAL" clId="{FC0FBDB7-28B7-44A0-A6D5-822D195E255A}" dt="2020-06-19T19:11:44.666" v="7341" actId="1076"/>
          <ac:picMkLst>
            <pc:docMk/>
            <pc:sldMk cId="3876578488" sldId="432"/>
            <ac:picMk id="16" creationId="{2C2F3AA6-E719-42EB-BDFB-1DD300110ECA}"/>
          </ac:picMkLst>
        </pc:picChg>
        <pc:picChg chg="add mod">
          <ac:chgData name="Kevin Hsieh" userId="83d4ddc4-e1a5-404f-9a64-caf26c3e8972" providerId="ADAL" clId="{FC0FBDB7-28B7-44A0-A6D5-822D195E255A}" dt="2020-06-19T19:05:50.402" v="7320" actId="1076"/>
          <ac:picMkLst>
            <pc:docMk/>
            <pc:sldMk cId="3876578488" sldId="432"/>
            <ac:picMk id="17" creationId="{537F2228-D243-4B90-8A28-470D7CE3D932}"/>
          </ac:picMkLst>
        </pc:picChg>
        <pc:picChg chg="add mod">
          <ac:chgData name="Kevin Hsieh" userId="83d4ddc4-e1a5-404f-9a64-caf26c3e8972" providerId="ADAL" clId="{FC0FBDB7-28B7-44A0-A6D5-822D195E255A}" dt="2020-06-19T19:11:31.062" v="7339" actId="1076"/>
          <ac:picMkLst>
            <pc:docMk/>
            <pc:sldMk cId="3876578488" sldId="432"/>
            <ac:picMk id="18" creationId="{A2220EAC-A4CC-4507-A4E2-87C85D5AB62A}"/>
          </ac:picMkLst>
        </pc:picChg>
        <pc:picChg chg="add del mod">
          <ac:chgData name="Kevin Hsieh" userId="83d4ddc4-e1a5-404f-9a64-caf26c3e8972" providerId="ADAL" clId="{FC0FBDB7-28B7-44A0-A6D5-822D195E255A}" dt="2020-06-15T23:09:04.483" v="3738" actId="478"/>
          <ac:picMkLst>
            <pc:docMk/>
            <pc:sldMk cId="3876578488" sldId="432"/>
            <ac:picMk id="18" creationId="{DB845165-2830-433E-9B91-C6FD1A84C7BC}"/>
          </ac:picMkLst>
        </pc:picChg>
        <pc:picChg chg="add del mod">
          <ac:chgData name="Kevin Hsieh" userId="83d4ddc4-e1a5-404f-9a64-caf26c3e8972" providerId="ADAL" clId="{FC0FBDB7-28B7-44A0-A6D5-822D195E255A}" dt="2020-06-15T23:10:12.424" v="3742" actId="478"/>
          <ac:picMkLst>
            <pc:docMk/>
            <pc:sldMk cId="3876578488" sldId="432"/>
            <ac:picMk id="20" creationId="{D7E39283-7422-4F18-AB9E-F656C96B4D03}"/>
          </ac:picMkLst>
        </pc:picChg>
        <pc:picChg chg="add del mod">
          <ac:chgData name="Kevin Hsieh" userId="83d4ddc4-e1a5-404f-9a64-caf26c3e8972" providerId="ADAL" clId="{FC0FBDB7-28B7-44A0-A6D5-822D195E255A}" dt="2020-06-15T23:12:26.869" v="3757" actId="478"/>
          <ac:picMkLst>
            <pc:docMk/>
            <pc:sldMk cId="3876578488" sldId="432"/>
            <ac:picMk id="22" creationId="{919A969D-1C1B-49DE-9E20-A227A7A2DC13}"/>
          </ac:picMkLst>
        </pc:picChg>
        <pc:picChg chg="add del mod">
          <ac:chgData name="Kevin Hsieh" userId="83d4ddc4-e1a5-404f-9a64-caf26c3e8972" providerId="ADAL" clId="{FC0FBDB7-28B7-44A0-A6D5-822D195E255A}" dt="2020-06-15T23:23:21.464" v="3831" actId="478"/>
          <ac:picMkLst>
            <pc:docMk/>
            <pc:sldMk cId="3876578488" sldId="432"/>
            <ac:picMk id="25" creationId="{B2943DEC-2B55-418A-950E-378499BCAA3B}"/>
          </ac:picMkLst>
        </pc:picChg>
      </pc:sldChg>
      <pc:sldChg chg="addSp delSp modSp new mod modTransition modClrScheme modAnim chgLayout">
        <pc:chgData name="Kevin Hsieh" userId="83d4ddc4-e1a5-404f-9a64-caf26c3e8972" providerId="ADAL" clId="{FC0FBDB7-28B7-44A0-A6D5-822D195E255A}" dt="2020-06-19T21:17:39.879" v="7368"/>
        <pc:sldMkLst>
          <pc:docMk/>
          <pc:sldMk cId="293984675" sldId="433"/>
        </pc:sldMkLst>
        <pc:spChg chg="del mod ord">
          <ac:chgData name="Kevin Hsieh" userId="83d4ddc4-e1a5-404f-9a64-caf26c3e8972" providerId="ADAL" clId="{FC0FBDB7-28B7-44A0-A6D5-822D195E255A}" dt="2020-06-15T01:10:11.912" v="3581" actId="700"/>
          <ac:spMkLst>
            <pc:docMk/>
            <pc:sldMk cId="293984675" sldId="433"/>
            <ac:spMk id="2" creationId="{CB9B1F5E-6837-4169-8673-75172252C109}"/>
          </ac:spMkLst>
        </pc:spChg>
        <pc:spChg chg="del mod ord">
          <ac:chgData name="Kevin Hsieh" userId="83d4ddc4-e1a5-404f-9a64-caf26c3e8972" providerId="ADAL" clId="{FC0FBDB7-28B7-44A0-A6D5-822D195E255A}" dt="2020-06-15T01:10:11.912" v="3581" actId="700"/>
          <ac:spMkLst>
            <pc:docMk/>
            <pc:sldMk cId="293984675" sldId="433"/>
            <ac:spMk id="3" creationId="{49EF435F-A719-4153-9541-F9A905C1620C}"/>
          </ac:spMkLst>
        </pc:spChg>
        <pc:spChg chg="add mod ord">
          <ac:chgData name="Kevin Hsieh" userId="83d4ddc4-e1a5-404f-9a64-caf26c3e8972" providerId="ADAL" clId="{FC0FBDB7-28B7-44A0-A6D5-822D195E255A}" dt="2020-06-15T01:10:51.260" v="3653" actId="20577"/>
          <ac:spMkLst>
            <pc:docMk/>
            <pc:sldMk cId="293984675" sldId="433"/>
            <ac:spMk id="4" creationId="{70396167-B815-4E85-AA19-EA703EFD4FCE}"/>
          </ac:spMkLst>
        </pc:spChg>
        <pc:spChg chg="add del mod ord">
          <ac:chgData name="Kevin Hsieh" userId="83d4ddc4-e1a5-404f-9a64-caf26c3e8972" providerId="ADAL" clId="{FC0FBDB7-28B7-44A0-A6D5-822D195E255A}" dt="2020-06-15T01:11:01.128" v="3654" actId="478"/>
          <ac:spMkLst>
            <pc:docMk/>
            <pc:sldMk cId="293984675" sldId="433"/>
            <ac:spMk id="5" creationId="{0679292C-3ABF-454A-B3F6-16F6440AA037}"/>
          </ac:spMkLst>
        </pc:spChg>
        <pc:spChg chg="add mod">
          <ac:chgData name="Kevin Hsieh" userId="83d4ddc4-e1a5-404f-9a64-caf26c3e8972" providerId="ADAL" clId="{FC0FBDB7-28B7-44A0-A6D5-822D195E255A}" dt="2020-06-15T01:11:01.529" v="3655"/>
          <ac:spMkLst>
            <pc:docMk/>
            <pc:sldMk cId="293984675" sldId="433"/>
            <ac:spMk id="10" creationId="{15751D5A-D48D-4193-97DA-98BA12116C26}"/>
          </ac:spMkLst>
        </pc:spChg>
        <pc:spChg chg="add mod">
          <ac:chgData name="Kevin Hsieh" userId="83d4ddc4-e1a5-404f-9a64-caf26c3e8972" providerId="ADAL" clId="{FC0FBDB7-28B7-44A0-A6D5-822D195E255A}" dt="2020-06-15T01:11:01.529" v="3655"/>
          <ac:spMkLst>
            <pc:docMk/>
            <pc:sldMk cId="293984675" sldId="433"/>
            <ac:spMk id="11" creationId="{436D81AF-EBD1-4A01-92B4-17E397E69E2B}"/>
          </ac:spMkLst>
        </pc:spChg>
        <pc:spChg chg="add mod">
          <ac:chgData name="Kevin Hsieh" userId="83d4ddc4-e1a5-404f-9a64-caf26c3e8972" providerId="ADAL" clId="{FC0FBDB7-28B7-44A0-A6D5-822D195E255A}" dt="2020-06-15T01:11:01.529" v="3655"/>
          <ac:spMkLst>
            <pc:docMk/>
            <pc:sldMk cId="293984675" sldId="433"/>
            <ac:spMk id="12" creationId="{DF4DDA00-7F32-4085-93F9-25A44C1061A3}"/>
          </ac:spMkLst>
        </pc:spChg>
        <pc:spChg chg="add mod">
          <ac:chgData name="Kevin Hsieh" userId="83d4ddc4-e1a5-404f-9a64-caf26c3e8972" providerId="ADAL" clId="{FC0FBDB7-28B7-44A0-A6D5-822D195E255A}" dt="2020-06-15T01:11:01.529" v="3655"/>
          <ac:spMkLst>
            <pc:docMk/>
            <pc:sldMk cId="293984675" sldId="433"/>
            <ac:spMk id="13" creationId="{C0E51B6E-A140-4F64-BAA0-005F8A1BFD7C}"/>
          </ac:spMkLst>
        </pc:spChg>
        <pc:spChg chg="add mod">
          <ac:chgData name="Kevin Hsieh" userId="83d4ddc4-e1a5-404f-9a64-caf26c3e8972" providerId="ADAL" clId="{FC0FBDB7-28B7-44A0-A6D5-822D195E255A}" dt="2020-06-15T01:11:01.529" v="3655"/>
          <ac:spMkLst>
            <pc:docMk/>
            <pc:sldMk cId="293984675" sldId="433"/>
            <ac:spMk id="15" creationId="{B985FDA1-C463-47EE-AAA8-1F6BE25E5464}"/>
          </ac:spMkLst>
        </pc:spChg>
        <pc:spChg chg="add mod">
          <ac:chgData name="Kevin Hsieh" userId="83d4ddc4-e1a5-404f-9a64-caf26c3e8972" providerId="ADAL" clId="{FC0FBDB7-28B7-44A0-A6D5-822D195E255A}" dt="2020-06-15T01:11:01.529" v="3655"/>
          <ac:spMkLst>
            <pc:docMk/>
            <pc:sldMk cId="293984675" sldId="433"/>
            <ac:spMk id="16" creationId="{1BFFD1EE-3CDC-47A0-87CB-FAA3F76DA494}"/>
          </ac:spMkLst>
        </pc:spChg>
        <pc:spChg chg="add mod">
          <ac:chgData name="Kevin Hsieh" userId="83d4ddc4-e1a5-404f-9a64-caf26c3e8972" providerId="ADAL" clId="{FC0FBDB7-28B7-44A0-A6D5-822D195E255A}" dt="2020-06-15T01:11:01.529" v="3655"/>
          <ac:spMkLst>
            <pc:docMk/>
            <pc:sldMk cId="293984675" sldId="433"/>
            <ac:spMk id="17" creationId="{F2AE5A04-8A4E-41DD-A6FE-744995E54538}"/>
          </ac:spMkLst>
        </pc:spChg>
        <pc:spChg chg="add mod">
          <ac:chgData name="Kevin Hsieh" userId="83d4ddc4-e1a5-404f-9a64-caf26c3e8972" providerId="ADAL" clId="{FC0FBDB7-28B7-44A0-A6D5-822D195E255A}" dt="2020-06-15T01:11:01.529" v="3655"/>
          <ac:spMkLst>
            <pc:docMk/>
            <pc:sldMk cId="293984675" sldId="433"/>
            <ac:spMk id="18" creationId="{5B41F0F0-638C-4FB7-97C5-12AF573F4833}"/>
          </ac:spMkLst>
        </pc:spChg>
        <pc:picChg chg="add mod">
          <ac:chgData name="Kevin Hsieh" userId="83d4ddc4-e1a5-404f-9a64-caf26c3e8972" providerId="ADAL" clId="{FC0FBDB7-28B7-44A0-A6D5-822D195E255A}" dt="2020-06-15T01:11:01.529" v="3655"/>
          <ac:picMkLst>
            <pc:docMk/>
            <pc:sldMk cId="293984675" sldId="433"/>
            <ac:picMk id="6" creationId="{A799CD3D-8286-4E23-9309-09855FC0463C}"/>
          </ac:picMkLst>
        </pc:picChg>
        <pc:picChg chg="add mod">
          <ac:chgData name="Kevin Hsieh" userId="83d4ddc4-e1a5-404f-9a64-caf26c3e8972" providerId="ADAL" clId="{FC0FBDB7-28B7-44A0-A6D5-822D195E255A}" dt="2020-06-15T01:11:01.529" v="3655"/>
          <ac:picMkLst>
            <pc:docMk/>
            <pc:sldMk cId="293984675" sldId="433"/>
            <ac:picMk id="7" creationId="{AAA91251-B4ED-4D8D-9B1B-82E5068C776A}"/>
          </ac:picMkLst>
        </pc:picChg>
        <pc:picChg chg="add mod">
          <ac:chgData name="Kevin Hsieh" userId="83d4ddc4-e1a5-404f-9a64-caf26c3e8972" providerId="ADAL" clId="{FC0FBDB7-28B7-44A0-A6D5-822D195E255A}" dt="2020-06-15T01:11:01.529" v="3655"/>
          <ac:picMkLst>
            <pc:docMk/>
            <pc:sldMk cId="293984675" sldId="433"/>
            <ac:picMk id="8" creationId="{DFB9D034-88E0-49C1-B578-C32FCE84AAC2}"/>
          </ac:picMkLst>
        </pc:picChg>
        <pc:picChg chg="add mod">
          <ac:chgData name="Kevin Hsieh" userId="83d4ddc4-e1a5-404f-9a64-caf26c3e8972" providerId="ADAL" clId="{FC0FBDB7-28B7-44A0-A6D5-822D195E255A}" dt="2020-06-15T01:11:01.529" v="3655"/>
          <ac:picMkLst>
            <pc:docMk/>
            <pc:sldMk cId="293984675" sldId="433"/>
            <ac:picMk id="9" creationId="{DCF11078-9F76-4AD9-9E42-4C158DDE6F47}"/>
          </ac:picMkLst>
        </pc:picChg>
        <pc:picChg chg="add mod">
          <ac:chgData name="Kevin Hsieh" userId="83d4ddc4-e1a5-404f-9a64-caf26c3e8972" providerId="ADAL" clId="{FC0FBDB7-28B7-44A0-A6D5-822D195E255A}" dt="2020-06-15T01:11:01.529" v="3655"/>
          <ac:picMkLst>
            <pc:docMk/>
            <pc:sldMk cId="293984675" sldId="433"/>
            <ac:picMk id="14" creationId="{57633883-AD80-4A5C-92CE-EC1C8F67107D}"/>
          </ac:picMkLst>
        </pc:picChg>
      </pc:sldChg>
      <pc:sldChg chg="addSp delSp modSp new mod modTransition modAnim">
        <pc:chgData name="Kevin Hsieh" userId="83d4ddc4-e1a5-404f-9a64-caf26c3e8972" providerId="ADAL" clId="{FC0FBDB7-28B7-44A0-A6D5-822D195E255A}" dt="2020-06-19T21:17:39.879" v="7368"/>
        <pc:sldMkLst>
          <pc:docMk/>
          <pc:sldMk cId="1187916242" sldId="434"/>
        </pc:sldMkLst>
        <pc:spChg chg="mod">
          <ac:chgData name="Kevin Hsieh" userId="83d4ddc4-e1a5-404f-9a64-caf26c3e8972" providerId="ADAL" clId="{FC0FBDB7-28B7-44A0-A6D5-822D195E255A}" dt="2020-06-17T04:37:05.472" v="6262" actId="20577"/>
          <ac:spMkLst>
            <pc:docMk/>
            <pc:sldMk cId="1187916242" sldId="434"/>
            <ac:spMk id="2" creationId="{12885968-8999-4E7F-AA42-31C934F0963C}"/>
          </ac:spMkLst>
        </pc:spChg>
        <pc:spChg chg="del mod">
          <ac:chgData name="Kevin Hsieh" userId="83d4ddc4-e1a5-404f-9a64-caf26c3e8972" providerId="ADAL" clId="{FC0FBDB7-28B7-44A0-A6D5-822D195E255A}" dt="2020-06-16T06:51:59.879" v="4333" actId="478"/>
          <ac:spMkLst>
            <pc:docMk/>
            <pc:sldMk cId="1187916242" sldId="434"/>
            <ac:spMk id="3" creationId="{A157F584-7B7F-47D2-95B7-9E2020F8AA9A}"/>
          </ac:spMkLst>
        </pc:spChg>
        <pc:spChg chg="add mod">
          <ac:chgData name="Kevin Hsieh" userId="83d4ddc4-e1a5-404f-9a64-caf26c3e8972" providerId="ADAL" clId="{FC0FBDB7-28B7-44A0-A6D5-822D195E255A}" dt="2020-06-16T07:07:14.273" v="4438" actId="1076"/>
          <ac:spMkLst>
            <pc:docMk/>
            <pc:sldMk cId="1187916242" sldId="434"/>
            <ac:spMk id="11" creationId="{E4DBFCC5-A8C2-44FC-A1AD-A650D54CF3A5}"/>
          </ac:spMkLst>
        </pc:spChg>
        <pc:spChg chg="add mod">
          <ac:chgData name="Kevin Hsieh" userId="83d4ddc4-e1a5-404f-9a64-caf26c3e8972" providerId="ADAL" clId="{FC0FBDB7-28B7-44A0-A6D5-822D195E255A}" dt="2020-06-16T07:08:09.654" v="4511" actId="20577"/>
          <ac:spMkLst>
            <pc:docMk/>
            <pc:sldMk cId="1187916242" sldId="434"/>
            <ac:spMk id="12" creationId="{6FE9E57B-77F9-46C4-B119-908BA304CE4C}"/>
          </ac:spMkLst>
        </pc:spChg>
        <pc:graphicFrameChg chg="add del mod">
          <ac:chgData name="Kevin Hsieh" userId="83d4ddc4-e1a5-404f-9a64-caf26c3e8972" providerId="ADAL" clId="{FC0FBDB7-28B7-44A0-A6D5-822D195E255A}" dt="2020-06-16T06:59:00.585" v="4367" actId="478"/>
          <ac:graphicFrameMkLst>
            <pc:docMk/>
            <pc:sldMk cId="1187916242" sldId="434"/>
            <ac:graphicFrameMk id="7" creationId="{68EAC4E8-ECE7-4308-9436-3856C7E7B706}"/>
          </ac:graphicFrameMkLst>
        </pc:graphicFrameChg>
        <pc:graphicFrameChg chg="add mod">
          <ac:chgData name="Kevin Hsieh" userId="83d4ddc4-e1a5-404f-9a64-caf26c3e8972" providerId="ADAL" clId="{FC0FBDB7-28B7-44A0-A6D5-822D195E255A}" dt="2020-06-16T07:05:51.295" v="4429" actId="1076"/>
          <ac:graphicFrameMkLst>
            <pc:docMk/>
            <pc:sldMk cId="1187916242" sldId="434"/>
            <ac:graphicFrameMk id="10" creationId="{B362EA61-65AD-48CB-B964-94041733CD9C}"/>
          </ac:graphicFrameMkLst>
        </pc:graphicFrameChg>
      </pc:sldChg>
      <pc:sldChg chg="addSp delSp modSp add mod modTransition modAnim">
        <pc:chgData name="Kevin Hsieh" userId="83d4ddc4-e1a5-404f-9a64-caf26c3e8972" providerId="ADAL" clId="{FC0FBDB7-28B7-44A0-A6D5-822D195E255A}" dt="2020-06-19T21:17:39.879" v="7368"/>
        <pc:sldMkLst>
          <pc:docMk/>
          <pc:sldMk cId="333498393" sldId="435"/>
        </pc:sldMkLst>
        <pc:spChg chg="mod">
          <ac:chgData name="Kevin Hsieh" userId="83d4ddc4-e1a5-404f-9a64-caf26c3e8972" providerId="ADAL" clId="{FC0FBDB7-28B7-44A0-A6D5-822D195E255A}" dt="2020-06-16T07:12:36.861" v="4578" actId="1076"/>
          <ac:spMkLst>
            <pc:docMk/>
            <pc:sldMk cId="333498393" sldId="435"/>
            <ac:spMk id="5" creationId="{E5443C98-4CBD-467F-8A24-4E1E26D80BF7}"/>
          </ac:spMkLst>
        </pc:spChg>
        <pc:picChg chg="del">
          <ac:chgData name="Kevin Hsieh" userId="83d4ddc4-e1a5-404f-9a64-caf26c3e8972" providerId="ADAL" clId="{FC0FBDB7-28B7-44A0-A6D5-822D195E255A}" dt="2020-06-16T07:09:37.961" v="4515" actId="478"/>
          <ac:picMkLst>
            <pc:docMk/>
            <pc:sldMk cId="333498393" sldId="435"/>
            <ac:picMk id="6" creationId="{143A3F9F-E9DA-4655-A71B-5E9D90E97431}"/>
          </ac:picMkLst>
        </pc:picChg>
        <pc:picChg chg="add mod">
          <ac:chgData name="Kevin Hsieh" userId="83d4ddc4-e1a5-404f-9a64-caf26c3e8972" providerId="ADAL" clId="{FC0FBDB7-28B7-44A0-A6D5-822D195E255A}" dt="2020-06-16T07:12:39.614" v="4579" actId="1076"/>
          <ac:picMkLst>
            <pc:docMk/>
            <pc:sldMk cId="333498393" sldId="435"/>
            <ac:picMk id="7" creationId="{75F3BD67-BF05-4893-B78F-9BAF9D234790}"/>
          </ac:picMkLst>
        </pc:picChg>
      </pc:sldChg>
      <pc:sldChg chg="addSp delSp modSp new mod modTransition modClrScheme modAnim chgLayout">
        <pc:chgData name="Kevin Hsieh" userId="83d4ddc4-e1a5-404f-9a64-caf26c3e8972" providerId="ADAL" clId="{FC0FBDB7-28B7-44A0-A6D5-822D195E255A}" dt="2020-06-19T21:17:39.879" v="7368"/>
        <pc:sldMkLst>
          <pc:docMk/>
          <pc:sldMk cId="2926646217" sldId="436"/>
        </pc:sldMkLst>
        <pc:spChg chg="del mod ord">
          <ac:chgData name="Kevin Hsieh" userId="83d4ddc4-e1a5-404f-9a64-caf26c3e8972" providerId="ADAL" clId="{FC0FBDB7-28B7-44A0-A6D5-822D195E255A}" dt="2020-06-16T16:49:57.217" v="4582" actId="700"/>
          <ac:spMkLst>
            <pc:docMk/>
            <pc:sldMk cId="2926646217" sldId="436"/>
            <ac:spMk id="2" creationId="{D5D1C945-181B-42FF-A3BB-909CE03D7B7F}"/>
          </ac:spMkLst>
        </pc:spChg>
        <pc:spChg chg="del mod ord">
          <ac:chgData name="Kevin Hsieh" userId="83d4ddc4-e1a5-404f-9a64-caf26c3e8972" providerId="ADAL" clId="{FC0FBDB7-28B7-44A0-A6D5-822D195E255A}" dt="2020-06-16T16:49:57.217" v="4582" actId="700"/>
          <ac:spMkLst>
            <pc:docMk/>
            <pc:sldMk cId="2926646217" sldId="436"/>
            <ac:spMk id="3" creationId="{F405D269-F5E1-489D-B128-7866300FF00C}"/>
          </ac:spMkLst>
        </pc:spChg>
        <pc:spChg chg="add mod ord">
          <ac:chgData name="Kevin Hsieh" userId="83d4ddc4-e1a5-404f-9a64-caf26c3e8972" providerId="ADAL" clId="{FC0FBDB7-28B7-44A0-A6D5-822D195E255A}" dt="2020-06-16T16:50:10.941" v="4613" actId="20577"/>
          <ac:spMkLst>
            <pc:docMk/>
            <pc:sldMk cId="2926646217" sldId="436"/>
            <ac:spMk id="4" creationId="{A3F11F4F-9296-4C20-8928-7FF2455D8731}"/>
          </ac:spMkLst>
        </pc:spChg>
        <pc:spChg chg="add del mod ord">
          <ac:chgData name="Kevin Hsieh" userId="83d4ddc4-e1a5-404f-9a64-caf26c3e8972" providerId="ADAL" clId="{FC0FBDB7-28B7-44A0-A6D5-822D195E255A}" dt="2020-06-16T16:50:24.361" v="4614" actId="478"/>
          <ac:spMkLst>
            <pc:docMk/>
            <pc:sldMk cId="2926646217" sldId="436"/>
            <ac:spMk id="5" creationId="{907BAFC8-BC96-42CD-AC8F-20926418DBC1}"/>
          </ac:spMkLst>
        </pc:spChg>
        <pc:spChg chg="add mod">
          <ac:chgData name="Kevin Hsieh" userId="83d4ddc4-e1a5-404f-9a64-caf26c3e8972" providerId="ADAL" clId="{FC0FBDB7-28B7-44A0-A6D5-822D195E255A}" dt="2020-06-16T16:59:58.620" v="4673" actId="208"/>
          <ac:spMkLst>
            <pc:docMk/>
            <pc:sldMk cId="2926646217" sldId="436"/>
            <ac:spMk id="6" creationId="{6F5FB92A-F2D5-450C-8D68-0578CB958C9B}"/>
          </ac:spMkLst>
        </pc:spChg>
        <pc:spChg chg="add mod">
          <ac:chgData name="Kevin Hsieh" userId="83d4ddc4-e1a5-404f-9a64-caf26c3e8972" providerId="ADAL" clId="{FC0FBDB7-28B7-44A0-A6D5-822D195E255A}" dt="2020-06-16T23:31:40.530" v="5126" actId="693"/>
          <ac:spMkLst>
            <pc:docMk/>
            <pc:sldMk cId="2926646217" sldId="436"/>
            <ac:spMk id="8" creationId="{754C1FED-303E-48F2-B043-7B50437A6E65}"/>
          </ac:spMkLst>
        </pc:spChg>
        <pc:spChg chg="add mod">
          <ac:chgData name="Kevin Hsieh" userId="83d4ddc4-e1a5-404f-9a64-caf26c3e8972" providerId="ADAL" clId="{FC0FBDB7-28B7-44A0-A6D5-822D195E255A}" dt="2020-06-16T17:00:03.270" v="4675" actId="208"/>
          <ac:spMkLst>
            <pc:docMk/>
            <pc:sldMk cId="2926646217" sldId="436"/>
            <ac:spMk id="10" creationId="{33AC6BFF-4449-41D9-801D-E56DFD7F017E}"/>
          </ac:spMkLst>
        </pc:spChg>
        <pc:spChg chg="add mod ord">
          <ac:chgData name="Kevin Hsieh" userId="83d4ddc4-e1a5-404f-9a64-caf26c3e8972" providerId="ADAL" clId="{FC0FBDB7-28B7-44A0-A6D5-822D195E255A}" dt="2020-06-16T16:59:55.510" v="4672" actId="208"/>
          <ac:spMkLst>
            <pc:docMk/>
            <pc:sldMk cId="2926646217" sldId="436"/>
            <ac:spMk id="13" creationId="{25E37BF2-A1AB-478F-9471-27E5DBAD1E8E}"/>
          </ac:spMkLst>
        </pc:spChg>
        <pc:spChg chg="add mod">
          <ac:chgData name="Kevin Hsieh" userId="83d4ddc4-e1a5-404f-9a64-caf26c3e8972" providerId="ADAL" clId="{FC0FBDB7-28B7-44A0-A6D5-822D195E255A}" dt="2020-06-16T23:30:28.709" v="5102" actId="1076"/>
          <ac:spMkLst>
            <pc:docMk/>
            <pc:sldMk cId="2926646217" sldId="436"/>
            <ac:spMk id="14" creationId="{15051E6C-6995-4B31-AAA2-05123D28C2A9}"/>
          </ac:spMkLst>
        </pc:spChg>
        <pc:spChg chg="add mod">
          <ac:chgData name="Kevin Hsieh" userId="83d4ddc4-e1a5-404f-9a64-caf26c3e8972" providerId="ADAL" clId="{FC0FBDB7-28B7-44A0-A6D5-822D195E255A}" dt="2020-06-16T17:00:55.888" v="4701" actId="1076"/>
          <ac:spMkLst>
            <pc:docMk/>
            <pc:sldMk cId="2926646217" sldId="436"/>
            <ac:spMk id="15" creationId="{EEA40A2A-4C11-46C5-A551-B3F628599EF7}"/>
          </ac:spMkLst>
        </pc:spChg>
        <pc:spChg chg="add mod">
          <ac:chgData name="Kevin Hsieh" userId="83d4ddc4-e1a5-404f-9a64-caf26c3e8972" providerId="ADAL" clId="{FC0FBDB7-28B7-44A0-A6D5-822D195E255A}" dt="2020-06-16T17:00:58.667" v="4705" actId="20577"/>
          <ac:spMkLst>
            <pc:docMk/>
            <pc:sldMk cId="2926646217" sldId="436"/>
            <ac:spMk id="17" creationId="{29665CB1-33B4-4253-8335-CFF2B5DE7D3A}"/>
          </ac:spMkLst>
        </pc:spChg>
        <pc:spChg chg="add mod">
          <ac:chgData name="Kevin Hsieh" userId="83d4ddc4-e1a5-404f-9a64-caf26c3e8972" providerId="ADAL" clId="{FC0FBDB7-28B7-44A0-A6D5-822D195E255A}" dt="2020-06-16T17:04:18.569" v="4716" actId="1076"/>
          <ac:spMkLst>
            <pc:docMk/>
            <pc:sldMk cId="2926646217" sldId="436"/>
            <ac:spMk id="18" creationId="{35D50D55-8373-4BDB-8BF9-21084EAA400A}"/>
          </ac:spMkLst>
        </pc:spChg>
        <pc:spChg chg="add mod">
          <ac:chgData name="Kevin Hsieh" userId="83d4ddc4-e1a5-404f-9a64-caf26c3e8972" providerId="ADAL" clId="{FC0FBDB7-28B7-44A0-A6D5-822D195E255A}" dt="2020-06-16T23:30:53.469" v="5122" actId="1076"/>
          <ac:spMkLst>
            <pc:docMk/>
            <pc:sldMk cId="2926646217" sldId="436"/>
            <ac:spMk id="22" creationId="{BC4F860F-E542-499C-96F8-2ED514AFB33E}"/>
          </ac:spMkLst>
        </pc:spChg>
        <pc:spChg chg="add del mod">
          <ac:chgData name="Kevin Hsieh" userId="83d4ddc4-e1a5-404f-9a64-caf26c3e8972" providerId="ADAL" clId="{FC0FBDB7-28B7-44A0-A6D5-822D195E255A}" dt="2020-06-16T17:11:27.987" v="4801" actId="478"/>
          <ac:spMkLst>
            <pc:docMk/>
            <pc:sldMk cId="2926646217" sldId="436"/>
            <ac:spMk id="24" creationId="{39805DDA-3D5A-42F1-830A-07D275C8DF3C}"/>
          </ac:spMkLst>
        </pc:spChg>
        <pc:spChg chg="add mod">
          <ac:chgData name="Kevin Hsieh" userId="83d4ddc4-e1a5-404f-9a64-caf26c3e8972" providerId="ADAL" clId="{FC0FBDB7-28B7-44A0-A6D5-822D195E255A}" dt="2020-06-16T17:13:14.726" v="4838" actId="207"/>
          <ac:spMkLst>
            <pc:docMk/>
            <pc:sldMk cId="2926646217" sldId="436"/>
            <ac:spMk id="25" creationId="{C7F9D9FE-40CD-4B46-898B-ABCEA0BCD03A}"/>
          </ac:spMkLst>
        </pc:spChg>
        <pc:picChg chg="add mod">
          <ac:chgData name="Kevin Hsieh" userId="83d4ddc4-e1a5-404f-9a64-caf26c3e8972" providerId="ADAL" clId="{FC0FBDB7-28B7-44A0-A6D5-822D195E255A}" dt="2020-06-16T16:59:15.199" v="4668" actId="1076"/>
          <ac:picMkLst>
            <pc:docMk/>
            <pc:sldMk cId="2926646217" sldId="436"/>
            <ac:picMk id="12" creationId="{93855926-09FC-4C81-A71C-3AFF416193C1}"/>
          </ac:picMkLst>
        </pc:picChg>
        <pc:picChg chg="add mod">
          <ac:chgData name="Kevin Hsieh" userId="83d4ddc4-e1a5-404f-9a64-caf26c3e8972" providerId="ADAL" clId="{FC0FBDB7-28B7-44A0-A6D5-822D195E255A}" dt="2020-06-16T23:28:24.447" v="5025" actId="1076"/>
          <ac:picMkLst>
            <pc:docMk/>
            <pc:sldMk cId="2926646217" sldId="436"/>
            <ac:picMk id="20" creationId="{87619F0A-E807-432E-9A36-86B237A04D94}"/>
          </ac:picMkLst>
        </pc:picChg>
      </pc:sldChg>
      <pc:sldChg chg="addSp delSp modSp new mod modTransition modAnim">
        <pc:chgData name="Kevin Hsieh" userId="83d4ddc4-e1a5-404f-9a64-caf26c3e8972" providerId="ADAL" clId="{FC0FBDB7-28B7-44A0-A6D5-822D195E255A}" dt="2020-06-19T21:17:39.879" v="7368"/>
        <pc:sldMkLst>
          <pc:docMk/>
          <pc:sldMk cId="2387324514" sldId="437"/>
        </pc:sldMkLst>
        <pc:spChg chg="mod">
          <ac:chgData name="Kevin Hsieh" userId="83d4ddc4-e1a5-404f-9a64-caf26c3e8972" providerId="ADAL" clId="{FC0FBDB7-28B7-44A0-A6D5-822D195E255A}" dt="2020-06-16T23:06:14.628" v="4905" actId="20577"/>
          <ac:spMkLst>
            <pc:docMk/>
            <pc:sldMk cId="2387324514" sldId="437"/>
            <ac:spMk id="2" creationId="{57947633-0FAA-4EF3-B405-7D7807C41F74}"/>
          </ac:spMkLst>
        </pc:spChg>
        <pc:spChg chg="del">
          <ac:chgData name="Kevin Hsieh" userId="83d4ddc4-e1a5-404f-9a64-caf26c3e8972" providerId="ADAL" clId="{FC0FBDB7-28B7-44A0-A6D5-822D195E255A}" dt="2020-06-16T23:06:22.607" v="4906" actId="478"/>
          <ac:spMkLst>
            <pc:docMk/>
            <pc:sldMk cId="2387324514" sldId="437"/>
            <ac:spMk id="3" creationId="{BAA287B8-49FC-447E-82DF-93E125EDC5F0}"/>
          </ac:spMkLst>
        </pc:spChg>
        <pc:spChg chg="add mod">
          <ac:chgData name="Kevin Hsieh" userId="83d4ddc4-e1a5-404f-9a64-caf26c3e8972" providerId="ADAL" clId="{FC0FBDB7-28B7-44A0-A6D5-822D195E255A}" dt="2020-06-16T23:25:50.986" v="5015" actId="20577"/>
          <ac:spMkLst>
            <pc:docMk/>
            <pc:sldMk cId="2387324514" sldId="437"/>
            <ac:spMk id="9" creationId="{63E86482-DE3E-47BA-9272-2D4903F45DE0}"/>
          </ac:spMkLst>
        </pc:spChg>
        <pc:spChg chg="add mod">
          <ac:chgData name="Kevin Hsieh" userId="83d4ddc4-e1a5-404f-9a64-caf26c3e8972" providerId="ADAL" clId="{FC0FBDB7-28B7-44A0-A6D5-822D195E255A}" dt="2020-06-16T23:14:54.415" v="4996" actId="1076"/>
          <ac:spMkLst>
            <pc:docMk/>
            <pc:sldMk cId="2387324514" sldId="437"/>
            <ac:spMk id="10" creationId="{CD188838-E890-4B76-8026-E5F4A05C8F9E}"/>
          </ac:spMkLst>
        </pc:spChg>
        <pc:spChg chg="add mod">
          <ac:chgData name="Kevin Hsieh" userId="83d4ddc4-e1a5-404f-9a64-caf26c3e8972" providerId="ADAL" clId="{FC0FBDB7-28B7-44A0-A6D5-822D195E255A}" dt="2020-06-17T10:23:35.938" v="7258" actId="20577"/>
          <ac:spMkLst>
            <pc:docMk/>
            <pc:sldMk cId="2387324514" sldId="437"/>
            <ac:spMk id="11" creationId="{0E87013B-C9E2-40EA-9C7F-D64BC8B6A077}"/>
          </ac:spMkLst>
        </pc:spChg>
        <pc:graphicFrameChg chg="add mod">
          <ac:chgData name="Kevin Hsieh" userId="83d4ddc4-e1a5-404f-9a64-caf26c3e8972" providerId="ADAL" clId="{FC0FBDB7-28B7-44A0-A6D5-822D195E255A}" dt="2020-06-16T23:23:47.184" v="5004" actId="692"/>
          <ac:graphicFrameMkLst>
            <pc:docMk/>
            <pc:sldMk cId="2387324514" sldId="437"/>
            <ac:graphicFrameMk id="7" creationId="{A3DD2F03-C6EF-47C3-A5B4-39531BAC7258}"/>
          </ac:graphicFrameMkLst>
        </pc:graphicFrameChg>
      </pc:sldChg>
      <pc:sldChg chg="addSp delSp modSp new del mod modAnim">
        <pc:chgData name="Kevin Hsieh" userId="83d4ddc4-e1a5-404f-9a64-caf26c3e8972" providerId="ADAL" clId="{FC0FBDB7-28B7-44A0-A6D5-822D195E255A}" dt="2020-06-19T19:17:50.807" v="7356" actId="47"/>
        <pc:sldMkLst>
          <pc:docMk/>
          <pc:sldMk cId="2202155890" sldId="438"/>
        </pc:sldMkLst>
        <pc:spChg chg="mod">
          <ac:chgData name="Kevin Hsieh" userId="83d4ddc4-e1a5-404f-9a64-caf26c3e8972" providerId="ADAL" clId="{FC0FBDB7-28B7-44A0-A6D5-822D195E255A}" dt="2020-06-16T23:45:29.808" v="5331" actId="20577"/>
          <ac:spMkLst>
            <pc:docMk/>
            <pc:sldMk cId="2202155890" sldId="438"/>
            <ac:spMk id="2" creationId="{553B7D95-B427-43D6-BB0D-30D8AF1E5892}"/>
          </ac:spMkLst>
        </pc:spChg>
        <pc:spChg chg="del">
          <ac:chgData name="Kevin Hsieh" userId="83d4ddc4-e1a5-404f-9a64-caf26c3e8972" providerId="ADAL" clId="{FC0FBDB7-28B7-44A0-A6D5-822D195E255A}" dt="2020-06-17T00:03:34.345" v="5350" actId="931"/>
          <ac:spMkLst>
            <pc:docMk/>
            <pc:sldMk cId="2202155890" sldId="438"/>
            <ac:spMk id="3" creationId="{5AB24947-D40D-4AE7-BD69-CAEB32FB71B0}"/>
          </ac:spMkLst>
        </pc:spChg>
        <pc:spChg chg="add del mod">
          <ac:chgData name="Kevin Hsieh" userId="83d4ddc4-e1a5-404f-9a64-caf26c3e8972" providerId="ADAL" clId="{FC0FBDB7-28B7-44A0-A6D5-822D195E255A}" dt="2020-06-17T00:04:00.121" v="5359" actId="478"/>
          <ac:spMkLst>
            <pc:docMk/>
            <pc:sldMk cId="2202155890" sldId="438"/>
            <ac:spMk id="8" creationId="{361302E6-7015-4DFF-AAAF-D220972B631B}"/>
          </ac:spMkLst>
        </pc:spChg>
        <pc:spChg chg="mod">
          <ac:chgData name="Kevin Hsieh" userId="83d4ddc4-e1a5-404f-9a64-caf26c3e8972" providerId="ADAL" clId="{FC0FBDB7-28B7-44A0-A6D5-822D195E255A}" dt="2020-06-17T00:04:55.789" v="5362" actId="27803"/>
          <ac:spMkLst>
            <pc:docMk/>
            <pc:sldMk cId="2202155890" sldId="438"/>
            <ac:spMk id="12" creationId="{D422CB0B-2C9B-4C5F-89C2-28DE5E41107F}"/>
          </ac:spMkLst>
        </pc:spChg>
        <pc:spChg chg="mod">
          <ac:chgData name="Kevin Hsieh" userId="83d4ddc4-e1a5-404f-9a64-caf26c3e8972" providerId="ADAL" clId="{FC0FBDB7-28B7-44A0-A6D5-822D195E255A}" dt="2020-06-17T00:04:55.789" v="5362" actId="27803"/>
          <ac:spMkLst>
            <pc:docMk/>
            <pc:sldMk cId="2202155890" sldId="438"/>
            <ac:spMk id="13" creationId="{95038135-5DA2-46D2-8F21-63E31D6E54D7}"/>
          </ac:spMkLst>
        </pc:spChg>
        <pc:spChg chg="mod">
          <ac:chgData name="Kevin Hsieh" userId="83d4ddc4-e1a5-404f-9a64-caf26c3e8972" providerId="ADAL" clId="{FC0FBDB7-28B7-44A0-A6D5-822D195E255A}" dt="2020-06-17T00:04:55.789" v="5362" actId="27803"/>
          <ac:spMkLst>
            <pc:docMk/>
            <pc:sldMk cId="2202155890" sldId="438"/>
            <ac:spMk id="14" creationId="{16DB5551-52D1-4796-92D2-7C0524DA3B5A}"/>
          </ac:spMkLst>
        </pc:spChg>
        <pc:spChg chg="mod">
          <ac:chgData name="Kevin Hsieh" userId="83d4ddc4-e1a5-404f-9a64-caf26c3e8972" providerId="ADAL" clId="{FC0FBDB7-28B7-44A0-A6D5-822D195E255A}" dt="2020-06-17T00:04:55.789" v="5362" actId="27803"/>
          <ac:spMkLst>
            <pc:docMk/>
            <pc:sldMk cId="2202155890" sldId="438"/>
            <ac:spMk id="15" creationId="{EC329373-C8A4-4E06-AF46-4610569B8D07}"/>
          </ac:spMkLst>
        </pc:spChg>
        <pc:spChg chg="mod">
          <ac:chgData name="Kevin Hsieh" userId="83d4ddc4-e1a5-404f-9a64-caf26c3e8972" providerId="ADAL" clId="{FC0FBDB7-28B7-44A0-A6D5-822D195E255A}" dt="2020-06-17T00:04:55.789" v="5362" actId="27803"/>
          <ac:spMkLst>
            <pc:docMk/>
            <pc:sldMk cId="2202155890" sldId="438"/>
            <ac:spMk id="16" creationId="{34224813-6E21-43A3-AEC9-F772A89373E3}"/>
          </ac:spMkLst>
        </pc:spChg>
        <pc:spChg chg="mod">
          <ac:chgData name="Kevin Hsieh" userId="83d4ddc4-e1a5-404f-9a64-caf26c3e8972" providerId="ADAL" clId="{FC0FBDB7-28B7-44A0-A6D5-822D195E255A}" dt="2020-06-17T00:04:55.789" v="5362" actId="27803"/>
          <ac:spMkLst>
            <pc:docMk/>
            <pc:sldMk cId="2202155890" sldId="438"/>
            <ac:spMk id="17" creationId="{E7828C6D-7AA8-44DB-934C-B3D932A07026}"/>
          </ac:spMkLst>
        </pc:spChg>
        <pc:spChg chg="mod">
          <ac:chgData name="Kevin Hsieh" userId="83d4ddc4-e1a5-404f-9a64-caf26c3e8972" providerId="ADAL" clId="{FC0FBDB7-28B7-44A0-A6D5-822D195E255A}" dt="2020-06-17T00:04:55.789" v="5362" actId="27803"/>
          <ac:spMkLst>
            <pc:docMk/>
            <pc:sldMk cId="2202155890" sldId="438"/>
            <ac:spMk id="18" creationId="{128A7C47-2B85-4375-916A-DD7FCEBAE1C9}"/>
          </ac:spMkLst>
        </pc:spChg>
        <pc:spChg chg="mod">
          <ac:chgData name="Kevin Hsieh" userId="83d4ddc4-e1a5-404f-9a64-caf26c3e8972" providerId="ADAL" clId="{FC0FBDB7-28B7-44A0-A6D5-822D195E255A}" dt="2020-06-17T00:04:55.789" v="5362" actId="27803"/>
          <ac:spMkLst>
            <pc:docMk/>
            <pc:sldMk cId="2202155890" sldId="438"/>
            <ac:spMk id="19" creationId="{FF03CE9A-1698-4B29-BADB-BBFAB2EDA740}"/>
          </ac:spMkLst>
        </pc:spChg>
        <pc:spChg chg="mod">
          <ac:chgData name="Kevin Hsieh" userId="83d4ddc4-e1a5-404f-9a64-caf26c3e8972" providerId="ADAL" clId="{FC0FBDB7-28B7-44A0-A6D5-822D195E255A}" dt="2020-06-17T00:04:55.789" v="5362" actId="27803"/>
          <ac:spMkLst>
            <pc:docMk/>
            <pc:sldMk cId="2202155890" sldId="438"/>
            <ac:spMk id="20" creationId="{36E7347B-FDD3-442D-855E-8DE568ECB112}"/>
          </ac:spMkLst>
        </pc:spChg>
        <pc:spChg chg="mod">
          <ac:chgData name="Kevin Hsieh" userId="83d4ddc4-e1a5-404f-9a64-caf26c3e8972" providerId="ADAL" clId="{FC0FBDB7-28B7-44A0-A6D5-822D195E255A}" dt="2020-06-17T00:04:55.789" v="5362" actId="27803"/>
          <ac:spMkLst>
            <pc:docMk/>
            <pc:sldMk cId="2202155890" sldId="438"/>
            <ac:spMk id="21" creationId="{52A5C293-EA92-40F1-AC2C-35D9BEB59707}"/>
          </ac:spMkLst>
        </pc:spChg>
        <pc:spChg chg="mod">
          <ac:chgData name="Kevin Hsieh" userId="83d4ddc4-e1a5-404f-9a64-caf26c3e8972" providerId="ADAL" clId="{FC0FBDB7-28B7-44A0-A6D5-822D195E255A}" dt="2020-06-17T00:04:55.789" v="5362" actId="27803"/>
          <ac:spMkLst>
            <pc:docMk/>
            <pc:sldMk cId="2202155890" sldId="438"/>
            <ac:spMk id="22" creationId="{3CBEAC8A-8081-4300-823F-A7A1B67DED99}"/>
          </ac:spMkLst>
        </pc:spChg>
        <pc:spChg chg="mod">
          <ac:chgData name="Kevin Hsieh" userId="83d4ddc4-e1a5-404f-9a64-caf26c3e8972" providerId="ADAL" clId="{FC0FBDB7-28B7-44A0-A6D5-822D195E255A}" dt="2020-06-17T00:04:55.789" v="5362" actId="27803"/>
          <ac:spMkLst>
            <pc:docMk/>
            <pc:sldMk cId="2202155890" sldId="438"/>
            <ac:spMk id="23" creationId="{45ABA6E5-3701-4363-996C-2F1AA3A5EB2E}"/>
          </ac:spMkLst>
        </pc:spChg>
        <pc:spChg chg="mod">
          <ac:chgData name="Kevin Hsieh" userId="83d4ddc4-e1a5-404f-9a64-caf26c3e8972" providerId="ADAL" clId="{FC0FBDB7-28B7-44A0-A6D5-822D195E255A}" dt="2020-06-17T00:04:55.789" v="5362" actId="27803"/>
          <ac:spMkLst>
            <pc:docMk/>
            <pc:sldMk cId="2202155890" sldId="438"/>
            <ac:spMk id="24" creationId="{7BF24387-053B-42C9-8D34-55C8A17E9959}"/>
          </ac:spMkLst>
        </pc:spChg>
        <pc:spChg chg="mod">
          <ac:chgData name="Kevin Hsieh" userId="83d4ddc4-e1a5-404f-9a64-caf26c3e8972" providerId="ADAL" clId="{FC0FBDB7-28B7-44A0-A6D5-822D195E255A}" dt="2020-06-17T00:04:55.789" v="5362" actId="27803"/>
          <ac:spMkLst>
            <pc:docMk/>
            <pc:sldMk cId="2202155890" sldId="438"/>
            <ac:spMk id="25" creationId="{DB983F83-744C-4BC4-A0D7-6DB50423AC9E}"/>
          </ac:spMkLst>
        </pc:spChg>
        <pc:spChg chg="mod">
          <ac:chgData name="Kevin Hsieh" userId="83d4ddc4-e1a5-404f-9a64-caf26c3e8972" providerId="ADAL" clId="{FC0FBDB7-28B7-44A0-A6D5-822D195E255A}" dt="2020-06-17T00:07:13.120" v="5401" actId="27803"/>
          <ac:spMkLst>
            <pc:docMk/>
            <pc:sldMk cId="2202155890" sldId="438"/>
            <ac:spMk id="41" creationId="{CD3EC89F-7595-4DA8-A405-AE375A3BA796}"/>
          </ac:spMkLst>
        </pc:spChg>
        <pc:spChg chg="mod">
          <ac:chgData name="Kevin Hsieh" userId="83d4ddc4-e1a5-404f-9a64-caf26c3e8972" providerId="ADAL" clId="{FC0FBDB7-28B7-44A0-A6D5-822D195E255A}" dt="2020-06-17T00:07:13.120" v="5401" actId="27803"/>
          <ac:spMkLst>
            <pc:docMk/>
            <pc:sldMk cId="2202155890" sldId="438"/>
            <ac:spMk id="42" creationId="{6A1E2C78-FD04-44BD-831B-15F8C07680CC}"/>
          </ac:spMkLst>
        </pc:spChg>
        <pc:spChg chg="mod">
          <ac:chgData name="Kevin Hsieh" userId="83d4ddc4-e1a5-404f-9a64-caf26c3e8972" providerId="ADAL" clId="{FC0FBDB7-28B7-44A0-A6D5-822D195E255A}" dt="2020-06-17T00:07:13.120" v="5401" actId="27803"/>
          <ac:spMkLst>
            <pc:docMk/>
            <pc:sldMk cId="2202155890" sldId="438"/>
            <ac:spMk id="43" creationId="{1BA842C1-6284-4AD3-A92D-0E225A6292E4}"/>
          </ac:spMkLst>
        </pc:spChg>
        <pc:spChg chg="mod">
          <ac:chgData name="Kevin Hsieh" userId="83d4ddc4-e1a5-404f-9a64-caf26c3e8972" providerId="ADAL" clId="{FC0FBDB7-28B7-44A0-A6D5-822D195E255A}" dt="2020-06-17T00:07:13.120" v="5401" actId="27803"/>
          <ac:spMkLst>
            <pc:docMk/>
            <pc:sldMk cId="2202155890" sldId="438"/>
            <ac:spMk id="44" creationId="{C0B01B9A-0914-4B97-9D55-6E06AA10B3F6}"/>
          </ac:spMkLst>
        </pc:spChg>
        <pc:spChg chg="mod">
          <ac:chgData name="Kevin Hsieh" userId="83d4ddc4-e1a5-404f-9a64-caf26c3e8972" providerId="ADAL" clId="{FC0FBDB7-28B7-44A0-A6D5-822D195E255A}" dt="2020-06-17T00:07:13.120" v="5401" actId="27803"/>
          <ac:spMkLst>
            <pc:docMk/>
            <pc:sldMk cId="2202155890" sldId="438"/>
            <ac:spMk id="45" creationId="{1CFBA355-FEFF-4135-B357-31F2CCDC6B49}"/>
          </ac:spMkLst>
        </pc:spChg>
        <pc:spChg chg="mod">
          <ac:chgData name="Kevin Hsieh" userId="83d4ddc4-e1a5-404f-9a64-caf26c3e8972" providerId="ADAL" clId="{FC0FBDB7-28B7-44A0-A6D5-822D195E255A}" dt="2020-06-17T00:07:13.120" v="5401" actId="27803"/>
          <ac:spMkLst>
            <pc:docMk/>
            <pc:sldMk cId="2202155890" sldId="438"/>
            <ac:spMk id="46" creationId="{34F63A5A-498B-4E7C-904B-C4B22F6628C5}"/>
          </ac:spMkLst>
        </pc:spChg>
        <pc:spChg chg="mod">
          <ac:chgData name="Kevin Hsieh" userId="83d4ddc4-e1a5-404f-9a64-caf26c3e8972" providerId="ADAL" clId="{FC0FBDB7-28B7-44A0-A6D5-822D195E255A}" dt="2020-06-17T00:07:13.120" v="5401" actId="27803"/>
          <ac:spMkLst>
            <pc:docMk/>
            <pc:sldMk cId="2202155890" sldId="438"/>
            <ac:spMk id="47" creationId="{0A8B8C5C-17C8-4CB6-8CA5-36625CDDDE8E}"/>
          </ac:spMkLst>
        </pc:spChg>
        <pc:spChg chg="mod">
          <ac:chgData name="Kevin Hsieh" userId="83d4ddc4-e1a5-404f-9a64-caf26c3e8972" providerId="ADAL" clId="{FC0FBDB7-28B7-44A0-A6D5-822D195E255A}" dt="2020-06-17T00:07:13.120" v="5401" actId="27803"/>
          <ac:spMkLst>
            <pc:docMk/>
            <pc:sldMk cId="2202155890" sldId="438"/>
            <ac:spMk id="48" creationId="{E7F9A4B9-87D9-49FB-B3F1-6D5F3BAADBC2}"/>
          </ac:spMkLst>
        </pc:spChg>
        <pc:spChg chg="mod">
          <ac:chgData name="Kevin Hsieh" userId="83d4ddc4-e1a5-404f-9a64-caf26c3e8972" providerId="ADAL" clId="{FC0FBDB7-28B7-44A0-A6D5-822D195E255A}" dt="2020-06-17T00:07:13.120" v="5401" actId="27803"/>
          <ac:spMkLst>
            <pc:docMk/>
            <pc:sldMk cId="2202155890" sldId="438"/>
            <ac:spMk id="49" creationId="{2D0AA52F-49D4-4A0F-9B56-DD1B03563795}"/>
          </ac:spMkLst>
        </pc:spChg>
        <pc:spChg chg="mod">
          <ac:chgData name="Kevin Hsieh" userId="83d4ddc4-e1a5-404f-9a64-caf26c3e8972" providerId="ADAL" clId="{FC0FBDB7-28B7-44A0-A6D5-822D195E255A}" dt="2020-06-17T00:07:13.120" v="5401" actId="27803"/>
          <ac:spMkLst>
            <pc:docMk/>
            <pc:sldMk cId="2202155890" sldId="438"/>
            <ac:spMk id="50" creationId="{FEAD3268-314A-497B-9B83-99400FC066DE}"/>
          </ac:spMkLst>
        </pc:spChg>
        <pc:spChg chg="mod">
          <ac:chgData name="Kevin Hsieh" userId="83d4ddc4-e1a5-404f-9a64-caf26c3e8972" providerId="ADAL" clId="{FC0FBDB7-28B7-44A0-A6D5-822D195E255A}" dt="2020-06-17T00:07:13.120" v="5401" actId="27803"/>
          <ac:spMkLst>
            <pc:docMk/>
            <pc:sldMk cId="2202155890" sldId="438"/>
            <ac:spMk id="51" creationId="{9CE5DA4D-FE3A-4801-AE5D-E87BDED2E954}"/>
          </ac:spMkLst>
        </pc:spChg>
        <pc:spChg chg="mod">
          <ac:chgData name="Kevin Hsieh" userId="83d4ddc4-e1a5-404f-9a64-caf26c3e8972" providerId="ADAL" clId="{FC0FBDB7-28B7-44A0-A6D5-822D195E255A}" dt="2020-06-17T00:07:13.120" v="5401" actId="27803"/>
          <ac:spMkLst>
            <pc:docMk/>
            <pc:sldMk cId="2202155890" sldId="438"/>
            <ac:spMk id="52" creationId="{01D729BA-15A8-437C-8D3A-457F518EBB0C}"/>
          </ac:spMkLst>
        </pc:spChg>
        <pc:spChg chg="mod">
          <ac:chgData name="Kevin Hsieh" userId="83d4ddc4-e1a5-404f-9a64-caf26c3e8972" providerId="ADAL" clId="{FC0FBDB7-28B7-44A0-A6D5-822D195E255A}" dt="2020-06-17T00:07:13.120" v="5401" actId="27803"/>
          <ac:spMkLst>
            <pc:docMk/>
            <pc:sldMk cId="2202155890" sldId="438"/>
            <ac:spMk id="53" creationId="{F1CCE91A-02BF-43A7-BEA6-84C258D072A2}"/>
          </ac:spMkLst>
        </pc:spChg>
        <pc:spChg chg="mod">
          <ac:chgData name="Kevin Hsieh" userId="83d4ddc4-e1a5-404f-9a64-caf26c3e8972" providerId="ADAL" clId="{FC0FBDB7-28B7-44A0-A6D5-822D195E255A}" dt="2020-06-17T00:07:13.120" v="5401" actId="27803"/>
          <ac:spMkLst>
            <pc:docMk/>
            <pc:sldMk cId="2202155890" sldId="438"/>
            <ac:spMk id="54" creationId="{16157D5E-A288-41A1-ABCD-D79EE3E1C553}"/>
          </ac:spMkLst>
        </pc:spChg>
        <pc:spChg chg="add 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55" creationId="{DFB0F454-BD08-4F07-A5E8-2CCCF53137DE}"/>
          </ac:spMkLst>
        </pc:spChg>
        <pc:spChg chg="add 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57" creationId="{6D8D6D91-08DF-41D5-AF72-E8096D6BC36C}"/>
          </ac:spMkLst>
        </pc:spChg>
        <pc:spChg chg="add 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59" creationId="{16950B68-8506-4586-8556-61082472B484}"/>
          </ac:spMkLst>
        </pc:spChg>
        <pc:spChg chg="add 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61" creationId="{C2B5615A-2DE5-4F09-B3E6-4074354F7445}"/>
          </ac:spMkLst>
        </pc:spChg>
        <pc:spChg chg="add del">
          <ac:chgData name="Kevin Hsieh" userId="83d4ddc4-e1a5-404f-9a64-caf26c3e8972" providerId="ADAL" clId="{FC0FBDB7-28B7-44A0-A6D5-822D195E255A}" dt="2020-06-17T00:08:59.877" v="5420" actId="22"/>
          <ac:spMkLst>
            <pc:docMk/>
            <pc:sldMk cId="2202155890" sldId="438"/>
            <ac:spMk id="64" creationId="{45BCBD1F-A496-4B48-A20B-14E068CCE0E7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66" creationId="{5C3F80DE-82A1-42BC-BCB6-36ECE17B4E73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67" creationId="{63230D04-D57D-4CDE-BB62-162E36864F36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68" creationId="{5BA4D9C6-6D62-4E3C-825E-A7AA3DB4EBF7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69" creationId="{B1798EF8-4DD6-40D7-BA10-9D6D05A32C2E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71" creationId="{F8EADB2E-8AEF-4F6E-9636-C8A043AF53AA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72" creationId="{7FFBE333-5CF2-44D8-8A38-42B47A2A3A92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73" creationId="{A6953091-3E70-413E-A928-D11850E34F88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74" creationId="{FEC7CCCE-D2F2-4EEC-8928-6DF93DCBEAE1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76" creationId="{ED7F4BD1-E72E-449A-9711-751AC17C4863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77" creationId="{89A1EC62-9F72-4B3B-9390-10F7FF724D8D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78" creationId="{D084307D-B754-4E2C-A2D6-7089790229E2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79" creationId="{4C6D152B-0B1F-41B7-AD26-1ED52CD9353F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86" creationId="{E361A704-B9F5-4EE8-814F-D39543A0C632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87" creationId="{62913B55-B42D-4CD6-A424-49AE1ADC8AF6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88" creationId="{2B0047E7-7949-4207-A2C8-52C03BB404C4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89" creationId="{75480839-76A9-494A-91DC-CCEFA996666F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90" creationId="{9D453553-1661-429C-BFA6-C0BC5B991173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91" creationId="{1B33DB14-67E4-42BE-B6BC-DEA0421FF823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92" creationId="{AE4FA63A-9C10-4CBB-9EB5-2D9C805D6B55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93" creationId="{E51C8BEA-56CD-40FE-B0BF-03B4B9692C57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94" creationId="{331D5325-2E09-4850-B222-A15951B7E3F4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95" creationId="{6BB02C9B-1E29-47BD-9883-C484AFAF3EA3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96" creationId="{42311D16-C852-4A9A-B0B8-4D893D9D6E8E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97" creationId="{AE0609C6-DC66-4C20-BADA-5924714456AA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98" creationId="{12C2119D-3EF3-4BA4-A9E2-B73D62971F25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99" creationId="{0F734A48-B2C4-47E6-B0FA-2863EA77FFEF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00" creationId="{D59738FF-9396-4CC6-A11E-F39CD928E116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01" creationId="{1DBBA04D-1B6E-4A36-8A35-DDC71FA42465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07" creationId="{0689F943-60AE-442F-A5F3-C85A3D2AB591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08" creationId="{663AD510-95A6-4476-B2FB-8AA21CEA6909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09" creationId="{267D02C2-1032-4C09-AFC7-7E922EF79FA1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10" creationId="{F94B5867-AE19-4B8E-82B4-A850DF22A171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11" creationId="{1273F1D8-10E1-46F1-A3CC-C3C96A729047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12" creationId="{6B25ADE1-D89B-4B9C-9F95-6F8C005A4BF8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13" creationId="{D5B322FA-6C55-4B78-A197-98319588DAF9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14" creationId="{FD94BAB2-3F06-45E4-99DD-B6DFD46F3DBB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15" creationId="{8AE3CAC2-D019-4E20-B808-B486733793D5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16" creationId="{A8D254B9-B904-48E3-97EF-BC91D23F49F1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17" creationId="{5172488E-FF46-4793-8F54-F24CABC1F09E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18" creationId="{2A2A4799-9A03-4E8B-B437-BD19C0C19E66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19" creationId="{5BD5673B-5F79-4075-92AD-A6F143A910A9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20" creationId="{5B6C4EC3-4408-4ABD-9E05-E43040EF6691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21" creationId="{721F0D38-C73D-4A47-BF20-2A27E4B5E212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22" creationId="{5EB888B9-47DE-408D-9500-63129F77EB07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28" creationId="{1C8C0201-8FDD-4D9C-BB7A-766ACD9C6904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29" creationId="{B2BEE439-074F-4EDF-B864-0B3E213C8D77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30" creationId="{27F45B72-669A-4366-BFE1-9DC8E16F8B68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31" creationId="{97B6FCAE-8CCC-4645-B5D9-A2413D15F5CF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32" creationId="{30D1E453-6C1D-45C8-B6AB-A15EC6AFFE1C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33" creationId="{B95C3946-8DD8-491D-8AC2-2D9B158E3F9C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34" creationId="{E7CF2D76-F0DE-4D72-B1C8-08700C2DE3B4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35" creationId="{1F358625-D7B0-46CA-B4EA-B05781160F15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36" creationId="{DD08B0B5-5FE8-4705-92AA-56A0EF490AFB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37" creationId="{C2148BBF-FE9F-4A05-90C6-4963F7A24FBD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38" creationId="{7EE5655E-8F19-424D-843F-A4B0F003DD61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39" creationId="{AE51DD3F-FF05-4572-B0E4-78B214F35A46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40" creationId="{68B18C08-9BC8-4C70-83E0-0E4F887D8348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41" creationId="{71A6EA80-F58F-4E4B-B1E3-53A0EECC7605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42" creationId="{6A9597B9-D8C6-44AB-A50A-713F0C371B75}"/>
          </ac:spMkLst>
        </pc:spChg>
        <pc:spChg chg="mod">
          <ac:chgData name="Kevin Hsieh" userId="83d4ddc4-e1a5-404f-9a64-caf26c3e8972" providerId="ADAL" clId="{FC0FBDB7-28B7-44A0-A6D5-822D195E255A}" dt="2020-06-17T00:17:55.757" v="5656" actId="165"/>
          <ac:spMkLst>
            <pc:docMk/>
            <pc:sldMk cId="2202155890" sldId="438"/>
            <ac:spMk id="143" creationId="{34648603-4876-460F-94F1-7DEE3DC0E8DB}"/>
          </ac:spMkLst>
        </pc:spChg>
        <pc:spChg chg="add mod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45" creationId="{4211E27D-F296-4BB0-86C5-B62E95F82D3F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56" creationId="{FB99372B-FC9E-496C-9172-64EF05FFF2BF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57" creationId="{626A39D3-0D90-4180-B135-67D1418A2B15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58" creationId="{4B543971-631F-4D6D-8A97-963BA5AE87E2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59" creationId="{62544A72-2748-4DD7-988D-2F5ACF501CAA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60" creationId="{2501EC82-F427-4356-970E-63D6EBA17809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61" creationId="{F8294B8F-1650-4C8E-B0C6-E697A2D2F4A1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62" creationId="{25ACBDF0-5BC3-4EA4-ACDF-5C654A0B9EC1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63" creationId="{1AFEE46B-CB6B-4532-A8B9-D809B6F3D80E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64" creationId="{33C5675B-F63E-4A2A-9145-EA96DF98EA34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65" creationId="{1BED9535-642E-4C50-905E-8B63D9C90B2C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66" creationId="{C9090D9A-4D43-4934-9810-1559DF73E911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67" creationId="{5EDFDA53-25DC-414E-A476-9796F88B9DB0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68" creationId="{03ED003A-A05C-4959-B348-442D4B7BFBB8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69" creationId="{6DA48B52-D6D4-41BF-8722-8AAC42B0673A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70" creationId="{EF212EE6-57C5-425D-B840-A5193555CA43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71" creationId="{AD51457F-7577-4365-9562-E96F6A674FA6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76" creationId="{FA2C7DFA-CFE1-430E-BDC0-F671A6A56DE4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77" creationId="{6151001C-E2E9-45D8-B8DD-A2CB53FC6E38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78" creationId="{14A2C427-29D8-45CC-A81B-D7A7D469693F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79" creationId="{0BD54BFF-A2C7-47B8-95D0-FFF877657486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80" creationId="{D513EDCD-7673-47F4-8159-0004787FB877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81" creationId="{E592C605-0C63-401C-8174-6592CC868A93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82" creationId="{26A1B04E-976F-4A88-BF6D-BEB28ACC8114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83" creationId="{07AE0A8D-D9B7-49E3-A240-FC0BE6ED414C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84" creationId="{C44B4065-C059-4B0E-B30C-A63071B789D0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85" creationId="{2C354CCF-09F4-442B-A091-F52190E29B7F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86" creationId="{320E6571-38C8-47C7-9099-A77D05F27D91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87" creationId="{F8527A74-C7E4-4A10-BBD6-905B3A5FD57A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88" creationId="{32569A35-7771-46A1-B226-922EB1C81F3A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89" creationId="{91294C65-D65C-4FCC-A07A-0172D17A0EE6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90" creationId="{476FCE05-A955-4B4D-95F2-D9C424E01BCC}"/>
          </ac:spMkLst>
        </pc:spChg>
        <pc:spChg chg="mod topLvl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191" creationId="{A4F1BE1D-70CE-45C9-B098-9A12559A1CFC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196" creationId="{08AAF11B-D48F-4F0E-A4B3-DF51ADE5A314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197" creationId="{DA60109F-89A5-444A-9A99-0A8D6AEF8572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198" creationId="{E7AFBED7-F5E9-48F6-937E-33BC3DF4641B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199" creationId="{EBFCC822-2E96-4432-9A36-F6D0EB99B58A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200" creationId="{46CC2CBA-17C4-4606-8A96-ACE51A572D23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201" creationId="{8A0092C1-AFDD-4793-B00E-CC3C1725EDC1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202" creationId="{AE7EECE0-0B0E-4720-BFA4-3D2F36B0941C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203" creationId="{4C6C562A-C3C9-46D0-948C-932613AB3F4F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204" creationId="{5177903E-DC3C-4264-9801-25212672BA74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205" creationId="{DAB48D5F-85CA-4B6D-B5A8-514777BE7B86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206" creationId="{BDCD7F83-C8EC-44AA-840B-25D0D2FD2930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207" creationId="{E3E1FF2C-D3B5-4215-80B6-E907AF1392F1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208" creationId="{0329180B-4279-4AB5-8983-BD5D8FCD8186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209" creationId="{263AB2C4-C340-4725-9610-284DAEEBD43F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210" creationId="{A85D01CD-DBDD-4852-B141-5DA36A83D535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211" creationId="{24BA4F08-A02C-423C-B0C8-912331A9B8F9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216" creationId="{07A22D7A-13AC-4A1A-BB6C-C832119C5448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217" creationId="{E03BD2E5-A644-4F0C-9B7F-DFC0D9B99B92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218" creationId="{070FAB1D-AF71-46F0-9411-BC83EC76740B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219" creationId="{18390C6C-DCA8-49BD-BB70-1ABFC1FF448B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220" creationId="{0519C382-AAA2-43E7-B71D-4701F9E195C9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221" creationId="{A97DD8C5-32A0-4618-B666-B1A9E1E3DBD9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222" creationId="{FCA6CA90-0024-42A4-9688-A64BB720E834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223" creationId="{25C6CA60-5884-40AF-A703-78085CA13B0C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224" creationId="{675E90C0-306A-4F5C-8DF8-736F4D2C2E8F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225" creationId="{1920A966-132C-4104-8EF6-EEC69B31746C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226" creationId="{AD9C1891-72C1-475C-95A7-AB608909EB90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227" creationId="{4A102693-8E0F-4331-961D-FF405F3F3077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228" creationId="{CF7167DC-CB69-486C-84D7-D9E8B0F04A8F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229" creationId="{F9BA90B4-55E4-4B8E-AB8D-F4A236B6DFFC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230" creationId="{90C44981-AA85-43B9-AD8D-3838A8A55F37}"/>
          </ac:spMkLst>
        </pc:spChg>
        <pc:spChg chg="mod">
          <ac:chgData name="Kevin Hsieh" userId="83d4ddc4-e1a5-404f-9a64-caf26c3e8972" providerId="ADAL" clId="{FC0FBDB7-28B7-44A0-A6D5-822D195E255A}" dt="2020-06-17T00:12:07.125" v="5498" actId="165"/>
          <ac:spMkLst>
            <pc:docMk/>
            <pc:sldMk cId="2202155890" sldId="438"/>
            <ac:spMk id="231" creationId="{402735AA-F433-4A60-9A1F-BFC79D9B1DA7}"/>
          </ac:spMkLst>
        </pc:spChg>
        <pc:spChg chg="add mod">
          <ac:chgData name="Kevin Hsieh" userId="83d4ddc4-e1a5-404f-9a64-caf26c3e8972" providerId="ADAL" clId="{FC0FBDB7-28B7-44A0-A6D5-822D195E255A}" dt="2020-06-17T00:16:05.887" v="5557" actId="1076"/>
          <ac:spMkLst>
            <pc:docMk/>
            <pc:sldMk cId="2202155890" sldId="438"/>
            <ac:spMk id="232" creationId="{0529225A-4E5F-49BD-8D7C-C668E7FF52BE}"/>
          </ac:spMkLst>
        </pc:spChg>
        <pc:spChg chg="add mod">
          <ac:chgData name="Kevin Hsieh" userId="83d4ddc4-e1a5-404f-9a64-caf26c3e8972" providerId="ADAL" clId="{FC0FBDB7-28B7-44A0-A6D5-822D195E255A}" dt="2020-06-17T00:19:50.046" v="5664" actId="113"/>
          <ac:spMkLst>
            <pc:docMk/>
            <pc:sldMk cId="2202155890" sldId="438"/>
            <ac:spMk id="233" creationId="{A1F8737C-67ED-42E6-98C4-DF37A927808B}"/>
          </ac:spMkLst>
        </pc:spChg>
        <pc:spChg chg="add mod">
          <ac:chgData name="Kevin Hsieh" userId="83d4ddc4-e1a5-404f-9a64-caf26c3e8972" providerId="ADAL" clId="{FC0FBDB7-28B7-44A0-A6D5-822D195E255A}" dt="2020-06-17T00:19:50.046" v="5664" actId="113"/>
          <ac:spMkLst>
            <pc:docMk/>
            <pc:sldMk cId="2202155890" sldId="438"/>
            <ac:spMk id="234" creationId="{60F48645-5D91-4AA0-9CD4-49A09B394441}"/>
          </ac:spMkLst>
        </pc:spChg>
        <pc:spChg chg="add mod">
          <ac:chgData name="Kevin Hsieh" userId="83d4ddc4-e1a5-404f-9a64-caf26c3e8972" providerId="ADAL" clId="{FC0FBDB7-28B7-44A0-A6D5-822D195E255A}" dt="2020-06-17T00:19:50.046" v="5664" actId="113"/>
          <ac:spMkLst>
            <pc:docMk/>
            <pc:sldMk cId="2202155890" sldId="438"/>
            <ac:spMk id="235" creationId="{D2CA0831-AEEA-4715-8E92-D480021B4C78}"/>
          </ac:spMkLst>
        </pc:spChg>
        <pc:spChg chg="add mod">
          <ac:chgData name="Kevin Hsieh" userId="83d4ddc4-e1a5-404f-9a64-caf26c3e8972" providerId="ADAL" clId="{FC0FBDB7-28B7-44A0-A6D5-822D195E255A}" dt="2020-06-17T00:19:52.873" v="5665" actId="113"/>
          <ac:spMkLst>
            <pc:docMk/>
            <pc:sldMk cId="2202155890" sldId="438"/>
            <ac:spMk id="236" creationId="{6CB8FF17-E9E1-4772-9B5A-E59916D363EA}"/>
          </ac:spMkLst>
        </pc:spChg>
        <pc:spChg chg="add mod">
          <ac:chgData name="Kevin Hsieh" userId="83d4ddc4-e1a5-404f-9a64-caf26c3e8972" providerId="ADAL" clId="{FC0FBDB7-28B7-44A0-A6D5-822D195E255A}" dt="2020-06-17T00:19:52.873" v="5665" actId="113"/>
          <ac:spMkLst>
            <pc:docMk/>
            <pc:sldMk cId="2202155890" sldId="438"/>
            <ac:spMk id="237" creationId="{060A7925-70E3-4A81-A3E1-0377D307AD59}"/>
          </ac:spMkLst>
        </pc:spChg>
        <pc:spChg chg="add mod">
          <ac:chgData name="Kevin Hsieh" userId="83d4ddc4-e1a5-404f-9a64-caf26c3e8972" providerId="ADAL" clId="{FC0FBDB7-28B7-44A0-A6D5-822D195E255A}" dt="2020-06-17T00:19:52.873" v="5665" actId="113"/>
          <ac:spMkLst>
            <pc:docMk/>
            <pc:sldMk cId="2202155890" sldId="438"/>
            <ac:spMk id="238" creationId="{51F869B8-1DD6-4A10-A6A0-9DE9BF13ABFC}"/>
          </ac:spMkLst>
        </pc:spChg>
        <pc:spChg chg="add mod">
          <ac:chgData name="Kevin Hsieh" userId="83d4ddc4-e1a5-404f-9a64-caf26c3e8972" providerId="ADAL" clId="{FC0FBDB7-28B7-44A0-A6D5-822D195E255A}" dt="2020-06-17T00:17:25.977" v="5652" actId="207"/>
          <ac:spMkLst>
            <pc:docMk/>
            <pc:sldMk cId="2202155890" sldId="438"/>
            <ac:spMk id="239" creationId="{2DEC8031-5153-4395-B3E1-5DE177E18251}"/>
          </ac:spMkLst>
        </pc:spChg>
        <pc:grpChg chg="mod">
          <ac:chgData name="Kevin Hsieh" userId="83d4ddc4-e1a5-404f-9a64-caf26c3e8972" providerId="ADAL" clId="{FC0FBDB7-28B7-44A0-A6D5-822D195E255A}" dt="2020-06-17T00:04:55.789" v="5362" actId="27803"/>
          <ac:grpSpMkLst>
            <pc:docMk/>
            <pc:sldMk cId="2202155890" sldId="438"/>
            <ac:grpSpMk id="11" creationId="{385A4484-B3A6-4C2E-A41E-9832CBC210E9}"/>
          </ac:grpSpMkLst>
        </pc:grpChg>
        <pc:grpChg chg="add del mod">
          <ac:chgData name="Kevin Hsieh" userId="83d4ddc4-e1a5-404f-9a64-caf26c3e8972" providerId="ADAL" clId="{FC0FBDB7-28B7-44A0-A6D5-822D195E255A}" dt="2020-06-17T00:08:32.821" v="5409" actId="478"/>
          <ac:grpSpMkLst>
            <pc:docMk/>
            <pc:sldMk cId="2202155890" sldId="438"/>
            <ac:grpSpMk id="32" creationId="{5CFD3FBE-1D72-4C49-96D5-551F982EA18F}"/>
          </ac:grpSpMkLst>
        </pc:grpChg>
        <pc:grpChg chg="add del mod">
          <ac:chgData name="Kevin Hsieh" userId="83d4ddc4-e1a5-404f-9a64-caf26c3e8972" providerId="ADAL" clId="{FC0FBDB7-28B7-44A0-A6D5-822D195E255A}" dt="2020-06-17T00:08:29.707" v="5408" actId="478"/>
          <ac:grpSpMkLst>
            <pc:docMk/>
            <pc:sldMk cId="2202155890" sldId="438"/>
            <ac:grpSpMk id="33" creationId="{972F9B5F-95CD-4BDF-9B44-15E7AA373609}"/>
          </ac:grpSpMkLst>
        </pc:grpChg>
        <pc:grpChg chg="add del mod">
          <ac:chgData name="Kevin Hsieh" userId="83d4ddc4-e1a5-404f-9a64-caf26c3e8972" providerId="ADAL" clId="{FC0FBDB7-28B7-44A0-A6D5-822D195E255A}" dt="2020-06-17T00:08:35.453" v="5410" actId="478"/>
          <ac:grpSpMkLst>
            <pc:docMk/>
            <pc:sldMk cId="2202155890" sldId="438"/>
            <ac:grpSpMk id="40" creationId="{DDF32EFA-46B2-4962-BCE2-26DE287614E6}"/>
          </ac:grpSpMkLst>
        </pc:grpChg>
        <pc:grpChg chg="add mod">
          <ac:chgData name="Kevin Hsieh" userId="83d4ddc4-e1a5-404f-9a64-caf26c3e8972" providerId="ADAL" clId="{FC0FBDB7-28B7-44A0-A6D5-822D195E255A}" dt="2020-06-17T00:17:55.757" v="5656" actId="165"/>
          <ac:grpSpMkLst>
            <pc:docMk/>
            <pc:sldMk cId="2202155890" sldId="438"/>
            <ac:grpSpMk id="62" creationId="{66742DD5-8B8E-4883-AE35-4C7C74F65CA4}"/>
          </ac:grpSpMkLst>
        </pc:grpChg>
        <pc:grpChg chg="add mod">
          <ac:chgData name="Kevin Hsieh" userId="83d4ddc4-e1a5-404f-9a64-caf26c3e8972" providerId="ADAL" clId="{FC0FBDB7-28B7-44A0-A6D5-822D195E255A}" dt="2020-06-17T00:17:55.757" v="5656" actId="165"/>
          <ac:grpSpMkLst>
            <pc:docMk/>
            <pc:sldMk cId="2202155890" sldId="438"/>
            <ac:grpSpMk id="65" creationId="{D5204BBE-3D80-410F-97CF-1F2C5A9D8142}"/>
          </ac:grpSpMkLst>
        </pc:grpChg>
        <pc:grpChg chg="add mod">
          <ac:chgData name="Kevin Hsieh" userId="83d4ddc4-e1a5-404f-9a64-caf26c3e8972" providerId="ADAL" clId="{FC0FBDB7-28B7-44A0-A6D5-822D195E255A}" dt="2020-06-17T00:17:55.757" v="5656" actId="165"/>
          <ac:grpSpMkLst>
            <pc:docMk/>
            <pc:sldMk cId="2202155890" sldId="438"/>
            <ac:grpSpMk id="70" creationId="{9684BF06-9172-460F-BD9F-C48398FA2DD8}"/>
          </ac:grpSpMkLst>
        </pc:grpChg>
        <pc:grpChg chg="add mod">
          <ac:chgData name="Kevin Hsieh" userId="83d4ddc4-e1a5-404f-9a64-caf26c3e8972" providerId="ADAL" clId="{FC0FBDB7-28B7-44A0-A6D5-822D195E255A}" dt="2020-06-17T00:17:55.757" v="5656" actId="165"/>
          <ac:grpSpMkLst>
            <pc:docMk/>
            <pc:sldMk cId="2202155890" sldId="438"/>
            <ac:grpSpMk id="75" creationId="{263CF8C6-7945-4D0E-A7A4-BCAF9FEE2848}"/>
          </ac:grpSpMkLst>
        </pc:grpChg>
        <pc:grpChg chg="add mod topLvl">
          <ac:chgData name="Kevin Hsieh" userId="83d4ddc4-e1a5-404f-9a64-caf26c3e8972" providerId="ADAL" clId="{FC0FBDB7-28B7-44A0-A6D5-822D195E255A}" dt="2020-06-17T00:18:06.108" v="5659" actId="1036"/>
          <ac:grpSpMkLst>
            <pc:docMk/>
            <pc:sldMk cId="2202155890" sldId="438"/>
            <ac:grpSpMk id="80" creationId="{6A13527C-5522-4767-89EC-23B7E344A147}"/>
          </ac:grpSpMkLst>
        </pc:grpChg>
        <pc:grpChg chg="add mod topLvl">
          <ac:chgData name="Kevin Hsieh" userId="83d4ddc4-e1a5-404f-9a64-caf26c3e8972" providerId="ADAL" clId="{FC0FBDB7-28B7-44A0-A6D5-822D195E255A}" dt="2020-06-17T00:18:02.095" v="5657" actId="1036"/>
          <ac:grpSpMkLst>
            <pc:docMk/>
            <pc:sldMk cId="2202155890" sldId="438"/>
            <ac:grpSpMk id="81" creationId="{168748CE-3439-46B5-91A9-92226A9933FE}"/>
          </ac:grpSpMkLst>
        </pc:grpChg>
        <pc:grpChg chg="mod">
          <ac:chgData name="Kevin Hsieh" userId="83d4ddc4-e1a5-404f-9a64-caf26c3e8972" providerId="ADAL" clId="{FC0FBDB7-28B7-44A0-A6D5-822D195E255A}" dt="2020-06-17T00:17:55.757" v="5656" actId="165"/>
          <ac:grpSpMkLst>
            <pc:docMk/>
            <pc:sldMk cId="2202155890" sldId="438"/>
            <ac:grpSpMk id="82" creationId="{129E31D3-5EF2-43C2-A266-1D0EE881EB46}"/>
          </ac:grpSpMkLst>
        </pc:grpChg>
        <pc:grpChg chg="mod">
          <ac:chgData name="Kevin Hsieh" userId="83d4ddc4-e1a5-404f-9a64-caf26c3e8972" providerId="ADAL" clId="{FC0FBDB7-28B7-44A0-A6D5-822D195E255A}" dt="2020-06-17T00:17:55.757" v="5656" actId="165"/>
          <ac:grpSpMkLst>
            <pc:docMk/>
            <pc:sldMk cId="2202155890" sldId="438"/>
            <ac:grpSpMk id="83" creationId="{C798DE66-B85E-43B1-B656-FE53DF4DBB90}"/>
          </ac:grpSpMkLst>
        </pc:grpChg>
        <pc:grpChg chg="mod">
          <ac:chgData name="Kevin Hsieh" userId="83d4ddc4-e1a5-404f-9a64-caf26c3e8972" providerId="ADAL" clId="{FC0FBDB7-28B7-44A0-A6D5-822D195E255A}" dt="2020-06-17T00:17:55.757" v="5656" actId="165"/>
          <ac:grpSpMkLst>
            <pc:docMk/>
            <pc:sldMk cId="2202155890" sldId="438"/>
            <ac:grpSpMk id="84" creationId="{D28062C3-71D1-42E3-8F18-B81D4899324A}"/>
          </ac:grpSpMkLst>
        </pc:grpChg>
        <pc:grpChg chg="mod">
          <ac:chgData name="Kevin Hsieh" userId="83d4ddc4-e1a5-404f-9a64-caf26c3e8972" providerId="ADAL" clId="{FC0FBDB7-28B7-44A0-A6D5-822D195E255A}" dt="2020-06-17T00:17:55.757" v="5656" actId="165"/>
          <ac:grpSpMkLst>
            <pc:docMk/>
            <pc:sldMk cId="2202155890" sldId="438"/>
            <ac:grpSpMk id="85" creationId="{218F8F37-F2D8-4659-938D-DDAF40692300}"/>
          </ac:grpSpMkLst>
        </pc:grpChg>
        <pc:grpChg chg="add mod topLvl">
          <ac:chgData name="Kevin Hsieh" userId="83d4ddc4-e1a5-404f-9a64-caf26c3e8972" providerId="ADAL" clId="{FC0FBDB7-28B7-44A0-A6D5-822D195E255A}" dt="2020-06-17T00:18:10.066" v="5660" actId="1038"/>
          <ac:grpSpMkLst>
            <pc:docMk/>
            <pc:sldMk cId="2202155890" sldId="438"/>
            <ac:grpSpMk id="102" creationId="{CEB72746-D2D6-437E-B4E5-9FA4BB1AAFBC}"/>
          </ac:grpSpMkLst>
        </pc:grpChg>
        <pc:grpChg chg="mod">
          <ac:chgData name="Kevin Hsieh" userId="83d4ddc4-e1a5-404f-9a64-caf26c3e8972" providerId="ADAL" clId="{FC0FBDB7-28B7-44A0-A6D5-822D195E255A}" dt="2020-06-17T00:17:55.757" v="5656" actId="165"/>
          <ac:grpSpMkLst>
            <pc:docMk/>
            <pc:sldMk cId="2202155890" sldId="438"/>
            <ac:grpSpMk id="103" creationId="{96F5ED58-DF43-4934-A225-6A551464635F}"/>
          </ac:grpSpMkLst>
        </pc:grpChg>
        <pc:grpChg chg="mod">
          <ac:chgData name="Kevin Hsieh" userId="83d4ddc4-e1a5-404f-9a64-caf26c3e8972" providerId="ADAL" clId="{FC0FBDB7-28B7-44A0-A6D5-822D195E255A}" dt="2020-06-17T00:17:55.757" v="5656" actId="165"/>
          <ac:grpSpMkLst>
            <pc:docMk/>
            <pc:sldMk cId="2202155890" sldId="438"/>
            <ac:grpSpMk id="104" creationId="{FEE298B2-F636-4061-A480-E664115FFB23}"/>
          </ac:grpSpMkLst>
        </pc:grpChg>
        <pc:grpChg chg="mod">
          <ac:chgData name="Kevin Hsieh" userId="83d4ddc4-e1a5-404f-9a64-caf26c3e8972" providerId="ADAL" clId="{FC0FBDB7-28B7-44A0-A6D5-822D195E255A}" dt="2020-06-17T00:17:55.757" v="5656" actId="165"/>
          <ac:grpSpMkLst>
            <pc:docMk/>
            <pc:sldMk cId="2202155890" sldId="438"/>
            <ac:grpSpMk id="105" creationId="{1F2F4BFE-93E0-4561-A726-1CA2E3892B52}"/>
          </ac:grpSpMkLst>
        </pc:grpChg>
        <pc:grpChg chg="mod">
          <ac:chgData name="Kevin Hsieh" userId="83d4ddc4-e1a5-404f-9a64-caf26c3e8972" providerId="ADAL" clId="{FC0FBDB7-28B7-44A0-A6D5-822D195E255A}" dt="2020-06-17T00:17:55.757" v="5656" actId="165"/>
          <ac:grpSpMkLst>
            <pc:docMk/>
            <pc:sldMk cId="2202155890" sldId="438"/>
            <ac:grpSpMk id="106" creationId="{7EFA71E2-BBB2-4E01-B51D-5011BB2F10FB}"/>
          </ac:grpSpMkLst>
        </pc:grpChg>
        <pc:grpChg chg="add mod topLvl">
          <ac:chgData name="Kevin Hsieh" userId="83d4ddc4-e1a5-404f-9a64-caf26c3e8972" providerId="ADAL" clId="{FC0FBDB7-28B7-44A0-A6D5-822D195E255A}" dt="2020-06-17T00:18:19.150" v="5662" actId="1037"/>
          <ac:grpSpMkLst>
            <pc:docMk/>
            <pc:sldMk cId="2202155890" sldId="438"/>
            <ac:grpSpMk id="123" creationId="{82124723-298F-4BB5-8737-090571E40E96}"/>
          </ac:grpSpMkLst>
        </pc:grpChg>
        <pc:grpChg chg="mod">
          <ac:chgData name="Kevin Hsieh" userId="83d4ddc4-e1a5-404f-9a64-caf26c3e8972" providerId="ADAL" clId="{FC0FBDB7-28B7-44A0-A6D5-822D195E255A}" dt="2020-06-17T00:17:55.757" v="5656" actId="165"/>
          <ac:grpSpMkLst>
            <pc:docMk/>
            <pc:sldMk cId="2202155890" sldId="438"/>
            <ac:grpSpMk id="124" creationId="{77E6903B-CE97-49D0-A3EA-F367AC8BF50B}"/>
          </ac:grpSpMkLst>
        </pc:grpChg>
        <pc:grpChg chg="mod">
          <ac:chgData name="Kevin Hsieh" userId="83d4ddc4-e1a5-404f-9a64-caf26c3e8972" providerId="ADAL" clId="{FC0FBDB7-28B7-44A0-A6D5-822D195E255A}" dt="2020-06-17T00:17:55.757" v="5656" actId="165"/>
          <ac:grpSpMkLst>
            <pc:docMk/>
            <pc:sldMk cId="2202155890" sldId="438"/>
            <ac:grpSpMk id="125" creationId="{9B595A92-3D6A-409E-9795-0E9DD038BD78}"/>
          </ac:grpSpMkLst>
        </pc:grpChg>
        <pc:grpChg chg="mod">
          <ac:chgData name="Kevin Hsieh" userId="83d4ddc4-e1a5-404f-9a64-caf26c3e8972" providerId="ADAL" clId="{FC0FBDB7-28B7-44A0-A6D5-822D195E255A}" dt="2020-06-17T00:17:55.757" v="5656" actId="165"/>
          <ac:grpSpMkLst>
            <pc:docMk/>
            <pc:sldMk cId="2202155890" sldId="438"/>
            <ac:grpSpMk id="126" creationId="{2CC1D428-F4D9-4877-A675-72622DC99FE6}"/>
          </ac:grpSpMkLst>
        </pc:grpChg>
        <pc:grpChg chg="mod">
          <ac:chgData name="Kevin Hsieh" userId="83d4ddc4-e1a5-404f-9a64-caf26c3e8972" providerId="ADAL" clId="{FC0FBDB7-28B7-44A0-A6D5-822D195E255A}" dt="2020-06-17T00:17:55.757" v="5656" actId="165"/>
          <ac:grpSpMkLst>
            <pc:docMk/>
            <pc:sldMk cId="2202155890" sldId="438"/>
            <ac:grpSpMk id="127" creationId="{516C5C55-6C9A-477B-B1D9-0EB1FE5D4924}"/>
          </ac:grpSpMkLst>
        </pc:grpChg>
        <pc:grpChg chg="add del mod">
          <ac:chgData name="Kevin Hsieh" userId="83d4ddc4-e1a5-404f-9a64-caf26c3e8972" providerId="ADAL" clId="{FC0FBDB7-28B7-44A0-A6D5-822D195E255A}" dt="2020-06-17T00:10:27.987" v="5464" actId="165"/>
          <ac:grpSpMkLst>
            <pc:docMk/>
            <pc:sldMk cId="2202155890" sldId="438"/>
            <ac:grpSpMk id="144" creationId="{86275915-FA8F-4906-9F8D-A1CED2A17C8A}"/>
          </ac:grpSpMkLst>
        </pc:grpChg>
        <pc:grpChg chg="add del mod">
          <ac:chgData name="Kevin Hsieh" userId="83d4ddc4-e1a5-404f-9a64-caf26c3e8972" providerId="ADAL" clId="{FC0FBDB7-28B7-44A0-A6D5-822D195E255A}" dt="2020-06-17T00:17:55.757" v="5656" actId="165"/>
          <ac:grpSpMkLst>
            <pc:docMk/>
            <pc:sldMk cId="2202155890" sldId="438"/>
            <ac:grpSpMk id="146" creationId="{F27D2CC1-825B-4050-82A3-6EECD091D7C5}"/>
          </ac:grpSpMkLst>
        </pc:grpChg>
        <pc:grpChg chg="add del mod">
          <ac:chgData name="Kevin Hsieh" userId="83d4ddc4-e1a5-404f-9a64-caf26c3e8972" providerId="ADAL" clId="{FC0FBDB7-28B7-44A0-A6D5-822D195E255A}" dt="2020-06-17T00:12:07.125" v="5498" actId="165"/>
          <ac:grpSpMkLst>
            <pc:docMk/>
            <pc:sldMk cId="2202155890" sldId="438"/>
            <ac:grpSpMk id="147" creationId="{E08E3116-9046-4800-AFDC-8D132CAC90F0}"/>
          </ac:grpSpMkLst>
        </pc:grpChg>
        <pc:grpChg chg="mod topLvl">
          <ac:chgData name="Kevin Hsieh" userId="83d4ddc4-e1a5-404f-9a64-caf26c3e8972" providerId="ADAL" clId="{FC0FBDB7-28B7-44A0-A6D5-822D195E255A}" dt="2020-06-17T00:17:42.867" v="5653" actId="1036"/>
          <ac:grpSpMkLst>
            <pc:docMk/>
            <pc:sldMk cId="2202155890" sldId="438"/>
            <ac:grpSpMk id="148" creationId="{9F09ED60-443F-47EB-8A09-178FED91CDFE}"/>
          </ac:grpSpMkLst>
        </pc:grpChg>
        <pc:grpChg chg="mod topLvl">
          <ac:chgData name="Kevin Hsieh" userId="83d4ddc4-e1a5-404f-9a64-caf26c3e8972" providerId="ADAL" clId="{FC0FBDB7-28B7-44A0-A6D5-822D195E255A}" dt="2020-06-17T00:16:05.887" v="5557" actId="1076"/>
          <ac:grpSpMkLst>
            <pc:docMk/>
            <pc:sldMk cId="2202155890" sldId="438"/>
            <ac:grpSpMk id="149" creationId="{A1E0F48B-C726-4909-8601-BDC45E4EBD16}"/>
          </ac:grpSpMkLst>
        </pc:grpChg>
        <pc:grpChg chg="del mod topLvl">
          <ac:chgData name="Kevin Hsieh" userId="83d4ddc4-e1a5-404f-9a64-caf26c3e8972" providerId="ADAL" clId="{FC0FBDB7-28B7-44A0-A6D5-822D195E255A}" dt="2020-06-17T00:13:01.321" v="5503" actId="165"/>
          <ac:grpSpMkLst>
            <pc:docMk/>
            <pc:sldMk cId="2202155890" sldId="438"/>
            <ac:grpSpMk id="150" creationId="{61605B0F-03B4-4A4C-9B32-80435B9E17D6}"/>
          </ac:grpSpMkLst>
        </pc:grpChg>
        <pc:grpChg chg="del mod topLvl">
          <ac:chgData name="Kevin Hsieh" userId="83d4ddc4-e1a5-404f-9a64-caf26c3e8972" providerId="ADAL" clId="{FC0FBDB7-28B7-44A0-A6D5-822D195E255A}" dt="2020-06-17T00:12:12.843" v="5499" actId="165"/>
          <ac:grpSpMkLst>
            <pc:docMk/>
            <pc:sldMk cId="2202155890" sldId="438"/>
            <ac:grpSpMk id="151" creationId="{D43819E9-2F7C-44C6-8C28-7720A4C0A154}"/>
          </ac:grpSpMkLst>
        </pc:grpChg>
        <pc:grpChg chg="del mod topLvl">
          <ac:chgData name="Kevin Hsieh" userId="83d4ddc4-e1a5-404f-9a64-caf26c3e8972" providerId="ADAL" clId="{FC0FBDB7-28B7-44A0-A6D5-822D195E255A}" dt="2020-06-17T00:12:44.627" v="5501" actId="165"/>
          <ac:grpSpMkLst>
            <pc:docMk/>
            <pc:sldMk cId="2202155890" sldId="438"/>
            <ac:grpSpMk id="152" creationId="{B874EE92-96F0-46F3-916F-2C43604F0621}"/>
          </ac:grpSpMkLst>
        </pc:grpChg>
        <pc:grpChg chg="del mod topLvl">
          <ac:chgData name="Kevin Hsieh" userId="83d4ddc4-e1a5-404f-9a64-caf26c3e8972" providerId="ADAL" clId="{FC0FBDB7-28B7-44A0-A6D5-822D195E255A}" dt="2020-06-17T00:12:44.627" v="5501" actId="165"/>
          <ac:grpSpMkLst>
            <pc:docMk/>
            <pc:sldMk cId="2202155890" sldId="438"/>
            <ac:grpSpMk id="153" creationId="{6CC13E20-9D1E-45A8-A440-28899232831F}"/>
          </ac:grpSpMkLst>
        </pc:grpChg>
        <pc:grpChg chg="del mod topLvl">
          <ac:chgData name="Kevin Hsieh" userId="83d4ddc4-e1a5-404f-9a64-caf26c3e8972" providerId="ADAL" clId="{FC0FBDB7-28B7-44A0-A6D5-822D195E255A}" dt="2020-06-17T00:12:44.627" v="5501" actId="165"/>
          <ac:grpSpMkLst>
            <pc:docMk/>
            <pc:sldMk cId="2202155890" sldId="438"/>
            <ac:grpSpMk id="154" creationId="{110F5347-34A1-4665-BC38-85B8D1A17223}"/>
          </ac:grpSpMkLst>
        </pc:grpChg>
        <pc:grpChg chg="del mod topLvl">
          <ac:chgData name="Kevin Hsieh" userId="83d4ddc4-e1a5-404f-9a64-caf26c3e8972" providerId="ADAL" clId="{FC0FBDB7-28B7-44A0-A6D5-822D195E255A}" dt="2020-06-17T00:12:44.627" v="5501" actId="165"/>
          <ac:grpSpMkLst>
            <pc:docMk/>
            <pc:sldMk cId="2202155890" sldId="438"/>
            <ac:grpSpMk id="155" creationId="{E675B4FB-E3F5-4476-807B-C17C8C3C5B14}"/>
          </ac:grpSpMkLst>
        </pc:grpChg>
        <pc:grpChg chg="del mod topLvl">
          <ac:chgData name="Kevin Hsieh" userId="83d4ddc4-e1a5-404f-9a64-caf26c3e8972" providerId="ADAL" clId="{FC0FBDB7-28B7-44A0-A6D5-822D195E255A}" dt="2020-06-17T00:13:05.077" v="5504" actId="165"/>
          <ac:grpSpMkLst>
            <pc:docMk/>
            <pc:sldMk cId="2202155890" sldId="438"/>
            <ac:grpSpMk id="172" creationId="{96EE00D2-6737-4D06-BC79-35484D765E17}"/>
          </ac:grpSpMkLst>
        </pc:grpChg>
        <pc:grpChg chg="del mod topLvl">
          <ac:chgData name="Kevin Hsieh" userId="83d4ddc4-e1a5-404f-9a64-caf26c3e8972" providerId="ADAL" clId="{FC0FBDB7-28B7-44A0-A6D5-822D195E255A}" dt="2020-06-17T00:13:05.077" v="5504" actId="165"/>
          <ac:grpSpMkLst>
            <pc:docMk/>
            <pc:sldMk cId="2202155890" sldId="438"/>
            <ac:grpSpMk id="173" creationId="{18C115A1-4B15-466C-853A-9FF2D9B18F8F}"/>
          </ac:grpSpMkLst>
        </pc:grpChg>
        <pc:grpChg chg="del mod topLvl">
          <ac:chgData name="Kevin Hsieh" userId="83d4ddc4-e1a5-404f-9a64-caf26c3e8972" providerId="ADAL" clId="{FC0FBDB7-28B7-44A0-A6D5-822D195E255A}" dt="2020-06-17T00:13:05.077" v="5504" actId="165"/>
          <ac:grpSpMkLst>
            <pc:docMk/>
            <pc:sldMk cId="2202155890" sldId="438"/>
            <ac:grpSpMk id="174" creationId="{EF2C4FFE-BE81-4D40-A943-C976E686D3F8}"/>
          </ac:grpSpMkLst>
        </pc:grpChg>
        <pc:grpChg chg="del mod topLvl">
          <ac:chgData name="Kevin Hsieh" userId="83d4ddc4-e1a5-404f-9a64-caf26c3e8972" providerId="ADAL" clId="{FC0FBDB7-28B7-44A0-A6D5-822D195E255A}" dt="2020-06-17T00:13:05.077" v="5504" actId="165"/>
          <ac:grpSpMkLst>
            <pc:docMk/>
            <pc:sldMk cId="2202155890" sldId="438"/>
            <ac:grpSpMk id="175" creationId="{191924F1-11E9-4F05-A403-1E0F40FC4D64}"/>
          </ac:grpSpMkLst>
        </pc:grpChg>
        <pc:grpChg chg="mod">
          <ac:chgData name="Kevin Hsieh" userId="83d4ddc4-e1a5-404f-9a64-caf26c3e8972" providerId="ADAL" clId="{FC0FBDB7-28B7-44A0-A6D5-822D195E255A}" dt="2020-06-17T00:12:07.125" v="5498" actId="165"/>
          <ac:grpSpMkLst>
            <pc:docMk/>
            <pc:sldMk cId="2202155890" sldId="438"/>
            <ac:grpSpMk id="192" creationId="{276C92CA-113C-43DF-9E9D-336487DD7881}"/>
          </ac:grpSpMkLst>
        </pc:grpChg>
        <pc:grpChg chg="mod">
          <ac:chgData name="Kevin Hsieh" userId="83d4ddc4-e1a5-404f-9a64-caf26c3e8972" providerId="ADAL" clId="{FC0FBDB7-28B7-44A0-A6D5-822D195E255A}" dt="2020-06-17T00:12:07.125" v="5498" actId="165"/>
          <ac:grpSpMkLst>
            <pc:docMk/>
            <pc:sldMk cId="2202155890" sldId="438"/>
            <ac:grpSpMk id="193" creationId="{B80CC7D5-1034-4028-B285-1B7702F9CA8C}"/>
          </ac:grpSpMkLst>
        </pc:grpChg>
        <pc:grpChg chg="mod">
          <ac:chgData name="Kevin Hsieh" userId="83d4ddc4-e1a5-404f-9a64-caf26c3e8972" providerId="ADAL" clId="{FC0FBDB7-28B7-44A0-A6D5-822D195E255A}" dt="2020-06-17T00:12:07.125" v="5498" actId="165"/>
          <ac:grpSpMkLst>
            <pc:docMk/>
            <pc:sldMk cId="2202155890" sldId="438"/>
            <ac:grpSpMk id="194" creationId="{E4D76D97-64ED-45F5-B614-758EB0584A95}"/>
          </ac:grpSpMkLst>
        </pc:grpChg>
        <pc:grpChg chg="mod">
          <ac:chgData name="Kevin Hsieh" userId="83d4ddc4-e1a5-404f-9a64-caf26c3e8972" providerId="ADAL" clId="{FC0FBDB7-28B7-44A0-A6D5-822D195E255A}" dt="2020-06-17T00:12:07.125" v="5498" actId="165"/>
          <ac:grpSpMkLst>
            <pc:docMk/>
            <pc:sldMk cId="2202155890" sldId="438"/>
            <ac:grpSpMk id="195" creationId="{D0BC21ED-46D8-49DE-B3A5-5937D344BC95}"/>
          </ac:grpSpMkLst>
        </pc:grpChg>
        <pc:grpChg chg="mod">
          <ac:chgData name="Kevin Hsieh" userId="83d4ddc4-e1a5-404f-9a64-caf26c3e8972" providerId="ADAL" clId="{FC0FBDB7-28B7-44A0-A6D5-822D195E255A}" dt="2020-06-17T00:12:07.125" v="5498" actId="165"/>
          <ac:grpSpMkLst>
            <pc:docMk/>
            <pc:sldMk cId="2202155890" sldId="438"/>
            <ac:grpSpMk id="212" creationId="{BA284EA7-ADF9-4831-B017-6032A4E4F984}"/>
          </ac:grpSpMkLst>
        </pc:grpChg>
        <pc:grpChg chg="mod">
          <ac:chgData name="Kevin Hsieh" userId="83d4ddc4-e1a5-404f-9a64-caf26c3e8972" providerId="ADAL" clId="{FC0FBDB7-28B7-44A0-A6D5-822D195E255A}" dt="2020-06-17T00:12:07.125" v="5498" actId="165"/>
          <ac:grpSpMkLst>
            <pc:docMk/>
            <pc:sldMk cId="2202155890" sldId="438"/>
            <ac:grpSpMk id="213" creationId="{D45EAAA0-FCA4-48C2-AFE8-83466E5446FE}"/>
          </ac:grpSpMkLst>
        </pc:grpChg>
        <pc:grpChg chg="mod">
          <ac:chgData name="Kevin Hsieh" userId="83d4ddc4-e1a5-404f-9a64-caf26c3e8972" providerId="ADAL" clId="{FC0FBDB7-28B7-44A0-A6D5-822D195E255A}" dt="2020-06-17T00:12:07.125" v="5498" actId="165"/>
          <ac:grpSpMkLst>
            <pc:docMk/>
            <pc:sldMk cId="2202155890" sldId="438"/>
            <ac:grpSpMk id="214" creationId="{5E5545B4-38D6-4D11-A875-CBECFD7201AE}"/>
          </ac:grpSpMkLst>
        </pc:grpChg>
        <pc:grpChg chg="mod">
          <ac:chgData name="Kevin Hsieh" userId="83d4ddc4-e1a5-404f-9a64-caf26c3e8972" providerId="ADAL" clId="{FC0FBDB7-28B7-44A0-A6D5-822D195E255A}" dt="2020-06-17T00:12:07.125" v="5498" actId="165"/>
          <ac:grpSpMkLst>
            <pc:docMk/>
            <pc:sldMk cId="2202155890" sldId="438"/>
            <ac:grpSpMk id="215" creationId="{F9C48760-9E79-43D8-9FB7-6AE27B592CD5}"/>
          </ac:grpSpMkLst>
        </pc:grpChg>
        <pc:graphicFrameChg chg="add del mod modGraphic">
          <ac:chgData name="Kevin Hsieh" userId="83d4ddc4-e1a5-404f-9a64-caf26c3e8972" providerId="ADAL" clId="{FC0FBDB7-28B7-44A0-A6D5-822D195E255A}" dt="2020-06-17T00:03:57.434" v="5358" actId="478"/>
          <ac:graphicFrameMkLst>
            <pc:docMk/>
            <pc:sldMk cId="2202155890" sldId="438"/>
            <ac:graphicFrameMk id="5" creationId="{B783A3F1-C982-42E5-AC23-6C561475FE05}"/>
          </ac:graphicFrameMkLst>
        </pc:graphicFrameChg>
        <pc:graphicFrameChg chg="add del mod">
          <ac:chgData name="Kevin Hsieh" userId="83d4ddc4-e1a5-404f-9a64-caf26c3e8972" providerId="ADAL" clId="{FC0FBDB7-28B7-44A0-A6D5-822D195E255A}" dt="2020-06-17T00:04:01.865" v="5360" actId="478"/>
          <ac:graphicFrameMkLst>
            <pc:docMk/>
            <pc:sldMk cId="2202155890" sldId="438"/>
            <ac:graphicFrameMk id="6" creationId="{EE521D4A-1B4B-4CEB-95B7-30D4095AF1D0}"/>
          </ac:graphicFrameMkLst>
        </pc:graphicFrameChg>
        <pc:picChg chg="add del mod">
          <ac:chgData name="Kevin Hsieh" userId="83d4ddc4-e1a5-404f-9a64-caf26c3e8972" providerId="ADAL" clId="{FC0FBDB7-28B7-44A0-A6D5-822D195E255A}" dt="2020-06-17T00:06:17.219" v="5388" actId="164"/>
          <ac:picMkLst>
            <pc:docMk/>
            <pc:sldMk cId="2202155890" sldId="438"/>
            <ac:picMk id="10" creationId="{385A4484-B3A6-4C2E-A41E-9832CBC210E9}"/>
          </ac:picMkLst>
        </pc:picChg>
        <pc:picChg chg="add mod">
          <ac:chgData name="Kevin Hsieh" userId="83d4ddc4-e1a5-404f-9a64-caf26c3e8972" providerId="ADAL" clId="{FC0FBDB7-28B7-44A0-A6D5-822D195E255A}" dt="2020-06-17T00:06:17.219" v="5388" actId="164"/>
          <ac:picMkLst>
            <pc:docMk/>
            <pc:sldMk cId="2202155890" sldId="438"/>
            <ac:picMk id="27" creationId="{44A2A6B5-8A1B-4E0D-8293-DBA0CCCBC00E}"/>
          </ac:picMkLst>
        </pc:picChg>
        <pc:picChg chg="add mod">
          <ac:chgData name="Kevin Hsieh" userId="83d4ddc4-e1a5-404f-9a64-caf26c3e8972" providerId="ADAL" clId="{FC0FBDB7-28B7-44A0-A6D5-822D195E255A}" dt="2020-06-17T00:06:17.219" v="5388" actId="164"/>
          <ac:picMkLst>
            <pc:docMk/>
            <pc:sldMk cId="2202155890" sldId="438"/>
            <ac:picMk id="29" creationId="{618DC8E7-B794-402B-A91D-D7D7BB1BB3D7}"/>
          </ac:picMkLst>
        </pc:picChg>
        <pc:picChg chg="add mod">
          <ac:chgData name="Kevin Hsieh" userId="83d4ddc4-e1a5-404f-9a64-caf26c3e8972" providerId="ADAL" clId="{FC0FBDB7-28B7-44A0-A6D5-822D195E255A}" dt="2020-06-17T00:06:17.219" v="5388" actId="164"/>
          <ac:picMkLst>
            <pc:docMk/>
            <pc:sldMk cId="2202155890" sldId="438"/>
            <ac:picMk id="31" creationId="{5A13A953-576D-4338-B61F-D032F4DBABBB}"/>
          </ac:picMkLst>
        </pc:picChg>
        <pc:picChg chg="mod">
          <ac:chgData name="Kevin Hsieh" userId="83d4ddc4-e1a5-404f-9a64-caf26c3e8972" providerId="ADAL" clId="{FC0FBDB7-28B7-44A0-A6D5-822D195E255A}" dt="2020-06-17T00:06:20.669" v="5389"/>
          <ac:picMkLst>
            <pc:docMk/>
            <pc:sldMk cId="2202155890" sldId="438"/>
            <ac:picMk id="34" creationId="{0246ED70-1066-4DE0-B17A-B77845E79741}"/>
          </ac:picMkLst>
        </pc:picChg>
        <pc:picChg chg="mod">
          <ac:chgData name="Kevin Hsieh" userId="83d4ddc4-e1a5-404f-9a64-caf26c3e8972" providerId="ADAL" clId="{FC0FBDB7-28B7-44A0-A6D5-822D195E255A}" dt="2020-06-17T00:06:20.669" v="5389"/>
          <ac:picMkLst>
            <pc:docMk/>
            <pc:sldMk cId="2202155890" sldId="438"/>
            <ac:picMk id="35" creationId="{A5CA44AF-C6E5-44BD-8B21-58E4337D0B3B}"/>
          </ac:picMkLst>
        </pc:picChg>
        <pc:picChg chg="mod">
          <ac:chgData name="Kevin Hsieh" userId="83d4ddc4-e1a5-404f-9a64-caf26c3e8972" providerId="ADAL" clId="{FC0FBDB7-28B7-44A0-A6D5-822D195E255A}" dt="2020-06-17T00:06:20.669" v="5389"/>
          <ac:picMkLst>
            <pc:docMk/>
            <pc:sldMk cId="2202155890" sldId="438"/>
            <ac:picMk id="36" creationId="{A364A7BF-08AA-4073-86F2-641FA8BD54E4}"/>
          </ac:picMkLst>
        </pc:picChg>
        <pc:picChg chg="mod">
          <ac:chgData name="Kevin Hsieh" userId="83d4ddc4-e1a5-404f-9a64-caf26c3e8972" providerId="ADAL" clId="{FC0FBDB7-28B7-44A0-A6D5-822D195E255A}" dt="2020-06-17T00:06:20.669" v="5389"/>
          <ac:picMkLst>
            <pc:docMk/>
            <pc:sldMk cId="2202155890" sldId="438"/>
            <ac:picMk id="37" creationId="{65462B50-AF2B-41E5-9A87-A63B4CF04C6E}"/>
          </ac:picMkLst>
        </pc:picChg>
        <pc:picChg chg="add del mod">
          <ac:chgData name="Kevin Hsieh" userId="83d4ddc4-e1a5-404f-9a64-caf26c3e8972" providerId="ADAL" clId="{FC0FBDB7-28B7-44A0-A6D5-822D195E255A}" dt="2020-06-17T00:07:13.120" v="5401" actId="27803"/>
          <ac:picMkLst>
            <pc:docMk/>
            <pc:sldMk cId="2202155890" sldId="438"/>
            <ac:picMk id="39" creationId="{DDF32EFA-46B2-4962-BCE2-26DE287614E6}"/>
          </ac:picMkLst>
        </pc:picChg>
      </pc:sldChg>
      <pc:sldChg chg="addSp delSp modSp new mod modTransition delAnim modAnim">
        <pc:chgData name="Kevin Hsieh" userId="83d4ddc4-e1a5-404f-9a64-caf26c3e8972" providerId="ADAL" clId="{FC0FBDB7-28B7-44A0-A6D5-822D195E255A}" dt="2020-06-19T21:17:39.879" v="7368"/>
        <pc:sldMkLst>
          <pc:docMk/>
          <pc:sldMk cId="1032575211" sldId="439"/>
        </pc:sldMkLst>
        <pc:spChg chg="mod">
          <ac:chgData name="Kevin Hsieh" userId="83d4ddc4-e1a5-404f-9a64-caf26c3e8972" providerId="ADAL" clId="{FC0FBDB7-28B7-44A0-A6D5-822D195E255A}" dt="2020-06-17T01:37:52.284" v="5698" actId="20577"/>
          <ac:spMkLst>
            <pc:docMk/>
            <pc:sldMk cId="1032575211" sldId="439"/>
            <ac:spMk id="2" creationId="{32562B52-CE62-4430-AB17-762A63DD0D95}"/>
          </ac:spMkLst>
        </pc:spChg>
        <pc:spChg chg="del">
          <ac:chgData name="Kevin Hsieh" userId="83d4ddc4-e1a5-404f-9a64-caf26c3e8972" providerId="ADAL" clId="{FC0FBDB7-28B7-44A0-A6D5-822D195E255A}" dt="2020-06-17T01:37:55.249" v="5699" actId="478"/>
          <ac:spMkLst>
            <pc:docMk/>
            <pc:sldMk cId="1032575211" sldId="439"/>
            <ac:spMk id="3" creationId="{35F3287E-11B8-4677-BDEE-8747B007A21D}"/>
          </ac:spMkLst>
        </pc:spChg>
        <pc:spChg chg="add mod">
          <ac:chgData name="Kevin Hsieh" userId="83d4ddc4-e1a5-404f-9a64-caf26c3e8972" providerId="ADAL" clId="{FC0FBDB7-28B7-44A0-A6D5-822D195E255A}" dt="2020-06-19T19:01:36.256" v="7304" actId="1076"/>
          <ac:spMkLst>
            <pc:docMk/>
            <pc:sldMk cId="1032575211" sldId="439"/>
            <ac:spMk id="11" creationId="{3BF804D6-5E07-4DC3-9C28-4C143ABABA82}"/>
          </ac:spMkLst>
        </pc:spChg>
        <pc:spChg chg="add mod">
          <ac:chgData name="Kevin Hsieh" userId="83d4ddc4-e1a5-404f-9a64-caf26c3e8972" providerId="ADAL" clId="{FC0FBDB7-28B7-44A0-A6D5-822D195E255A}" dt="2020-06-17T01:46:16.285" v="5741" actId="14100"/>
          <ac:spMkLst>
            <pc:docMk/>
            <pc:sldMk cId="1032575211" sldId="439"/>
            <ac:spMk id="12" creationId="{3B131ACB-F342-48B6-8224-16A6D26A3BA2}"/>
          </ac:spMkLst>
        </pc:spChg>
        <pc:spChg chg="add del mod">
          <ac:chgData name="Kevin Hsieh" userId="83d4ddc4-e1a5-404f-9a64-caf26c3e8972" providerId="ADAL" clId="{FC0FBDB7-28B7-44A0-A6D5-822D195E255A}" dt="2020-06-17T01:46:33.341" v="5748"/>
          <ac:spMkLst>
            <pc:docMk/>
            <pc:sldMk cId="1032575211" sldId="439"/>
            <ac:spMk id="13" creationId="{811BFDD2-CA45-473E-AF86-718EBCD3D466}"/>
          </ac:spMkLst>
        </pc:spChg>
        <pc:spChg chg="add mod">
          <ac:chgData name="Kevin Hsieh" userId="83d4ddc4-e1a5-404f-9a64-caf26c3e8972" providerId="ADAL" clId="{FC0FBDB7-28B7-44A0-A6D5-822D195E255A}" dt="2020-06-19T19:01:45.377" v="7305" actId="1076"/>
          <ac:spMkLst>
            <pc:docMk/>
            <pc:sldMk cId="1032575211" sldId="439"/>
            <ac:spMk id="14" creationId="{818C8304-B3BE-49C7-AA22-8BBB70D2C953}"/>
          </ac:spMkLst>
        </pc:spChg>
        <pc:spChg chg="add mod">
          <ac:chgData name="Kevin Hsieh" userId="83d4ddc4-e1a5-404f-9a64-caf26c3e8972" providerId="ADAL" clId="{FC0FBDB7-28B7-44A0-A6D5-822D195E255A}" dt="2020-06-17T01:48:57.707" v="5911" actId="20577"/>
          <ac:spMkLst>
            <pc:docMk/>
            <pc:sldMk cId="1032575211" sldId="439"/>
            <ac:spMk id="15" creationId="{76A32FF1-2B01-438A-9C7B-15A7F96C76EC}"/>
          </ac:spMkLst>
        </pc:spChg>
        <pc:graphicFrameChg chg="add mod ord">
          <ac:chgData name="Kevin Hsieh" userId="83d4ddc4-e1a5-404f-9a64-caf26c3e8972" providerId="ADAL" clId="{FC0FBDB7-28B7-44A0-A6D5-822D195E255A}" dt="2020-06-19T19:03:07.551" v="7314" actId="207"/>
          <ac:graphicFrameMkLst>
            <pc:docMk/>
            <pc:sldMk cId="1032575211" sldId="439"/>
            <ac:graphicFrameMk id="3" creationId="{6619C19A-A0EB-4357-9BDD-80AC50F9CD0D}"/>
          </ac:graphicFrameMkLst>
        </pc:graphicFrameChg>
        <pc:graphicFrameChg chg="add del">
          <ac:chgData name="Kevin Hsieh" userId="83d4ddc4-e1a5-404f-9a64-caf26c3e8972" providerId="ADAL" clId="{FC0FBDB7-28B7-44A0-A6D5-822D195E255A}" dt="2020-06-17T01:40:48.902" v="5702" actId="22"/>
          <ac:graphicFrameMkLst>
            <pc:docMk/>
            <pc:sldMk cId="1032575211" sldId="439"/>
            <ac:graphicFrameMk id="7" creationId="{2038046C-419A-4040-87AB-69698F51BC64}"/>
          </ac:graphicFrameMkLst>
        </pc:graphicFrameChg>
        <pc:graphicFrameChg chg="add del mod">
          <ac:chgData name="Kevin Hsieh" userId="83d4ddc4-e1a5-404f-9a64-caf26c3e8972" providerId="ADAL" clId="{FC0FBDB7-28B7-44A0-A6D5-822D195E255A}" dt="2020-06-19T18:59:59.324" v="7285" actId="478"/>
          <ac:graphicFrameMkLst>
            <pc:docMk/>
            <pc:sldMk cId="1032575211" sldId="439"/>
            <ac:graphicFrameMk id="10" creationId="{D51BD8FA-570F-45E0-87E7-4E82F7562569}"/>
          </ac:graphicFrameMkLst>
        </pc:graphicFrameChg>
      </pc:sldChg>
      <pc:sldChg chg="modSp add mod modTransition">
        <pc:chgData name="Kevin Hsieh" userId="83d4ddc4-e1a5-404f-9a64-caf26c3e8972" providerId="ADAL" clId="{FC0FBDB7-28B7-44A0-A6D5-822D195E255A}" dt="2020-06-19T21:17:39.879" v="7368"/>
        <pc:sldMkLst>
          <pc:docMk/>
          <pc:sldMk cId="199809906" sldId="440"/>
        </pc:sldMkLst>
        <pc:spChg chg="mod">
          <ac:chgData name="Kevin Hsieh" userId="83d4ddc4-e1a5-404f-9a64-caf26c3e8972" providerId="ADAL" clId="{FC0FBDB7-28B7-44A0-A6D5-822D195E255A}" dt="2020-06-17T04:33:12.925" v="6111" actId="14100"/>
          <ac:spMkLst>
            <pc:docMk/>
            <pc:sldMk cId="199809906" sldId="440"/>
            <ac:spMk id="5" creationId="{E5443C98-4CBD-467F-8A24-4E1E26D80BF7}"/>
          </ac:spMkLst>
        </pc:spChg>
        <pc:picChg chg="mod">
          <ac:chgData name="Kevin Hsieh" userId="83d4ddc4-e1a5-404f-9a64-caf26c3e8972" providerId="ADAL" clId="{FC0FBDB7-28B7-44A0-A6D5-822D195E255A}" dt="2020-06-17T01:54:29" v="6072" actId="1076"/>
          <ac:picMkLst>
            <pc:docMk/>
            <pc:sldMk cId="199809906" sldId="440"/>
            <ac:picMk id="7" creationId="{75F3BD67-BF05-4893-B78F-9BAF9D234790}"/>
          </ac:picMkLst>
        </pc:picChg>
      </pc:sldChg>
      <pc:sldChg chg="addSp delSp modSp new mod modTransition setBg modClrScheme modAnim setClrOvrMap chgLayout">
        <pc:chgData name="Kevin Hsieh" userId="83d4ddc4-e1a5-404f-9a64-caf26c3e8972" providerId="ADAL" clId="{FC0FBDB7-28B7-44A0-A6D5-822D195E255A}" dt="2020-06-19T21:17:39.879" v="7368"/>
        <pc:sldMkLst>
          <pc:docMk/>
          <pc:sldMk cId="4276943346" sldId="441"/>
        </pc:sldMkLst>
        <pc:spChg chg="del mod ord">
          <ac:chgData name="Kevin Hsieh" userId="83d4ddc4-e1a5-404f-9a64-caf26c3e8972" providerId="ADAL" clId="{FC0FBDB7-28B7-44A0-A6D5-822D195E255A}" dt="2020-06-17T02:10:13.394" v="6092" actId="700"/>
          <ac:spMkLst>
            <pc:docMk/>
            <pc:sldMk cId="4276943346" sldId="441"/>
            <ac:spMk id="2" creationId="{C71B1528-DBF4-447F-BE88-ADAC133E0D06}"/>
          </ac:spMkLst>
        </pc:spChg>
        <pc:spChg chg="del mod ord">
          <ac:chgData name="Kevin Hsieh" userId="83d4ddc4-e1a5-404f-9a64-caf26c3e8972" providerId="ADAL" clId="{FC0FBDB7-28B7-44A0-A6D5-822D195E255A}" dt="2020-06-17T02:10:13.394" v="6092" actId="700"/>
          <ac:spMkLst>
            <pc:docMk/>
            <pc:sldMk cId="4276943346" sldId="441"/>
            <ac:spMk id="3" creationId="{3557F14D-5F05-4762-B712-3B068F80A101}"/>
          </ac:spMkLst>
        </pc:spChg>
        <pc:spChg chg="add mod ord">
          <ac:chgData name="Kevin Hsieh" userId="83d4ddc4-e1a5-404f-9a64-caf26c3e8972" providerId="ADAL" clId="{FC0FBDB7-28B7-44A0-A6D5-822D195E255A}" dt="2020-06-17T06:20:39.959" v="6311" actId="26606"/>
          <ac:spMkLst>
            <pc:docMk/>
            <pc:sldMk cId="4276943346" sldId="441"/>
            <ac:spMk id="4" creationId="{FD04D57D-7005-4A77-B7D5-DF4D69C05F43}"/>
          </ac:spMkLst>
        </pc:spChg>
        <pc:spChg chg="add mod ord">
          <ac:chgData name="Kevin Hsieh" userId="83d4ddc4-e1a5-404f-9a64-caf26c3e8972" providerId="ADAL" clId="{FC0FBDB7-28B7-44A0-A6D5-822D195E255A}" dt="2020-06-17T06:25:44.369" v="6398" actId="1076"/>
          <ac:spMkLst>
            <pc:docMk/>
            <pc:sldMk cId="4276943346" sldId="441"/>
            <ac:spMk id="5" creationId="{1FFDB961-5E30-4AEC-944D-60CC17524FFD}"/>
          </ac:spMkLst>
        </pc:spChg>
        <pc:spChg chg="add mod">
          <ac:chgData name="Kevin Hsieh" userId="83d4ddc4-e1a5-404f-9a64-caf26c3e8972" providerId="ADAL" clId="{FC0FBDB7-28B7-44A0-A6D5-822D195E255A}" dt="2020-06-17T06:25:49.931" v="6399" actId="1076"/>
          <ac:spMkLst>
            <pc:docMk/>
            <pc:sldMk cId="4276943346" sldId="441"/>
            <ac:spMk id="10" creationId="{EFC7B327-4A5B-43E2-89B7-E6BA608AA5DB}"/>
          </ac:spMkLst>
        </pc:spChg>
        <pc:spChg chg="add mod">
          <ac:chgData name="Kevin Hsieh" userId="83d4ddc4-e1a5-404f-9a64-caf26c3e8972" providerId="ADAL" clId="{FC0FBDB7-28B7-44A0-A6D5-822D195E255A}" dt="2020-06-17T06:25:49.931" v="6399" actId="1076"/>
          <ac:spMkLst>
            <pc:docMk/>
            <pc:sldMk cId="4276943346" sldId="441"/>
            <ac:spMk id="11" creationId="{F1845114-7454-48F0-A4F5-5E6AF05E258F}"/>
          </ac:spMkLst>
        </pc:spChg>
        <pc:spChg chg="add del">
          <ac:chgData name="Kevin Hsieh" userId="83d4ddc4-e1a5-404f-9a64-caf26c3e8972" providerId="ADAL" clId="{FC0FBDB7-28B7-44A0-A6D5-822D195E255A}" dt="2020-06-17T06:20:39.959" v="6311" actId="26606"/>
          <ac:spMkLst>
            <pc:docMk/>
            <pc:sldMk cId="4276943346" sldId="441"/>
            <ac:spMk id="14" creationId="{2C6A2225-94AF-4BC4-98F4-77746E7B10A9}"/>
          </ac:spMkLst>
        </pc:spChg>
        <pc:spChg chg="add del">
          <ac:chgData name="Kevin Hsieh" userId="83d4ddc4-e1a5-404f-9a64-caf26c3e8972" providerId="ADAL" clId="{FC0FBDB7-28B7-44A0-A6D5-822D195E255A}" dt="2020-06-17T06:20:39.959" v="6311" actId="26606"/>
          <ac:spMkLst>
            <pc:docMk/>
            <pc:sldMk cId="4276943346" sldId="441"/>
            <ac:spMk id="16" creationId="{648F5915-2CE1-4F74-88C5-D4366893D2DF}"/>
          </ac:spMkLst>
        </pc:spChg>
        <pc:spChg chg="add mod">
          <ac:chgData name="Kevin Hsieh" userId="83d4ddc4-e1a5-404f-9a64-caf26c3e8972" providerId="ADAL" clId="{FC0FBDB7-28B7-44A0-A6D5-822D195E255A}" dt="2020-06-17T06:25:49.931" v="6399" actId="1076"/>
          <ac:spMkLst>
            <pc:docMk/>
            <pc:sldMk cId="4276943346" sldId="441"/>
            <ac:spMk id="18" creationId="{E2F12739-8E3E-4F6C-891F-94AF6746492D}"/>
          </ac:spMkLst>
        </pc:spChg>
        <pc:spChg chg="add mod">
          <ac:chgData name="Kevin Hsieh" userId="83d4ddc4-e1a5-404f-9a64-caf26c3e8972" providerId="ADAL" clId="{FC0FBDB7-28B7-44A0-A6D5-822D195E255A}" dt="2020-06-17T06:25:49.931" v="6399" actId="1076"/>
          <ac:spMkLst>
            <pc:docMk/>
            <pc:sldMk cId="4276943346" sldId="441"/>
            <ac:spMk id="25" creationId="{C5FECBC8-A177-4C62-975D-0F0DFE66EACC}"/>
          </ac:spMkLst>
        </pc:spChg>
        <pc:spChg chg="add mod">
          <ac:chgData name="Kevin Hsieh" userId="83d4ddc4-e1a5-404f-9a64-caf26c3e8972" providerId="ADAL" clId="{FC0FBDB7-28B7-44A0-A6D5-822D195E255A}" dt="2020-06-17T06:25:49.931" v="6399" actId="1076"/>
          <ac:spMkLst>
            <pc:docMk/>
            <pc:sldMk cId="4276943346" sldId="441"/>
            <ac:spMk id="26" creationId="{78D3B7E9-07AF-4000-A354-BBBA9D1EF333}"/>
          </ac:spMkLst>
        </pc:spChg>
        <pc:spChg chg="add mod">
          <ac:chgData name="Kevin Hsieh" userId="83d4ddc4-e1a5-404f-9a64-caf26c3e8972" providerId="ADAL" clId="{FC0FBDB7-28B7-44A0-A6D5-822D195E255A}" dt="2020-06-17T06:26:14.293" v="6445" actId="1076"/>
          <ac:spMkLst>
            <pc:docMk/>
            <pc:sldMk cId="4276943346" sldId="441"/>
            <ac:spMk id="27" creationId="{C8797D0A-C468-409D-AE84-63038AE23CEC}"/>
          </ac:spMkLst>
        </pc:spChg>
        <pc:spChg chg="add mod">
          <ac:chgData name="Kevin Hsieh" userId="83d4ddc4-e1a5-404f-9a64-caf26c3e8972" providerId="ADAL" clId="{FC0FBDB7-28B7-44A0-A6D5-822D195E255A}" dt="2020-06-17T06:26:19.358" v="6446" actId="1076"/>
          <ac:spMkLst>
            <pc:docMk/>
            <pc:sldMk cId="4276943346" sldId="441"/>
            <ac:spMk id="29" creationId="{1E3E3CBE-A503-45E3-BE10-DB7659940EF2}"/>
          </ac:spMkLst>
        </pc:spChg>
        <pc:spChg chg="add mod">
          <ac:chgData name="Kevin Hsieh" userId="83d4ddc4-e1a5-404f-9a64-caf26c3e8972" providerId="ADAL" clId="{FC0FBDB7-28B7-44A0-A6D5-822D195E255A}" dt="2020-06-17T06:32:31.703" v="6631" actId="20577"/>
          <ac:spMkLst>
            <pc:docMk/>
            <pc:sldMk cId="4276943346" sldId="441"/>
            <ac:spMk id="30" creationId="{3FA5EC72-D7CF-4B02-A144-BF215ACDF276}"/>
          </ac:spMkLst>
        </pc:spChg>
        <pc:picChg chg="add mod ord">
          <ac:chgData name="Kevin Hsieh" userId="83d4ddc4-e1a5-404f-9a64-caf26c3e8972" providerId="ADAL" clId="{FC0FBDB7-28B7-44A0-A6D5-822D195E255A}" dt="2020-06-17T06:25:49.931" v="6399" actId="1076"/>
          <ac:picMkLst>
            <pc:docMk/>
            <pc:sldMk cId="4276943346" sldId="441"/>
            <ac:picMk id="7" creationId="{2D8D2E57-181F-463B-A91E-9986195B0740}"/>
          </ac:picMkLst>
        </pc:picChg>
        <pc:picChg chg="add mod">
          <ac:chgData name="Kevin Hsieh" userId="83d4ddc4-e1a5-404f-9a64-caf26c3e8972" providerId="ADAL" clId="{FC0FBDB7-28B7-44A0-A6D5-822D195E255A}" dt="2020-06-17T06:25:49.931" v="6399" actId="1076"/>
          <ac:picMkLst>
            <pc:docMk/>
            <pc:sldMk cId="4276943346" sldId="441"/>
            <ac:picMk id="9" creationId="{A6149820-5EE9-4031-8A2A-12371809F6FE}"/>
          </ac:picMkLst>
        </pc:picChg>
        <pc:picChg chg="add mod">
          <ac:chgData name="Kevin Hsieh" userId="83d4ddc4-e1a5-404f-9a64-caf26c3e8972" providerId="ADAL" clId="{FC0FBDB7-28B7-44A0-A6D5-822D195E255A}" dt="2020-06-17T06:25:49.931" v="6399" actId="1076"/>
          <ac:picMkLst>
            <pc:docMk/>
            <pc:sldMk cId="4276943346" sldId="441"/>
            <ac:picMk id="12" creationId="{3BEE3AFE-EACC-4AC6-A604-FB74305ABB4B}"/>
          </ac:picMkLst>
        </pc:picChg>
        <pc:picChg chg="add mod">
          <ac:chgData name="Kevin Hsieh" userId="83d4ddc4-e1a5-404f-9a64-caf26c3e8972" providerId="ADAL" clId="{FC0FBDB7-28B7-44A0-A6D5-822D195E255A}" dt="2020-06-17T06:25:49.931" v="6399" actId="1076"/>
          <ac:picMkLst>
            <pc:docMk/>
            <pc:sldMk cId="4276943346" sldId="441"/>
            <ac:picMk id="13" creationId="{6D985A84-A752-4F4E-9D36-7CF1B2533ED9}"/>
          </ac:picMkLst>
        </pc:picChg>
        <pc:picChg chg="add mod">
          <ac:chgData name="Kevin Hsieh" userId="83d4ddc4-e1a5-404f-9a64-caf26c3e8972" providerId="ADAL" clId="{FC0FBDB7-28B7-44A0-A6D5-822D195E255A}" dt="2020-06-17T06:25:49.931" v="6399" actId="1076"/>
          <ac:picMkLst>
            <pc:docMk/>
            <pc:sldMk cId="4276943346" sldId="441"/>
            <ac:picMk id="20" creationId="{036BF1AB-2712-4486-A4AF-942A86C52E52}"/>
          </ac:picMkLst>
        </pc:picChg>
        <pc:picChg chg="add del mod">
          <ac:chgData name="Kevin Hsieh" userId="83d4ddc4-e1a5-404f-9a64-caf26c3e8972" providerId="ADAL" clId="{FC0FBDB7-28B7-44A0-A6D5-822D195E255A}" dt="2020-06-17T06:23:20.957" v="6356" actId="22"/>
          <ac:picMkLst>
            <pc:docMk/>
            <pc:sldMk cId="4276943346" sldId="441"/>
            <ac:picMk id="22" creationId="{22488F1D-67E5-4EB3-B8DC-4CD3D1866731}"/>
          </ac:picMkLst>
        </pc:picChg>
        <pc:picChg chg="add mod">
          <ac:chgData name="Kevin Hsieh" userId="83d4ddc4-e1a5-404f-9a64-caf26c3e8972" providerId="ADAL" clId="{FC0FBDB7-28B7-44A0-A6D5-822D195E255A}" dt="2020-06-17T06:25:49.931" v="6399" actId="1076"/>
          <ac:picMkLst>
            <pc:docMk/>
            <pc:sldMk cId="4276943346" sldId="441"/>
            <ac:picMk id="24" creationId="{A33404C4-A207-4FEE-BEBD-D638D8436FA1}"/>
          </ac:picMkLst>
        </pc:picChg>
      </pc:sldChg>
      <pc:sldChg chg="addSp delSp modSp new mod modTransition modAnim">
        <pc:chgData name="Kevin Hsieh" userId="83d4ddc4-e1a5-404f-9a64-caf26c3e8972" providerId="ADAL" clId="{FC0FBDB7-28B7-44A0-A6D5-822D195E255A}" dt="2020-06-19T21:17:39.879" v="7368"/>
        <pc:sldMkLst>
          <pc:docMk/>
          <pc:sldMk cId="2906188335" sldId="442"/>
        </pc:sldMkLst>
        <pc:spChg chg="mod">
          <ac:chgData name="Kevin Hsieh" userId="83d4ddc4-e1a5-404f-9a64-caf26c3e8972" providerId="ADAL" clId="{FC0FBDB7-28B7-44A0-A6D5-822D195E255A}" dt="2020-06-17T06:40:05.961" v="6652"/>
          <ac:spMkLst>
            <pc:docMk/>
            <pc:sldMk cId="2906188335" sldId="442"/>
            <ac:spMk id="2" creationId="{D10D3500-E23F-499C-AFE1-EF9A399E450E}"/>
          </ac:spMkLst>
        </pc:spChg>
        <pc:spChg chg="del">
          <ac:chgData name="Kevin Hsieh" userId="83d4ddc4-e1a5-404f-9a64-caf26c3e8972" providerId="ADAL" clId="{FC0FBDB7-28B7-44A0-A6D5-822D195E255A}" dt="2020-06-17T06:41:43.970" v="6653" actId="478"/>
          <ac:spMkLst>
            <pc:docMk/>
            <pc:sldMk cId="2906188335" sldId="442"/>
            <ac:spMk id="3" creationId="{C540B4AC-3765-4600-9ED6-953993EE252C}"/>
          </ac:spMkLst>
        </pc:spChg>
        <pc:spChg chg="add mod">
          <ac:chgData name="Kevin Hsieh" userId="83d4ddc4-e1a5-404f-9a64-caf26c3e8972" providerId="ADAL" clId="{FC0FBDB7-28B7-44A0-A6D5-822D195E255A}" dt="2020-06-17T07:01:30.517" v="6814" actId="1076"/>
          <ac:spMkLst>
            <pc:docMk/>
            <pc:sldMk cId="2906188335" sldId="442"/>
            <ac:spMk id="12" creationId="{02C80BFF-5EF9-409C-AFE2-7B6EBB6B4E2C}"/>
          </ac:spMkLst>
        </pc:spChg>
        <pc:spChg chg="add mod">
          <ac:chgData name="Kevin Hsieh" userId="83d4ddc4-e1a5-404f-9a64-caf26c3e8972" providerId="ADAL" clId="{FC0FBDB7-28B7-44A0-A6D5-822D195E255A}" dt="2020-06-17T06:47:45.104" v="6750" actId="115"/>
          <ac:spMkLst>
            <pc:docMk/>
            <pc:sldMk cId="2906188335" sldId="442"/>
            <ac:spMk id="13" creationId="{60DFDFF2-90D0-4338-9E6E-3E12B9A36BB9}"/>
          </ac:spMkLst>
        </pc:spChg>
        <pc:spChg chg="add mod">
          <ac:chgData name="Kevin Hsieh" userId="83d4ddc4-e1a5-404f-9a64-caf26c3e8972" providerId="ADAL" clId="{FC0FBDB7-28B7-44A0-A6D5-822D195E255A}" dt="2020-06-17T06:49:20.416" v="6762" actId="14100"/>
          <ac:spMkLst>
            <pc:docMk/>
            <pc:sldMk cId="2906188335" sldId="442"/>
            <ac:spMk id="14" creationId="{2C04C802-0968-4DE4-96FE-6F64E2C9FE1E}"/>
          </ac:spMkLst>
        </pc:spChg>
        <pc:spChg chg="add mod">
          <ac:chgData name="Kevin Hsieh" userId="83d4ddc4-e1a5-404f-9a64-caf26c3e8972" providerId="ADAL" clId="{FC0FBDB7-28B7-44A0-A6D5-822D195E255A}" dt="2020-06-17T06:49:33.506" v="6769" actId="14100"/>
          <ac:spMkLst>
            <pc:docMk/>
            <pc:sldMk cId="2906188335" sldId="442"/>
            <ac:spMk id="15" creationId="{0E42551B-177F-48BC-A54B-617721CE51DF}"/>
          </ac:spMkLst>
        </pc:spChg>
        <pc:spChg chg="add mod">
          <ac:chgData name="Kevin Hsieh" userId="83d4ddc4-e1a5-404f-9a64-caf26c3e8972" providerId="ADAL" clId="{FC0FBDB7-28B7-44A0-A6D5-822D195E255A}" dt="2020-06-17T06:51:12.181" v="6784" actId="14100"/>
          <ac:spMkLst>
            <pc:docMk/>
            <pc:sldMk cId="2906188335" sldId="442"/>
            <ac:spMk id="16" creationId="{06B0F81B-3912-4A7D-8896-AC039778FD65}"/>
          </ac:spMkLst>
        </pc:spChg>
        <pc:spChg chg="add mod">
          <ac:chgData name="Kevin Hsieh" userId="83d4ddc4-e1a5-404f-9a64-caf26c3e8972" providerId="ADAL" clId="{FC0FBDB7-28B7-44A0-A6D5-822D195E255A}" dt="2020-06-17T07:01:34.049" v="6815" actId="1076"/>
          <ac:spMkLst>
            <pc:docMk/>
            <pc:sldMk cId="2906188335" sldId="442"/>
            <ac:spMk id="21" creationId="{9C33922A-6D03-4585-AF50-BB795E0F4D2D}"/>
          </ac:spMkLst>
        </pc:spChg>
        <pc:spChg chg="add mod">
          <ac:chgData name="Kevin Hsieh" userId="83d4ddc4-e1a5-404f-9a64-caf26c3e8972" providerId="ADAL" clId="{FC0FBDB7-28B7-44A0-A6D5-822D195E255A}" dt="2020-06-17T07:06:17.200" v="6917" actId="20577"/>
          <ac:spMkLst>
            <pc:docMk/>
            <pc:sldMk cId="2906188335" sldId="442"/>
            <ac:spMk id="22" creationId="{3A40AF36-B204-41A1-9DC1-9A7D7FBD4640}"/>
          </ac:spMkLst>
        </pc:spChg>
        <pc:graphicFrameChg chg="add del mod">
          <ac:chgData name="Kevin Hsieh" userId="83d4ddc4-e1a5-404f-9a64-caf26c3e8972" providerId="ADAL" clId="{FC0FBDB7-28B7-44A0-A6D5-822D195E255A}" dt="2020-06-17T06:42:30.548" v="6660" actId="22"/>
          <ac:graphicFrameMkLst>
            <pc:docMk/>
            <pc:sldMk cId="2906188335" sldId="442"/>
            <ac:graphicFrameMk id="7" creationId="{398C8654-DFF1-4FB8-B6E1-EC6CB6DBBE0B}"/>
          </ac:graphicFrameMkLst>
        </pc:graphicFrameChg>
        <pc:graphicFrameChg chg="add mod">
          <ac:chgData name="Kevin Hsieh" userId="83d4ddc4-e1a5-404f-9a64-caf26c3e8972" providerId="ADAL" clId="{FC0FBDB7-28B7-44A0-A6D5-822D195E255A}" dt="2020-06-17T06:51:03.418" v="6780"/>
          <ac:graphicFrameMkLst>
            <pc:docMk/>
            <pc:sldMk cId="2906188335" sldId="442"/>
            <ac:graphicFrameMk id="10" creationId="{588CEC47-6BAE-4D2D-AFEA-7964953EE221}"/>
          </ac:graphicFrameMkLst>
        </pc:graphicFrameChg>
        <pc:graphicFrameChg chg="add mod">
          <ac:chgData name="Kevin Hsieh" userId="83d4ddc4-e1a5-404f-9a64-caf26c3e8972" providerId="ADAL" clId="{FC0FBDB7-28B7-44A0-A6D5-822D195E255A}" dt="2020-06-17T07:01:05.561" v="6813" actId="14100"/>
          <ac:graphicFrameMkLst>
            <pc:docMk/>
            <pc:sldMk cId="2906188335" sldId="442"/>
            <ac:graphicFrameMk id="19" creationId="{9FEEB2AE-B6F3-4ADA-9117-6EF3550BD36F}"/>
          </ac:graphicFrameMkLst>
        </pc:graphicFrameChg>
      </pc:sldChg>
      <pc:sldChg chg="addSp delSp modSp add mod modTransition delAnim modAnim">
        <pc:chgData name="Kevin Hsieh" userId="83d4ddc4-e1a5-404f-9a64-caf26c3e8972" providerId="ADAL" clId="{FC0FBDB7-28B7-44A0-A6D5-822D195E255A}" dt="2020-06-19T21:17:39.879" v="7368"/>
        <pc:sldMkLst>
          <pc:docMk/>
          <pc:sldMk cId="3610229520" sldId="443"/>
        </pc:sldMkLst>
        <pc:spChg chg="mod">
          <ac:chgData name="Kevin Hsieh" userId="83d4ddc4-e1a5-404f-9a64-caf26c3e8972" providerId="ADAL" clId="{FC0FBDB7-28B7-44A0-A6D5-822D195E255A}" dt="2020-06-17T07:07:19.208" v="6931" actId="20577"/>
          <ac:spMkLst>
            <pc:docMk/>
            <pc:sldMk cId="3610229520" sldId="443"/>
            <ac:spMk id="2" creationId="{3FA9BC3C-8D23-491D-9828-3F79A92B8E10}"/>
          </ac:spMkLst>
        </pc:spChg>
        <pc:spChg chg="add mod">
          <ac:chgData name="Kevin Hsieh" userId="83d4ddc4-e1a5-404f-9a64-caf26c3e8972" providerId="ADAL" clId="{FC0FBDB7-28B7-44A0-A6D5-822D195E255A}" dt="2020-06-17T07:15:58.653" v="7238" actId="1076"/>
          <ac:spMkLst>
            <pc:docMk/>
            <pc:sldMk cId="3610229520" sldId="443"/>
            <ac:spMk id="3" creationId="{FBB4CC1B-615F-4BFF-B756-FB5E963C265A}"/>
          </ac:spMkLst>
        </pc:spChg>
        <pc:spChg chg="del">
          <ac:chgData name="Kevin Hsieh" userId="83d4ddc4-e1a5-404f-9a64-caf26c3e8972" providerId="ADAL" clId="{FC0FBDB7-28B7-44A0-A6D5-822D195E255A}" dt="2020-06-17T07:07:48.157" v="6941" actId="478"/>
          <ac:spMkLst>
            <pc:docMk/>
            <pc:sldMk cId="3610229520" sldId="443"/>
            <ac:spMk id="7" creationId="{467474E5-9F29-4555-8649-522296F5A204}"/>
          </ac:spMkLst>
        </pc:spChg>
        <pc:spChg chg="add mod">
          <ac:chgData name="Kevin Hsieh" userId="83d4ddc4-e1a5-404f-9a64-caf26c3e8972" providerId="ADAL" clId="{FC0FBDB7-28B7-44A0-A6D5-822D195E255A}" dt="2020-06-17T07:14:36.763" v="7140" actId="20577"/>
          <ac:spMkLst>
            <pc:docMk/>
            <pc:sldMk cId="3610229520" sldId="443"/>
            <ac:spMk id="10" creationId="{801FBA4C-6D2E-46FF-BDAB-8A8EAB6DCC73}"/>
          </ac:spMkLst>
        </pc:spChg>
        <pc:spChg chg="add mod">
          <ac:chgData name="Kevin Hsieh" userId="83d4ddc4-e1a5-404f-9a64-caf26c3e8972" providerId="ADAL" clId="{FC0FBDB7-28B7-44A0-A6D5-822D195E255A}" dt="2020-06-17T07:16:05.573" v="7239" actId="1076"/>
          <ac:spMkLst>
            <pc:docMk/>
            <pc:sldMk cId="3610229520" sldId="443"/>
            <ac:spMk id="11" creationId="{6CE4B807-33D0-4665-802F-98CF757C54DF}"/>
          </ac:spMkLst>
        </pc:spChg>
        <pc:spChg chg="del">
          <ac:chgData name="Kevin Hsieh" userId="83d4ddc4-e1a5-404f-9a64-caf26c3e8972" providerId="ADAL" clId="{FC0FBDB7-28B7-44A0-A6D5-822D195E255A}" dt="2020-06-17T07:07:48.157" v="6941" actId="478"/>
          <ac:spMkLst>
            <pc:docMk/>
            <pc:sldMk cId="3610229520" sldId="443"/>
            <ac:spMk id="15" creationId="{60E1D18B-F2A1-448A-A506-855F04C2E6E9}"/>
          </ac:spMkLst>
        </pc:spChg>
        <pc:spChg chg="del">
          <ac:chgData name="Kevin Hsieh" userId="83d4ddc4-e1a5-404f-9a64-caf26c3e8972" providerId="ADAL" clId="{FC0FBDB7-28B7-44A0-A6D5-822D195E255A}" dt="2020-06-17T07:07:57.240" v="6944" actId="478"/>
          <ac:spMkLst>
            <pc:docMk/>
            <pc:sldMk cId="3610229520" sldId="443"/>
            <ac:spMk id="19" creationId="{7B99C33E-6005-4F57-8ACE-985AE8FEA521}"/>
          </ac:spMkLst>
        </pc:spChg>
        <pc:picChg chg="mod">
          <ac:chgData name="Kevin Hsieh" userId="83d4ddc4-e1a5-404f-9a64-caf26c3e8972" providerId="ADAL" clId="{FC0FBDB7-28B7-44A0-A6D5-822D195E255A}" dt="2020-06-17T07:07:37.005" v="6937" actId="1076"/>
          <ac:picMkLst>
            <pc:docMk/>
            <pc:sldMk cId="3610229520" sldId="443"/>
            <ac:picMk id="9" creationId="{01DC7CDE-EAE3-451B-BCEF-89435397D5A7}"/>
          </ac:picMkLst>
        </pc:picChg>
        <pc:picChg chg="mod">
          <ac:chgData name="Kevin Hsieh" userId="83d4ddc4-e1a5-404f-9a64-caf26c3e8972" providerId="ADAL" clId="{FC0FBDB7-28B7-44A0-A6D5-822D195E255A}" dt="2020-06-17T07:16:05.573" v="7239" actId="1076"/>
          <ac:picMkLst>
            <pc:docMk/>
            <pc:sldMk cId="3610229520" sldId="443"/>
            <ac:picMk id="13" creationId="{8ABF5C2A-EB57-4888-963D-81B5FC70B3ED}"/>
          </ac:picMkLst>
        </pc:picChg>
        <pc:picChg chg="mod">
          <ac:chgData name="Kevin Hsieh" userId="83d4ddc4-e1a5-404f-9a64-caf26c3e8972" providerId="ADAL" clId="{FC0FBDB7-28B7-44A0-A6D5-822D195E255A}" dt="2020-06-17T07:08:19.255" v="6948" actId="1076"/>
          <ac:picMkLst>
            <pc:docMk/>
            <pc:sldMk cId="3610229520" sldId="443"/>
            <ac:picMk id="17" creationId="{E7AF171F-A55F-427D-8B33-7E1872BEAB24}"/>
          </ac:picMkLst>
        </pc:picChg>
        <pc:cxnChg chg="add mod">
          <ac:chgData name="Kevin Hsieh" userId="83d4ddc4-e1a5-404f-9a64-caf26c3e8972" providerId="ADAL" clId="{FC0FBDB7-28B7-44A0-A6D5-822D195E255A}" dt="2020-06-17T07:12:22.089" v="7081" actId="14100"/>
          <ac:cxnSpMkLst>
            <pc:docMk/>
            <pc:sldMk cId="3610229520" sldId="443"/>
            <ac:cxnSpMk id="5" creationId="{534D1B95-D040-48B6-B8E8-7AA1135D6B56}"/>
          </ac:cxnSpMkLst>
        </pc:cxnChg>
        <pc:cxnChg chg="add mod">
          <ac:chgData name="Kevin Hsieh" userId="83d4ddc4-e1a5-404f-9a64-caf26c3e8972" providerId="ADAL" clId="{FC0FBDB7-28B7-44A0-A6D5-822D195E255A}" dt="2020-06-17T07:16:05.573" v="7239" actId="1076"/>
          <ac:cxnSpMkLst>
            <pc:docMk/>
            <pc:sldMk cId="3610229520" sldId="443"/>
            <ac:cxnSpMk id="8" creationId="{BF65A546-BCC6-451F-83B7-0A1E61F54BD3}"/>
          </ac:cxnSpMkLst>
        </pc:cxnChg>
        <pc:cxnChg chg="add mod">
          <ac:chgData name="Kevin Hsieh" userId="83d4ddc4-e1a5-404f-9a64-caf26c3e8972" providerId="ADAL" clId="{FC0FBDB7-28B7-44A0-A6D5-822D195E255A}" dt="2020-06-17T07:16:11.419" v="7241" actId="14100"/>
          <ac:cxnSpMkLst>
            <pc:docMk/>
            <pc:sldMk cId="3610229520" sldId="443"/>
            <ac:cxnSpMk id="16" creationId="{F2DF62AC-34D5-407F-BAC6-D22F86DDA760}"/>
          </ac:cxnSpMkLst>
        </pc:cxnChg>
      </pc:sldChg>
      <pc:sldChg chg="delSp add mod modTransition delAnim">
        <pc:chgData name="Kevin Hsieh" userId="83d4ddc4-e1a5-404f-9a64-caf26c3e8972" providerId="ADAL" clId="{FC0FBDB7-28B7-44A0-A6D5-822D195E255A}" dt="2020-06-19T21:17:39.879" v="7368"/>
        <pc:sldMkLst>
          <pc:docMk/>
          <pc:sldMk cId="2202155890" sldId="444"/>
        </pc:sldMkLst>
        <pc:picChg chg="del">
          <ac:chgData name="Kevin Hsieh" userId="83d4ddc4-e1a5-404f-9a64-caf26c3e8972" providerId="ADAL" clId="{FC0FBDB7-28B7-44A0-A6D5-822D195E255A}" dt="2020-06-19T19:18:00.620" v="7358" actId="478"/>
          <ac:picMkLst>
            <pc:docMk/>
            <pc:sldMk cId="2202155890" sldId="444"/>
            <ac:picMk id="15" creationId="{6BEA7743-91BC-4798-8C45-2456E7E276E4}"/>
          </ac:picMkLst>
        </pc:picChg>
      </pc:sldChg>
      <pc:sldChg chg="add del">
        <pc:chgData name="Kevin Hsieh" userId="83d4ddc4-e1a5-404f-9a64-caf26c3e8972" providerId="ADAL" clId="{FC0FBDB7-28B7-44A0-A6D5-822D195E255A}" dt="2020-06-19T19:17:50.807" v="7356" actId="47"/>
        <pc:sldMkLst>
          <pc:docMk/>
          <pc:sldMk cId="3143609352" sldId="444"/>
        </pc:sldMkLst>
      </pc:sldChg>
      <pc:sldMasterChg chg="addSp modSp mod modSldLayout">
        <pc:chgData name="Kevin Hsieh" userId="83d4ddc4-e1a5-404f-9a64-caf26c3e8972" providerId="ADAL" clId="{FC0FBDB7-28B7-44A0-A6D5-822D195E255A}" dt="2020-06-13T23:42:34.102" v="2194" actId="478"/>
        <pc:sldMasterMkLst>
          <pc:docMk/>
          <pc:sldMasterMk cId="3755294023" sldId="2147483648"/>
        </pc:sldMasterMkLst>
        <pc:spChg chg="mod">
          <ac:chgData name="Kevin Hsieh" userId="83d4ddc4-e1a5-404f-9a64-caf26c3e8972" providerId="ADAL" clId="{FC0FBDB7-28B7-44A0-A6D5-822D195E255A}" dt="2020-06-10T23:47:09.221" v="90" actId="2711"/>
          <ac:spMkLst>
            <pc:docMk/>
            <pc:sldMasterMk cId="3755294023" sldId="2147483648"/>
            <ac:spMk id="2" creationId="{0F2EAFD2-6985-4363-8BFC-E81EC2A3483A}"/>
          </ac:spMkLst>
        </pc:spChg>
        <pc:spChg chg="mod">
          <ac:chgData name="Kevin Hsieh" userId="83d4ddc4-e1a5-404f-9a64-caf26c3e8972" providerId="ADAL" clId="{FC0FBDB7-28B7-44A0-A6D5-822D195E255A}" dt="2020-06-10T23:47:17.356" v="92" actId="403"/>
          <ac:spMkLst>
            <pc:docMk/>
            <pc:sldMasterMk cId="3755294023" sldId="2147483648"/>
            <ac:spMk id="3" creationId="{494F5A6E-6F8D-41C8-82A3-71A9FACD0AAE}"/>
          </ac:spMkLst>
        </pc:spChg>
        <pc:spChg chg="add mod ord">
          <ac:chgData name="Kevin Hsieh" userId="83d4ddc4-e1a5-404f-9a64-caf26c3e8972" providerId="ADAL" clId="{FC0FBDB7-28B7-44A0-A6D5-822D195E255A}" dt="2020-06-10T23:48:27.147" v="145" actId="207"/>
          <ac:spMkLst>
            <pc:docMk/>
            <pc:sldMasterMk cId="3755294023" sldId="2147483648"/>
            <ac:spMk id="7" creationId="{00DAEEC9-2E87-48AB-A5A2-DA8D1890837B}"/>
          </ac:spMkLst>
        </pc:spChg>
        <pc:sldLayoutChg chg="addSp modSp mod">
          <pc:chgData name="Kevin Hsieh" userId="83d4ddc4-e1a5-404f-9a64-caf26c3e8972" providerId="ADAL" clId="{FC0FBDB7-28B7-44A0-A6D5-822D195E255A}" dt="2020-06-10T23:54:52.606" v="311" actId="207"/>
          <pc:sldLayoutMkLst>
            <pc:docMk/>
            <pc:sldMasterMk cId="3755294023" sldId="2147483648"/>
            <pc:sldLayoutMk cId="2265813160" sldId="2147483649"/>
          </pc:sldLayoutMkLst>
          <pc:spChg chg="add mod ord">
            <ac:chgData name="Kevin Hsieh" userId="83d4ddc4-e1a5-404f-9a64-caf26c3e8972" providerId="ADAL" clId="{FC0FBDB7-28B7-44A0-A6D5-822D195E255A}" dt="2020-06-10T23:54:52.606" v="311" actId="207"/>
            <ac:spMkLst>
              <pc:docMk/>
              <pc:sldMasterMk cId="3755294023" sldId="2147483648"/>
              <pc:sldLayoutMk cId="2265813160" sldId="2147483649"/>
              <ac:spMk id="7" creationId="{1B829563-D229-41BF-A0B1-AC44DD4C7038}"/>
            </ac:spMkLst>
          </pc:spChg>
        </pc:sldLayoutChg>
        <pc:sldLayoutChg chg="modSp">
          <pc:chgData name="Kevin Hsieh" userId="83d4ddc4-e1a5-404f-9a64-caf26c3e8972" providerId="ADAL" clId="{FC0FBDB7-28B7-44A0-A6D5-822D195E255A}" dt="2020-06-12T01:52:38.829" v="695" actId="113"/>
          <pc:sldLayoutMkLst>
            <pc:docMk/>
            <pc:sldMasterMk cId="3755294023" sldId="2147483648"/>
            <pc:sldLayoutMk cId="1140989884" sldId="2147483650"/>
          </pc:sldLayoutMkLst>
          <pc:spChg chg="mod">
            <ac:chgData name="Kevin Hsieh" userId="83d4ddc4-e1a5-404f-9a64-caf26c3e8972" providerId="ADAL" clId="{FC0FBDB7-28B7-44A0-A6D5-822D195E255A}" dt="2020-06-12T01:52:38.829" v="695" actId="113"/>
            <ac:spMkLst>
              <pc:docMk/>
              <pc:sldMasterMk cId="3755294023" sldId="2147483648"/>
              <pc:sldLayoutMk cId="1140989884" sldId="2147483650"/>
              <ac:spMk id="2" creationId="{215A6343-208C-48BF-8083-B58B81500E1C}"/>
            </ac:spMkLst>
          </pc:spChg>
        </pc:sldLayoutChg>
        <pc:sldLayoutChg chg="addSp delSp modSp mod">
          <pc:chgData name="Kevin Hsieh" userId="83d4ddc4-e1a5-404f-9a64-caf26c3e8972" providerId="ADAL" clId="{FC0FBDB7-28B7-44A0-A6D5-822D195E255A}" dt="2020-06-13T23:42:34.102" v="2194" actId="478"/>
          <pc:sldLayoutMkLst>
            <pc:docMk/>
            <pc:sldMasterMk cId="3755294023" sldId="2147483648"/>
            <pc:sldLayoutMk cId="1800714600" sldId="2147483651"/>
          </pc:sldLayoutMkLst>
          <pc:spChg chg="mod">
            <ac:chgData name="Kevin Hsieh" userId="83d4ddc4-e1a5-404f-9a64-caf26c3e8972" providerId="ADAL" clId="{FC0FBDB7-28B7-44A0-A6D5-822D195E255A}" dt="2020-06-13T23:42:22.327" v="2191" actId="207"/>
            <ac:spMkLst>
              <pc:docMk/>
              <pc:sldMasterMk cId="3755294023" sldId="2147483648"/>
              <pc:sldLayoutMk cId="1800714600" sldId="2147483651"/>
              <ac:spMk id="2" creationId="{40DE6D6B-939C-4AA5-A279-8FC4CAC08295}"/>
            </ac:spMkLst>
          </pc:spChg>
          <pc:spChg chg="mod">
            <ac:chgData name="Kevin Hsieh" userId="83d4ddc4-e1a5-404f-9a64-caf26c3e8972" providerId="ADAL" clId="{FC0FBDB7-28B7-44A0-A6D5-822D195E255A}" dt="2020-06-13T23:42:24.531" v="2192" actId="207"/>
            <ac:spMkLst>
              <pc:docMk/>
              <pc:sldMasterMk cId="3755294023" sldId="2147483648"/>
              <pc:sldLayoutMk cId="1800714600" sldId="2147483651"/>
              <ac:spMk id="3" creationId="{13B9339A-AC6E-40F9-A073-EAD1327D61D4}"/>
            </ac:spMkLst>
          </pc:spChg>
          <pc:spChg chg="del mod">
            <ac:chgData name="Kevin Hsieh" userId="83d4ddc4-e1a5-404f-9a64-caf26c3e8972" providerId="ADAL" clId="{FC0FBDB7-28B7-44A0-A6D5-822D195E255A}" dt="2020-06-13T23:42:34.102" v="2194" actId="478"/>
            <ac:spMkLst>
              <pc:docMk/>
              <pc:sldMasterMk cId="3755294023" sldId="2147483648"/>
              <pc:sldLayoutMk cId="1800714600" sldId="2147483651"/>
              <ac:spMk id="6" creationId="{28825B80-D6F5-4F31-A446-E65EAD566279}"/>
            </ac:spMkLst>
          </pc:spChg>
          <pc:spChg chg="add mod ord">
            <ac:chgData name="Kevin Hsieh" userId="83d4ddc4-e1a5-404f-9a64-caf26c3e8972" providerId="ADAL" clId="{FC0FBDB7-28B7-44A0-A6D5-822D195E255A}" dt="2020-06-13T23:42:13.674" v="2190" actId="207"/>
            <ac:spMkLst>
              <pc:docMk/>
              <pc:sldMasterMk cId="3755294023" sldId="2147483648"/>
              <pc:sldLayoutMk cId="1800714600" sldId="2147483651"/>
              <ac:spMk id="8" creationId="{24273327-30A8-4D83-B9E2-9330DEDE5156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kevhsieh_microsoft_com/Documents/Projects/Non_IID/result_clean/region2_graph_clea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kevhsieh_microsoft_com/Documents/Projects/Non_IID/Tuning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kevhsieh_microsoft_com/Documents/Projects/Non_IID/Tuning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kevhsieh_microsoft_com/Documents/Projects/Non_IID/Non_IID_Summary_Pap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kevhsieh_microsoft_com/Documents/Projects/Non_IID/Non_IID_Summary_Pap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kevhsieh_microsoft_com/Documents/Projects/Non_IID/Non_IID_Summary_Pape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kevhsieh_microsoft_com/Documents/Projects/Non_IID/Non_IID_Summary_Pape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kevhsieh_microsoft_com/Documents/Projects/Non_IID/Non_IID_Summary_Pape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kevhsieh_microsoft_com/Documents/Projects/Non_IID/Partial_Non_II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kevhsieh_microsoft_com/Documents/Projects/Non_IID/BN_Sta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kevhsieh_microsoft_com/Documents/Projects/Non_IID/Group_Normalizatio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region2!$A$12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region2!$B$11:$AP$11</c:f>
              <c:strCache>
                <c:ptCount val="41"/>
                <c:pt idx="0">
                  <c:v>alpaca</c:v>
                </c:pt>
                <c:pt idx="1">
                  <c:v>antelope</c:v>
                </c:pt>
                <c:pt idx="2">
                  <c:v>armadillo</c:v>
                </c:pt>
                <c:pt idx="3">
                  <c:v>brown bear</c:v>
                </c:pt>
                <c:pt idx="4">
                  <c:v>bull</c:v>
                </c:pt>
                <c:pt idx="5">
                  <c:v>camel</c:v>
                </c:pt>
                <c:pt idx="6">
                  <c:v>cat</c:v>
                </c:pt>
                <c:pt idx="7">
                  <c:v>cattle</c:v>
                </c:pt>
                <c:pt idx="8">
                  <c:v>cheetah</c:v>
                </c:pt>
                <c:pt idx="9">
                  <c:v>deer</c:v>
                </c:pt>
                <c:pt idx="10">
                  <c:v>dolphin</c:v>
                </c:pt>
                <c:pt idx="11">
                  <c:v>elephant</c:v>
                </c:pt>
                <c:pt idx="12">
                  <c:v>fox</c:v>
                </c:pt>
                <c:pt idx="13">
                  <c:v>goat</c:v>
                </c:pt>
                <c:pt idx="14">
                  <c:v>hamster</c:v>
                </c:pt>
                <c:pt idx="15">
                  <c:v>harbor seal</c:v>
                </c:pt>
                <c:pt idx="16">
                  <c:v>hedgehog</c:v>
                </c:pt>
                <c:pt idx="17">
                  <c:v>hippopotamus</c:v>
                </c:pt>
                <c:pt idx="18">
                  <c:v>jaguar</c:v>
                </c:pt>
                <c:pt idx="19">
                  <c:v>kangaroo</c:v>
                </c:pt>
                <c:pt idx="20">
                  <c:v>koala</c:v>
                </c:pt>
                <c:pt idx="21">
                  <c:v>leopard</c:v>
                </c:pt>
                <c:pt idx="22">
                  <c:v>lion</c:v>
                </c:pt>
                <c:pt idx="23">
                  <c:v>lynx</c:v>
                </c:pt>
                <c:pt idx="24">
                  <c:v>monkey</c:v>
                </c:pt>
                <c:pt idx="25">
                  <c:v>mule</c:v>
                </c:pt>
                <c:pt idx="26">
                  <c:v>otter</c:v>
                </c:pt>
                <c:pt idx="27">
                  <c:v>panda</c:v>
                </c:pt>
                <c:pt idx="28">
                  <c:v>pig</c:v>
                </c:pt>
                <c:pt idx="29">
                  <c:v>polar bear</c:v>
                </c:pt>
                <c:pt idx="30">
                  <c:v>porcupine</c:v>
                </c:pt>
                <c:pt idx="31">
                  <c:v>rabbit</c:v>
                </c:pt>
                <c:pt idx="32">
                  <c:v>red panda</c:v>
                </c:pt>
                <c:pt idx="33">
                  <c:v>sea lion</c:v>
                </c:pt>
                <c:pt idx="34">
                  <c:v>sheep</c:v>
                </c:pt>
                <c:pt idx="35">
                  <c:v>skunk</c:v>
                </c:pt>
                <c:pt idx="36">
                  <c:v>squirrel</c:v>
                </c:pt>
                <c:pt idx="37">
                  <c:v>teddy bear</c:v>
                </c:pt>
                <c:pt idx="38">
                  <c:v>tiger</c:v>
                </c:pt>
                <c:pt idx="39">
                  <c:v>whale</c:v>
                </c:pt>
                <c:pt idx="40">
                  <c:v>zebra</c:v>
                </c:pt>
              </c:strCache>
            </c:strRef>
          </c:cat>
          <c:val>
            <c:numRef>
              <c:f>region2!$B$56:$AP$56</c:f>
              <c:numCache>
                <c:formatCode>0%</c:formatCode>
                <c:ptCount val="41"/>
                <c:pt idx="0">
                  <c:v>2.3876378047994339E-3</c:v>
                </c:pt>
                <c:pt idx="1">
                  <c:v>0.7098200129706479</c:v>
                </c:pt>
                <c:pt idx="2">
                  <c:v>4.9540106723035722E-3</c:v>
                </c:pt>
                <c:pt idx="3">
                  <c:v>2.7714257038996318E-3</c:v>
                </c:pt>
                <c:pt idx="4">
                  <c:v>0.13130809326014437</c:v>
                </c:pt>
                <c:pt idx="5">
                  <c:v>0.30867889523551312</c:v>
                </c:pt>
                <c:pt idx="6">
                  <c:v>2.0874022566168604E-2</c:v>
                </c:pt>
                <c:pt idx="7">
                  <c:v>0.14622449566419374</c:v>
                </c:pt>
                <c:pt idx="8">
                  <c:v>0.62457394315500381</c:v>
                </c:pt>
                <c:pt idx="9">
                  <c:v>6.3517465148204433E-3</c:v>
                </c:pt>
                <c:pt idx="10">
                  <c:v>5.4111514230328533E-2</c:v>
                </c:pt>
                <c:pt idx="11">
                  <c:v>0.57844054639410414</c:v>
                </c:pt>
                <c:pt idx="12">
                  <c:v>3.3165776564102946E-2</c:v>
                </c:pt>
                <c:pt idx="13">
                  <c:v>8.0749690788721476E-2</c:v>
                </c:pt>
                <c:pt idx="14">
                  <c:v>4.3251356863425201E-3</c:v>
                </c:pt>
                <c:pt idx="15">
                  <c:v>1.6024095165941339E-2</c:v>
                </c:pt>
                <c:pt idx="16">
                  <c:v>2.7635271162603458E-2</c:v>
                </c:pt>
                <c:pt idx="17">
                  <c:v>0.59249018655845376</c:v>
                </c:pt>
                <c:pt idx="18">
                  <c:v>0.12489703864785208</c:v>
                </c:pt>
                <c:pt idx="19">
                  <c:v>7.4310286438610961E-4</c:v>
                </c:pt>
                <c:pt idx="20">
                  <c:v>3.7099335389377346E-4</c:v>
                </c:pt>
                <c:pt idx="21">
                  <c:v>0.50284158521376376</c:v>
                </c:pt>
                <c:pt idx="22">
                  <c:v>0.67618247364842876</c:v>
                </c:pt>
                <c:pt idx="23">
                  <c:v>1.3981334127131137E-2</c:v>
                </c:pt>
                <c:pt idx="24">
                  <c:v>0.16770898930536166</c:v>
                </c:pt>
                <c:pt idx="25">
                  <c:v>3.9688267037380924E-2</c:v>
                </c:pt>
                <c:pt idx="26">
                  <c:v>7.624709431739621E-3</c:v>
                </c:pt>
                <c:pt idx="27">
                  <c:v>1.6580765766087782E-3</c:v>
                </c:pt>
                <c:pt idx="28">
                  <c:v>6.111250874182643E-2</c:v>
                </c:pt>
                <c:pt idx="29">
                  <c:v>3.1378245352946085E-3</c:v>
                </c:pt>
                <c:pt idx="30">
                  <c:v>7.2600012044811119E-2</c:v>
                </c:pt>
                <c:pt idx="31">
                  <c:v>1.398330877332871E-2</c:v>
                </c:pt>
                <c:pt idx="32">
                  <c:v>8.562100728399198E-4</c:v>
                </c:pt>
                <c:pt idx="33">
                  <c:v>1.4480572418274894E-2</c:v>
                </c:pt>
                <c:pt idx="34">
                  <c:v>1.3724780672576662E-2</c:v>
                </c:pt>
                <c:pt idx="35">
                  <c:v>6.60762241422546E-3</c:v>
                </c:pt>
                <c:pt idx="36">
                  <c:v>1.7990288668364059E-2</c:v>
                </c:pt>
                <c:pt idx="37">
                  <c:v>6.770867051799385E-3</c:v>
                </c:pt>
                <c:pt idx="38">
                  <c:v>1.218685311827112E-2</c:v>
                </c:pt>
                <c:pt idx="39">
                  <c:v>7.1586633032872313E-2</c:v>
                </c:pt>
                <c:pt idx="40">
                  <c:v>0.71691252837533925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59-42B6-BB68-7B3A9DC333BA}"/>
            </c:ext>
          </c:extLst>
        </c:ser>
        <c:ser>
          <c:idx val="1"/>
          <c:order val="1"/>
          <c:tx>
            <c:strRef>
              <c:f>region2!$A$13</c:f>
              <c:strCache>
                <c:ptCount val="1"/>
                <c:pt idx="0">
                  <c:v>Americas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region2!$B$11:$AP$11</c:f>
              <c:strCache>
                <c:ptCount val="41"/>
                <c:pt idx="0">
                  <c:v>alpaca</c:v>
                </c:pt>
                <c:pt idx="1">
                  <c:v>antelope</c:v>
                </c:pt>
                <c:pt idx="2">
                  <c:v>armadillo</c:v>
                </c:pt>
                <c:pt idx="3">
                  <c:v>brown bear</c:v>
                </c:pt>
                <c:pt idx="4">
                  <c:v>bull</c:v>
                </c:pt>
                <c:pt idx="5">
                  <c:v>camel</c:v>
                </c:pt>
                <c:pt idx="6">
                  <c:v>cat</c:v>
                </c:pt>
                <c:pt idx="7">
                  <c:v>cattle</c:v>
                </c:pt>
                <c:pt idx="8">
                  <c:v>cheetah</c:v>
                </c:pt>
                <c:pt idx="9">
                  <c:v>deer</c:v>
                </c:pt>
                <c:pt idx="10">
                  <c:v>dolphin</c:v>
                </c:pt>
                <c:pt idx="11">
                  <c:v>elephant</c:v>
                </c:pt>
                <c:pt idx="12">
                  <c:v>fox</c:v>
                </c:pt>
                <c:pt idx="13">
                  <c:v>goat</c:v>
                </c:pt>
                <c:pt idx="14">
                  <c:v>hamster</c:v>
                </c:pt>
                <c:pt idx="15">
                  <c:v>harbor seal</c:v>
                </c:pt>
                <c:pt idx="16">
                  <c:v>hedgehog</c:v>
                </c:pt>
                <c:pt idx="17">
                  <c:v>hippopotamus</c:v>
                </c:pt>
                <c:pt idx="18">
                  <c:v>jaguar</c:v>
                </c:pt>
                <c:pt idx="19">
                  <c:v>kangaroo</c:v>
                </c:pt>
                <c:pt idx="20">
                  <c:v>koala</c:v>
                </c:pt>
                <c:pt idx="21">
                  <c:v>leopard</c:v>
                </c:pt>
                <c:pt idx="22">
                  <c:v>lion</c:v>
                </c:pt>
                <c:pt idx="23">
                  <c:v>lynx</c:v>
                </c:pt>
                <c:pt idx="24">
                  <c:v>monkey</c:v>
                </c:pt>
                <c:pt idx="25">
                  <c:v>mule</c:v>
                </c:pt>
                <c:pt idx="26">
                  <c:v>otter</c:v>
                </c:pt>
                <c:pt idx="27">
                  <c:v>panda</c:v>
                </c:pt>
                <c:pt idx="28">
                  <c:v>pig</c:v>
                </c:pt>
                <c:pt idx="29">
                  <c:v>polar bear</c:v>
                </c:pt>
                <c:pt idx="30">
                  <c:v>porcupine</c:v>
                </c:pt>
                <c:pt idx="31">
                  <c:v>rabbit</c:v>
                </c:pt>
                <c:pt idx="32">
                  <c:v>red panda</c:v>
                </c:pt>
                <c:pt idx="33">
                  <c:v>sea lion</c:v>
                </c:pt>
                <c:pt idx="34">
                  <c:v>sheep</c:v>
                </c:pt>
                <c:pt idx="35">
                  <c:v>skunk</c:v>
                </c:pt>
                <c:pt idx="36">
                  <c:v>squirrel</c:v>
                </c:pt>
                <c:pt idx="37">
                  <c:v>teddy bear</c:v>
                </c:pt>
                <c:pt idx="38">
                  <c:v>tiger</c:v>
                </c:pt>
                <c:pt idx="39">
                  <c:v>whale</c:v>
                </c:pt>
                <c:pt idx="40">
                  <c:v>zebra</c:v>
                </c:pt>
              </c:strCache>
            </c:strRef>
          </c:cat>
          <c:val>
            <c:numRef>
              <c:f>region2!$B$57:$AP$57</c:f>
              <c:numCache>
                <c:formatCode>0%</c:formatCode>
                <c:ptCount val="41"/>
                <c:pt idx="0">
                  <c:v>0.39787457147788746</c:v>
                </c:pt>
                <c:pt idx="1">
                  <c:v>0.15485215449456399</c:v>
                </c:pt>
                <c:pt idx="2">
                  <c:v>0.7261123816387911</c:v>
                </c:pt>
                <c:pt idx="3">
                  <c:v>0.57113091573671226</c:v>
                </c:pt>
                <c:pt idx="4">
                  <c:v>0.30585319911206693</c:v>
                </c:pt>
                <c:pt idx="5">
                  <c:v>4.2459868550635819E-2</c:v>
                </c:pt>
                <c:pt idx="6">
                  <c:v>0.26426157780828213</c:v>
                </c:pt>
                <c:pt idx="7">
                  <c:v>0.17547196059645484</c:v>
                </c:pt>
                <c:pt idx="8">
                  <c:v>0.10739177978414352</c:v>
                </c:pt>
                <c:pt idx="9">
                  <c:v>0.3374138021644012</c:v>
                </c:pt>
                <c:pt idx="10">
                  <c:v>0.23824210713934932</c:v>
                </c:pt>
                <c:pt idx="11">
                  <c:v>5.1825020144702666E-2</c:v>
                </c:pt>
                <c:pt idx="12">
                  <c:v>0.42979293570568311</c:v>
                </c:pt>
                <c:pt idx="13">
                  <c:v>0.27491997922628258</c:v>
                </c:pt>
                <c:pt idx="14">
                  <c:v>0.16334401002094803</c:v>
                </c:pt>
                <c:pt idx="15">
                  <c:v>0.64773696910138678</c:v>
                </c:pt>
                <c:pt idx="16">
                  <c:v>9.4574737567326053E-2</c:v>
                </c:pt>
                <c:pt idx="17">
                  <c:v>8.0948194477778637E-2</c:v>
                </c:pt>
                <c:pt idx="18">
                  <c:v>0.40296434296241501</c:v>
                </c:pt>
                <c:pt idx="19">
                  <c:v>3.0303469912634551E-2</c:v>
                </c:pt>
                <c:pt idx="20">
                  <c:v>2.875350771450785E-2</c:v>
                </c:pt>
                <c:pt idx="21">
                  <c:v>0.10523037561869721</c:v>
                </c:pt>
                <c:pt idx="22">
                  <c:v>0.10115783696633723</c:v>
                </c:pt>
                <c:pt idx="23">
                  <c:v>0.24001004060769934</c:v>
                </c:pt>
                <c:pt idx="24">
                  <c:v>0.10447608939146565</c:v>
                </c:pt>
                <c:pt idx="25">
                  <c:v>0.83622494695771099</c:v>
                </c:pt>
                <c:pt idx="26">
                  <c:v>0.3470163125540216</c:v>
                </c:pt>
                <c:pt idx="27">
                  <c:v>0.13198525383182241</c:v>
                </c:pt>
                <c:pt idx="28">
                  <c:v>0.223628359172169</c:v>
                </c:pt>
                <c:pt idx="29">
                  <c:v>0.34158950066469562</c:v>
                </c:pt>
                <c:pt idx="30">
                  <c:v>0.42658750406781576</c:v>
                </c:pt>
                <c:pt idx="31">
                  <c:v>0.3731492830892732</c:v>
                </c:pt>
                <c:pt idx="32">
                  <c:v>0.14684556221693748</c:v>
                </c:pt>
                <c:pt idx="33">
                  <c:v>0.45180460483846052</c:v>
                </c:pt>
                <c:pt idx="34">
                  <c:v>0.15454226149915476</c:v>
                </c:pt>
                <c:pt idx="35">
                  <c:v>0.81872439843999389</c:v>
                </c:pt>
                <c:pt idx="36">
                  <c:v>0.61404219501663948</c:v>
                </c:pt>
                <c:pt idx="37">
                  <c:v>0.24529697942690135</c:v>
                </c:pt>
                <c:pt idx="38">
                  <c:v>0.211801087323569</c:v>
                </c:pt>
                <c:pt idx="39">
                  <c:v>0.32611083348643188</c:v>
                </c:pt>
                <c:pt idx="40">
                  <c:v>6.974114434730716E-2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59-42B6-BB68-7B3A9DC333BA}"/>
            </c:ext>
          </c:extLst>
        </c:ser>
        <c:ser>
          <c:idx val="2"/>
          <c:order val="2"/>
          <c:tx>
            <c:strRef>
              <c:f>region2!$A$14</c:f>
              <c:strCache>
                <c:ptCount val="1"/>
                <c:pt idx="0">
                  <c:v>Asia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region2!$B$11:$AP$11</c:f>
              <c:strCache>
                <c:ptCount val="41"/>
                <c:pt idx="0">
                  <c:v>alpaca</c:v>
                </c:pt>
                <c:pt idx="1">
                  <c:v>antelope</c:v>
                </c:pt>
                <c:pt idx="2">
                  <c:v>armadillo</c:v>
                </c:pt>
                <c:pt idx="3">
                  <c:v>brown bear</c:v>
                </c:pt>
                <c:pt idx="4">
                  <c:v>bull</c:v>
                </c:pt>
                <c:pt idx="5">
                  <c:v>camel</c:v>
                </c:pt>
                <c:pt idx="6">
                  <c:v>cat</c:v>
                </c:pt>
                <c:pt idx="7">
                  <c:v>cattle</c:v>
                </c:pt>
                <c:pt idx="8">
                  <c:v>cheetah</c:v>
                </c:pt>
                <c:pt idx="9">
                  <c:v>deer</c:v>
                </c:pt>
                <c:pt idx="10">
                  <c:v>dolphin</c:v>
                </c:pt>
                <c:pt idx="11">
                  <c:v>elephant</c:v>
                </c:pt>
                <c:pt idx="12">
                  <c:v>fox</c:v>
                </c:pt>
                <c:pt idx="13">
                  <c:v>goat</c:v>
                </c:pt>
                <c:pt idx="14">
                  <c:v>hamster</c:v>
                </c:pt>
                <c:pt idx="15">
                  <c:v>harbor seal</c:v>
                </c:pt>
                <c:pt idx="16">
                  <c:v>hedgehog</c:v>
                </c:pt>
                <c:pt idx="17">
                  <c:v>hippopotamus</c:v>
                </c:pt>
                <c:pt idx="18">
                  <c:v>jaguar</c:v>
                </c:pt>
                <c:pt idx="19">
                  <c:v>kangaroo</c:v>
                </c:pt>
                <c:pt idx="20">
                  <c:v>koala</c:v>
                </c:pt>
                <c:pt idx="21">
                  <c:v>leopard</c:v>
                </c:pt>
                <c:pt idx="22">
                  <c:v>lion</c:v>
                </c:pt>
                <c:pt idx="23">
                  <c:v>lynx</c:v>
                </c:pt>
                <c:pt idx="24">
                  <c:v>monkey</c:v>
                </c:pt>
                <c:pt idx="25">
                  <c:v>mule</c:v>
                </c:pt>
                <c:pt idx="26">
                  <c:v>otter</c:v>
                </c:pt>
                <c:pt idx="27">
                  <c:v>panda</c:v>
                </c:pt>
                <c:pt idx="28">
                  <c:v>pig</c:v>
                </c:pt>
                <c:pt idx="29">
                  <c:v>polar bear</c:v>
                </c:pt>
                <c:pt idx="30">
                  <c:v>porcupine</c:v>
                </c:pt>
                <c:pt idx="31">
                  <c:v>rabbit</c:v>
                </c:pt>
                <c:pt idx="32">
                  <c:v>red panda</c:v>
                </c:pt>
                <c:pt idx="33">
                  <c:v>sea lion</c:v>
                </c:pt>
                <c:pt idx="34">
                  <c:v>sheep</c:v>
                </c:pt>
                <c:pt idx="35">
                  <c:v>skunk</c:v>
                </c:pt>
                <c:pt idx="36">
                  <c:v>squirrel</c:v>
                </c:pt>
                <c:pt idx="37">
                  <c:v>teddy bear</c:v>
                </c:pt>
                <c:pt idx="38">
                  <c:v>tiger</c:v>
                </c:pt>
                <c:pt idx="39">
                  <c:v>whale</c:v>
                </c:pt>
                <c:pt idx="40">
                  <c:v>zebra</c:v>
                </c:pt>
              </c:strCache>
            </c:strRef>
          </c:cat>
          <c:val>
            <c:numRef>
              <c:f>region2!$B$58:$AP$58</c:f>
              <c:numCache>
                <c:formatCode>0%</c:formatCode>
                <c:ptCount val="41"/>
                <c:pt idx="0">
                  <c:v>0.10202482012333766</c:v>
                </c:pt>
                <c:pt idx="1">
                  <c:v>6.4570020765472927E-2</c:v>
                </c:pt>
                <c:pt idx="2">
                  <c:v>9.096517270868551E-2</c:v>
                </c:pt>
                <c:pt idx="3">
                  <c:v>9.0468819702955103E-2</c:v>
                </c:pt>
                <c:pt idx="4">
                  <c:v>0.15095390826650312</c:v>
                </c:pt>
                <c:pt idx="5">
                  <c:v>0.50588063871432687</c:v>
                </c:pt>
                <c:pt idx="6">
                  <c:v>0.36174198072121772</c:v>
                </c:pt>
                <c:pt idx="7">
                  <c:v>0.15200910572693613</c:v>
                </c:pt>
                <c:pt idx="8">
                  <c:v>5.4635392743085043E-2</c:v>
                </c:pt>
                <c:pt idx="9">
                  <c:v>0.20028887594796932</c:v>
                </c:pt>
                <c:pt idx="10">
                  <c:v>0.13859015629459973</c:v>
                </c:pt>
                <c:pt idx="11">
                  <c:v>0.26463189636546747</c:v>
                </c:pt>
                <c:pt idx="12">
                  <c:v>9.9749388783656787E-2</c:v>
                </c:pt>
                <c:pt idx="13">
                  <c:v>0.19585588200798104</c:v>
                </c:pt>
                <c:pt idx="14">
                  <c:v>0.58815224149472789</c:v>
                </c:pt>
                <c:pt idx="15">
                  <c:v>3.5318021678838379E-2</c:v>
                </c:pt>
                <c:pt idx="16">
                  <c:v>9.2807379703019291E-2</c:v>
                </c:pt>
                <c:pt idx="17">
                  <c:v>0.1415058105197293</c:v>
                </c:pt>
                <c:pt idx="18">
                  <c:v>6.2502745951174374E-2</c:v>
                </c:pt>
                <c:pt idx="19">
                  <c:v>2.8306601874854724E-2</c:v>
                </c:pt>
                <c:pt idx="20">
                  <c:v>2.6300830954974267E-2</c:v>
                </c:pt>
                <c:pt idx="21">
                  <c:v>0.1230803342415098</c:v>
                </c:pt>
                <c:pt idx="22">
                  <c:v>3.670026812462307E-2</c:v>
                </c:pt>
                <c:pt idx="23">
                  <c:v>2.7397445279821686E-2</c:v>
                </c:pt>
                <c:pt idx="24">
                  <c:v>0.58126636574767854</c:v>
                </c:pt>
                <c:pt idx="25">
                  <c:v>7.0880322542488564E-2</c:v>
                </c:pt>
                <c:pt idx="26">
                  <c:v>0.11753987818194064</c:v>
                </c:pt>
                <c:pt idx="27">
                  <c:v>0.63685468144107105</c:v>
                </c:pt>
                <c:pt idx="28">
                  <c:v>0.23573003071644189</c:v>
                </c:pt>
                <c:pt idx="29">
                  <c:v>0.2697408107554255</c:v>
                </c:pt>
                <c:pt idx="30">
                  <c:v>0.28534067809689267</c:v>
                </c:pt>
                <c:pt idx="31">
                  <c:v>0.18296430662800559</c:v>
                </c:pt>
                <c:pt idx="32">
                  <c:v>0.41616842716500702</c:v>
                </c:pt>
                <c:pt idx="33">
                  <c:v>4.0487392120463338E-2</c:v>
                </c:pt>
                <c:pt idx="34">
                  <c:v>7.7170279142280931E-2</c:v>
                </c:pt>
                <c:pt idx="35">
                  <c:v>4.6890306315488231E-3</c:v>
                </c:pt>
                <c:pt idx="36">
                  <c:v>5.4258141541608546E-2</c:v>
                </c:pt>
                <c:pt idx="37">
                  <c:v>0.2727091496278064</c:v>
                </c:pt>
                <c:pt idx="38">
                  <c:v>0.34245411080806804</c:v>
                </c:pt>
                <c:pt idx="39">
                  <c:v>6.8596968158290403E-2</c:v>
                </c:pt>
                <c:pt idx="40">
                  <c:v>4.624995738332148E-2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59-42B6-BB68-7B3A9DC333BA}"/>
            </c:ext>
          </c:extLst>
        </c:ser>
        <c:ser>
          <c:idx val="3"/>
          <c:order val="3"/>
          <c:tx>
            <c:strRef>
              <c:f>region2!$A$15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region2!$B$11:$AP$11</c:f>
              <c:strCache>
                <c:ptCount val="41"/>
                <c:pt idx="0">
                  <c:v>alpaca</c:v>
                </c:pt>
                <c:pt idx="1">
                  <c:v>antelope</c:v>
                </c:pt>
                <c:pt idx="2">
                  <c:v>armadillo</c:v>
                </c:pt>
                <c:pt idx="3">
                  <c:v>brown bear</c:v>
                </c:pt>
                <c:pt idx="4">
                  <c:v>bull</c:v>
                </c:pt>
                <c:pt idx="5">
                  <c:v>camel</c:v>
                </c:pt>
                <c:pt idx="6">
                  <c:v>cat</c:v>
                </c:pt>
                <c:pt idx="7">
                  <c:v>cattle</c:v>
                </c:pt>
                <c:pt idx="8">
                  <c:v>cheetah</c:v>
                </c:pt>
                <c:pt idx="9">
                  <c:v>deer</c:v>
                </c:pt>
                <c:pt idx="10">
                  <c:v>dolphin</c:v>
                </c:pt>
                <c:pt idx="11">
                  <c:v>elephant</c:v>
                </c:pt>
                <c:pt idx="12">
                  <c:v>fox</c:v>
                </c:pt>
                <c:pt idx="13">
                  <c:v>goat</c:v>
                </c:pt>
                <c:pt idx="14">
                  <c:v>hamster</c:v>
                </c:pt>
                <c:pt idx="15">
                  <c:v>harbor seal</c:v>
                </c:pt>
                <c:pt idx="16">
                  <c:v>hedgehog</c:v>
                </c:pt>
                <c:pt idx="17">
                  <c:v>hippopotamus</c:v>
                </c:pt>
                <c:pt idx="18">
                  <c:v>jaguar</c:v>
                </c:pt>
                <c:pt idx="19">
                  <c:v>kangaroo</c:v>
                </c:pt>
                <c:pt idx="20">
                  <c:v>koala</c:v>
                </c:pt>
                <c:pt idx="21">
                  <c:v>leopard</c:v>
                </c:pt>
                <c:pt idx="22">
                  <c:v>lion</c:v>
                </c:pt>
                <c:pt idx="23">
                  <c:v>lynx</c:v>
                </c:pt>
                <c:pt idx="24">
                  <c:v>monkey</c:v>
                </c:pt>
                <c:pt idx="25">
                  <c:v>mule</c:v>
                </c:pt>
                <c:pt idx="26">
                  <c:v>otter</c:v>
                </c:pt>
                <c:pt idx="27">
                  <c:v>panda</c:v>
                </c:pt>
                <c:pt idx="28">
                  <c:v>pig</c:v>
                </c:pt>
                <c:pt idx="29">
                  <c:v>polar bear</c:v>
                </c:pt>
                <c:pt idx="30">
                  <c:v>porcupine</c:v>
                </c:pt>
                <c:pt idx="31">
                  <c:v>rabbit</c:v>
                </c:pt>
                <c:pt idx="32">
                  <c:v>red panda</c:v>
                </c:pt>
                <c:pt idx="33">
                  <c:v>sea lion</c:v>
                </c:pt>
                <c:pt idx="34">
                  <c:v>sheep</c:v>
                </c:pt>
                <c:pt idx="35">
                  <c:v>skunk</c:v>
                </c:pt>
                <c:pt idx="36">
                  <c:v>squirrel</c:v>
                </c:pt>
                <c:pt idx="37">
                  <c:v>teddy bear</c:v>
                </c:pt>
                <c:pt idx="38">
                  <c:v>tiger</c:v>
                </c:pt>
                <c:pt idx="39">
                  <c:v>whale</c:v>
                </c:pt>
                <c:pt idx="40">
                  <c:v>zebra</c:v>
                </c:pt>
              </c:strCache>
            </c:strRef>
          </c:cat>
          <c:val>
            <c:numRef>
              <c:f>region2!$B$59:$AP$59</c:f>
              <c:numCache>
                <c:formatCode>0%</c:formatCode>
                <c:ptCount val="41"/>
                <c:pt idx="0">
                  <c:v>0.17835762948310777</c:v>
                </c:pt>
                <c:pt idx="1">
                  <c:v>5.74511303305913E-2</c:v>
                </c:pt>
                <c:pt idx="2">
                  <c:v>0.1660753065666617</c:v>
                </c:pt>
                <c:pt idx="3">
                  <c:v>0.29375689277295924</c:v>
                </c:pt>
                <c:pt idx="4">
                  <c:v>0.27010033083435486</c:v>
                </c:pt>
                <c:pt idx="5">
                  <c:v>5.2848897467161864E-2</c:v>
                </c:pt>
                <c:pt idx="6">
                  <c:v>0.27178388891742888</c:v>
                </c:pt>
                <c:pt idx="7">
                  <c:v>0.33344119047554932</c:v>
                </c:pt>
                <c:pt idx="8">
                  <c:v>0.14370384494813782</c:v>
                </c:pt>
                <c:pt idx="9">
                  <c:v>0.43392410110188939</c:v>
                </c:pt>
                <c:pt idx="10">
                  <c:v>0.27129439690436463</c:v>
                </c:pt>
                <c:pt idx="11">
                  <c:v>7.072442442204388E-2</c:v>
                </c:pt>
                <c:pt idx="12">
                  <c:v>0.39552826628695803</c:v>
                </c:pt>
                <c:pt idx="13">
                  <c:v>0.37070450927528426</c:v>
                </c:pt>
                <c:pt idx="14">
                  <c:v>0.24210193603943839</c:v>
                </c:pt>
                <c:pt idx="15">
                  <c:v>0.21583618712744126</c:v>
                </c:pt>
                <c:pt idx="16">
                  <c:v>0.56146809873664238</c:v>
                </c:pt>
                <c:pt idx="17">
                  <c:v>9.7298228836761785E-2</c:v>
                </c:pt>
                <c:pt idx="18">
                  <c:v>0.39904407929751901</c:v>
                </c:pt>
                <c:pt idx="19">
                  <c:v>1.7670530332510977E-2</c:v>
                </c:pt>
                <c:pt idx="20">
                  <c:v>2.5712625929997526E-2</c:v>
                </c:pt>
                <c:pt idx="21">
                  <c:v>0.24414103118952149</c:v>
                </c:pt>
                <c:pt idx="22">
                  <c:v>0.1241311033208168</c:v>
                </c:pt>
                <c:pt idx="23">
                  <c:v>0.71678035702557208</c:v>
                </c:pt>
                <c:pt idx="24">
                  <c:v>0.1170341493615146</c:v>
                </c:pt>
                <c:pt idx="25">
                  <c:v>5.0665666048714308E-2</c:v>
                </c:pt>
                <c:pt idx="26">
                  <c:v>0.42688178836302115</c:v>
                </c:pt>
                <c:pt idx="27">
                  <c:v>0.15445523621651314</c:v>
                </c:pt>
                <c:pt idx="28">
                  <c:v>0.34226519673439632</c:v>
                </c:pt>
                <c:pt idx="29">
                  <c:v>0.33545041842448481</c:v>
                </c:pt>
                <c:pt idx="30">
                  <c:v>0.14873460061723801</c:v>
                </c:pt>
                <c:pt idx="31">
                  <c:v>0.34239523488953649</c:v>
                </c:pt>
                <c:pt idx="32">
                  <c:v>0.231812149318017</c:v>
                </c:pt>
                <c:pt idx="33">
                  <c:v>0.15578863207459029</c:v>
                </c:pt>
                <c:pt idx="34">
                  <c:v>0.55630161310565007</c:v>
                </c:pt>
                <c:pt idx="35">
                  <c:v>0.16574882430019322</c:v>
                </c:pt>
                <c:pt idx="36">
                  <c:v>0.31303189378389473</c:v>
                </c:pt>
                <c:pt idx="37">
                  <c:v>0.30511800313981735</c:v>
                </c:pt>
                <c:pt idx="38">
                  <c:v>0.29328218610329415</c:v>
                </c:pt>
                <c:pt idx="39">
                  <c:v>9.2216873518956133E-2</c:v>
                </c:pt>
                <c:pt idx="40">
                  <c:v>0.11087469889328318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59-42B6-BB68-7B3A9DC333BA}"/>
            </c:ext>
          </c:extLst>
        </c:ser>
        <c:ser>
          <c:idx val="4"/>
          <c:order val="4"/>
          <c:tx>
            <c:strRef>
              <c:f>region2!$A$16</c:f>
              <c:strCache>
                <c:ptCount val="1"/>
                <c:pt idx="0">
                  <c:v>Oceania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region2!$B$11:$AP$11</c:f>
              <c:strCache>
                <c:ptCount val="41"/>
                <c:pt idx="0">
                  <c:v>alpaca</c:v>
                </c:pt>
                <c:pt idx="1">
                  <c:v>antelope</c:v>
                </c:pt>
                <c:pt idx="2">
                  <c:v>armadillo</c:v>
                </c:pt>
                <c:pt idx="3">
                  <c:v>brown bear</c:v>
                </c:pt>
                <c:pt idx="4">
                  <c:v>bull</c:v>
                </c:pt>
                <c:pt idx="5">
                  <c:v>camel</c:v>
                </c:pt>
                <c:pt idx="6">
                  <c:v>cat</c:v>
                </c:pt>
                <c:pt idx="7">
                  <c:v>cattle</c:v>
                </c:pt>
                <c:pt idx="8">
                  <c:v>cheetah</c:v>
                </c:pt>
                <c:pt idx="9">
                  <c:v>deer</c:v>
                </c:pt>
                <c:pt idx="10">
                  <c:v>dolphin</c:v>
                </c:pt>
                <c:pt idx="11">
                  <c:v>elephant</c:v>
                </c:pt>
                <c:pt idx="12">
                  <c:v>fox</c:v>
                </c:pt>
                <c:pt idx="13">
                  <c:v>goat</c:v>
                </c:pt>
                <c:pt idx="14">
                  <c:v>hamster</c:v>
                </c:pt>
                <c:pt idx="15">
                  <c:v>harbor seal</c:v>
                </c:pt>
                <c:pt idx="16">
                  <c:v>hedgehog</c:v>
                </c:pt>
                <c:pt idx="17">
                  <c:v>hippopotamus</c:v>
                </c:pt>
                <c:pt idx="18">
                  <c:v>jaguar</c:v>
                </c:pt>
                <c:pt idx="19">
                  <c:v>kangaroo</c:v>
                </c:pt>
                <c:pt idx="20">
                  <c:v>koala</c:v>
                </c:pt>
                <c:pt idx="21">
                  <c:v>leopard</c:v>
                </c:pt>
                <c:pt idx="22">
                  <c:v>lion</c:v>
                </c:pt>
                <c:pt idx="23">
                  <c:v>lynx</c:v>
                </c:pt>
                <c:pt idx="24">
                  <c:v>monkey</c:v>
                </c:pt>
                <c:pt idx="25">
                  <c:v>mule</c:v>
                </c:pt>
                <c:pt idx="26">
                  <c:v>otter</c:v>
                </c:pt>
                <c:pt idx="27">
                  <c:v>panda</c:v>
                </c:pt>
                <c:pt idx="28">
                  <c:v>pig</c:v>
                </c:pt>
                <c:pt idx="29">
                  <c:v>polar bear</c:v>
                </c:pt>
                <c:pt idx="30">
                  <c:v>porcupine</c:v>
                </c:pt>
                <c:pt idx="31">
                  <c:v>rabbit</c:v>
                </c:pt>
                <c:pt idx="32">
                  <c:v>red panda</c:v>
                </c:pt>
                <c:pt idx="33">
                  <c:v>sea lion</c:v>
                </c:pt>
                <c:pt idx="34">
                  <c:v>sheep</c:v>
                </c:pt>
                <c:pt idx="35">
                  <c:v>skunk</c:v>
                </c:pt>
                <c:pt idx="36">
                  <c:v>squirrel</c:v>
                </c:pt>
                <c:pt idx="37">
                  <c:v>teddy bear</c:v>
                </c:pt>
                <c:pt idx="38">
                  <c:v>tiger</c:v>
                </c:pt>
                <c:pt idx="39">
                  <c:v>whale</c:v>
                </c:pt>
                <c:pt idx="40">
                  <c:v>zebra</c:v>
                </c:pt>
              </c:strCache>
            </c:strRef>
          </c:cat>
          <c:val>
            <c:numRef>
              <c:f>region2!$B$60:$AP$60</c:f>
              <c:numCache>
                <c:formatCode>0%</c:formatCode>
                <c:ptCount val="41"/>
                <c:pt idx="0">
                  <c:v>0.31935534111086761</c:v>
                </c:pt>
                <c:pt idx="1">
                  <c:v>1.3306681438723747E-2</c:v>
                </c:pt>
                <c:pt idx="2">
                  <c:v>1.1893128413557994E-2</c:v>
                </c:pt>
                <c:pt idx="3">
                  <c:v>4.1871946083473763E-2</c:v>
                </c:pt>
                <c:pt idx="4">
                  <c:v>0.14178446852693058</c:v>
                </c:pt>
                <c:pt idx="5">
                  <c:v>9.0131700032362386E-2</c:v>
                </c:pt>
                <c:pt idx="6">
                  <c:v>8.1338529986902594E-2</c:v>
                </c:pt>
                <c:pt idx="7">
                  <c:v>0.19285324753686603</c:v>
                </c:pt>
                <c:pt idx="8">
                  <c:v>6.9695039369629813E-2</c:v>
                </c:pt>
                <c:pt idx="9">
                  <c:v>2.2021474270919567E-2</c:v>
                </c:pt>
                <c:pt idx="10">
                  <c:v>0.29776182543135793</c:v>
                </c:pt>
                <c:pt idx="11">
                  <c:v>3.4378112673681745E-2</c:v>
                </c:pt>
                <c:pt idx="12">
                  <c:v>4.1763632659599301E-2</c:v>
                </c:pt>
                <c:pt idx="13">
                  <c:v>7.7769938701730698E-2</c:v>
                </c:pt>
                <c:pt idx="14">
                  <c:v>2.0766767585429936E-3</c:v>
                </c:pt>
                <c:pt idx="15">
                  <c:v>8.5084726926392212E-2</c:v>
                </c:pt>
                <c:pt idx="16">
                  <c:v>0.22351451283040882</c:v>
                </c:pt>
                <c:pt idx="17">
                  <c:v>8.7757579607276509E-2</c:v>
                </c:pt>
                <c:pt idx="18">
                  <c:v>1.0591793141039509E-2</c:v>
                </c:pt>
                <c:pt idx="19">
                  <c:v>0.92297629501561362</c:v>
                </c:pt>
                <c:pt idx="20">
                  <c:v>0.91886204204662658</c:v>
                </c:pt>
                <c:pt idx="21">
                  <c:v>2.4706673736507836E-2</c:v>
                </c:pt>
                <c:pt idx="22">
                  <c:v>6.1828317939794278E-2</c:v>
                </c:pt>
                <c:pt idx="23">
                  <c:v>1.8308229597756873E-3</c:v>
                </c:pt>
                <c:pt idx="24">
                  <c:v>2.9514406193979534E-2</c:v>
                </c:pt>
                <c:pt idx="25">
                  <c:v>2.5407974137053053E-3</c:v>
                </c:pt>
                <c:pt idx="26">
                  <c:v>0.10093731146927713</c:v>
                </c:pt>
                <c:pt idx="27">
                  <c:v>7.504675193398451E-2</c:v>
                </c:pt>
                <c:pt idx="28">
                  <c:v>0.13726390463516633</c:v>
                </c:pt>
                <c:pt idx="29">
                  <c:v>5.008144562009946E-2</c:v>
                </c:pt>
                <c:pt idx="30">
                  <c:v>6.67372051732424E-2</c:v>
                </c:pt>
                <c:pt idx="31">
                  <c:v>8.7507866619855948E-2</c:v>
                </c:pt>
                <c:pt idx="32">
                  <c:v>0.20431765122719864</c:v>
                </c:pt>
                <c:pt idx="33">
                  <c:v>0.33743879854821091</c:v>
                </c:pt>
                <c:pt idx="34">
                  <c:v>0.1982610655803376</c:v>
                </c:pt>
                <c:pt idx="35">
                  <c:v>4.2301242140385361E-3</c:v>
                </c:pt>
                <c:pt idx="36">
                  <c:v>6.7748098949331037E-4</c:v>
                </c:pt>
                <c:pt idx="37">
                  <c:v>0.17010500075367549</c:v>
                </c:pt>
                <c:pt idx="38">
                  <c:v>0.14027576264679767</c:v>
                </c:pt>
                <c:pt idx="39">
                  <c:v>0.44148869180344913</c:v>
                </c:pt>
                <c:pt idx="40">
                  <c:v>5.6221671000748707E-2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59-42B6-BB68-7B3A9DC33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5507520"/>
        <c:axId val="1114274848"/>
      </c:barChart>
      <c:catAx>
        <c:axId val="51550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274848"/>
        <c:crosses val="autoZero"/>
        <c:auto val="1"/>
        <c:lblAlgn val="ctr"/>
        <c:lblOffset val="100"/>
        <c:noMultiLvlLbl val="0"/>
      </c:catAx>
      <c:valAx>
        <c:axId val="11142748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50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276103781865467"/>
          <c:y val="0.84286377094187548"/>
          <c:w val="0.61447792436269066"/>
          <c:h val="0.109997290438961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6987349330149"/>
          <c:y val="0.11200933591527282"/>
          <c:w val="0.75023491435608458"/>
          <c:h val="0.661503631133512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'Traffic, AlexNet'!$C$24</c:f>
              <c:strCache>
                <c:ptCount val="1"/>
                <c:pt idx="0">
                  <c:v>SkewScout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'Traffic, AlexNet'!$B$25:$B$27</c:f>
              <c:strCache>
                <c:ptCount val="3"/>
                <c:pt idx="0">
                  <c:v>20% Skewed</c:v>
                </c:pt>
                <c:pt idx="1">
                  <c:v>60% Skewed</c:v>
                </c:pt>
                <c:pt idx="2">
                  <c:v>100% Skewed</c:v>
                </c:pt>
              </c:strCache>
            </c:strRef>
          </c:cat>
          <c:val>
            <c:numRef>
              <c:f>'Traffic, AlexNet'!$C$25:$C$27</c:f>
              <c:numCache>
                <c:formatCode>0.0</c:formatCode>
                <c:ptCount val="3"/>
                <c:pt idx="0">
                  <c:v>34.119418666947304</c:v>
                </c:pt>
                <c:pt idx="1">
                  <c:v>19.904841918912911</c:v>
                </c:pt>
                <c:pt idx="2">
                  <c:v>9.6001375361586554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A0-4DC1-BB29-141DAB245387}"/>
            </c:ext>
          </c:extLst>
        </c:ser>
        <c:ser>
          <c:idx val="1"/>
          <c:order val="1"/>
          <c:tx>
            <c:strRef>
              <c:f>'Traffic, AlexNet'!$D$24</c:f>
              <c:strCache>
                <c:ptCount val="1"/>
                <c:pt idx="0">
                  <c:v>Oracle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'Traffic, AlexNet'!$B$25:$B$27</c:f>
              <c:strCache>
                <c:ptCount val="3"/>
                <c:pt idx="0">
                  <c:v>20% Skewed</c:v>
                </c:pt>
                <c:pt idx="1">
                  <c:v>60% Skewed</c:v>
                </c:pt>
                <c:pt idx="2">
                  <c:v>100% Skewed</c:v>
                </c:pt>
              </c:strCache>
            </c:strRef>
          </c:cat>
          <c:val>
            <c:numRef>
              <c:f>'Traffic, AlexNet'!$D$25:$D$27</c:f>
              <c:numCache>
                <c:formatCode>0.0</c:formatCode>
                <c:ptCount val="3"/>
                <c:pt idx="0">
                  <c:v>51.789795986255783</c:v>
                </c:pt>
                <c:pt idx="1">
                  <c:v>24.851492144832971</c:v>
                </c:pt>
                <c:pt idx="2">
                  <c:v>10.619637325221124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A0-4DC1-BB29-141DAB245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4903440"/>
        <c:axId val="640336176"/>
      </c:barChart>
      <c:catAx>
        <c:axId val="70490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6176"/>
        <c:crosses val="autoZero"/>
        <c:auto val="1"/>
        <c:lblAlgn val="ctr"/>
        <c:lblOffset val="100"/>
        <c:noMultiLvlLbl val="0"/>
      </c:catAx>
      <c:valAx>
        <c:axId val="64033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Communication Saving </a:t>
                </a:r>
              </a:p>
              <a:p>
                <a:pPr>
                  <a:defRPr/>
                </a:pPr>
                <a:r>
                  <a:rPr lang="en-US"/>
                  <a:t>over BSP (times)</a:t>
                </a:r>
              </a:p>
            </c:rich>
          </c:tx>
          <c:layout>
            <c:manualLayout>
              <c:xMode val="edge"/>
              <c:yMode val="edge"/>
              <c:x val="1.1476318787759945E-2"/>
              <c:y val="0.10442966801386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90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091766599162223"/>
          <c:y val="1.2445544242702293E-2"/>
          <c:w val="0.4874812195325342"/>
          <c:h val="0.105022234062847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 b="1">
          <a:solidFill>
            <a:schemeClr val="tx1">
              <a:lumMod val="95000"/>
              <a:lumOff val="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03341471531185"/>
          <c:y val="0.11200933591527282"/>
          <c:w val="0.86190014081446076"/>
          <c:h val="0.661503631133512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'Traffic, GoogleNet'!$C$25</c:f>
              <c:strCache>
                <c:ptCount val="1"/>
                <c:pt idx="0">
                  <c:v>SkewScout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'Traffic, GoogleNet'!$B$26:$B$28</c:f>
              <c:strCache>
                <c:ptCount val="3"/>
                <c:pt idx="0">
                  <c:v>20% Skewed</c:v>
                </c:pt>
                <c:pt idx="1">
                  <c:v>60% Skewed</c:v>
                </c:pt>
                <c:pt idx="2">
                  <c:v>100% Skewed</c:v>
                </c:pt>
              </c:strCache>
            </c:strRef>
          </c:cat>
          <c:val>
            <c:numRef>
              <c:f>'Traffic, GoogleNet'!$C$26:$C$28</c:f>
              <c:numCache>
                <c:formatCode>0.0</c:formatCode>
                <c:ptCount val="3"/>
                <c:pt idx="0">
                  <c:v>29.649331861869452</c:v>
                </c:pt>
                <c:pt idx="1">
                  <c:v>19.112514848190234</c:v>
                </c:pt>
                <c:pt idx="2">
                  <c:v>9.9158629466161123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87-4D1A-8273-6BD803371240}"/>
            </c:ext>
          </c:extLst>
        </c:ser>
        <c:ser>
          <c:idx val="1"/>
          <c:order val="1"/>
          <c:tx>
            <c:strRef>
              <c:f>'Traffic, GoogleNet'!$D$25</c:f>
              <c:strCache>
                <c:ptCount val="1"/>
                <c:pt idx="0">
                  <c:v>Oracle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'Traffic, GoogleNet'!$B$26:$B$28</c:f>
              <c:strCache>
                <c:ptCount val="3"/>
                <c:pt idx="0">
                  <c:v>20% Skewed</c:v>
                </c:pt>
                <c:pt idx="1">
                  <c:v>60% Skewed</c:v>
                </c:pt>
                <c:pt idx="2">
                  <c:v>100% Skewed</c:v>
                </c:pt>
              </c:strCache>
            </c:strRef>
          </c:cat>
          <c:val>
            <c:numRef>
              <c:f>'Traffic, GoogleNet'!$D$26:$D$28</c:f>
              <c:numCache>
                <c:formatCode>0.0</c:formatCode>
                <c:ptCount val="3"/>
                <c:pt idx="0">
                  <c:v>42.145060802627</c:v>
                </c:pt>
                <c:pt idx="1">
                  <c:v>23.628519062398635</c:v>
                </c:pt>
                <c:pt idx="2">
                  <c:v>11.007335221227649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87-4D1A-8273-6BD803371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4903440"/>
        <c:axId val="640336176"/>
      </c:barChart>
      <c:catAx>
        <c:axId val="70490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6176"/>
        <c:crosses val="autoZero"/>
        <c:auto val="1"/>
        <c:lblAlgn val="ctr"/>
        <c:lblOffset val="100"/>
        <c:noMultiLvlLbl val="0"/>
      </c:catAx>
      <c:valAx>
        <c:axId val="64033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90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091766599162223"/>
          <c:y val="1.2445544242702293E-2"/>
          <c:w val="0.4874812195325342"/>
          <c:h val="0.105022234062847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 b="1">
          <a:solidFill>
            <a:schemeClr val="tx1">
              <a:lumMod val="95000"/>
              <a:lumOff val="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22583834193473"/>
          <c:y val="0.29326958499086975"/>
          <c:w val="0.80398643787289903"/>
          <c:h val="0.51927954478594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'CIFAR-10'!$C$29</c:f>
              <c:strCache>
                <c:ptCount val="1"/>
                <c:pt idx="0">
                  <c:v>BSP (Bulk Synchronous Parallel)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strRef>
              <c:f>'CIFAR-10'!$C$31:$D$31</c:f>
              <c:strCache>
                <c:ptCount val="2"/>
                <c:pt idx="0">
                  <c:v>Shuffled Data</c:v>
                </c:pt>
                <c:pt idx="1">
                  <c:v>Skewed Data</c:v>
                </c:pt>
              </c:strCache>
            </c:strRef>
          </c:cat>
          <c:val>
            <c:numRef>
              <c:f>'CIFAR-10'!$C$4:$C$5</c:f>
              <c:numCache>
                <c:formatCode>0.0%</c:formatCode>
                <c:ptCount val="2"/>
                <c:pt idx="0">
                  <c:v>0.78700000000000003</c:v>
                </c:pt>
                <c:pt idx="1">
                  <c:v>0.78600000000000003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B1-4675-AABD-F85F5E02827F}"/>
            </c:ext>
          </c:extLst>
        </c:ser>
        <c:ser>
          <c:idx val="1"/>
          <c:order val="1"/>
          <c:tx>
            <c:strRef>
              <c:f>'CIFAR-10'!$D$29</c:f>
              <c:strCache>
                <c:ptCount val="1"/>
                <c:pt idx="0">
                  <c:v>Gaia (20X faster than BSP)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B1-4675-AABD-F85F5E02827F}"/>
                </c:ext>
              </c:extLst>
            </c:dLbl>
            <c:dLbl>
              <c:idx val="1"/>
              <c:tx>
                <c:strRef>
                  <c:f>'CIFAR-10'!$H$5</c:f>
                  <c:strCache>
                    <c:ptCount val="1"/>
                    <c:pt idx="0">
                      <c:v>-12%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{2C27C773-2CA5-4D20-A58E-71F5AF6015DD}</c15:txfldGUID>
                      <c15:f>'CIFAR-10'!$H$5</c15:f>
                      <c15:dlblFieldTableCache>
                        <c:ptCount val="1"/>
                        <c:pt idx="0">
                          <c:v>-12%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56B1-4675-AABD-F85F5E0282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'CIFAR-10'!$C$31:$D$31</c:f>
              <c:strCache>
                <c:ptCount val="2"/>
                <c:pt idx="0">
                  <c:v>Shuffled Data</c:v>
                </c:pt>
                <c:pt idx="1">
                  <c:v>Skewed Data</c:v>
                </c:pt>
              </c:strCache>
            </c:strRef>
          </c:cat>
          <c:val>
            <c:numRef>
              <c:f>'CIFAR-10'!$D$4:$D$5</c:f>
              <c:numCache>
                <c:formatCode>0.0%</c:formatCode>
                <c:ptCount val="2"/>
                <c:pt idx="0">
                  <c:v>0.78439999999999999</c:v>
                </c:pt>
                <c:pt idx="1">
                  <c:v>0.66949999999999998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B1-4675-AABD-F85F5E02827F}"/>
            </c:ext>
          </c:extLst>
        </c:ser>
        <c:ser>
          <c:idx val="2"/>
          <c:order val="2"/>
          <c:tx>
            <c:strRef>
              <c:f>'CIFAR-10'!$E$29</c:f>
              <c:strCache>
                <c:ptCount val="1"/>
                <c:pt idx="0">
                  <c:v>FederatedAveraging (20X faster than BSP)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B1-4675-AABD-F85F5E02827F}"/>
                </c:ext>
              </c:extLst>
            </c:dLbl>
            <c:dLbl>
              <c:idx val="1"/>
              <c:tx>
                <c:strRef>
                  <c:f>'CIFAR-10'!$I$5</c:f>
                  <c:strCache>
                    <c:ptCount val="1"/>
                    <c:pt idx="0">
                      <c:v>-15%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{F6797589-7E74-44D1-9E2F-66F31F643555}</c15:txfldGUID>
                      <c15:f>'CIFAR-10'!$I$5</c15:f>
                      <c15:dlblFieldTableCache>
                        <c:ptCount val="1"/>
                        <c:pt idx="0">
                          <c:v>-15%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56B1-4675-AABD-F85F5E0282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'CIFAR-10'!$C$31:$D$31</c:f>
              <c:strCache>
                <c:ptCount val="2"/>
                <c:pt idx="0">
                  <c:v>Shuffled Data</c:v>
                </c:pt>
                <c:pt idx="1">
                  <c:v>Skewed Data</c:v>
                </c:pt>
              </c:strCache>
            </c:strRef>
          </c:cat>
          <c:val>
            <c:numRef>
              <c:f>'CIFAR-10'!$E$4:$E$5</c:f>
              <c:numCache>
                <c:formatCode>0.0%</c:formatCode>
                <c:ptCount val="2"/>
                <c:pt idx="0">
                  <c:v>0.76300000000000001</c:v>
                </c:pt>
                <c:pt idx="1">
                  <c:v>0.64039999999999997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B1-4675-AABD-F85F5E02827F}"/>
            </c:ext>
          </c:extLst>
        </c:ser>
        <c:ser>
          <c:idx val="3"/>
          <c:order val="3"/>
          <c:tx>
            <c:strRef>
              <c:f>'CIFAR-10'!$F$29</c:f>
              <c:strCache>
                <c:ptCount val="1"/>
                <c:pt idx="0">
                  <c:v>DeepGradientCompression (30X faster than BSP)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B1-4675-AABD-F85F5E02827F}"/>
                </c:ext>
              </c:extLst>
            </c:dLbl>
            <c:dLbl>
              <c:idx val="1"/>
              <c:tx>
                <c:strRef>
                  <c:f>'CIFAR-10'!$J$5</c:f>
                  <c:strCache>
                    <c:ptCount val="1"/>
                    <c:pt idx="0">
                      <c:v>-69%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{600E2732-1C49-4A2D-8EE9-EEFE6AD83D21}</c15:txfldGUID>
                      <c15:f>'CIFAR-10'!$J$5</c15:f>
                      <c15:dlblFieldTableCache>
                        <c:ptCount val="1"/>
                        <c:pt idx="0">
                          <c:v>-69%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56B1-4675-AABD-F85F5E0282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'CIFAR-10'!$C$31:$D$31</c:f>
              <c:strCache>
                <c:ptCount val="2"/>
                <c:pt idx="0">
                  <c:v>Shuffled Data</c:v>
                </c:pt>
                <c:pt idx="1">
                  <c:v>Skewed Data</c:v>
                </c:pt>
              </c:strCache>
            </c:strRef>
          </c:cat>
          <c:val>
            <c:numRef>
              <c:f>'CIFAR-10'!$F$4:$F$5</c:f>
              <c:numCache>
                <c:formatCode>0.0%</c:formatCode>
                <c:ptCount val="2"/>
                <c:pt idx="0">
                  <c:v>0.78280000000000005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6B1-4675-AABD-F85F5E0282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63619936"/>
        <c:axId val="1880274832"/>
      </c:barChart>
      <c:catAx>
        <c:axId val="186361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880274832"/>
        <c:crosses val="autoZero"/>
        <c:auto val="1"/>
        <c:lblAlgn val="ctr"/>
        <c:lblOffset val="100"/>
        <c:noMultiLvlLbl val="0"/>
      </c:catAx>
      <c:valAx>
        <c:axId val="1880274832"/>
        <c:scaling>
          <c:orientation val="minMax"/>
          <c:max val="0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en-US"/>
                  <a:t>Top-1 Validation Accuarcy</a:t>
                </a:r>
              </a:p>
            </c:rich>
          </c:tx>
          <c:layout>
            <c:manualLayout>
              <c:xMode val="edge"/>
              <c:yMode val="edge"/>
              <c:x val="1.2658198880685137E-2"/>
              <c:y val="0.252717476286517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863619936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5.317660972452844E-3"/>
          <c:y val="2.0195220464490071E-2"/>
          <c:w val="0.9946823390275471"/>
          <c:h val="0.212614857003527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9195584422915"/>
          <c:y val="0.18206790721347965"/>
          <c:w val="0.86954332321363059"/>
          <c:h val="0.366040185644176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'CIFAR-10'!$C$84</c:f>
              <c:strCache>
                <c:ptCount val="1"/>
                <c:pt idx="0">
                  <c:v>BSP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'CIFAR-10'!$A$85:$B$90</c:f>
              <c:multiLvlStrCache>
                <c:ptCount val="6"/>
                <c:lvl>
                  <c:pt idx="0">
                    <c:v>Shuffled Data</c:v>
                  </c:pt>
                  <c:pt idx="1">
                    <c:v>Skewed Data</c:v>
                  </c:pt>
                  <c:pt idx="2">
                    <c:v>Shuffled Data</c:v>
                  </c:pt>
                  <c:pt idx="3">
                    <c:v>Skewed Data</c:v>
                  </c:pt>
                  <c:pt idx="4">
                    <c:v>Shuffled Data</c:v>
                  </c:pt>
                  <c:pt idx="5">
                    <c:v>Skewed Data</c:v>
                  </c:pt>
                </c:lvl>
                <c:lvl>
                  <c:pt idx="0">
                    <c:v>AlexNet</c:v>
                  </c:pt>
                  <c:pt idx="2">
                    <c:v>LeNet</c:v>
                  </c:pt>
                  <c:pt idx="4">
                    <c:v>ResNet20</c:v>
                  </c:pt>
                </c:lvl>
              </c:multiLvlStrCache>
            </c:multiLvlStrRef>
          </c:cat>
          <c:val>
            <c:numRef>
              <c:f>'CIFAR-10'!$C$85:$C$90</c:f>
              <c:numCache>
                <c:formatCode>0.0%</c:formatCode>
                <c:ptCount val="6"/>
                <c:pt idx="0">
                  <c:v>0.74909999999999999</c:v>
                </c:pt>
                <c:pt idx="1">
                  <c:v>0.74990000000000001</c:v>
                </c:pt>
                <c:pt idx="2">
                  <c:v>0.77349999999999997</c:v>
                </c:pt>
                <c:pt idx="3">
                  <c:v>0.7661</c:v>
                </c:pt>
                <c:pt idx="4">
                  <c:v>0.83709999999999996</c:v>
                </c:pt>
                <c:pt idx="5">
                  <c:v>0.4425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FF-4B83-844F-996615B4CC48}"/>
            </c:ext>
          </c:extLst>
        </c:ser>
        <c:ser>
          <c:idx val="1"/>
          <c:order val="1"/>
          <c:tx>
            <c:strRef>
              <c:f>'CIFAR-10'!$D$84</c:f>
              <c:strCache>
                <c:ptCount val="1"/>
                <c:pt idx="0">
                  <c:v>Gaia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'CIFAR-10'!$A$85:$B$90</c:f>
              <c:multiLvlStrCache>
                <c:ptCount val="6"/>
                <c:lvl>
                  <c:pt idx="0">
                    <c:v>Shuffled Data</c:v>
                  </c:pt>
                  <c:pt idx="1">
                    <c:v>Skewed Data</c:v>
                  </c:pt>
                  <c:pt idx="2">
                    <c:v>Shuffled Data</c:v>
                  </c:pt>
                  <c:pt idx="3">
                    <c:v>Skewed Data</c:v>
                  </c:pt>
                  <c:pt idx="4">
                    <c:v>Shuffled Data</c:v>
                  </c:pt>
                  <c:pt idx="5">
                    <c:v>Skewed Data</c:v>
                  </c:pt>
                </c:lvl>
                <c:lvl>
                  <c:pt idx="0">
                    <c:v>AlexNet</c:v>
                  </c:pt>
                  <c:pt idx="2">
                    <c:v>LeNet</c:v>
                  </c:pt>
                  <c:pt idx="4">
                    <c:v>ResNet20</c:v>
                  </c:pt>
                </c:lvl>
              </c:multiLvlStrCache>
            </c:multiLvlStrRef>
          </c:cat>
          <c:val>
            <c:numRef>
              <c:f>'CIFAR-10'!$D$85:$D$90</c:f>
              <c:numCache>
                <c:formatCode>0.0%</c:formatCode>
                <c:ptCount val="6"/>
                <c:pt idx="0">
                  <c:v>0.73040000000000005</c:v>
                </c:pt>
                <c:pt idx="1">
                  <c:v>0.10000002</c:v>
                </c:pt>
                <c:pt idx="2">
                  <c:v>0.76649999999999996</c:v>
                </c:pt>
                <c:pt idx="3">
                  <c:v>0.1</c:v>
                </c:pt>
                <c:pt idx="4">
                  <c:v>0.8397</c:v>
                </c:pt>
                <c:pt idx="5">
                  <c:v>0.4506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FF-4B83-844F-996615B4CC48}"/>
            </c:ext>
          </c:extLst>
        </c:ser>
        <c:ser>
          <c:idx val="2"/>
          <c:order val="2"/>
          <c:tx>
            <c:strRef>
              <c:f>'CIFAR-10'!$E$84</c:f>
              <c:strCache>
                <c:ptCount val="1"/>
                <c:pt idx="0">
                  <c:v>FederatedAveraging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'CIFAR-10'!$A$85:$B$90</c:f>
              <c:multiLvlStrCache>
                <c:ptCount val="6"/>
                <c:lvl>
                  <c:pt idx="0">
                    <c:v>Shuffled Data</c:v>
                  </c:pt>
                  <c:pt idx="1">
                    <c:v>Skewed Data</c:v>
                  </c:pt>
                  <c:pt idx="2">
                    <c:v>Shuffled Data</c:v>
                  </c:pt>
                  <c:pt idx="3">
                    <c:v>Skewed Data</c:v>
                  </c:pt>
                  <c:pt idx="4">
                    <c:v>Shuffled Data</c:v>
                  </c:pt>
                  <c:pt idx="5">
                    <c:v>Skewed Data</c:v>
                  </c:pt>
                </c:lvl>
                <c:lvl>
                  <c:pt idx="0">
                    <c:v>AlexNet</c:v>
                  </c:pt>
                  <c:pt idx="2">
                    <c:v>LeNet</c:v>
                  </c:pt>
                  <c:pt idx="4">
                    <c:v>ResNet20</c:v>
                  </c:pt>
                </c:lvl>
              </c:multiLvlStrCache>
            </c:multiLvlStrRef>
          </c:cat>
          <c:val>
            <c:numRef>
              <c:f>'CIFAR-10'!$E$85:$E$90</c:f>
              <c:numCache>
                <c:formatCode>0.0%</c:formatCode>
                <c:ptCount val="6"/>
                <c:pt idx="0">
                  <c:v>0.73399999999999999</c:v>
                </c:pt>
                <c:pt idx="1">
                  <c:v>0.59360000000000002</c:v>
                </c:pt>
                <c:pt idx="2">
                  <c:v>0.79139999999999999</c:v>
                </c:pt>
                <c:pt idx="3">
                  <c:v>0.10059999999999999</c:v>
                </c:pt>
                <c:pt idx="4">
                  <c:v>0.73784000000000005</c:v>
                </c:pt>
                <c:pt idx="5">
                  <c:v>0.28127999999999997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FF-4B83-844F-996615B4CC48}"/>
            </c:ext>
          </c:extLst>
        </c:ser>
        <c:ser>
          <c:idx val="3"/>
          <c:order val="3"/>
          <c:tx>
            <c:strRef>
              <c:f>'CIFAR-10'!$F$84</c:f>
              <c:strCache>
                <c:ptCount val="1"/>
                <c:pt idx="0">
                  <c:v>DeepGradientCompression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'CIFAR-10'!$A$85:$B$90</c:f>
              <c:multiLvlStrCache>
                <c:ptCount val="6"/>
                <c:lvl>
                  <c:pt idx="0">
                    <c:v>Shuffled Data</c:v>
                  </c:pt>
                  <c:pt idx="1">
                    <c:v>Skewed Data</c:v>
                  </c:pt>
                  <c:pt idx="2">
                    <c:v>Shuffled Data</c:v>
                  </c:pt>
                  <c:pt idx="3">
                    <c:v>Skewed Data</c:v>
                  </c:pt>
                  <c:pt idx="4">
                    <c:v>Shuffled Data</c:v>
                  </c:pt>
                  <c:pt idx="5">
                    <c:v>Skewed Data</c:v>
                  </c:pt>
                </c:lvl>
                <c:lvl>
                  <c:pt idx="0">
                    <c:v>AlexNet</c:v>
                  </c:pt>
                  <c:pt idx="2">
                    <c:v>LeNet</c:v>
                  </c:pt>
                  <c:pt idx="4">
                    <c:v>ResNet20</c:v>
                  </c:pt>
                </c:lvl>
              </c:multiLvlStrCache>
            </c:multiLvlStrRef>
          </c:cat>
          <c:val>
            <c:numRef>
              <c:f>'CIFAR-10'!$F$85:$F$90</c:f>
              <c:numCache>
                <c:formatCode>0.0%</c:formatCode>
                <c:ptCount val="6"/>
                <c:pt idx="0">
                  <c:v>0.755</c:v>
                </c:pt>
                <c:pt idx="1">
                  <c:v>0.72299999999999998</c:v>
                </c:pt>
                <c:pt idx="2">
                  <c:v>0.80330000000000001</c:v>
                </c:pt>
                <c:pt idx="3">
                  <c:v>0.47199999999999998</c:v>
                </c:pt>
                <c:pt idx="4">
                  <c:v>0.1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FF-4B83-844F-996615B4C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7490127"/>
        <c:axId val="1467491807"/>
      </c:barChart>
      <c:catAx>
        <c:axId val="1467490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467491807"/>
        <c:crosses val="autoZero"/>
        <c:auto val="1"/>
        <c:lblAlgn val="ctr"/>
        <c:lblOffset val="100"/>
        <c:noMultiLvlLbl val="0"/>
      </c:catAx>
      <c:valAx>
        <c:axId val="1467491807"/>
        <c:scaling>
          <c:orientation val="minMax"/>
          <c:max val="0.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en-US"/>
                  <a:t>Top-1 Validation Accuracy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467490127"/>
        <c:crosses val="autoZero"/>
        <c:crossBetween val="between"/>
        <c:majorUnit val="0.4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72706843017172"/>
          <c:y val="0"/>
          <c:w val="0.68763728063403839"/>
          <c:h val="0.162195743253846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50926200743755"/>
          <c:y val="5.9251573971388243E-2"/>
          <c:w val="0.68522598754978248"/>
          <c:h val="0.553175175788488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ImageNet!$C$24</c:f>
              <c:strCache>
                <c:ptCount val="1"/>
                <c:pt idx="0">
                  <c:v>BSP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ImageNet!$A$25:$B$28</c:f>
              <c:multiLvlStrCache>
                <c:ptCount val="4"/>
                <c:lvl>
                  <c:pt idx="0">
                    <c:v>Shuffled Data</c:v>
                  </c:pt>
                  <c:pt idx="1">
                    <c:v>Skewed Data</c:v>
                  </c:pt>
                  <c:pt idx="2">
                    <c:v>Shuffled Data</c:v>
                  </c:pt>
                  <c:pt idx="3">
                    <c:v>Skewed Data</c:v>
                  </c:pt>
                </c:lvl>
                <c:lvl>
                  <c:pt idx="0">
                    <c:v>GoogLeNet</c:v>
                  </c:pt>
                  <c:pt idx="2">
                    <c:v>ResNet10</c:v>
                  </c:pt>
                </c:lvl>
              </c:multiLvlStrCache>
            </c:multiLvlStrRef>
          </c:cat>
          <c:val>
            <c:numRef>
              <c:f>ImageNet!$C$25:$C$28</c:f>
              <c:numCache>
                <c:formatCode>0.0%</c:formatCode>
                <c:ptCount val="4"/>
                <c:pt idx="0">
                  <c:v>0.68600000000000005</c:v>
                </c:pt>
                <c:pt idx="1">
                  <c:v>0.68600000000000005</c:v>
                </c:pt>
                <c:pt idx="2">
                  <c:v>0.61799999999999999</c:v>
                </c:pt>
                <c:pt idx="3">
                  <c:v>0.51800000000000002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1E-440E-83C3-0FF94F045DBC}"/>
            </c:ext>
          </c:extLst>
        </c:ser>
        <c:ser>
          <c:idx val="1"/>
          <c:order val="1"/>
          <c:tx>
            <c:strRef>
              <c:f>ImageNet!$D$24</c:f>
              <c:strCache>
                <c:ptCount val="1"/>
                <c:pt idx="0">
                  <c:v>Gaia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ImageNet!$A$25:$B$28</c:f>
              <c:multiLvlStrCache>
                <c:ptCount val="4"/>
                <c:lvl>
                  <c:pt idx="0">
                    <c:v>Shuffled Data</c:v>
                  </c:pt>
                  <c:pt idx="1">
                    <c:v>Skewed Data</c:v>
                  </c:pt>
                  <c:pt idx="2">
                    <c:v>Shuffled Data</c:v>
                  </c:pt>
                  <c:pt idx="3">
                    <c:v>Skewed Data</c:v>
                  </c:pt>
                </c:lvl>
                <c:lvl>
                  <c:pt idx="0">
                    <c:v>GoogLeNet</c:v>
                  </c:pt>
                  <c:pt idx="2">
                    <c:v>ResNet10</c:v>
                  </c:pt>
                </c:lvl>
              </c:multiLvlStrCache>
            </c:multiLvlStrRef>
          </c:cat>
          <c:val>
            <c:numRef>
              <c:f>ImageNet!$D$25:$D$28</c:f>
              <c:numCache>
                <c:formatCode>0.0%</c:formatCode>
                <c:ptCount val="4"/>
                <c:pt idx="0">
                  <c:v>0.68537662499999996</c:v>
                </c:pt>
                <c:pt idx="1">
                  <c:v>0.41382212499999999</c:v>
                </c:pt>
                <c:pt idx="2">
                  <c:v>0.61599999999999999</c:v>
                </c:pt>
                <c:pt idx="3">
                  <c:v>0.51200000000000001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1E-440E-83C3-0FF94F045DBC}"/>
            </c:ext>
          </c:extLst>
        </c:ser>
        <c:ser>
          <c:idx val="2"/>
          <c:order val="2"/>
          <c:tx>
            <c:strRef>
              <c:f>ImageNet!$E$24</c:f>
              <c:strCache>
                <c:ptCount val="1"/>
                <c:pt idx="0">
                  <c:v>FedAvg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ImageNet!$A$25:$B$28</c:f>
              <c:multiLvlStrCache>
                <c:ptCount val="4"/>
                <c:lvl>
                  <c:pt idx="0">
                    <c:v>Shuffled Data</c:v>
                  </c:pt>
                  <c:pt idx="1">
                    <c:v>Skewed Data</c:v>
                  </c:pt>
                  <c:pt idx="2">
                    <c:v>Shuffled Data</c:v>
                  </c:pt>
                  <c:pt idx="3">
                    <c:v>Skewed Data</c:v>
                  </c:pt>
                </c:lvl>
                <c:lvl>
                  <c:pt idx="0">
                    <c:v>GoogLeNet</c:v>
                  </c:pt>
                  <c:pt idx="2">
                    <c:v>ResNet10</c:v>
                  </c:pt>
                </c:lvl>
              </c:multiLvlStrCache>
            </c:multiLvlStrRef>
          </c:cat>
          <c:val>
            <c:numRef>
              <c:f>ImageNet!$E$25:$E$28</c:f>
              <c:numCache>
                <c:formatCode>0.0%</c:formatCode>
                <c:ptCount val="4"/>
                <c:pt idx="0">
                  <c:v>0.67019237499999995</c:v>
                </c:pt>
                <c:pt idx="1">
                  <c:v>0.52313699999999996</c:v>
                </c:pt>
                <c:pt idx="2">
                  <c:v>0.61399999999999999</c:v>
                </c:pt>
                <c:pt idx="3">
                  <c:v>0.53700000000000003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1E-440E-83C3-0FF94F045DBC}"/>
            </c:ext>
          </c:extLst>
        </c:ser>
        <c:ser>
          <c:idx val="3"/>
          <c:order val="3"/>
          <c:tx>
            <c:strRef>
              <c:f>ImageNet!$F$24</c:f>
              <c:strCache>
                <c:ptCount val="1"/>
                <c:pt idx="0">
                  <c:v>DGC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ImageNet!$A$25:$B$28</c:f>
              <c:multiLvlStrCache>
                <c:ptCount val="4"/>
                <c:lvl>
                  <c:pt idx="0">
                    <c:v>Shuffled Data</c:v>
                  </c:pt>
                  <c:pt idx="1">
                    <c:v>Skewed Data</c:v>
                  </c:pt>
                  <c:pt idx="2">
                    <c:v>Shuffled Data</c:v>
                  </c:pt>
                  <c:pt idx="3">
                    <c:v>Skewed Data</c:v>
                  </c:pt>
                </c:lvl>
                <c:lvl>
                  <c:pt idx="0">
                    <c:v>GoogLeNet</c:v>
                  </c:pt>
                  <c:pt idx="2">
                    <c:v>ResNet10</c:v>
                  </c:pt>
                </c:lvl>
              </c:multiLvlStrCache>
            </c:multiLvlStrRef>
          </c:cat>
          <c:val>
            <c:numRef>
              <c:f>ImageNet!$F$25:$F$28</c:f>
              <c:numCache>
                <c:formatCode>0.0%</c:formatCode>
                <c:ptCount val="4"/>
                <c:pt idx="0">
                  <c:v>0.6859575</c:v>
                </c:pt>
                <c:pt idx="1">
                  <c:v>0.68776037499999998</c:v>
                </c:pt>
                <c:pt idx="2">
                  <c:v>2.42387875E-3</c:v>
                </c:pt>
                <c:pt idx="3">
                  <c:v>1.2419874999999999E-3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1E-440E-83C3-0FF94F045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7490127"/>
        <c:axId val="1467491807"/>
      </c:barChart>
      <c:catAx>
        <c:axId val="1467490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467491807"/>
        <c:crosses val="autoZero"/>
        <c:auto val="1"/>
        <c:lblAlgn val="ctr"/>
        <c:lblOffset val="100"/>
        <c:noMultiLvlLbl val="0"/>
      </c:catAx>
      <c:valAx>
        <c:axId val="1467491807"/>
        <c:scaling>
          <c:orientation val="minMax"/>
          <c:max val="0.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en-US"/>
                  <a:t>Top-1 Validation Accuracy</a:t>
                </a:r>
              </a:p>
            </c:rich>
          </c:tx>
          <c:layout>
            <c:manualLayout>
              <c:xMode val="edge"/>
              <c:yMode val="edge"/>
              <c:x val="2.2707194860065994E-2"/>
              <c:y val="0.182067968962896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467490127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03703639040687"/>
          <c:y val="0.18206796896289601"/>
          <c:w val="0.67679842403291601"/>
          <c:h val="0.60093441188703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GeoAnimal!$B$1</c:f>
              <c:strCache>
                <c:ptCount val="1"/>
                <c:pt idx="0">
                  <c:v>BSP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'CIFAR-10'!$B$85:$B$86</c:f>
              <c:strCache>
                <c:ptCount val="2"/>
                <c:pt idx="0">
                  <c:v>Shuffled Data</c:v>
                </c:pt>
                <c:pt idx="1">
                  <c:v>Skewed Data</c:v>
                </c:pt>
              </c:strCache>
            </c:strRef>
          </c:cat>
          <c:val>
            <c:numRef>
              <c:f>GeoAnimal!$B$2:$B$3</c:f>
              <c:numCache>
                <c:formatCode>0.0%</c:formatCode>
                <c:ptCount val="2"/>
                <c:pt idx="0">
                  <c:v>0.90230980000000005</c:v>
                </c:pt>
                <c:pt idx="1">
                  <c:v>0.8977174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E-44BB-B9C0-58CBC5C81FA6}"/>
            </c:ext>
          </c:extLst>
        </c:ser>
        <c:ser>
          <c:idx val="1"/>
          <c:order val="1"/>
          <c:tx>
            <c:strRef>
              <c:f>GeoAnimal!$C$1</c:f>
              <c:strCache>
                <c:ptCount val="1"/>
                <c:pt idx="0">
                  <c:v>Gaia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'CIFAR-10'!$B$85:$B$86</c:f>
              <c:strCache>
                <c:ptCount val="2"/>
                <c:pt idx="0">
                  <c:v>Shuffled Data</c:v>
                </c:pt>
                <c:pt idx="1">
                  <c:v>Skewed Data</c:v>
                </c:pt>
              </c:strCache>
            </c:strRef>
          </c:cat>
          <c:val>
            <c:numRef>
              <c:f>GeoAnimal!$C$2:$C$3</c:f>
              <c:numCache>
                <c:formatCode>0.0%</c:formatCode>
                <c:ptCount val="2"/>
                <c:pt idx="0">
                  <c:v>0.89437500000000003</c:v>
                </c:pt>
                <c:pt idx="1">
                  <c:v>0.86489139999999998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E-44BB-B9C0-58CBC5C81FA6}"/>
            </c:ext>
          </c:extLst>
        </c:ser>
        <c:ser>
          <c:idx val="2"/>
          <c:order val="2"/>
          <c:tx>
            <c:strRef>
              <c:f>ImageNet!$E$24</c:f>
              <c:strCache>
                <c:ptCount val="1"/>
                <c:pt idx="0">
                  <c:v>FedAvg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'CIFAR-10'!$B$85:$B$86</c:f>
              <c:strCache>
                <c:ptCount val="2"/>
                <c:pt idx="0">
                  <c:v>Shuffled Data</c:v>
                </c:pt>
                <c:pt idx="1">
                  <c:v>Skewed Data</c:v>
                </c:pt>
              </c:strCache>
            </c:strRef>
          </c:cat>
          <c:val>
            <c:numRef>
              <c:f>GeoAnimal!$D$2:$D$3</c:f>
              <c:numCache>
                <c:formatCode>0.0%</c:formatCode>
                <c:ptCount val="2"/>
                <c:pt idx="0">
                  <c:v>0.88937520000000003</c:v>
                </c:pt>
                <c:pt idx="1">
                  <c:v>0.87048919999999996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E-44BB-B9C0-58CBC5C81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7490127"/>
        <c:axId val="1467491807"/>
      </c:barChart>
      <c:catAx>
        <c:axId val="1467490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467491807"/>
        <c:crosses val="autoZero"/>
        <c:auto val="1"/>
        <c:lblAlgn val="ctr"/>
        <c:lblOffset val="100"/>
        <c:noMultiLvlLbl val="0"/>
      </c:catAx>
      <c:valAx>
        <c:axId val="1467491807"/>
        <c:scaling>
          <c:orientation val="minMax"/>
          <c:max val="1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467490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3023358222129108E-2"/>
          <c:y val="9.1074681238615673E-3"/>
          <c:w val="0.87801580234843146"/>
          <c:h val="0.135271000960945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03703639040687"/>
          <c:y val="0.18206796896289601"/>
          <c:w val="0.67679842403291601"/>
          <c:h val="0.60093441188703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Face!$B$1</c:f>
              <c:strCache>
                <c:ptCount val="1"/>
                <c:pt idx="0">
                  <c:v>BSP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'CIFAR-10'!$B$87:$B$88</c:f>
              <c:strCache>
                <c:ptCount val="2"/>
                <c:pt idx="0">
                  <c:v>Shuffled Data</c:v>
                </c:pt>
                <c:pt idx="1">
                  <c:v>Skewed Data</c:v>
                </c:pt>
              </c:strCache>
            </c:strRef>
          </c:cat>
          <c:val>
            <c:numRef>
              <c:f>Face!$B$2:$B$3</c:f>
              <c:numCache>
                <c:formatCode>0%</c:formatCode>
                <c:ptCount val="2"/>
                <c:pt idx="0">
                  <c:v>0.98299999999999998</c:v>
                </c:pt>
                <c:pt idx="1">
                  <c:v>0.98199999999999998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5D-46CB-8178-911CFD0F3B31}"/>
            </c:ext>
          </c:extLst>
        </c:ser>
        <c:ser>
          <c:idx val="1"/>
          <c:order val="1"/>
          <c:tx>
            <c:strRef>
              <c:f>Face!$C$1</c:f>
              <c:strCache>
                <c:ptCount val="1"/>
                <c:pt idx="0">
                  <c:v>Gaia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'CIFAR-10'!$B$87:$B$88</c:f>
              <c:strCache>
                <c:ptCount val="2"/>
                <c:pt idx="0">
                  <c:v>Shuffled Data</c:v>
                </c:pt>
                <c:pt idx="1">
                  <c:v>Skewed Data</c:v>
                </c:pt>
              </c:strCache>
            </c:strRef>
          </c:cat>
          <c:val>
            <c:numRef>
              <c:f>Face!$C$2:$C$3</c:f>
              <c:numCache>
                <c:formatCode>0%</c:formatCode>
                <c:ptCount val="2"/>
                <c:pt idx="0">
                  <c:v>0.98299999999999998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5D-46CB-8178-911CFD0F3B31}"/>
            </c:ext>
          </c:extLst>
        </c:ser>
        <c:ser>
          <c:idx val="2"/>
          <c:order val="2"/>
          <c:tx>
            <c:strRef>
              <c:f>ImageNet!$E$24</c:f>
              <c:strCache>
                <c:ptCount val="1"/>
                <c:pt idx="0">
                  <c:v>FedAvg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'CIFAR-10'!$B$87:$B$88</c:f>
              <c:strCache>
                <c:ptCount val="2"/>
                <c:pt idx="0">
                  <c:v>Shuffled Data</c:v>
                </c:pt>
                <c:pt idx="1">
                  <c:v>Skewed Data</c:v>
                </c:pt>
              </c:strCache>
            </c:strRef>
          </c:cat>
          <c:val>
            <c:numRef>
              <c:f>Face!$D$2:$D$3</c:f>
              <c:numCache>
                <c:formatCode>0%</c:formatCode>
                <c:ptCount val="2"/>
                <c:pt idx="0">
                  <c:v>0.98199999999999998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5D-46CB-8178-911CFD0F3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7490127"/>
        <c:axId val="1467491807"/>
      </c:barChart>
      <c:catAx>
        <c:axId val="1467490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467491807"/>
        <c:crosses val="autoZero"/>
        <c:auto val="1"/>
        <c:lblAlgn val="ctr"/>
        <c:lblOffset val="100"/>
        <c:noMultiLvlLbl val="0"/>
      </c:catAx>
      <c:valAx>
        <c:axId val="146749180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467490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3023358222129108E-2"/>
          <c:y val="9.1074681238615673E-3"/>
          <c:w val="0.87801580234843146"/>
          <c:h val="0.135271000960945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'GN-LeNet'!$A$48</c:f>
              <c:strCache>
                <c:ptCount val="1"/>
                <c:pt idx="0">
                  <c:v>20% Skewed Data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7D-456A-B879-E308B3E0DA42}"/>
                </c:ext>
              </c:extLst>
            </c:dLbl>
            <c:dLbl>
              <c:idx val="1"/>
              <c:layout>
                <c:manualLayout>
                  <c:x val="-4.3264503441494628E-2"/>
                  <c:y val="2.1218890680033321E-17"/>
                </c:manualLayout>
              </c:layout>
              <c:tx>
                <c:strRef>
                  <c:f>'GN-LeNet'!$C$41</c:f>
                  <c:strCache>
                    <c:ptCount val="1"/>
                    <c:pt idx="0">
                      <c:v>-1.3%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{AC94909C-70A7-4BFC-9A87-DB79FC8F753D}</c15:txfldGUID>
                      <c15:f>'GN-LeNet'!$C$41</c15:f>
                      <c15:dlblFieldTableCache>
                        <c:ptCount val="1"/>
                        <c:pt idx="0">
                          <c:v>-1.3%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E97D-456A-B879-E308B3E0DA42}"/>
                </c:ext>
              </c:extLst>
            </c:dLbl>
            <c:dLbl>
              <c:idx val="2"/>
              <c:layout>
                <c:manualLayout>
                  <c:x val="-4.1297935103244907E-2"/>
                  <c:y val="1.8518518518518517E-2"/>
                </c:manualLayout>
              </c:layout>
              <c:tx>
                <c:strRef>
                  <c:f>'GN-LeNet'!$D$41</c:f>
                  <c:strCache>
                    <c:ptCount val="1"/>
                    <c:pt idx="0">
                      <c:v>-0.5%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{C6AA567B-5579-4369-B0CD-47D9B2DB60BB}</c15:txfldGUID>
                      <c15:f>'GN-LeNet'!$D$41</c15:f>
                      <c15:dlblFieldTableCache>
                        <c:ptCount val="1"/>
                        <c:pt idx="0">
                          <c:v>-0.5%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E97D-456A-B879-E308B3E0DA42}"/>
                </c:ext>
              </c:extLst>
            </c:dLbl>
            <c:dLbl>
              <c:idx val="3"/>
              <c:layout>
                <c:manualLayout>
                  <c:x val="-2.1632251720747297E-2"/>
                  <c:y val="1.3888888888888888E-2"/>
                </c:manualLayout>
              </c:layout>
              <c:tx>
                <c:strRef>
                  <c:f>'GN-LeNet'!$E$41</c:f>
                  <c:strCache>
                    <c:ptCount val="1"/>
                    <c:pt idx="0">
                      <c:v>-1.1%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{1EBC7D74-1038-4DD6-A08B-FCF143EB51C9}</c15:txfldGUID>
                      <c15:f>'GN-LeNet'!$E$41</c15:f>
                      <c15:dlblFieldTableCache>
                        <c:ptCount val="1"/>
                        <c:pt idx="0">
                          <c:v>-1.1%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E97D-456A-B879-E308B3E0DA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'GN-LeNet'!$B$35:$E$35</c:f>
              <c:strCache>
                <c:ptCount val="4"/>
                <c:pt idx="0">
                  <c:v>BSP</c:v>
                </c:pt>
                <c:pt idx="1">
                  <c:v>Gaia</c:v>
                </c:pt>
                <c:pt idx="2">
                  <c:v>Federated Averaging</c:v>
                </c:pt>
                <c:pt idx="3">
                  <c:v>Deep Gradient Compression</c:v>
                </c:pt>
              </c:strCache>
            </c:strRef>
          </c:cat>
          <c:val>
            <c:numRef>
              <c:f>'GN-LeNet'!$B$36:$E$36</c:f>
              <c:numCache>
                <c:formatCode>0.0%</c:formatCode>
                <c:ptCount val="4"/>
                <c:pt idx="0">
                  <c:v>0.79710000000000003</c:v>
                </c:pt>
                <c:pt idx="1">
                  <c:v>0.78439999999999999</c:v>
                </c:pt>
                <c:pt idx="2">
                  <c:v>0.79249999999999998</c:v>
                </c:pt>
                <c:pt idx="3">
                  <c:v>0.78639999999999999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7D-456A-B879-E308B3E0DA42}"/>
            </c:ext>
          </c:extLst>
        </c:ser>
        <c:ser>
          <c:idx val="1"/>
          <c:order val="1"/>
          <c:tx>
            <c:strRef>
              <c:f>'GN-LeNet'!$A$49</c:f>
              <c:strCache>
                <c:ptCount val="1"/>
                <c:pt idx="0">
                  <c:v>40% Skewed Data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7D-456A-B879-E308B3E0DA42}"/>
                </c:ext>
              </c:extLst>
            </c:dLbl>
            <c:dLbl>
              <c:idx val="1"/>
              <c:layout>
                <c:manualLayout>
                  <c:x val="1.9665683382497543E-3"/>
                  <c:y val="-5.5555555555555552E-2"/>
                </c:manualLayout>
              </c:layout>
              <c:tx>
                <c:strRef>
                  <c:f>'GN-LeNet'!$C$42</c:f>
                  <c:strCache>
                    <c:ptCount val="1"/>
                    <c:pt idx="0">
                      <c:v>-3.0%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{4ABD6989-8B3E-4CCF-9122-C31C171928E2}</c15:txfldGUID>
                      <c15:f>'GN-LeNet'!$C$42</c15:f>
                      <c15:dlblFieldTableCache>
                        <c:ptCount val="1"/>
                        <c:pt idx="0">
                          <c:v>-3.0%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E97D-456A-B879-E308B3E0DA42}"/>
                </c:ext>
              </c:extLst>
            </c:dLbl>
            <c:dLbl>
              <c:idx val="2"/>
              <c:layout>
                <c:manualLayout>
                  <c:x val="-7.8662733529990172E-3"/>
                  <c:y val="-2.7777777777777776E-2"/>
                </c:manualLayout>
              </c:layout>
              <c:tx>
                <c:strRef>
                  <c:f>'GN-LeNet'!$D$42</c:f>
                  <c:strCache>
                    <c:ptCount val="1"/>
                    <c:pt idx="0">
                      <c:v>-1.5%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{A2CF7042-A821-4350-83AA-1FFCC766B588}</c15:txfldGUID>
                      <c15:f>'GN-LeNet'!$D$42</c15:f>
                      <c15:dlblFieldTableCache>
                        <c:ptCount val="1"/>
                        <c:pt idx="0">
                          <c:v>-1.5%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E97D-456A-B879-E308B3E0DA42}"/>
                </c:ext>
              </c:extLst>
            </c:dLbl>
            <c:dLbl>
              <c:idx val="3"/>
              <c:layout>
                <c:manualLayout>
                  <c:x val="1.5732546705997889E-2"/>
                  <c:y val="-1.8518518518518563E-2"/>
                </c:manualLayout>
              </c:layout>
              <c:tx>
                <c:strRef>
                  <c:f>'GN-LeNet'!$E$42</c:f>
                  <c:strCache>
                    <c:ptCount val="1"/>
                    <c:pt idx="0">
                      <c:v>-2.6%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{DA7A4FAF-7387-480D-8F04-D5C6B32B3EB4}</c15:txfldGUID>
                      <c15:f>'GN-LeNet'!$E$42</c15:f>
                      <c15:dlblFieldTableCache>
                        <c:ptCount val="1"/>
                        <c:pt idx="0">
                          <c:v>-2.6%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E97D-456A-B879-E308B3E0DA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'GN-LeNet'!$B$35:$E$35</c:f>
              <c:strCache>
                <c:ptCount val="4"/>
                <c:pt idx="0">
                  <c:v>BSP</c:v>
                </c:pt>
                <c:pt idx="1">
                  <c:v>Gaia</c:v>
                </c:pt>
                <c:pt idx="2">
                  <c:v>Federated Averaging</c:v>
                </c:pt>
                <c:pt idx="3">
                  <c:v>Deep Gradient Compression</c:v>
                </c:pt>
              </c:strCache>
            </c:strRef>
          </c:cat>
          <c:val>
            <c:numRef>
              <c:f>'GN-LeNet'!$B$37:$E$37</c:f>
              <c:numCache>
                <c:formatCode>0.0%</c:formatCode>
                <c:ptCount val="4"/>
                <c:pt idx="0">
                  <c:v>0.78949999999999998</c:v>
                </c:pt>
                <c:pt idx="1">
                  <c:v>0.7671</c:v>
                </c:pt>
                <c:pt idx="2">
                  <c:v>0.78259999999999996</c:v>
                </c:pt>
                <c:pt idx="3">
                  <c:v>0.77080000000000004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97D-456A-B879-E308B3E0DA42}"/>
            </c:ext>
          </c:extLst>
        </c:ser>
        <c:ser>
          <c:idx val="2"/>
          <c:order val="2"/>
          <c:tx>
            <c:strRef>
              <c:f>'GN-LeNet'!$A$50</c:f>
              <c:strCache>
                <c:ptCount val="1"/>
                <c:pt idx="0">
                  <c:v>60% Skewed Data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97D-456A-B879-E308B3E0DA42}"/>
                </c:ext>
              </c:extLst>
            </c:dLbl>
            <c:dLbl>
              <c:idx val="1"/>
              <c:layout>
                <c:manualLayout>
                  <c:x val="1.7699115044247787E-2"/>
                  <c:y val="-5.0925925925925923E-2"/>
                </c:manualLayout>
              </c:layout>
              <c:tx>
                <c:strRef>
                  <c:f>'GN-LeNet'!$C$43</c:f>
                  <c:strCache>
                    <c:ptCount val="1"/>
                    <c:pt idx="0">
                      <c:v>-4.8%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{F27715BD-A261-4583-8B3A-17473E01114E}</c15:txfldGUID>
                      <c15:f>'GN-LeNet'!$C$43</c15:f>
                      <c15:dlblFieldTableCache>
                        <c:ptCount val="1"/>
                        <c:pt idx="0">
                          <c:v>-4.8%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E97D-456A-B879-E308B3E0DA42}"/>
                </c:ext>
              </c:extLst>
            </c:dLbl>
            <c:dLbl>
              <c:idx val="2"/>
              <c:layout>
                <c:manualLayout>
                  <c:x val="1.7699115044247715E-2"/>
                  <c:y val="-4.1666666666666664E-2"/>
                </c:manualLayout>
              </c:layout>
              <c:tx>
                <c:strRef>
                  <c:f>'GN-LeNet'!$D$43</c:f>
                  <c:strCache>
                    <c:ptCount val="1"/>
                    <c:pt idx="0">
                      <c:v>-3.5%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{F6DB0FEB-FEA7-417B-8506-23640FDE8A91}</c15:txfldGUID>
                      <c15:f>'GN-LeNet'!$D$43</c15:f>
                      <c15:dlblFieldTableCache>
                        <c:ptCount val="1"/>
                        <c:pt idx="0">
                          <c:v>-3.5%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E97D-456A-B879-E308B3E0DA42}"/>
                </c:ext>
              </c:extLst>
            </c:dLbl>
            <c:dLbl>
              <c:idx val="3"/>
              <c:layout>
                <c:manualLayout>
                  <c:x val="2.1632251720747297E-2"/>
                  <c:y val="-9.2592592592592587E-3"/>
                </c:manualLayout>
              </c:layout>
              <c:tx>
                <c:strRef>
                  <c:f>'GN-LeNet'!$E$43</c:f>
                  <c:strCache>
                    <c:ptCount val="1"/>
                    <c:pt idx="0">
                      <c:v>-6.5%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{711BA689-9384-4EE2-82F4-D17A5F04650C}</c15:txfldGUID>
                      <c15:f>'GN-LeNet'!$E$43</c15:f>
                      <c15:dlblFieldTableCache>
                        <c:ptCount val="1"/>
                        <c:pt idx="0">
                          <c:v>-6.5%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E97D-456A-B879-E308B3E0DA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'GN-LeNet'!$B$35:$E$35</c:f>
              <c:strCache>
                <c:ptCount val="4"/>
                <c:pt idx="0">
                  <c:v>BSP</c:v>
                </c:pt>
                <c:pt idx="1">
                  <c:v>Gaia</c:v>
                </c:pt>
                <c:pt idx="2">
                  <c:v>Federated Averaging</c:v>
                </c:pt>
                <c:pt idx="3">
                  <c:v>Deep Gradient Compression</c:v>
                </c:pt>
              </c:strCache>
            </c:strRef>
          </c:cat>
          <c:val>
            <c:numRef>
              <c:f>'GN-LeNet'!$B$38:$E$38</c:f>
              <c:numCache>
                <c:formatCode>0.0%</c:formatCode>
                <c:ptCount val="4"/>
                <c:pt idx="0">
                  <c:v>0.78539999999999999</c:v>
                </c:pt>
                <c:pt idx="1">
                  <c:v>0.74929999999999997</c:v>
                </c:pt>
                <c:pt idx="2">
                  <c:v>0.76229999999999998</c:v>
                </c:pt>
                <c:pt idx="3">
                  <c:v>0.73180000000000001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97D-456A-B879-E308B3E0DA42}"/>
            </c:ext>
          </c:extLst>
        </c:ser>
        <c:ser>
          <c:idx val="3"/>
          <c:order val="3"/>
          <c:tx>
            <c:strRef>
              <c:f>'GN-LeNet'!$A$51</c:f>
              <c:strCache>
                <c:ptCount val="1"/>
                <c:pt idx="0">
                  <c:v>80% Skewed Data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97D-456A-B879-E308B3E0DA42}"/>
                </c:ext>
              </c:extLst>
            </c:dLbl>
            <c:dLbl>
              <c:idx val="1"/>
              <c:layout>
                <c:manualLayout>
                  <c:x val="3.7364798426745331E-2"/>
                  <c:y val="9.2592592592592587E-3"/>
                </c:manualLayout>
              </c:layout>
              <c:tx>
                <c:strRef>
                  <c:f>'GN-LeNet'!$C$44</c:f>
                  <c:strCache>
                    <c:ptCount val="1"/>
                    <c:pt idx="0">
                      <c:v>-5.3%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{D1E7D699-3D16-4567-B067-0E785E2BE95D}</c15:txfldGUID>
                      <c15:f>'GN-LeNet'!$C$44</c15:f>
                      <c15:dlblFieldTableCache>
                        <c:ptCount val="1"/>
                        <c:pt idx="0">
                          <c:v>-5.3%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0-E97D-456A-B879-E308B3E0DA42}"/>
                </c:ext>
              </c:extLst>
            </c:dLbl>
            <c:dLbl>
              <c:idx val="2"/>
              <c:layout>
                <c:manualLayout>
                  <c:x val="1.966568338249754E-2"/>
                  <c:y val="-2.3148148148148147E-2"/>
                </c:manualLayout>
              </c:layout>
              <c:tx>
                <c:strRef>
                  <c:f>'GN-LeNet'!$D$44</c:f>
                  <c:strCache>
                    <c:ptCount val="1"/>
                    <c:pt idx="0">
                      <c:v>-5.1%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{829D0E2E-43AD-48F1-8722-BBF387066E0B}</c15:txfldGUID>
                      <c15:f>'GN-LeNet'!$D$44</c15:f>
                      <c15:dlblFieldTableCache>
                        <c:ptCount val="1"/>
                        <c:pt idx="0">
                          <c:v>-5.1%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E97D-456A-B879-E308B3E0DA42}"/>
                </c:ext>
              </c:extLst>
            </c:dLbl>
            <c:dLbl>
              <c:idx val="3"/>
              <c:layout>
                <c:manualLayout>
                  <c:x val="2.9498525073746312E-2"/>
                  <c:y val="9.2592592592592587E-3"/>
                </c:manualLayout>
              </c:layout>
              <c:tx>
                <c:strRef>
                  <c:f>'GN-LeNet'!$E$44</c:f>
                  <c:strCache>
                    <c:ptCount val="1"/>
                    <c:pt idx="0">
                      <c:v>-8.5%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{702BCC5A-E04B-4259-861A-6A9FDC992A9A}</c15:txfldGUID>
                      <c15:f>'GN-LeNet'!$E$44</c15:f>
                      <c15:dlblFieldTableCache>
                        <c:ptCount val="1"/>
                        <c:pt idx="0">
                          <c:v>-8.5%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2-E97D-456A-B879-E308B3E0DA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'GN-LeNet'!$B$35:$E$35</c:f>
              <c:strCache>
                <c:ptCount val="4"/>
                <c:pt idx="0">
                  <c:v>BSP</c:v>
                </c:pt>
                <c:pt idx="1">
                  <c:v>Gaia</c:v>
                </c:pt>
                <c:pt idx="2">
                  <c:v>Federated Averaging</c:v>
                </c:pt>
                <c:pt idx="3">
                  <c:v>Deep Gradient Compression</c:v>
                </c:pt>
              </c:strCache>
            </c:strRef>
          </c:cat>
          <c:val>
            <c:numRef>
              <c:f>'GN-LeNet'!$B$39:$E$39</c:f>
              <c:numCache>
                <c:formatCode>0.0%</c:formatCode>
                <c:ptCount val="4"/>
                <c:pt idx="0">
                  <c:v>0.79659999999999997</c:v>
                </c:pt>
                <c:pt idx="1">
                  <c:v>0.74419999999999997</c:v>
                </c:pt>
                <c:pt idx="2">
                  <c:v>0.74580000000000002</c:v>
                </c:pt>
                <c:pt idx="3">
                  <c:v>0.71260000000000001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97D-456A-B879-E308B3E0DA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7296479"/>
        <c:axId val="1637356143"/>
      </c:barChart>
      <c:catAx>
        <c:axId val="16372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637356143"/>
        <c:crosses val="autoZero"/>
        <c:auto val="1"/>
        <c:lblAlgn val="ctr"/>
        <c:lblOffset val="100"/>
        <c:noMultiLvlLbl val="0"/>
      </c:catAx>
      <c:valAx>
        <c:axId val="1637356143"/>
        <c:scaling>
          <c:orientation val="minMax"/>
          <c:max val="0.8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en-US" dirty="0"/>
                  <a:t>Top-1 Validation Accuracy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63729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769903762029747E-2"/>
          <c:y val="2.3148148148148147E-2"/>
          <c:w val="0.9"/>
          <c:h val="0.117290026246719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77161537382604"/>
          <c:y val="0.16193040706826256"/>
          <c:w val="0.78348997120834296"/>
          <c:h val="0.52664555328757701"/>
        </c:manualLayout>
      </c:layout>
      <c:lineChart>
        <c:grouping val="standard"/>
        <c:varyColors val="0"/>
        <c:ser>
          <c:idx val="0"/>
          <c:order val="0"/>
          <c:tx>
            <c:v>Shuffled Data</c:v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Mean_MSE_By_CH!$B$2:$AG$2</c:f>
              <c:numCache>
                <c:formatCode>General</c:formatCod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</c:numCache>
            </c:numRef>
          </c:cat>
          <c:val>
            <c:numRef>
              <c:f>Mean_MSE_By_CH!$B$3:$AG$3</c:f>
              <c:numCache>
                <c:formatCode>0%</c:formatCode>
                <c:ptCount val="32"/>
                <c:pt idx="0">
                  <c:v>5.4895795780660903E-3</c:v>
                </c:pt>
                <c:pt idx="1">
                  <c:v>7.4637749801705943E-3</c:v>
                </c:pt>
                <c:pt idx="2">
                  <c:v>4.2286596797238424E-3</c:v>
                </c:pt>
                <c:pt idx="3">
                  <c:v>1.1957944759315392E-2</c:v>
                </c:pt>
                <c:pt idx="4">
                  <c:v>6.6803095333996376E-3</c:v>
                </c:pt>
                <c:pt idx="5">
                  <c:v>2.6517815405685791E-2</c:v>
                </c:pt>
                <c:pt idx="6">
                  <c:v>2.29487235619674E-2</c:v>
                </c:pt>
                <c:pt idx="7">
                  <c:v>1.8522345610377765E-2</c:v>
                </c:pt>
                <c:pt idx="8">
                  <c:v>4.9887712434428792E-2</c:v>
                </c:pt>
                <c:pt idx="9">
                  <c:v>1.9434986838843857E-2</c:v>
                </c:pt>
                <c:pt idx="10">
                  <c:v>2.2935382427868044E-2</c:v>
                </c:pt>
                <c:pt idx="11">
                  <c:v>4.5891525415304425E-2</c:v>
                </c:pt>
                <c:pt idx="12">
                  <c:v>1.1464372018844173E-2</c:v>
                </c:pt>
                <c:pt idx="13">
                  <c:v>8.8849199515932658E-3</c:v>
                </c:pt>
                <c:pt idx="14">
                  <c:v>3.9928751922872749E-2</c:v>
                </c:pt>
                <c:pt idx="15">
                  <c:v>1.7461994104539115E-2</c:v>
                </c:pt>
                <c:pt idx="16">
                  <c:v>1.652922582080462E-2</c:v>
                </c:pt>
                <c:pt idx="17">
                  <c:v>5.1742760164893101E-3</c:v>
                </c:pt>
                <c:pt idx="18">
                  <c:v>6.428388193677523E-3</c:v>
                </c:pt>
                <c:pt idx="19">
                  <c:v>4.5956913999395693E-2</c:v>
                </c:pt>
                <c:pt idx="20">
                  <c:v>4.6706598680998287E-2</c:v>
                </c:pt>
                <c:pt idx="21">
                  <c:v>7.0754805769095135E-3</c:v>
                </c:pt>
                <c:pt idx="22">
                  <c:v>7.3664960553575104E-3</c:v>
                </c:pt>
                <c:pt idx="23">
                  <c:v>1.7867497927425684E-2</c:v>
                </c:pt>
                <c:pt idx="24">
                  <c:v>1.1259638341055291E-2</c:v>
                </c:pt>
                <c:pt idx="25">
                  <c:v>6.3435451040367453E-3</c:v>
                </c:pt>
                <c:pt idx="26">
                  <c:v>3.5648703070677516E-2</c:v>
                </c:pt>
                <c:pt idx="27">
                  <c:v>1.98073467260548E-2</c:v>
                </c:pt>
                <c:pt idx="28">
                  <c:v>2.648142618463125E-2</c:v>
                </c:pt>
                <c:pt idx="29">
                  <c:v>3.0813641953498276E-2</c:v>
                </c:pt>
                <c:pt idx="30">
                  <c:v>1.753865639290185E-2</c:v>
                </c:pt>
                <c:pt idx="31">
                  <c:v>6.756240070571776E-3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3B-4D9F-9D6E-5733262EEE22}"/>
            </c:ext>
          </c:extLst>
        </c:ser>
        <c:ser>
          <c:idx val="1"/>
          <c:order val="1"/>
          <c:tx>
            <c:v>Skewed Data</c:v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Mean_MSE_By_CH!$B$2:$AG$2</c:f>
              <c:numCache>
                <c:formatCode>General</c:formatCod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</c:numCache>
            </c:numRef>
          </c:cat>
          <c:val>
            <c:numRef>
              <c:f>Mean_MSE_By_CH!$B$4:$AG$4</c:f>
              <c:numCache>
                <c:formatCode>0%</c:formatCode>
                <c:ptCount val="32"/>
                <c:pt idx="0">
                  <c:v>0.30127731151427078</c:v>
                </c:pt>
                <c:pt idx="1">
                  <c:v>5.9593145865905472E-2</c:v>
                </c:pt>
                <c:pt idx="2">
                  <c:v>0.11789183954289906</c:v>
                </c:pt>
                <c:pt idx="3">
                  <c:v>0.22418188013983192</c:v>
                </c:pt>
                <c:pt idx="4">
                  <c:v>0.11116930279180035</c:v>
                </c:pt>
                <c:pt idx="5">
                  <c:v>0.17923647677809543</c:v>
                </c:pt>
                <c:pt idx="6">
                  <c:v>0.17676322536336028</c:v>
                </c:pt>
                <c:pt idx="7">
                  <c:v>0.14154811253552618</c:v>
                </c:pt>
                <c:pt idx="8">
                  <c:v>0.48268103193679252</c:v>
                </c:pt>
                <c:pt idx="9">
                  <c:v>5.8374548006881063E-2</c:v>
                </c:pt>
                <c:pt idx="10">
                  <c:v>0.36576387041826297</c:v>
                </c:pt>
                <c:pt idx="11">
                  <c:v>0.48670301272130079</c:v>
                </c:pt>
                <c:pt idx="12">
                  <c:v>4.3938573938876693E-2</c:v>
                </c:pt>
                <c:pt idx="13">
                  <c:v>0.18102288972090816</c:v>
                </c:pt>
                <c:pt idx="14">
                  <c:v>0.12814387826092605</c:v>
                </c:pt>
                <c:pt idx="15">
                  <c:v>0.29775686493167491</c:v>
                </c:pt>
                <c:pt idx="16">
                  <c:v>0.62735325739517245</c:v>
                </c:pt>
                <c:pt idx="17">
                  <c:v>0.18973917617700348</c:v>
                </c:pt>
                <c:pt idx="18">
                  <c:v>0.18872884415385252</c:v>
                </c:pt>
                <c:pt idx="19">
                  <c:v>0.197165143714323</c:v>
                </c:pt>
                <c:pt idx="20">
                  <c:v>2.7723564925683664E-2</c:v>
                </c:pt>
                <c:pt idx="21">
                  <c:v>0.19509883639608727</c:v>
                </c:pt>
                <c:pt idx="22">
                  <c:v>0.26730301692842878</c:v>
                </c:pt>
                <c:pt idx="23">
                  <c:v>0.3252261519058352</c:v>
                </c:pt>
                <c:pt idx="24">
                  <c:v>0.20450117873290549</c:v>
                </c:pt>
                <c:pt idx="25">
                  <c:v>0.24111080567958373</c:v>
                </c:pt>
                <c:pt idx="26">
                  <c:v>0.2863591801126919</c:v>
                </c:pt>
                <c:pt idx="27">
                  <c:v>0.24525733445015865</c:v>
                </c:pt>
                <c:pt idx="28">
                  <c:v>0.51203321695536352</c:v>
                </c:pt>
                <c:pt idx="29">
                  <c:v>0.14177044855877269</c:v>
                </c:pt>
                <c:pt idx="30">
                  <c:v>8.2419500707743024E-2</c:v>
                </c:pt>
                <c:pt idx="31">
                  <c:v>0.1673307586102169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3B-4D9F-9D6E-5733262EEE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3057359"/>
        <c:axId val="1813026463"/>
      </c:lineChart>
      <c:catAx>
        <c:axId val="18130573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en-US"/>
                  <a:t>Channel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813026463"/>
        <c:crosses val="autoZero"/>
        <c:auto val="1"/>
        <c:lblAlgn val="ctr"/>
        <c:lblOffset val="100"/>
        <c:noMultiLvlLbl val="0"/>
      </c:catAx>
      <c:valAx>
        <c:axId val="1813026463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en-US"/>
                  <a:t>Minibatch Mean Divergence</a:t>
                </a:r>
              </a:p>
            </c:rich>
          </c:tx>
          <c:layout>
            <c:manualLayout>
              <c:xMode val="edge"/>
              <c:yMode val="edge"/>
              <c:x val="1.3124268218706112E-2"/>
              <c:y val="0.143914979338517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813057359"/>
        <c:crosses val="autoZero"/>
        <c:crossBetween val="between"/>
        <c:majorUnit val="0.35000000000000003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6245797909004376E-2"/>
          <c:y val="1.6258355770717756E-2"/>
          <c:w val="0.47048397171734291"/>
          <c:h val="0.122281526104006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04730906328622"/>
          <c:y val="0.14476034651512715"/>
          <c:w val="0.86243205755439289"/>
          <c:h val="0.50564007421150281"/>
        </c:manualLayout>
      </c:layout>
      <c:barChart>
        <c:barDir val="col"/>
        <c:grouping val="clustered"/>
        <c:varyColors val="0"/>
        <c:ser>
          <c:idx val="0"/>
          <c:order val="0"/>
          <c:tx>
            <c:v>Shuffled Data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LeNet!$I$15:$J$22</c:f>
              <c:multiLvlStrCache>
                <c:ptCount val="8"/>
                <c:lvl>
                  <c:pt idx="0">
                    <c:v>BSP</c:v>
                  </c:pt>
                  <c:pt idx="1">
                    <c:v>Gaia</c:v>
                  </c:pt>
                  <c:pt idx="2">
                    <c:v>Federated Averaging</c:v>
                  </c:pt>
                  <c:pt idx="3">
                    <c:v>Deep Gradient Compression</c:v>
                  </c:pt>
                  <c:pt idx="4">
                    <c:v>BSP</c:v>
                  </c:pt>
                  <c:pt idx="5">
                    <c:v>Gaia</c:v>
                  </c:pt>
                  <c:pt idx="6">
                    <c:v>Federated Averaging</c:v>
                  </c:pt>
                  <c:pt idx="7">
                    <c:v>Deep Gradient Compression</c:v>
                  </c:pt>
                </c:lvl>
                <c:lvl>
                  <c:pt idx="0">
                    <c:v>BatchNorm</c:v>
                  </c:pt>
                  <c:pt idx="4">
                    <c:v>GroupNorm</c:v>
                  </c:pt>
                </c:lvl>
              </c:multiLvlStrCache>
            </c:multiLvlStrRef>
          </c:cat>
          <c:val>
            <c:numRef>
              <c:f>LeNet!$K$15:$K$22</c:f>
              <c:numCache>
                <c:formatCode>0.0%</c:formatCode>
                <c:ptCount val="8"/>
                <c:pt idx="0">
                  <c:v>0.79520000000000002</c:v>
                </c:pt>
                <c:pt idx="1">
                  <c:v>0.78220000000000001</c:v>
                </c:pt>
                <c:pt idx="2">
                  <c:v>0.80249999999999999</c:v>
                </c:pt>
                <c:pt idx="3">
                  <c:v>0.63080000000000003</c:v>
                </c:pt>
                <c:pt idx="4">
                  <c:v>0.78939999999999999</c:v>
                </c:pt>
                <c:pt idx="5">
                  <c:v>0.77080000000000004</c:v>
                </c:pt>
                <c:pt idx="6">
                  <c:v>0.79659999999999997</c:v>
                </c:pt>
                <c:pt idx="7">
                  <c:v>0.79669999999999996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BC-42B7-BAD9-2766E5BFCC69}"/>
            </c:ext>
          </c:extLst>
        </c:ser>
        <c:ser>
          <c:idx val="1"/>
          <c:order val="1"/>
          <c:tx>
            <c:v>Skewed Data</c:v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8.516678495386799E-3"/>
                  <c:y val="0"/>
                </c:manualLayout>
              </c:layout>
              <c:tx>
                <c:strRef>
                  <c:f>LeNet!$M$15</c:f>
                  <c:strCache>
                    <c:ptCount val="1"/>
                    <c:pt idx="0">
                      <c:v>-12%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{C30CBADD-B400-4E54-9DD4-BBC93A9F6AF5}</c15:txfldGUID>
                      <c15:f>LeNet!$M$15</c15:f>
                      <c15:dlblFieldTableCache>
                        <c:ptCount val="1"/>
                        <c:pt idx="0">
                          <c:v>-12%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11BC-42B7-BAD9-2766E5BFCC69}"/>
                </c:ext>
              </c:extLst>
            </c:dLbl>
            <c:dLbl>
              <c:idx val="1"/>
              <c:layout>
                <c:manualLayout>
                  <c:x val="1.4194464158977998E-2"/>
                  <c:y val="0"/>
                </c:manualLayout>
              </c:layout>
              <c:tx>
                <c:strRef>
                  <c:f>LeNet!$M$16</c:f>
                  <c:strCache>
                    <c:ptCount val="1"/>
                    <c:pt idx="0">
                      <c:v>-26%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{A11C19B6-D72C-40ED-BD66-B6C90A92A624}</c15:txfldGUID>
                      <c15:f>LeNet!$M$16</c15:f>
                      <c15:dlblFieldTableCache>
                        <c:ptCount val="1"/>
                        <c:pt idx="0">
                          <c:v>-26%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11BC-42B7-BAD9-2766E5BFCC69}"/>
                </c:ext>
              </c:extLst>
            </c:dLbl>
            <c:dLbl>
              <c:idx val="2"/>
              <c:layout>
                <c:manualLayout>
                  <c:x val="8.516678495386747E-3"/>
                  <c:y val="0"/>
                </c:manualLayout>
              </c:layout>
              <c:tx>
                <c:strRef>
                  <c:f>LeNet!$M$17</c:f>
                  <c:strCache>
                    <c:ptCount val="1"/>
                    <c:pt idx="0">
                      <c:v>-29%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{D9862F5C-91FD-4756-9A11-9A1F6D552686}</c15:txfldGUID>
                      <c15:f>LeNet!$M$17</c15:f>
                      <c15:dlblFieldTableCache>
                        <c:ptCount val="1"/>
                        <c:pt idx="0">
                          <c:v>-29%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11BC-42B7-BAD9-2766E5BFCC69}"/>
                </c:ext>
              </c:extLst>
            </c:dLbl>
            <c:dLbl>
              <c:idx val="3"/>
              <c:layout>
                <c:manualLayout>
                  <c:x val="1.1355571327182399E-2"/>
                  <c:y val="-6.8026425037286788E-17"/>
                </c:manualLayout>
              </c:layout>
              <c:tx>
                <c:strRef>
                  <c:f>LeNet!$M$18</c:f>
                  <c:strCache>
                    <c:ptCount val="1"/>
                    <c:pt idx="0">
                      <c:v>-70%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{2A634DB3-63A3-4DA9-9BFF-97B43EC1AD9B}</c15:txfldGUID>
                      <c15:f>LeNet!$M$18</c15:f>
                      <c15:dlblFieldTableCache>
                        <c:ptCount val="1"/>
                        <c:pt idx="0">
                          <c:v>-70%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11BC-42B7-BAD9-2766E5BFCC69}"/>
                </c:ext>
              </c:extLst>
            </c:dLbl>
            <c:dLbl>
              <c:idx val="4"/>
              <c:layout>
                <c:manualLayout>
                  <c:x val="4.2583392476933995E-3"/>
                  <c:y val="1.1131725417439694E-2"/>
                </c:manualLayout>
              </c:layout>
              <c:tx>
                <c:strRef>
                  <c:f>LeNet!$M$19</c:f>
                  <c:strCache>
                    <c:ptCount val="1"/>
                    <c:pt idx="0">
                      <c:v>0%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{B1A29B0F-759A-483A-BB77-33766DA733B3}</c15:txfldGUID>
                      <c15:f>LeNet!$M$19</c15:f>
                      <c15:dlblFieldTableCache>
                        <c:ptCount val="1"/>
                        <c:pt idx="0">
                          <c:v>0%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11BC-42B7-BAD9-2766E5BFCC69}"/>
                </c:ext>
              </c:extLst>
            </c:dLbl>
            <c:dLbl>
              <c:idx val="5"/>
              <c:layout>
                <c:manualLayout>
                  <c:x val="9.9361249112845992E-3"/>
                  <c:y val="-1.7006606259321697E-17"/>
                </c:manualLayout>
              </c:layout>
              <c:tx>
                <c:strRef>
                  <c:f>LeNet!$M$20</c:f>
                  <c:strCache>
                    <c:ptCount val="1"/>
                    <c:pt idx="0">
                      <c:v>-15%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{7D8E28E7-1713-434B-8404-9D59B74EA6A8}</c15:txfldGUID>
                      <c15:f>LeNet!$M$20</c15:f>
                      <c15:dlblFieldTableCache>
                        <c:ptCount val="1"/>
                        <c:pt idx="0">
                          <c:v>-15%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11BC-42B7-BAD9-2766E5BFCC69}"/>
                </c:ext>
              </c:extLst>
            </c:dLbl>
            <c:dLbl>
              <c:idx val="6"/>
              <c:layout>
                <c:manualLayout>
                  <c:x val="1.1355571327182399E-2"/>
                  <c:y val="0"/>
                </c:manualLayout>
              </c:layout>
              <c:tx>
                <c:strRef>
                  <c:f>LeNet!$M$21</c:f>
                  <c:strCache>
                    <c:ptCount val="1"/>
                    <c:pt idx="0">
                      <c:v>-10%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{19CDE768-516A-4C52-BC1C-FBA5996D5795}</c15:txfldGUID>
                      <c15:f>LeNet!$M$21</c15:f>
                      <c15:dlblFieldTableCache>
                        <c:ptCount val="1"/>
                        <c:pt idx="0">
                          <c:v>-10%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11BC-42B7-BAD9-2766E5BFCC69}"/>
                </c:ext>
              </c:extLst>
            </c:dLbl>
            <c:dLbl>
              <c:idx val="7"/>
              <c:layout>
                <c:manualLayout>
                  <c:x val="4.2583392476932954E-3"/>
                  <c:y val="3.7105751391465678E-3"/>
                </c:manualLayout>
              </c:layout>
              <c:tx>
                <c:strRef>
                  <c:f>LeNet!$M$22</c:f>
                  <c:strCache>
                    <c:ptCount val="1"/>
                    <c:pt idx="0">
                      <c:v>-9%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{1FC0DE67-A2C1-43D0-A9AB-1BBE7E702DCA}</c15:txfldGUID>
                      <c15:f>LeNet!$M$22</c15:f>
                      <c15:dlblFieldTableCache>
                        <c:ptCount val="1"/>
                        <c:pt idx="0">
                          <c:v>-9%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11BC-42B7-BAD9-2766E5BFCC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LeNet!$I$15:$J$22</c:f>
              <c:multiLvlStrCache>
                <c:ptCount val="8"/>
                <c:lvl>
                  <c:pt idx="0">
                    <c:v>BSP</c:v>
                  </c:pt>
                  <c:pt idx="1">
                    <c:v>Gaia</c:v>
                  </c:pt>
                  <c:pt idx="2">
                    <c:v>Federated Averaging</c:v>
                  </c:pt>
                  <c:pt idx="3">
                    <c:v>Deep Gradient Compression</c:v>
                  </c:pt>
                  <c:pt idx="4">
                    <c:v>BSP</c:v>
                  </c:pt>
                  <c:pt idx="5">
                    <c:v>Gaia</c:v>
                  </c:pt>
                  <c:pt idx="6">
                    <c:v>Federated Averaging</c:v>
                  </c:pt>
                  <c:pt idx="7">
                    <c:v>Deep Gradient Compression</c:v>
                  </c:pt>
                </c:lvl>
                <c:lvl>
                  <c:pt idx="0">
                    <c:v>BatchNorm</c:v>
                  </c:pt>
                  <c:pt idx="4">
                    <c:v>GroupNorm</c:v>
                  </c:pt>
                </c:lvl>
              </c:multiLvlStrCache>
            </c:multiLvlStrRef>
          </c:cat>
          <c:val>
            <c:numRef>
              <c:f>LeNet!$L$15:$L$22</c:f>
              <c:numCache>
                <c:formatCode>0.0%</c:formatCode>
                <c:ptCount val="8"/>
                <c:pt idx="0">
                  <c:v>0.67090000000000005</c:v>
                </c:pt>
                <c:pt idx="1">
                  <c:v>0.53769999999999996</c:v>
                </c:pt>
                <c:pt idx="2">
                  <c:v>0.50180000000000002</c:v>
                </c:pt>
                <c:pt idx="3">
                  <c:v>0.1</c:v>
                </c:pt>
                <c:pt idx="4">
                  <c:v>0.79220000000000002</c:v>
                </c:pt>
                <c:pt idx="5">
                  <c:v>0.64459999999999995</c:v>
                </c:pt>
                <c:pt idx="6">
                  <c:v>0.69950000000000001</c:v>
                </c:pt>
                <c:pt idx="7">
                  <c:v>0.70189999999999997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1BC-42B7-BAD9-2766E5BFC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432736"/>
        <c:axId val="179421984"/>
      </c:barChart>
      <c:catAx>
        <c:axId val="1794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421984"/>
        <c:crosses val="autoZero"/>
        <c:auto val="1"/>
        <c:lblAlgn val="ctr"/>
        <c:lblOffset val="100"/>
        <c:noMultiLvlLbl val="0"/>
      </c:catAx>
      <c:valAx>
        <c:axId val="179421984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Validation Accuracy</a:t>
                </a:r>
              </a:p>
            </c:rich>
          </c:tx>
          <c:layout>
            <c:manualLayout>
              <c:xMode val="edge"/>
              <c:yMode val="edge"/>
              <c:x val="1.086010629083004E-2"/>
              <c:y val="0.129083020466597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4327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519232381261073"/>
          <c:y val="2.5471491388251795E-3"/>
          <c:w val="0.38361676074691636"/>
          <c:h val="0.10186058913950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BCCCC-F8D2-41DA-BEA1-0B46536C2C51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AF547-2B92-4392-B2E9-381A37956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36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829563-D229-41BF-A0B1-AC44DD4C70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1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BE382-F48B-45A7-9370-6A9548822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387945-5508-4073-A2B6-4E2FD0298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73610-A87E-4270-BCD6-74B148B2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B0BB-412B-4EFB-AB93-F47799374DB0}" type="datetime1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4D6C6-0717-4C22-9CED-98A4264B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31C67-71C1-45B7-80DE-CAE0673C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FB44-4646-4E20-8E70-05E3E477BA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1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07010-D61D-4457-A641-BA665BE9B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842A4-66F2-4626-B576-C15A3BFEF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F77EB-3382-49F9-A10E-B77CAEC91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465B-C427-4159-90F1-947F9693F2A0}" type="datetime1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BC349-D4CF-40C9-B777-67D9CF01B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FF9C8-76BD-41CA-8DB7-B4270C02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FB44-4646-4E20-8E70-05E3E477B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6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CAE563-966C-44DD-A445-E8F3465FB2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494484-797F-4229-99FE-1B534C166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49605-CBFC-4A3D-8763-B0994B7E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C216-930C-4093-B6A6-887036E9CB55}" type="datetime1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2BD52-7C23-4DDE-BCA5-D1E7E3F9D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FB54B-7F93-48DE-B29F-D94BC277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FB44-4646-4E20-8E70-05E3E477B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5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A6343-208C-48BF-8083-B58B81500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03B5A-FEB6-4CFB-9FC0-1AE81CABC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EEC59-812D-4ED7-BFF2-72B36120D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EDAE-3B36-4E8F-988B-14695C367989}" type="datetime1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F411F-F6D7-49BD-A3FF-AD057F604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66710-24AB-4E2E-96B8-E63DBAD9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FB44-4646-4E20-8E70-05E3E477B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8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273327-30A8-4D83-B9E2-9330DEDE5156}"/>
              </a:ext>
            </a:extLst>
          </p:cNvPr>
          <p:cNvSpPr/>
          <p:nvPr userDrawn="1"/>
        </p:nvSpPr>
        <p:spPr>
          <a:xfrm>
            <a:off x="-635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E6D6B-939C-4AA5-A279-8FC4CAC08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9339A-AC6E-40F9-A073-EAD1327D6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A15AB-E955-4C27-868A-9CBA9B00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BF12-8193-4E74-9D2C-B9E385F98C21}" type="datetime1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C85B6-2034-4AC7-A052-DEEFA0B66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1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92B0F-60C6-4AB4-B90D-C9C4D2C5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EF637-1444-441E-A36D-E86ACC15A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2DD82-A0BD-4397-AFE4-FC13527B0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F776C-F692-410D-818E-30BEE13F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6E17-25C8-4A27-9331-41E64D19B472}" type="datetime1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C30DA5-87AD-484A-A9AB-454D00B9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EFD02-28A1-40C8-8CEA-602D710A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FB44-4646-4E20-8E70-05E3E477B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5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9F8A3-317F-40B0-9DA0-6E474732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05C1D-0AD1-4872-9F1A-28563E78A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F824D-B453-405A-BA70-01DEEF4E1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B8C68-C801-4AA8-81B3-791CFCD1E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F0339-0D28-48D6-835D-6881A4AFA3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8BE7F1-6A2D-428C-ABFB-9F733B550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81D9-BD42-4F5A-8183-137A86191E36}" type="datetime1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76CF1-3ED0-40CC-9494-21310A0F5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768640-054E-43B2-9D83-3E7F1C5D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FB44-4646-4E20-8E70-05E3E477B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0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AF877-ED05-42C9-B9CF-F3F2A64F5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BD7BE7-3A2B-42A0-B361-56CC2EA31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4F60-F44A-4CEA-B751-C24C9CCAF2BB}" type="datetime1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7727D-DAB6-4536-B4D0-A0B01994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35EE2-42D4-4907-8E4B-EBA777E7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FB44-4646-4E20-8E70-05E3E477B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7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60555-21D7-44DC-ABCE-BB0FC4FD8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CDA8-47A8-4E3F-B25B-03E8577A2615}" type="datetime1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D91EF-EA2F-464C-9ED7-6C1D41D99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B33DD-03D0-4CAC-B47B-85FA4DA4A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FB44-4646-4E20-8E70-05E3E477B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9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04A83-5E75-45D2-B792-6893188A2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46EAD-02EB-49A9-8FB7-72BA76966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E1FE8-A21A-46D4-A6FC-E2FAC3F29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B66FE5-BEA0-455B-A25F-A4661528A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195F-ECF9-4C04-A5DC-B9302D447D34}" type="datetime1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0BF8A3-184B-447A-8D98-49693B9AA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F0CB1-6F14-424E-832D-3DF1DE47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FB44-4646-4E20-8E70-05E3E477B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0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42E47-BC45-4FFE-AB1E-F46B3338F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36B988-F11F-4433-8ED5-9F3C4737C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C19943-2D46-4AA1-A5D4-2408A3AF6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57536-21C5-491E-801C-C1789F43D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03A5-9142-46DB-A587-031C919EDDEF}" type="datetime1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BAA5F-8554-4501-B2D0-BB3B04AB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11642-9053-4CF0-92E8-90A31588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FB44-4646-4E20-8E70-05E3E477B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5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DAEEC9-2E87-48AB-A5A2-DA8D1890837B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2EAFD2-6985-4363-8BFC-E81EC2A34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F5A6E-6F8D-41C8-82A3-71A9FACD0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29C7E-5DEB-4C00-821B-4B127A8C4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4616E-E725-4C99-AF6E-13346A8EFD71}" type="datetime1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DDD93-D619-4CD8-8E9D-E56C81AE5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AFE97-F5AA-4FAC-8C81-190A1E6B7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EA9FB44-4646-4E20-8E70-05E3E477BA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5281/zenodo.3676081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hyperlink" Target="https://flickr.com/photos/dogrando/4921196613" TargetMode="External"/><Relationship Id="rId18" Type="http://schemas.openxmlformats.org/officeDocument/2006/relationships/image" Target="../media/image43.jpeg"/><Relationship Id="rId26" Type="http://schemas.openxmlformats.org/officeDocument/2006/relationships/hyperlink" Target="http://mygenomix.wordpress.com/2011/03/22/la-grande-famiglia-dei-primati/" TargetMode="External"/><Relationship Id="rId3" Type="http://schemas.openxmlformats.org/officeDocument/2006/relationships/image" Target="../media/image35.jpeg"/><Relationship Id="rId21" Type="http://schemas.openxmlformats.org/officeDocument/2006/relationships/image" Target="../media/image46.jpeg"/><Relationship Id="rId7" Type="http://schemas.openxmlformats.org/officeDocument/2006/relationships/image" Target="../media/image37.jpeg"/><Relationship Id="rId12" Type="http://schemas.openxmlformats.org/officeDocument/2006/relationships/image" Target="../media/image40.jpeg"/><Relationship Id="rId17" Type="http://schemas.openxmlformats.org/officeDocument/2006/relationships/hyperlink" Target="https://en.wikipedia.org/wiki/Lleyn_sheep" TargetMode="External"/><Relationship Id="rId25" Type="http://schemas.openxmlformats.org/officeDocument/2006/relationships/image" Target="../media/image49.jpeg"/><Relationship Id="rId2" Type="http://schemas.openxmlformats.org/officeDocument/2006/relationships/image" Target="../media/image3.png"/><Relationship Id="rId16" Type="http://schemas.openxmlformats.org/officeDocument/2006/relationships/image" Target="../media/image42.jpeg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Antidorcas_marsupialis,_male_(Etosha,_2012).jpg" TargetMode="External"/><Relationship Id="rId11" Type="http://schemas.openxmlformats.org/officeDocument/2006/relationships/hyperlink" Target="http://commons.wikimedia.org/wiki/File:Humpback_whale_jumping.jpg" TargetMode="External"/><Relationship Id="rId24" Type="http://schemas.openxmlformats.org/officeDocument/2006/relationships/hyperlink" Target="https://www.perl.com/article/206/2015/12/24/Quick-tip--git-push-origin-hamster-/" TargetMode="External"/><Relationship Id="rId5" Type="http://schemas.openxmlformats.org/officeDocument/2006/relationships/image" Target="../media/image36.jpeg"/><Relationship Id="rId15" Type="http://schemas.openxmlformats.org/officeDocument/2006/relationships/hyperlink" Target="https://pxhere.com/en/photo/651415" TargetMode="External"/><Relationship Id="rId23" Type="http://schemas.openxmlformats.org/officeDocument/2006/relationships/image" Target="../media/image48.jpeg"/><Relationship Id="rId10" Type="http://schemas.openxmlformats.org/officeDocument/2006/relationships/image" Target="../media/image39.jpeg"/><Relationship Id="rId19" Type="http://schemas.openxmlformats.org/officeDocument/2006/relationships/image" Target="../media/image44.jpeg"/><Relationship Id="rId4" Type="http://schemas.openxmlformats.org/officeDocument/2006/relationships/hyperlink" Target="https://de.wikipedia.org/wiki/Steppenzebra" TargetMode="External"/><Relationship Id="rId9" Type="http://schemas.openxmlformats.org/officeDocument/2006/relationships/hyperlink" Target="http://fashionandstylev.blogspot.com/2015/01/camel.html" TargetMode="External"/><Relationship Id="rId14" Type="http://schemas.openxmlformats.org/officeDocument/2006/relationships/image" Target="../media/image41.jpeg"/><Relationship Id="rId22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jpeg"/><Relationship Id="rId5" Type="http://schemas.openxmlformats.org/officeDocument/2006/relationships/image" Target="../media/image6.png"/><Relationship Id="rId10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971E4-138D-4F12-A0D3-CF4905A66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982" y="729019"/>
            <a:ext cx="11754035" cy="161428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The Non-IID Data Quagmire of Decentralized Machine Learning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F9253-A2D2-4FD0-B957-BDA4C6B8D398}"/>
              </a:ext>
            </a:extLst>
          </p:cNvPr>
          <p:cNvSpPr txBox="1"/>
          <p:nvPr/>
        </p:nvSpPr>
        <p:spPr>
          <a:xfrm>
            <a:off x="301428" y="3576966"/>
            <a:ext cx="118946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Segoe UI" panose="020B0502040204020203" pitchFamily="34" charset="0"/>
                <a:cs typeface="Segoe UI" panose="020B0502040204020203" pitchFamily="34" charset="0"/>
              </a:rPr>
              <a:t>Kevin Hsieh</a:t>
            </a:r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, Amar Phanishayee, Onur Mutlu, Phillip Gibbons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2A02F6-71EB-4319-B626-9FBB7D5BA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91" y="4729327"/>
            <a:ext cx="4498473" cy="2016248"/>
          </a:xfrm>
          <a:prstGeom prst="rect">
            <a:avLst/>
          </a:prstGeom>
        </p:spPr>
      </p:pic>
      <p:pic>
        <p:nvPicPr>
          <p:cNvPr id="24" name="Picture 23" descr="A picture containing book, food&#10;&#10;Description automatically generated">
            <a:extLst>
              <a:ext uri="{FF2B5EF4-FFF2-40B4-BE49-F238E27FC236}">
                <a16:creationId xmlns:a16="http://schemas.microsoft.com/office/drawing/2014/main" id="{63B95B44-DC83-4A58-BE86-1F1C9FCE8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186" y="4914142"/>
            <a:ext cx="2613151" cy="166544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095920D-EB2B-4492-B917-CB6BC9649A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71505" y="5044954"/>
            <a:ext cx="3747935" cy="1384995"/>
            <a:chOff x="2817" y="2869"/>
            <a:chExt cx="2928" cy="1082"/>
          </a:xfrm>
        </p:grpSpPr>
        <p:sp>
          <p:nvSpPr>
            <p:cNvPr id="27" name="AutoShape 3">
              <a:extLst>
                <a:ext uri="{FF2B5EF4-FFF2-40B4-BE49-F238E27FC236}">
                  <a16:creationId xmlns:a16="http://schemas.microsoft.com/office/drawing/2014/main" id="{7DE0BF48-53B9-4C09-A3F3-BEA50B99DE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7" y="2869"/>
              <a:ext cx="2928" cy="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1FFCDEE-DF16-407D-B902-C904FFDD1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869"/>
              <a:ext cx="2928" cy="108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F843DB89-946E-48E6-B032-E257D6D2B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351"/>
              <a:ext cx="217" cy="247"/>
            </a:xfrm>
            <a:custGeom>
              <a:avLst/>
              <a:gdLst>
                <a:gd name="T0" fmla="*/ 68 w 435"/>
                <a:gd name="T1" fmla="*/ 0 h 494"/>
                <a:gd name="T2" fmla="*/ 139 w 435"/>
                <a:gd name="T3" fmla="*/ 0 h 494"/>
                <a:gd name="T4" fmla="*/ 139 w 435"/>
                <a:gd name="T5" fmla="*/ 2 h 494"/>
                <a:gd name="T6" fmla="*/ 78 w 435"/>
                <a:gd name="T7" fmla="*/ 300 h 494"/>
                <a:gd name="T8" fmla="*/ 75 w 435"/>
                <a:gd name="T9" fmla="*/ 325 h 494"/>
                <a:gd name="T10" fmla="*/ 73 w 435"/>
                <a:gd name="T11" fmla="*/ 346 h 494"/>
                <a:gd name="T12" fmla="*/ 78 w 435"/>
                <a:gd name="T13" fmla="*/ 375 h 494"/>
                <a:gd name="T14" fmla="*/ 89 w 435"/>
                <a:gd name="T15" fmla="*/ 398 h 494"/>
                <a:gd name="T16" fmla="*/ 107 w 435"/>
                <a:gd name="T17" fmla="*/ 416 h 494"/>
                <a:gd name="T18" fmla="*/ 131 w 435"/>
                <a:gd name="T19" fmla="*/ 427 h 494"/>
                <a:gd name="T20" fmla="*/ 162 w 435"/>
                <a:gd name="T21" fmla="*/ 430 h 494"/>
                <a:gd name="T22" fmla="*/ 170 w 435"/>
                <a:gd name="T23" fmla="*/ 430 h 494"/>
                <a:gd name="T24" fmla="*/ 185 w 435"/>
                <a:gd name="T25" fmla="*/ 428 h 494"/>
                <a:gd name="T26" fmla="*/ 201 w 435"/>
                <a:gd name="T27" fmla="*/ 425 h 494"/>
                <a:gd name="T28" fmla="*/ 220 w 435"/>
                <a:gd name="T29" fmla="*/ 418 h 494"/>
                <a:gd name="T30" fmla="*/ 240 w 435"/>
                <a:gd name="T31" fmla="*/ 405 h 494"/>
                <a:gd name="T32" fmla="*/ 259 w 435"/>
                <a:gd name="T33" fmla="*/ 389 h 494"/>
                <a:gd name="T34" fmla="*/ 277 w 435"/>
                <a:gd name="T35" fmla="*/ 366 h 494"/>
                <a:gd name="T36" fmla="*/ 293 w 435"/>
                <a:gd name="T37" fmla="*/ 336 h 494"/>
                <a:gd name="T38" fmla="*/ 304 w 435"/>
                <a:gd name="T39" fmla="*/ 298 h 494"/>
                <a:gd name="T40" fmla="*/ 362 w 435"/>
                <a:gd name="T41" fmla="*/ 0 h 494"/>
                <a:gd name="T42" fmla="*/ 435 w 435"/>
                <a:gd name="T43" fmla="*/ 0 h 494"/>
                <a:gd name="T44" fmla="*/ 435 w 435"/>
                <a:gd name="T45" fmla="*/ 2 h 494"/>
                <a:gd name="T46" fmla="*/ 337 w 435"/>
                <a:gd name="T47" fmla="*/ 489 h 494"/>
                <a:gd name="T48" fmla="*/ 268 w 435"/>
                <a:gd name="T49" fmla="*/ 489 h 494"/>
                <a:gd name="T50" fmla="*/ 268 w 435"/>
                <a:gd name="T51" fmla="*/ 487 h 494"/>
                <a:gd name="T52" fmla="*/ 277 w 435"/>
                <a:gd name="T53" fmla="*/ 435 h 494"/>
                <a:gd name="T54" fmla="*/ 249 w 435"/>
                <a:gd name="T55" fmla="*/ 462 h 494"/>
                <a:gd name="T56" fmla="*/ 215 w 435"/>
                <a:gd name="T57" fmla="*/ 480 h 494"/>
                <a:gd name="T58" fmla="*/ 178 w 435"/>
                <a:gd name="T59" fmla="*/ 491 h 494"/>
                <a:gd name="T60" fmla="*/ 135 w 435"/>
                <a:gd name="T61" fmla="*/ 494 h 494"/>
                <a:gd name="T62" fmla="*/ 98 w 435"/>
                <a:gd name="T63" fmla="*/ 489 h 494"/>
                <a:gd name="T64" fmla="*/ 64 w 435"/>
                <a:gd name="T65" fmla="*/ 476 h 494"/>
                <a:gd name="T66" fmla="*/ 37 w 435"/>
                <a:gd name="T67" fmla="*/ 455 h 494"/>
                <a:gd name="T68" fmla="*/ 18 w 435"/>
                <a:gd name="T69" fmla="*/ 428 h 494"/>
                <a:gd name="T70" fmla="*/ 5 w 435"/>
                <a:gd name="T71" fmla="*/ 395 h 494"/>
                <a:gd name="T72" fmla="*/ 0 w 435"/>
                <a:gd name="T73" fmla="*/ 355 h 494"/>
                <a:gd name="T74" fmla="*/ 2 w 435"/>
                <a:gd name="T75" fmla="*/ 332 h 494"/>
                <a:gd name="T76" fmla="*/ 5 w 435"/>
                <a:gd name="T77" fmla="*/ 311 h 494"/>
                <a:gd name="T78" fmla="*/ 7 w 435"/>
                <a:gd name="T79" fmla="*/ 307 h 494"/>
                <a:gd name="T80" fmla="*/ 68 w 435"/>
                <a:gd name="T8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94">
                  <a:moveTo>
                    <a:pt x="68" y="0"/>
                  </a:moveTo>
                  <a:lnTo>
                    <a:pt x="139" y="0"/>
                  </a:lnTo>
                  <a:lnTo>
                    <a:pt x="139" y="2"/>
                  </a:lnTo>
                  <a:lnTo>
                    <a:pt x="78" y="300"/>
                  </a:lnTo>
                  <a:lnTo>
                    <a:pt x="75" y="325"/>
                  </a:lnTo>
                  <a:lnTo>
                    <a:pt x="73" y="346"/>
                  </a:lnTo>
                  <a:lnTo>
                    <a:pt x="78" y="375"/>
                  </a:lnTo>
                  <a:lnTo>
                    <a:pt x="89" y="398"/>
                  </a:lnTo>
                  <a:lnTo>
                    <a:pt x="107" y="416"/>
                  </a:lnTo>
                  <a:lnTo>
                    <a:pt x="131" y="427"/>
                  </a:lnTo>
                  <a:lnTo>
                    <a:pt x="162" y="430"/>
                  </a:lnTo>
                  <a:lnTo>
                    <a:pt x="170" y="430"/>
                  </a:lnTo>
                  <a:lnTo>
                    <a:pt x="185" y="428"/>
                  </a:lnTo>
                  <a:lnTo>
                    <a:pt x="201" y="425"/>
                  </a:lnTo>
                  <a:lnTo>
                    <a:pt x="220" y="418"/>
                  </a:lnTo>
                  <a:lnTo>
                    <a:pt x="240" y="405"/>
                  </a:lnTo>
                  <a:lnTo>
                    <a:pt x="259" y="389"/>
                  </a:lnTo>
                  <a:lnTo>
                    <a:pt x="277" y="366"/>
                  </a:lnTo>
                  <a:lnTo>
                    <a:pt x="293" y="336"/>
                  </a:lnTo>
                  <a:lnTo>
                    <a:pt x="304" y="298"/>
                  </a:lnTo>
                  <a:lnTo>
                    <a:pt x="362" y="0"/>
                  </a:lnTo>
                  <a:lnTo>
                    <a:pt x="435" y="0"/>
                  </a:lnTo>
                  <a:lnTo>
                    <a:pt x="435" y="2"/>
                  </a:lnTo>
                  <a:lnTo>
                    <a:pt x="337" y="489"/>
                  </a:lnTo>
                  <a:lnTo>
                    <a:pt x="268" y="489"/>
                  </a:lnTo>
                  <a:lnTo>
                    <a:pt x="268" y="487"/>
                  </a:lnTo>
                  <a:lnTo>
                    <a:pt x="277" y="435"/>
                  </a:lnTo>
                  <a:lnTo>
                    <a:pt x="249" y="462"/>
                  </a:lnTo>
                  <a:lnTo>
                    <a:pt x="215" y="480"/>
                  </a:lnTo>
                  <a:lnTo>
                    <a:pt x="178" y="491"/>
                  </a:lnTo>
                  <a:lnTo>
                    <a:pt x="135" y="494"/>
                  </a:lnTo>
                  <a:lnTo>
                    <a:pt x="98" y="489"/>
                  </a:lnTo>
                  <a:lnTo>
                    <a:pt x="64" y="476"/>
                  </a:lnTo>
                  <a:lnTo>
                    <a:pt x="37" y="455"/>
                  </a:lnTo>
                  <a:lnTo>
                    <a:pt x="18" y="428"/>
                  </a:lnTo>
                  <a:lnTo>
                    <a:pt x="5" y="395"/>
                  </a:lnTo>
                  <a:lnTo>
                    <a:pt x="0" y="355"/>
                  </a:lnTo>
                  <a:lnTo>
                    <a:pt x="2" y="332"/>
                  </a:lnTo>
                  <a:lnTo>
                    <a:pt x="5" y="311"/>
                  </a:lnTo>
                  <a:lnTo>
                    <a:pt x="7" y="30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0B89A9A8-14D8-4FEF-9BE4-1230E6B01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348"/>
              <a:ext cx="199" cy="247"/>
            </a:xfrm>
            <a:custGeom>
              <a:avLst/>
              <a:gdLst>
                <a:gd name="T0" fmla="*/ 289 w 397"/>
                <a:gd name="T1" fmla="*/ 0 h 495"/>
                <a:gd name="T2" fmla="*/ 321 w 397"/>
                <a:gd name="T3" fmla="*/ 2 h 495"/>
                <a:gd name="T4" fmla="*/ 350 w 397"/>
                <a:gd name="T5" fmla="*/ 11 h 495"/>
                <a:gd name="T6" fmla="*/ 374 w 397"/>
                <a:gd name="T7" fmla="*/ 25 h 495"/>
                <a:gd name="T8" fmla="*/ 396 w 397"/>
                <a:gd name="T9" fmla="*/ 45 h 495"/>
                <a:gd name="T10" fmla="*/ 397 w 397"/>
                <a:gd name="T11" fmla="*/ 47 h 495"/>
                <a:gd name="T12" fmla="*/ 339 w 397"/>
                <a:gd name="T13" fmla="*/ 98 h 495"/>
                <a:gd name="T14" fmla="*/ 339 w 397"/>
                <a:gd name="T15" fmla="*/ 96 h 495"/>
                <a:gd name="T16" fmla="*/ 319 w 397"/>
                <a:gd name="T17" fmla="*/ 79 h 495"/>
                <a:gd name="T18" fmla="*/ 296 w 397"/>
                <a:gd name="T19" fmla="*/ 66 h 495"/>
                <a:gd name="T20" fmla="*/ 270 w 397"/>
                <a:gd name="T21" fmla="*/ 63 h 495"/>
                <a:gd name="T22" fmla="*/ 238 w 397"/>
                <a:gd name="T23" fmla="*/ 68 h 495"/>
                <a:gd name="T24" fmla="*/ 208 w 397"/>
                <a:gd name="T25" fmla="*/ 80 h 495"/>
                <a:gd name="T26" fmla="*/ 181 w 397"/>
                <a:gd name="T27" fmla="*/ 100 h 495"/>
                <a:gd name="T28" fmla="*/ 158 w 397"/>
                <a:gd name="T29" fmla="*/ 127 h 495"/>
                <a:gd name="T30" fmla="*/ 142 w 397"/>
                <a:gd name="T31" fmla="*/ 159 h 495"/>
                <a:gd name="T32" fmla="*/ 131 w 397"/>
                <a:gd name="T33" fmla="*/ 194 h 495"/>
                <a:gd name="T34" fmla="*/ 71 w 397"/>
                <a:gd name="T35" fmla="*/ 495 h 495"/>
                <a:gd name="T36" fmla="*/ 0 w 397"/>
                <a:gd name="T37" fmla="*/ 495 h 495"/>
                <a:gd name="T38" fmla="*/ 0 w 397"/>
                <a:gd name="T39" fmla="*/ 493 h 495"/>
                <a:gd name="T40" fmla="*/ 98 w 397"/>
                <a:gd name="T41" fmla="*/ 6 h 495"/>
                <a:gd name="T42" fmla="*/ 167 w 397"/>
                <a:gd name="T43" fmla="*/ 6 h 495"/>
                <a:gd name="T44" fmla="*/ 167 w 397"/>
                <a:gd name="T45" fmla="*/ 8 h 495"/>
                <a:gd name="T46" fmla="*/ 156 w 397"/>
                <a:gd name="T47" fmla="*/ 61 h 495"/>
                <a:gd name="T48" fmla="*/ 183 w 397"/>
                <a:gd name="T49" fmla="*/ 36 h 495"/>
                <a:gd name="T50" fmla="*/ 215 w 397"/>
                <a:gd name="T51" fmla="*/ 16 h 495"/>
                <a:gd name="T52" fmla="*/ 250 w 397"/>
                <a:gd name="T53" fmla="*/ 4 h 495"/>
                <a:gd name="T54" fmla="*/ 289 w 397"/>
                <a:gd name="T5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495">
                  <a:moveTo>
                    <a:pt x="289" y="0"/>
                  </a:moveTo>
                  <a:lnTo>
                    <a:pt x="321" y="2"/>
                  </a:lnTo>
                  <a:lnTo>
                    <a:pt x="350" y="11"/>
                  </a:lnTo>
                  <a:lnTo>
                    <a:pt x="374" y="25"/>
                  </a:lnTo>
                  <a:lnTo>
                    <a:pt x="396" y="45"/>
                  </a:lnTo>
                  <a:lnTo>
                    <a:pt x="397" y="47"/>
                  </a:lnTo>
                  <a:lnTo>
                    <a:pt x="339" y="98"/>
                  </a:lnTo>
                  <a:lnTo>
                    <a:pt x="339" y="96"/>
                  </a:lnTo>
                  <a:lnTo>
                    <a:pt x="319" y="79"/>
                  </a:lnTo>
                  <a:lnTo>
                    <a:pt x="296" y="66"/>
                  </a:lnTo>
                  <a:lnTo>
                    <a:pt x="270" y="63"/>
                  </a:lnTo>
                  <a:lnTo>
                    <a:pt x="238" y="68"/>
                  </a:lnTo>
                  <a:lnTo>
                    <a:pt x="208" y="80"/>
                  </a:lnTo>
                  <a:lnTo>
                    <a:pt x="181" y="100"/>
                  </a:lnTo>
                  <a:lnTo>
                    <a:pt x="158" y="127"/>
                  </a:lnTo>
                  <a:lnTo>
                    <a:pt x="142" y="159"/>
                  </a:lnTo>
                  <a:lnTo>
                    <a:pt x="131" y="194"/>
                  </a:lnTo>
                  <a:lnTo>
                    <a:pt x="71" y="495"/>
                  </a:lnTo>
                  <a:lnTo>
                    <a:pt x="0" y="495"/>
                  </a:lnTo>
                  <a:lnTo>
                    <a:pt x="0" y="493"/>
                  </a:lnTo>
                  <a:lnTo>
                    <a:pt x="98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56" y="61"/>
                  </a:lnTo>
                  <a:lnTo>
                    <a:pt x="183" y="36"/>
                  </a:lnTo>
                  <a:lnTo>
                    <a:pt x="215" y="16"/>
                  </a:lnTo>
                  <a:lnTo>
                    <a:pt x="250" y="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220BF5A0-5D7C-4C91-92B9-684F783EE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3351"/>
              <a:ext cx="218" cy="244"/>
            </a:xfrm>
            <a:custGeom>
              <a:avLst/>
              <a:gdLst>
                <a:gd name="T0" fmla="*/ 105 w 435"/>
                <a:gd name="T1" fmla="*/ 0 h 489"/>
                <a:gd name="T2" fmla="*/ 435 w 435"/>
                <a:gd name="T3" fmla="*/ 0 h 489"/>
                <a:gd name="T4" fmla="*/ 422 w 435"/>
                <a:gd name="T5" fmla="*/ 58 h 489"/>
                <a:gd name="T6" fmla="*/ 422 w 435"/>
                <a:gd name="T7" fmla="*/ 60 h 489"/>
                <a:gd name="T8" fmla="*/ 98 w 435"/>
                <a:gd name="T9" fmla="*/ 425 h 489"/>
                <a:gd name="T10" fmla="*/ 355 w 435"/>
                <a:gd name="T11" fmla="*/ 425 h 489"/>
                <a:gd name="T12" fmla="*/ 342 w 435"/>
                <a:gd name="T13" fmla="*/ 489 h 489"/>
                <a:gd name="T14" fmla="*/ 0 w 435"/>
                <a:gd name="T15" fmla="*/ 489 h 489"/>
                <a:gd name="T16" fmla="*/ 11 w 435"/>
                <a:gd name="T17" fmla="*/ 428 h 489"/>
                <a:gd name="T18" fmla="*/ 12 w 435"/>
                <a:gd name="T19" fmla="*/ 428 h 489"/>
                <a:gd name="T20" fmla="*/ 334 w 435"/>
                <a:gd name="T21" fmla="*/ 62 h 489"/>
                <a:gd name="T22" fmla="*/ 92 w 435"/>
                <a:gd name="T23" fmla="*/ 62 h 489"/>
                <a:gd name="T24" fmla="*/ 92 w 435"/>
                <a:gd name="T25" fmla="*/ 62 h 489"/>
                <a:gd name="T26" fmla="*/ 105 w 435"/>
                <a:gd name="T27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489">
                  <a:moveTo>
                    <a:pt x="105" y="0"/>
                  </a:moveTo>
                  <a:lnTo>
                    <a:pt x="435" y="0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98" y="425"/>
                  </a:lnTo>
                  <a:lnTo>
                    <a:pt x="355" y="425"/>
                  </a:lnTo>
                  <a:lnTo>
                    <a:pt x="342" y="489"/>
                  </a:lnTo>
                  <a:lnTo>
                    <a:pt x="0" y="489"/>
                  </a:lnTo>
                  <a:lnTo>
                    <a:pt x="11" y="428"/>
                  </a:lnTo>
                  <a:lnTo>
                    <a:pt x="12" y="428"/>
                  </a:lnTo>
                  <a:lnTo>
                    <a:pt x="334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B61CA3AA-41FF-48C1-9F16-A63945C56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351"/>
              <a:ext cx="83" cy="244"/>
            </a:xfrm>
            <a:custGeom>
              <a:avLst/>
              <a:gdLst>
                <a:gd name="T0" fmla="*/ 98 w 167"/>
                <a:gd name="T1" fmla="*/ 0 h 489"/>
                <a:gd name="T2" fmla="*/ 167 w 167"/>
                <a:gd name="T3" fmla="*/ 0 h 489"/>
                <a:gd name="T4" fmla="*/ 71 w 167"/>
                <a:gd name="T5" fmla="*/ 489 h 489"/>
                <a:gd name="T6" fmla="*/ 0 w 167"/>
                <a:gd name="T7" fmla="*/ 489 h 489"/>
                <a:gd name="T8" fmla="*/ 0 w 167"/>
                <a:gd name="T9" fmla="*/ 487 h 489"/>
                <a:gd name="T10" fmla="*/ 98 w 167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89">
                  <a:moveTo>
                    <a:pt x="98" y="0"/>
                  </a:moveTo>
                  <a:lnTo>
                    <a:pt x="167" y="0"/>
                  </a:lnTo>
                  <a:lnTo>
                    <a:pt x="71" y="489"/>
                  </a:lnTo>
                  <a:lnTo>
                    <a:pt x="0" y="489"/>
                  </a:lnTo>
                  <a:lnTo>
                    <a:pt x="0" y="48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5EAFF5EB-4343-48AA-B386-FF2F6D0CB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3239"/>
              <a:ext cx="216" cy="356"/>
            </a:xfrm>
            <a:custGeom>
              <a:avLst/>
              <a:gdLst>
                <a:gd name="T0" fmla="*/ 144 w 433"/>
                <a:gd name="T1" fmla="*/ 0 h 713"/>
                <a:gd name="T2" fmla="*/ 215 w 433"/>
                <a:gd name="T3" fmla="*/ 0 h 713"/>
                <a:gd name="T4" fmla="*/ 160 w 433"/>
                <a:gd name="T5" fmla="*/ 272 h 713"/>
                <a:gd name="T6" fmla="*/ 188 w 433"/>
                <a:gd name="T7" fmla="*/ 249 h 713"/>
                <a:gd name="T8" fmla="*/ 220 w 433"/>
                <a:gd name="T9" fmla="*/ 231 h 713"/>
                <a:gd name="T10" fmla="*/ 257 w 433"/>
                <a:gd name="T11" fmla="*/ 220 h 713"/>
                <a:gd name="T12" fmla="*/ 298 w 433"/>
                <a:gd name="T13" fmla="*/ 218 h 713"/>
                <a:gd name="T14" fmla="*/ 337 w 433"/>
                <a:gd name="T15" fmla="*/ 222 h 713"/>
                <a:gd name="T16" fmla="*/ 369 w 433"/>
                <a:gd name="T17" fmla="*/ 234 h 713"/>
                <a:gd name="T18" fmla="*/ 396 w 433"/>
                <a:gd name="T19" fmla="*/ 256 h 713"/>
                <a:gd name="T20" fmla="*/ 417 w 433"/>
                <a:gd name="T21" fmla="*/ 282 h 713"/>
                <a:gd name="T22" fmla="*/ 429 w 433"/>
                <a:gd name="T23" fmla="*/ 316 h 713"/>
                <a:gd name="T24" fmla="*/ 433 w 433"/>
                <a:gd name="T25" fmla="*/ 355 h 713"/>
                <a:gd name="T26" fmla="*/ 431 w 433"/>
                <a:gd name="T27" fmla="*/ 380 h 713"/>
                <a:gd name="T28" fmla="*/ 428 w 433"/>
                <a:gd name="T29" fmla="*/ 405 h 713"/>
                <a:gd name="T30" fmla="*/ 366 w 433"/>
                <a:gd name="T31" fmla="*/ 713 h 713"/>
                <a:gd name="T32" fmla="*/ 295 w 433"/>
                <a:gd name="T33" fmla="*/ 713 h 713"/>
                <a:gd name="T34" fmla="*/ 355 w 433"/>
                <a:gd name="T35" fmla="*/ 410 h 713"/>
                <a:gd name="T36" fmla="*/ 358 w 433"/>
                <a:gd name="T37" fmla="*/ 387 h 713"/>
                <a:gd name="T38" fmla="*/ 360 w 433"/>
                <a:gd name="T39" fmla="*/ 366 h 713"/>
                <a:gd name="T40" fmla="*/ 357 w 433"/>
                <a:gd name="T41" fmla="*/ 336 h 713"/>
                <a:gd name="T42" fmla="*/ 346 w 433"/>
                <a:gd name="T43" fmla="*/ 313 h 713"/>
                <a:gd name="T44" fmla="*/ 328 w 433"/>
                <a:gd name="T45" fmla="*/ 295 h 713"/>
                <a:gd name="T46" fmla="*/ 303 w 433"/>
                <a:gd name="T47" fmla="*/ 284 h 713"/>
                <a:gd name="T48" fmla="*/ 273 w 433"/>
                <a:gd name="T49" fmla="*/ 281 h 713"/>
                <a:gd name="T50" fmla="*/ 266 w 433"/>
                <a:gd name="T51" fmla="*/ 281 h 713"/>
                <a:gd name="T52" fmla="*/ 254 w 433"/>
                <a:gd name="T53" fmla="*/ 282 h 713"/>
                <a:gd name="T54" fmla="*/ 240 w 433"/>
                <a:gd name="T55" fmla="*/ 286 h 713"/>
                <a:gd name="T56" fmla="*/ 222 w 433"/>
                <a:gd name="T57" fmla="*/ 291 h 713"/>
                <a:gd name="T58" fmla="*/ 204 w 433"/>
                <a:gd name="T59" fmla="*/ 300 h 713"/>
                <a:gd name="T60" fmla="*/ 186 w 433"/>
                <a:gd name="T61" fmla="*/ 313 h 713"/>
                <a:gd name="T62" fmla="*/ 169 w 433"/>
                <a:gd name="T63" fmla="*/ 329 h 713"/>
                <a:gd name="T64" fmla="*/ 154 w 433"/>
                <a:gd name="T65" fmla="*/ 352 h 713"/>
                <a:gd name="T66" fmla="*/ 140 w 433"/>
                <a:gd name="T67" fmla="*/ 378 h 713"/>
                <a:gd name="T68" fmla="*/ 131 w 433"/>
                <a:gd name="T69" fmla="*/ 414 h 713"/>
                <a:gd name="T70" fmla="*/ 71 w 433"/>
                <a:gd name="T71" fmla="*/ 713 h 713"/>
                <a:gd name="T72" fmla="*/ 0 w 433"/>
                <a:gd name="T73" fmla="*/ 713 h 713"/>
                <a:gd name="T74" fmla="*/ 144 w 433"/>
                <a:gd name="T7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3" h="713">
                  <a:moveTo>
                    <a:pt x="144" y="0"/>
                  </a:moveTo>
                  <a:lnTo>
                    <a:pt x="215" y="0"/>
                  </a:lnTo>
                  <a:lnTo>
                    <a:pt x="160" y="272"/>
                  </a:lnTo>
                  <a:lnTo>
                    <a:pt x="188" y="249"/>
                  </a:lnTo>
                  <a:lnTo>
                    <a:pt x="220" y="231"/>
                  </a:lnTo>
                  <a:lnTo>
                    <a:pt x="257" y="220"/>
                  </a:lnTo>
                  <a:lnTo>
                    <a:pt x="298" y="218"/>
                  </a:lnTo>
                  <a:lnTo>
                    <a:pt x="337" y="222"/>
                  </a:lnTo>
                  <a:lnTo>
                    <a:pt x="369" y="234"/>
                  </a:lnTo>
                  <a:lnTo>
                    <a:pt x="396" y="256"/>
                  </a:lnTo>
                  <a:lnTo>
                    <a:pt x="417" y="282"/>
                  </a:lnTo>
                  <a:lnTo>
                    <a:pt x="429" y="316"/>
                  </a:lnTo>
                  <a:lnTo>
                    <a:pt x="433" y="355"/>
                  </a:lnTo>
                  <a:lnTo>
                    <a:pt x="431" y="380"/>
                  </a:lnTo>
                  <a:lnTo>
                    <a:pt x="428" y="405"/>
                  </a:lnTo>
                  <a:lnTo>
                    <a:pt x="366" y="713"/>
                  </a:lnTo>
                  <a:lnTo>
                    <a:pt x="295" y="713"/>
                  </a:lnTo>
                  <a:lnTo>
                    <a:pt x="355" y="410"/>
                  </a:lnTo>
                  <a:lnTo>
                    <a:pt x="358" y="387"/>
                  </a:lnTo>
                  <a:lnTo>
                    <a:pt x="360" y="366"/>
                  </a:lnTo>
                  <a:lnTo>
                    <a:pt x="357" y="336"/>
                  </a:lnTo>
                  <a:lnTo>
                    <a:pt x="346" y="313"/>
                  </a:lnTo>
                  <a:lnTo>
                    <a:pt x="328" y="295"/>
                  </a:lnTo>
                  <a:lnTo>
                    <a:pt x="303" y="284"/>
                  </a:lnTo>
                  <a:lnTo>
                    <a:pt x="273" y="281"/>
                  </a:lnTo>
                  <a:lnTo>
                    <a:pt x="266" y="281"/>
                  </a:lnTo>
                  <a:lnTo>
                    <a:pt x="254" y="282"/>
                  </a:lnTo>
                  <a:lnTo>
                    <a:pt x="240" y="286"/>
                  </a:lnTo>
                  <a:lnTo>
                    <a:pt x="222" y="291"/>
                  </a:lnTo>
                  <a:lnTo>
                    <a:pt x="204" y="300"/>
                  </a:lnTo>
                  <a:lnTo>
                    <a:pt x="186" y="313"/>
                  </a:lnTo>
                  <a:lnTo>
                    <a:pt x="169" y="329"/>
                  </a:lnTo>
                  <a:lnTo>
                    <a:pt x="154" y="352"/>
                  </a:lnTo>
                  <a:lnTo>
                    <a:pt x="140" y="378"/>
                  </a:lnTo>
                  <a:lnTo>
                    <a:pt x="131" y="414"/>
                  </a:lnTo>
                  <a:lnTo>
                    <a:pt x="7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DC358B69-7037-49FC-B6F6-0D3CB28E3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3348"/>
              <a:ext cx="198" cy="250"/>
            </a:xfrm>
            <a:custGeom>
              <a:avLst/>
              <a:gdLst>
                <a:gd name="T0" fmla="*/ 256 w 396"/>
                <a:gd name="T1" fmla="*/ 0 h 500"/>
                <a:gd name="T2" fmla="*/ 291 w 396"/>
                <a:gd name="T3" fmla="*/ 2 h 500"/>
                <a:gd name="T4" fmla="*/ 322 w 396"/>
                <a:gd name="T5" fmla="*/ 11 h 500"/>
                <a:gd name="T6" fmla="*/ 350 w 396"/>
                <a:gd name="T7" fmla="*/ 25 h 500"/>
                <a:gd name="T8" fmla="*/ 375 w 396"/>
                <a:gd name="T9" fmla="*/ 45 h 500"/>
                <a:gd name="T10" fmla="*/ 396 w 396"/>
                <a:gd name="T11" fmla="*/ 72 h 500"/>
                <a:gd name="T12" fmla="*/ 396 w 396"/>
                <a:gd name="T13" fmla="*/ 73 h 500"/>
                <a:gd name="T14" fmla="*/ 396 w 396"/>
                <a:gd name="T15" fmla="*/ 73 h 500"/>
                <a:gd name="T16" fmla="*/ 345 w 396"/>
                <a:gd name="T17" fmla="*/ 118 h 500"/>
                <a:gd name="T18" fmla="*/ 343 w 396"/>
                <a:gd name="T19" fmla="*/ 116 h 500"/>
                <a:gd name="T20" fmla="*/ 323 w 396"/>
                <a:gd name="T21" fmla="*/ 91 h 500"/>
                <a:gd name="T22" fmla="*/ 302 w 396"/>
                <a:gd name="T23" fmla="*/ 75 h 500"/>
                <a:gd name="T24" fmla="*/ 277 w 396"/>
                <a:gd name="T25" fmla="*/ 66 h 500"/>
                <a:gd name="T26" fmla="*/ 249 w 396"/>
                <a:gd name="T27" fmla="*/ 63 h 500"/>
                <a:gd name="T28" fmla="*/ 210 w 396"/>
                <a:gd name="T29" fmla="*/ 68 h 500"/>
                <a:gd name="T30" fmla="*/ 174 w 396"/>
                <a:gd name="T31" fmla="*/ 84 h 500"/>
                <a:gd name="T32" fmla="*/ 142 w 396"/>
                <a:gd name="T33" fmla="*/ 111 h 500"/>
                <a:gd name="T34" fmla="*/ 121 w 396"/>
                <a:gd name="T35" fmla="*/ 136 h 500"/>
                <a:gd name="T36" fmla="*/ 105 w 396"/>
                <a:gd name="T37" fmla="*/ 164 h 500"/>
                <a:gd name="T38" fmla="*/ 94 w 396"/>
                <a:gd name="T39" fmla="*/ 194 h 500"/>
                <a:gd name="T40" fmla="*/ 86 w 396"/>
                <a:gd name="T41" fmla="*/ 223 h 500"/>
                <a:gd name="T42" fmla="*/ 80 w 396"/>
                <a:gd name="T43" fmla="*/ 249 h 500"/>
                <a:gd name="T44" fmla="*/ 73 w 396"/>
                <a:gd name="T45" fmla="*/ 285 h 500"/>
                <a:gd name="T46" fmla="*/ 71 w 396"/>
                <a:gd name="T47" fmla="*/ 322 h 500"/>
                <a:gd name="T48" fmla="*/ 75 w 396"/>
                <a:gd name="T49" fmla="*/ 356 h 500"/>
                <a:gd name="T50" fmla="*/ 84 w 396"/>
                <a:gd name="T51" fmla="*/ 383 h 500"/>
                <a:gd name="T52" fmla="*/ 96 w 396"/>
                <a:gd name="T53" fmla="*/ 402 h 500"/>
                <a:gd name="T54" fmla="*/ 114 w 396"/>
                <a:gd name="T55" fmla="*/ 418 h 500"/>
                <a:gd name="T56" fmla="*/ 133 w 396"/>
                <a:gd name="T57" fmla="*/ 429 h 500"/>
                <a:gd name="T58" fmla="*/ 155 w 396"/>
                <a:gd name="T59" fmla="*/ 434 h 500"/>
                <a:gd name="T60" fmla="*/ 176 w 396"/>
                <a:gd name="T61" fmla="*/ 436 h 500"/>
                <a:gd name="T62" fmla="*/ 208 w 396"/>
                <a:gd name="T63" fmla="*/ 434 h 500"/>
                <a:gd name="T64" fmla="*/ 236 w 396"/>
                <a:gd name="T65" fmla="*/ 424 h 500"/>
                <a:gd name="T66" fmla="*/ 265 w 396"/>
                <a:gd name="T67" fmla="*/ 406 h 500"/>
                <a:gd name="T68" fmla="*/ 293 w 396"/>
                <a:gd name="T69" fmla="*/ 381 h 500"/>
                <a:gd name="T70" fmla="*/ 293 w 396"/>
                <a:gd name="T71" fmla="*/ 379 h 500"/>
                <a:gd name="T72" fmla="*/ 293 w 396"/>
                <a:gd name="T73" fmla="*/ 381 h 500"/>
                <a:gd name="T74" fmla="*/ 334 w 396"/>
                <a:gd name="T75" fmla="*/ 431 h 500"/>
                <a:gd name="T76" fmla="*/ 334 w 396"/>
                <a:gd name="T77" fmla="*/ 431 h 500"/>
                <a:gd name="T78" fmla="*/ 298 w 396"/>
                <a:gd name="T79" fmla="*/ 461 h 500"/>
                <a:gd name="T80" fmla="*/ 259 w 396"/>
                <a:gd name="T81" fmla="*/ 482 h 500"/>
                <a:gd name="T82" fmla="*/ 217 w 396"/>
                <a:gd name="T83" fmla="*/ 495 h 500"/>
                <a:gd name="T84" fmla="*/ 172 w 396"/>
                <a:gd name="T85" fmla="*/ 500 h 500"/>
                <a:gd name="T86" fmla="*/ 130 w 396"/>
                <a:gd name="T87" fmla="*/ 497 h 500"/>
                <a:gd name="T88" fmla="*/ 91 w 396"/>
                <a:gd name="T89" fmla="*/ 484 h 500"/>
                <a:gd name="T90" fmla="*/ 61 w 396"/>
                <a:gd name="T91" fmla="*/ 465 h 500"/>
                <a:gd name="T92" fmla="*/ 34 w 396"/>
                <a:gd name="T93" fmla="*/ 440 h 500"/>
                <a:gd name="T94" fmla="*/ 16 w 396"/>
                <a:gd name="T95" fmla="*/ 406 h 500"/>
                <a:gd name="T96" fmla="*/ 4 w 396"/>
                <a:gd name="T97" fmla="*/ 368 h 500"/>
                <a:gd name="T98" fmla="*/ 0 w 396"/>
                <a:gd name="T99" fmla="*/ 324 h 500"/>
                <a:gd name="T100" fmla="*/ 2 w 396"/>
                <a:gd name="T101" fmla="*/ 303 h 500"/>
                <a:gd name="T102" fmla="*/ 4 w 396"/>
                <a:gd name="T103" fmla="*/ 276 h 500"/>
                <a:gd name="T104" fmla="*/ 7 w 396"/>
                <a:gd name="T105" fmla="*/ 249 h 500"/>
                <a:gd name="T106" fmla="*/ 22 w 396"/>
                <a:gd name="T107" fmla="*/ 192 h 500"/>
                <a:gd name="T108" fmla="*/ 41 w 396"/>
                <a:gd name="T109" fmla="*/ 143 h 500"/>
                <a:gd name="T110" fmla="*/ 64 w 396"/>
                <a:gd name="T111" fmla="*/ 100 h 500"/>
                <a:gd name="T112" fmla="*/ 94 w 396"/>
                <a:gd name="T113" fmla="*/ 64 h 500"/>
                <a:gd name="T114" fmla="*/ 128 w 396"/>
                <a:gd name="T115" fmla="*/ 36 h 500"/>
                <a:gd name="T116" fmla="*/ 167 w 396"/>
                <a:gd name="T117" fmla="*/ 16 h 500"/>
                <a:gd name="T118" fmla="*/ 210 w 396"/>
                <a:gd name="T119" fmla="*/ 4 h 500"/>
                <a:gd name="T120" fmla="*/ 256 w 396"/>
                <a:gd name="T1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500">
                  <a:moveTo>
                    <a:pt x="256" y="0"/>
                  </a:moveTo>
                  <a:lnTo>
                    <a:pt x="291" y="2"/>
                  </a:lnTo>
                  <a:lnTo>
                    <a:pt x="322" y="11"/>
                  </a:lnTo>
                  <a:lnTo>
                    <a:pt x="350" y="25"/>
                  </a:lnTo>
                  <a:lnTo>
                    <a:pt x="375" y="45"/>
                  </a:lnTo>
                  <a:lnTo>
                    <a:pt x="396" y="72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45" y="118"/>
                  </a:lnTo>
                  <a:lnTo>
                    <a:pt x="343" y="116"/>
                  </a:lnTo>
                  <a:lnTo>
                    <a:pt x="323" y="91"/>
                  </a:lnTo>
                  <a:lnTo>
                    <a:pt x="302" y="75"/>
                  </a:lnTo>
                  <a:lnTo>
                    <a:pt x="277" y="66"/>
                  </a:lnTo>
                  <a:lnTo>
                    <a:pt x="249" y="63"/>
                  </a:lnTo>
                  <a:lnTo>
                    <a:pt x="210" y="68"/>
                  </a:lnTo>
                  <a:lnTo>
                    <a:pt x="174" y="84"/>
                  </a:lnTo>
                  <a:lnTo>
                    <a:pt x="142" y="111"/>
                  </a:lnTo>
                  <a:lnTo>
                    <a:pt x="121" y="136"/>
                  </a:lnTo>
                  <a:lnTo>
                    <a:pt x="105" y="164"/>
                  </a:lnTo>
                  <a:lnTo>
                    <a:pt x="94" y="194"/>
                  </a:lnTo>
                  <a:lnTo>
                    <a:pt x="86" y="223"/>
                  </a:lnTo>
                  <a:lnTo>
                    <a:pt x="80" y="249"/>
                  </a:lnTo>
                  <a:lnTo>
                    <a:pt x="73" y="285"/>
                  </a:lnTo>
                  <a:lnTo>
                    <a:pt x="71" y="322"/>
                  </a:lnTo>
                  <a:lnTo>
                    <a:pt x="75" y="356"/>
                  </a:lnTo>
                  <a:lnTo>
                    <a:pt x="84" y="383"/>
                  </a:lnTo>
                  <a:lnTo>
                    <a:pt x="96" y="402"/>
                  </a:lnTo>
                  <a:lnTo>
                    <a:pt x="114" y="418"/>
                  </a:lnTo>
                  <a:lnTo>
                    <a:pt x="133" y="429"/>
                  </a:lnTo>
                  <a:lnTo>
                    <a:pt x="155" y="434"/>
                  </a:lnTo>
                  <a:lnTo>
                    <a:pt x="176" y="436"/>
                  </a:lnTo>
                  <a:lnTo>
                    <a:pt x="208" y="434"/>
                  </a:lnTo>
                  <a:lnTo>
                    <a:pt x="236" y="424"/>
                  </a:lnTo>
                  <a:lnTo>
                    <a:pt x="265" y="406"/>
                  </a:lnTo>
                  <a:lnTo>
                    <a:pt x="293" y="381"/>
                  </a:lnTo>
                  <a:lnTo>
                    <a:pt x="293" y="379"/>
                  </a:lnTo>
                  <a:lnTo>
                    <a:pt x="293" y="381"/>
                  </a:lnTo>
                  <a:lnTo>
                    <a:pt x="334" y="431"/>
                  </a:lnTo>
                  <a:lnTo>
                    <a:pt x="334" y="431"/>
                  </a:lnTo>
                  <a:lnTo>
                    <a:pt x="298" y="461"/>
                  </a:lnTo>
                  <a:lnTo>
                    <a:pt x="259" y="482"/>
                  </a:lnTo>
                  <a:lnTo>
                    <a:pt x="217" y="495"/>
                  </a:lnTo>
                  <a:lnTo>
                    <a:pt x="172" y="500"/>
                  </a:lnTo>
                  <a:lnTo>
                    <a:pt x="130" y="497"/>
                  </a:lnTo>
                  <a:lnTo>
                    <a:pt x="91" y="484"/>
                  </a:lnTo>
                  <a:lnTo>
                    <a:pt x="61" y="465"/>
                  </a:lnTo>
                  <a:lnTo>
                    <a:pt x="34" y="440"/>
                  </a:lnTo>
                  <a:lnTo>
                    <a:pt x="16" y="406"/>
                  </a:lnTo>
                  <a:lnTo>
                    <a:pt x="4" y="368"/>
                  </a:lnTo>
                  <a:lnTo>
                    <a:pt x="0" y="324"/>
                  </a:lnTo>
                  <a:lnTo>
                    <a:pt x="2" y="303"/>
                  </a:lnTo>
                  <a:lnTo>
                    <a:pt x="4" y="276"/>
                  </a:lnTo>
                  <a:lnTo>
                    <a:pt x="7" y="249"/>
                  </a:lnTo>
                  <a:lnTo>
                    <a:pt x="22" y="192"/>
                  </a:lnTo>
                  <a:lnTo>
                    <a:pt x="41" y="143"/>
                  </a:lnTo>
                  <a:lnTo>
                    <a:pt x="64" y="100"/>
                  </a:lnTo>
                  <a:lnTo>
                    <a:pt x="94" y="64"/>
                  </a:lnTo>
                  <a:lnTo>
                    <a:pt x="128" y="36"/>
                  </a:lnTo>
                  <a:lnTo>
                    <a:pt x="167" y="16"/>
                  </a:lnTo>
                  <a:lnTo>
                    <a:pt x="210" y="4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F2289114-D192-4344-983C-EFDD137FC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239"/>
              <a:ext cx="44" cy="44"/>
            </a:xfrm>
            <a:custGeom>
              <a:avLst/>
              <a:gdLst>
                <a:gd name="T0" fmla="*/ 17 w 88"/>
                <a:gd name="T1" fmla="*/ 0 h 89"/>
                <a:gd name="T2" fmla="*/ 88 w 88"/>
                <a:gd name="T3" fmla="*/ 0 h 89"/>
                <a:gd name="T4" fmla="*/ 71 w 88"/>
                <a:gd name="T5" fmla="*/ 89 h 89"/>
                <a:gd name="T6" fmla="*/ 0 w 88"/>
                <a:gd name="T7" fmla="*/ 89 h 89"/>
                <a:gd name="T8" fmla="*/ 17 w 8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17" y="0"/>
                  </a:moveTo>
                  <a:lnTo>
                    <a:pt x="88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7DED545B-31D3-437C-A5DF-4FE707B86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951320BC-6DA6-4C6D-8DF6-FDBB92CA3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B66AC3EB-8E06-4AB8-944C-3509B200C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239"/>
              <a:ext cx="941" cy="356"/>
            </a:xfrm>
            <a:custGeom>
              <a:avLst/>
              <a:gdLst>
                <a:gd name="T0" fmla="*/ 144 w 1883"/>
                <a:gd name="T1" fmla="*/ 0 h 713"/>
                <a:gd name="T2" fmla="*/ 1501 w 1883"/>
                <a:gd name="T3" fmla="*/ 0 h 713"/>
                <a:gd name="T4" fmla="*/ 1444 w 1883"/>
                <a:gd name="T5" fmla="*/ 277 h 713"/>
                <a:gd name="T6" fmla="*/ 1604 w 1883"/>
                <a:gd name="T7" fmla="*/ 277 h 713"/>
                <a:gd name="T8" fmla="*/ 1661 w 1883"/>
                <a:gd name="T9" fmla="*/ 0 h 713"/>
                <a:gd name="T10" fmla="*/ 1883 w 1883"/>
                <a:gd name="T11" fmla="*/ 0 h 713"/>
                <a:gd name="T12" fmla="*/ 1741 w 1883"/>
                <a:gd name="T13" fmla="*/ 713 h 713"/>
                <a:gd name="T14" fmla="*/ 1519 w 1883"/>
                <a:gd name="T15" fmla="*/ 713 h 713"/>
                <a:gd name="T16" fmla="*/ 1572 w 1883"/>
                <a:gd name="T17" fmla="*/ 437 h 713"/>
                <a:gd name="T18" fmla="*/ 1412 w 1883"/>
                <a:gd name="T19" fmla="*/ 437 h 713"/>
                <a:gd name="T20" fmla="*/ 1359 w 1883"/>
                <a:gd name="T21" fmla="*/ 713 h 713"/>
                <a:gd name="T22" fmla="*/ 1136 w 1883"/>
                <a:gd name="T23" fmla="*/ 713 h 713"/>
                <a:gd name="T24" fmla="*/ 1244 w 1883"/>
                <a:gd name="T25" fmla="*/ 178 h 713"/>
                <a:gd name="T26" fmla="*/ 1057 w 1883"/>
                <a:gd name="T27" fmla="*/ 178 h 713"/>
                <a:gd name="T28" fmla="*/ 949 w 1883"/>
                <a:gd name="T29" fmla="*/ 713 h 713"/>
                <a:gd name="T30" fmla="*/ 727 w 1883"/>
                <a:gd name="T31" fmla="*/ 713 h 713"/>
                <a:gd name="T32" fmla="*/ 836 w 1883"/>
                <a:gd name="T33" fmla="*/ 178 h 713"/>
                <a:gd name="T34" fmla="*/ 328 w 1883"/>
                <a:gd name="T35" fmla="*/ 178 h 713"/>
                <a:gd name="T36" fmla="*/ 309 w 1883"/>
                <a:gd name="T37" fmla="*/ 277 h 713"/>
                <a:gd name="T38" fmla="*/ 628 w 1883"/>
                <a:gd name="T39" fmla="*/ 277 h 713"/>
                <a:gd name="T40" fmla="*/ 596 w 1883"/>
                <a:gd name="T41" fmla="*/ 437 h 713"/>
                <a:gd name="T42" fmla="*/ 277 w 1883"/>
                <a:gd name="T43" fmla="*/ 437 h 713"/>
                <a:gd name="T44" fmla="*/ 257 w 1883"/>
                <a:gd name="T45" fmla="*/ 535 h 713"/>
                <a:gd name="T46" fmla="*/ 577 w 1883"/>
                <a:gd name="T47" fmla="*/ 535 h 713"/>
                <a:gd name="T48" fmla="*/ 541 w 1883"/>
                <a:gd name="T49" fmla="*/ 713 h 713"/>
                <a:gd name="T50" fmla="*/ 0 w 1883"/>
                <a:gd name="T51" fmla="*/ 713 h 713"/>
                <a:gd name="T52" fmla="*/ 144 w 1883"/>
                <a:gd name="T5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3" h="713">
                  <a:moveTo>
                    <a:pt x="144" y="0"/>
                  </a:moveTo>
                  <a:lnTo>
                    <a:pt x="1501" y="0"/>
                  </a:lnTo>
                  <a:lnTo>
                    <a:pt x="1444" y="277"/>
                  </a:lnTo>
                  <a:lnTo>
                    <a:pt x="1604" y="277"/>
                  </a:lnTo>
                  <a:lnTo>
                    <a:pt x="1661" y="0"/>
                  </a:lnTo>
                  <a:lnTo>
                    <a:pt x="1883" y="0"/>
                  </a:lnTo>
                  <a:lnTo>
                    <a:pt x="1741" y="713"/>
                  </a:lnTo>
                  <a:lnTo>
                    <a:pt x="1519" y="713"/>
                  </a:lnTo>
                  <a:lnTo>
                    <a:pt x="1572" y="437"/>
                  </a:lnTo>
                  <a:lnTo>
                    <a:pt x="1412" y="437"/>
                  </a:lnTo>
                  <a:lnTo>
                    <a:pt x="1359" y="713"/>
                  </a:lnTo>
                  <a:lnTo>
                    <a:pt x="1136" y="713"/>
                  </a:lnTo>
                  <a:lnTo>
                    <a:pt x="1244" y="178"/>
                  </a:lnTo>
                  <a:lnTo>
                    <a:pt x="1057" y="178"/>
                  </a:lnTo>
                  <a:lnTo>
                    <a:pt x="949" y="713"/>
                  </a:lnTo>
                  <a:lnTo>
                    <a:pt x="727" y="713"/>
                  </a:lnTo>
                  <a:lnTo>
                    <a:pt x="836" y="178"/>
                  </a:lnTo>
                  <a:lnTo>
                    <a:pt x="328" y="178"/>
                  </a:lnTo>
                  <a:lnTo>
                    <a:pt x="309" y="277"/>
                  </a:lnTo>
                  <a:lnTo>
                    <a:pt x="628" y="277"/>
                  </a:lnTo>
                  <a:lnTo>
                    <a:pt x="596" y="437"/>
                  </a:lnTo>
                  <a:lnTo>
                    <a:pt x="277" y="437"/>
                  </a:lnTo>
                  <a:lnTo>
                    <a:pt x="257" y="535"/>
                  </a:lnTo>
                  <a:lnTo>
                    <a:pt x="577" y="535"/>
                  </a:lnTo>
                  <a:lnTo>
                    <a:pt x="54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684BD0EA-4A3F-4051-B5BB-4A39312BB7F6}"/>
              </a:ext>
            </a:extLst>
          </p:cNvPr>
          <p:cNvSpPr txBox="1"/>
          <p:nvPr/>
        </p:nvSpPr>
        <p:spPr>
          <a:xfrm>
            <a:off x="4779349" y="2705442"/>
            <a:ext cx="23551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ICML 2020</a:t>
            </a:r>
          </a:p>
        </p:txBody>
      </p:sp>
    </p:spTree>
    <p:extLst>
      <p:ext uri="{BB962C8B-B14F-4D97-AF65-F5344CB8AC3E}">
        <p14:creationId xmlns:p14="http://schemas.microsoft.com/office/powerpoint/2010/main" val="3160575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7609D6-EF63-484C-B9D4-4D5AAB90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Flickr-Mammal Dataset</a:t>
            </a:r>
          </a:p>
        </p:txBody>
      </p:sp>
      <p:pic>
        <p:nvPicPr>
          <p:cNvPr id="7" name="Picture 6" descr="A picture containing drawing, window&#10;&#10;Description automatically generated">
            <a:extLst>
              <a:ext uri="{FF2B5EF4-FFF2-40B4-BE49-F238E27FC236}">
                <a16:creationId xmlns:a16="http://schemas.microsoft.com/office/drawing/2014/main" id="{FE5F0691-1B9C-4B51-B757-4C70FF5A9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53" y="2704171"/>
            <a:ext cx="2209874" cy="691541"/>
          </a:xfrm>
          <a:prstGeom prst="rect">
            <a:avLst/>
          </a:prstGeom>
        </p:spPr>
      </p:pic>
      <p:pic>
        <p:nvPicPr>
          <p:cNvPr id="11" name="Graphic 10" descr="Research">
            <a:extLst>
              <a:ext uri="{FF2B5EF4-FFF2-40B4-BE49-F238E27FC236}">
                <a16:creationId xmlns:a16="http://schemas.microsoft.com/office/drawing/2014/main" id="{92AC82D0-6366-4BC0-A3E1-B8AB702F5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4253" y="1809271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16D20C-A398-4112-A7CB-0F79686F7E0C}"/>
              </a:ext>
            </a:extLst>
          </p:cNvPr>
          <p:cNvSpPr txBox="1"/>
          <p:nvPr/>
        </p:nvSpPr>
        <p:spPr>
          <a:xfrm>
            <a:off x="297547" y="2413953"/>
            <a:ext cx="26182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42 mammal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classes from Open Images and ImageNet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B16BA9-5CDE-4420-9D4A-954A85D1C72B}"/>
              </a:ext>
            </a:extLst>
          </p:cNvPr>
          <p:cNvSpPr txBox="1"/>
          <p:nvPr/>
        </p:nvSpPr>
        <p:spPr>
          <a:xfrm>
            <a:off x="3129964" y="3618571"/>
            <a:ext cx="1788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40,000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images per class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F47DC4E2-C911-4FD6-A996-087B1EC5E4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87" y="2233576"/>
            <a:ext cx="2208916" cy="138499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26AC42-4929-49C6-813C-CC4801600669}"/>
              </a:ext>
            </a:extLst>
          </p:cNvPr>
          <p:cNvSpPr txBox="1"/>
          <p:nvPr/>
        </p:nvSpPr>
        <p:spPr>
          <a:xfrm>
            <a:off x="6074882" y="3702541"/>
            <a:ext cx="2358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Clean images with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PNAS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[Liu et al.,’18]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9A1EBC1-ADEC-424C-8D8E-785A67F5C1D6}"/>
              </a:ext>
            </a:extLst>
          </p:cNvPr>
          <p:cNvSpPr/>
          <p:nvPr/>
        </p:nvSpPr>
        <p:spPr>
          <a:xfrm>
            <a:off x="2676058" y="4113913"/>
            <a:ext cx="357767" cy="475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North America">
            <a:extLst>
              <a:ext uri="{FF2B5EF4-FFF2-40B4-BE49-F238E27FC236}">
                <a16:creationId xmlns:a16="http://schemas.microsoft.com/office/drawing/2014/main" id="{A374C692-F43F-4C3D-B6AE-0810A6F29F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57290" y="1528134"/>
            <a:ext cx="2641777" cy="2641777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D5AD26C-B9A5-4DB2-BE61-83DA5B7EC868}"/>
              </a:ext>
            </a:extLst>
          </p:cNvPr>
          <p:cNvCxnSpPr>
            <a:cxnSpLocks/>
          </p:cNvCxnSpPr>
          <p:nvPr/>
        </p:nvCxnSpPr>
        <p:spPr>
          <a:xfrm>
            <a:off x="2775176" y="1421702"/>
            <a:ext cx="0" cy="401804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44BA137A-5132-49F7-8247-B500A250255D}"/>
              </a:ext>
            </a:extLst>
          </p:cNvPr>
          <p:cNvSpPr/>
          <p:nvPr/>
        </p:nvSpPr>
        <p:spPr>
          <a:xfrm>
            <a:off x="5717115" y="4115500"/>
            <a:ext cx="357767" cy="475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8CF0945-72CB-47E5-96D3-1483AFB537F1}"/>
              </a:ext>
            </a:extLst>
          </p:cNvPr>
          <p:cNvCxnSpPr>
            <a:cxnSpLocks/>
          </p:cNvCxnSpPr>
          <p:nvPr/>
        </p:nvCxnSpPr>
        <p:spPr>
          <a:xfrm>
            <a:off x="5816233" y="1423289"/>
            <a:ext cx="0" cy="391382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4301C6A1-A779-41C3-9CE0-DA9D66C4548C}"/>
              </a:ext>
            </a:extLst>
          </p:cNvPr>
          <p:cNvSpPr/>
          <p:nvPr/>
        </p:nvSpPr>
        <p:spPr>
          <a:xfrm>
            <a:off x="8617550" y="4113913"/>
            <a:ext cx="357767" cy="475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D64D0FC-97D2-4475-9474-D9F969835B7E}"/>
              </a:ext>
            </a:extLst>
          </p:cNvPr>
          <p:cNvCxnSpPr>
            <a:cxnSpLocks/>
          </p:cNvCxnSpPr>
          <p:nvPr/>
        </p:nvCxnSpPr>
        <p:spPr>
          <a:xfrm>
            <a:off x="8716668" y="1421702"/>
            <a:ext cx="0" cy="391540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B14FB28-684A-4724-8709-3F2C6A40C8E9}"/>
              </a:ext>
            </a:extLst>
          </p:cNvPr>
          <p:cNvSpPr txBox="1"/>
          <p:nvPr/>
        </p:nvSpPr>
        <p:spPr>
          <a:xfrm>
            <a:off x="9212234" y="3702541"/>
            <a:ext cx="2641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Reverse geocoding to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country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subcontinent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and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continent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26FB1F2-AF1A-40C9-8D5A-785FA25AB6AC}"/>
              </a:ext>
            </a:extLst>
          </p:cNvPr>
          <p:cNvSpPr/>
          <p:nvPr/>
        </p:nvSpPr>
        <p:spPr>
          <a:xfrm>
            <a:off x="0" y="5956144"/>
            <a:ext cx="12192000" cy="80041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736K Pictures with Labels and Geographic Information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0C9F738-6888-4A06-8E2B-90738D4A4F83}"/>
              </a:ext>
            </a:extLst>
          </p:cNvPr>
          <p:cNvSpPr txBox="1"/>
          <p:nvPr/>
        </p:nvSpPr>
        <p:spPr>
          <a:xfrm>
            <a:off x="78916" y="5500843"/>
            <a:ext cx="7109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8"/>
              </a:rPr>
              <a:t>https://doi.org/10.5281/zenodo.3676081</a:t>
            </a:r>
            <a:endParaRPr lang="en-US" sz="2400" u="sng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58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1" grpId="0"/>
      <p:bldP spid="22" grpId="0" animBg="1"/>
      <p:bldP spid="32" grpId="0" animBg="1"/>
      <p:bldP spid="42" grpId="0" animBg="1"/>
      <p:bldP spid="46" grpId="0"/>
      <p:bldP spid="47" grpId="0" animBg="1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8EB53-D706-4FE9-B49E-001C50B4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Top-3 Mammals in Each Continent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92EFE-77DD-4EC2-8375-EE261E40D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FB44-4646-4E20-8E70-05E3E477BA9E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17CFD3-6C0A-4863-BC4F-1101308D1A6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98" y="1412924"/>
            <a:ext cx="10641204" cy="4455314"/>
          </a:xfrm>
          <a:prstGeom prst="rect">
            <a:avLst/>
          </a:prstGeom>
        </p:spPr>
      </p:pic>
      <p:pic>
        <p:nvPicPr>
          <p:cNvPr id="16" name="Picture 15" descr="A zebra standing on top of a dry grass field&#10;&#10;Description automatically generated">
            <a:extLst>
              <a:ext uri="{FF2B5EF4-FFF2-40B4-BE49-F238E27FC236}">
                <a16:creationId xmlns:a16="http://schemas.microsoft.com/office/drawing/2014/main" id="{A8BCD7C3-697F-4842-9C94-26777C83CC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50620" y="3525277"/>
            <a:ext cx="1585945" cy="1189458"/>
          </a:xfrm>
          <a:prstGeom prst="rect">
            <a:avLst/>
          </a:prstGeom>
        </p:spPr>
      </p:pic>
      <p:pic>
        <p:nvPicPr>
          <p:cNvPr id="19" name="Picture 18" descr="A bird standing on a dry grass field&#10;&#10;Description automatically generated">
            <a:extLst>
              <a:ext uri="{FF2B5EF4-FFF2-40B4-BE49-F238E27FC236}">
                <a16:creationId xmlns:a16="http://schemas.microsoft.com/office/drawing/2014/main" id="{80E7AB5D-0A26-49E0-89E9-8AE98030BC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136565" y="3891988"/>
            <a:ext cx="1466632" cy="977877"/>
          </a:xfrm>
          <a:prstGeom prst="rect">
            <a:avLst/>
          </a:prstGeom>
        </p:spPr>
      </p:pic>
      <p:pic>
        <p:nvPicPr>
          <p:cNvPr id="25" name="Picture 24" descr="A close up of an animal&#10;&#10;Description automatically generated">
            <a:extLst>
              <a:ext uri="{FF2B5EF4-FFF2-40B4-BE49-F238E27FC236}">
                <a16:creationId xmlns:a16="http://schemas.microsoft.com/office/drawing/2014/main" id="{9D5BAFFD-45ED-467D-B644-A1359823CFF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073" y="4338591"/>
            <a:ext cx="1595108" cy="1062548"/>
          </a:xfrm>
          <a:prstGeom prst="rect">
            <a:avLst/>
          </a:prstGeom>
        </p:spPr>
      </p:pic>
      <p:pic>
        <p:nvPicPr>
          <p:cNvPr id="27" name="Picture 26" descr="A koala bear sitting on a branch&#10;&#10;Description automatically generated">
            <a:extLst>
              <a:ext uri="{FF2B5EF4-FFF2-40B4-BE49-F238E27FC236}">
                <a16:creationId xmlns:a16="http://schemas.microsoft.com/office/drawing/2014/main" id="{74FFF198-D96E-407B-8893-153ED597935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476976" y="4558860"/>
            <a:ext cx="1145901" cy="1465251"/>
          </a:xfrm>
          <a:prstGeom prst="rect">
            <a:avLst/>
          </a:prstGeom>
        </p:spPr>
      </p:pic>
      <p:pic>
        <p:nvPicPr>
          <p:cNvPr id="36" name="Picture 35" descr="Animal on the water&#10;&#10;Description automatically generated">
            <a:extLst>
              <a:ext uri="{FF2B5EF4-FFF2-40B4-BE49-F238E27FC236}">
                <a16:creationId xmlns:a16="http://schemas.microsoft.com/office/drawing/2014/main" id="{DB7E7283-3B9B-4398-9DAA-F986A92E719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665073" y="5334340"/>
            <a:ext cx="1595109" cy="1063406"/>
          </a:xfrm>
          <a:prstGeom prst="rect">
            <a:avLst/>
          </a:prstGeom>
        </p:spPr>
      </p:pic>
      <p:pic>
        <p:nvPicPr>
          <p:cNvPr id="48" name="Picture 47" descr="A cat with its mouth open&#10;&#10;Description automatically generated">
            <a:extLst>
              <a:ext uri="{FF2B5EF4-FFF2-40B4-BE49-F238E27FC236}">
                <a16:creationId xmlns:a16="http://schemas.microsoft.com/office/drawing/2014/main" id="{433A37E8-C326-4144-B922-810E2EB06A0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5262985" y="1824486"/>
            <a:ext cx="1466632" cy="975917"/>
          </a:xfrm>
          <a:prstGeom prst="rect">
            <a:avLst/>
          </a:prstGeom>
        </p:spPr>
      </p:pic>
      <p:pic>
        <p:nvPicPr>
          <p:cNvPr id="51" name="Picture 50" descr="A small brown animal&#10;&#10;Description automatically generated">
            <a:extLst>
              <a:ext uri="{FF2B5EF4-FFF2-40B4-BE49-F238E27FC236}">
                <a16:creationId xmlns:a16="http://schemas.microsoft.com/office/drawing/2014/main" id="{576ED193-AA69-4D9A-BA47-B3928460F47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/>
          <a:stretch/>
        </p:blipFill>
        <p:spPr>
          <a:xfrm>
            <a:off x="6834883" y="1796419"/>
            <a:ext cx="1394718" cy="1115746"/>
          </a:xfrm>
          <a:prstGeom prst="rect">
            <a:avLst/>
          </a:prstGeom>
        </p:spPr>
      </p:pic>
      <p:pic>
        <p:nvPicPr>
          <p:cNvPr id="53" name="Picture 52" descr="A sheep standing on top of a lush green field&#10;&#10;Description automatically generated">
            <a:extLst>
              <a:ext uri="{FF2B5EF4-FFF2-40B4-BE49-F238E27FC236}">
                <a16:creationId xmlns:a16="http://schemas.microsoft.com/office/drawing/2014/main" id="{A6BFA5F1-75CA-490E-BEB4-93EA1F88298D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6176749" y="2697896"/>
            <a:ext cx="1316267" cy="938436"/>
          </a:xfrm>
          <a:prstGeom prst="rect">
            <a:avLst/>
          </a:prstGeom>
        </p:spPr>
      </p:pic>
      <p:pic>
        <p:nvPicPr>
          <p:cNvPr id="56" name="Picture 55" descr="A picture containing animal, grass, mammal, black&#10;&#10;Description automatically generated">
            <a:extLst>
              <a:ext uri="{FF2B5EF4-FFF2-40B4-BE49-F238E27FC236}">
                <a16:creationId xmlns:a16="http://schemas.microsoft.com/office/drawing/2014/main" id="{F2610FEA-106B-4AD1-9216-32CC90E1EE3F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739" y="2029865"/>
            <a:ext cx="2286523" cy="1002178"/>
          </a:xfrm>
          <a:prstGeom prst="rect">
            <a:avLst/>
          </a:prstGeom>
        </p:spPr>
      </p:pic>
      <p:pic>
        <p:nvPicPr>
          <p:cNvPr id="58" name="Picture 57" descr="A close up of an animal&#10;&#10;Description automatically generated">
            <a:extLst>
              <a:ext uri="{FF2B5EF4-FFF2-40B4-BE49-F238E27FC236}">
                <a16:creationId xmlns:a16="http://schemas.microsoft.com/office/drawing/2014/main" id="{447B072B-FBF1-4F25-86C7-FBD6D8BBA4E4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662" y="2995175"/>
            <a:ext cx="1888635" cy="1062357"/>
          </a:xfrm>
          <a:prstGeom prst="rect">
            <a:avLst/>
          </a:prstGeom>
        </p:spPr>
      </p:pic>
      <p:pic>
        <p:nvPicPr>
          <p:cNvPr id="60" name="Picture 59" descr="A small brown animal in a field&#10;&#10;Description automatically generated">
            <a:extLst>
              <a:ext uri="{FF2B5EF4-FFF2-40B4-BE49-F238E27FC236}">
                <a16:creationId xmlns:a16="http://schemas.microsoft.com/office/drawing/2014/main" id="{26E62663-1CB9-4630-8424-29686985A5E6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3979" y="4121929"/>
            <a:ext cx="1835973" cy="1200444"/>
          </a:xfrm>
          <a:prstGeom prst="rect">
            <a:avLst/>
          </a:prstGeom>
        </p:spPr>
      </p:pic>
      <p:pic>
        <p:nvPicPr>
          <p:cNvPr id="62" name="Picture 61" descr="A lion walking in the sand&#10;&#10;Description automatically generated">
            <a:extLst>
              <a:ext uri="{FF2B5EF4-FFF2-40B4-BE49-F238E27FC236}">
                <a16:creationId xmlns:a16="http://schemas.microsoft.com/office/drawing/2014/main" id="{32D16A58-5F84-4BF1-8011-DC58F06AA131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798" y="4722151"/>
            <a:ext cx="1724851" cy="1138671"/>
          </a:xfrm>
          <a:prstGeom prst="rect">
            <a:avLst/>
          </a:prstGeom>
        </p:spPr>
      </p:pic>
      <p:pic>
        <p:nvPicPr>
          <p:cNvPr id="65" name="Picture 64" descr="A close up of an animal&#10;&#10;Description automatically generated">
            <a:extLst>
              <a:ext uri="{FF2B5EF4-FFF2-40B4-BE49-F238E27FC236}">
                <a16:creationId xmlns:a16="http://schemas.microsoft.com/office/drawing/2014/main" id="{ED775A38-AAC6-4BE0-BA78-A8D2CAAAE44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945" y="2725293"/>
            <a:ext cx="1145901" cy="1145901"/>
          </a:xfrm>
          <a:prstGeom prst="rect">
            <a:avLst/>
          </a:prstGeom>
        </p:spPr>
      </p:pic>
      <p:pic>
        <p:nvPicPr>
          <p:cNvPr id="67" name="Picture 66" descr="A rodent looking at the camera&#10;&#10;Description automatically generated">
            <a:extLst>
              <a:ext uri="{FF2B5EF4-FFF2-40B4-BE49-F238E27FC236}">
                <a16:creationId xmlns:a16="http://schemas.microsoft.com/office/drawing/2014/main" id="{20D3E65A-0C37-4215-9227-8A50D3C4826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9362885" y="2208957"/>
            <a:ext cx="1582986" cy="977877"/>
          </a:xfrm>
          <a:prstGeom prst="rect">
            <a:avLst/>
          </a:prstGeom>
        </p:spPr>
      </p:pic>
      <p:pic>
        <p:nvPicPr>
          <p:cNvPr id="70" name="Picture 69" descr="A monkey with its mouth open&#10;&#10;Description automatically generated">
            <a:extLst>
              <a:ext uri="{FF2B5EF4-FFF2-40B4-BE49-F238E27FC236}">
                <a16:creationId xmlns:a16="http://schemas.microsoft.com/office/drawing/2014/main" id="{51B320ED-1E17-4A48-9CEB-EB58C093A2D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6"/>
              </a:ext>
            </a:extLst>
          </a:blip>
          <a:stretch>
            <a:fillRect/>
          </a:stretch>
        </p:blipFill>
        <p:spPr>
          <a:xfrm>
            <a:off x="9493453" y="3180378"/>
            <a:ext cx="989136" cy="989136"/>
          </a:xfrm>
          <a:prstGeom prst="rect">
            <a:avLst/>
          </a:prstGeom>
        </p:spPr>
      </p:pic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74798BF8-54B7-44E6-B1CF-E54F5C2B583C}"/>
              </a:ext>
            </a:extLst>
          </p:cNvPr>
          <p:cNvSpPr/>
          <p:nvPr/>
        </p:nvSpPr>
        <p:spPr>
          <a:xfrm>
            <a:off x="0" y="5956144"/>
            <a:ext cx="12192000" cy="80041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Each top-3 mammal takes 44-92% share of global images</a:t>
            </a:r>
          </a:p>
        </p:txBody>
      </p:sp>
    </p:spTree>
    <p:extLst>
      <p:ext uri="{BB962C8B-B14F-4D97-AF65-F5344CB8AC3E}">
        <p14:creationId xmlns:p14="http://schemas.microsoft.com/office/powerpoint/2010/main" val="263090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3F2E6-687A-4863-9268-08083E2D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Distribution Across Continents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A303B-3684-4EC5-87D2-8757197D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FB44-4646-4E20-8E70-05E3E477BA9E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C1EA3BA-B1A6-4028-B8BD-3D3EF75DB2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792171"/>
              </p:ext>
            </p:extLst>
          </p:nvPr>
        </p:nvGraphicFramePr>
        <p:xfrm>
          <a:off x="295873" y="1489721"/>
          <a:ext cx="11600254" cy="4041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2CBC79D-2FC5-4638-91C5-96461000F881}"/>
              </a:ext>
            </a:extLst>
          </p:cNvPr>
          <p:cNvSpPr/>
          <p:nvPr/>
        </p:nvSpPr>
        <p:spPr>
          <a:xfrm>
            <a:off x="0" y="5199023"/>
            <a:ext cx="12192000" cy="80041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Vast majority of mammals are dominated by 2-3 continents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452F108-F0E0-42EC-A7A1-E5E5A2427A1E}"/>
              </a:ext>
            </a:extLst>
          </p:cNvPr>
          <p:cNvSpPr/>
          <p:nvPr/>
        </p:nvSpPr>
        <p:spPr>
          <a:xfrm>
            <a:off x="0" y="6057589"/>
            <a:ext cx="12192000" cy="80041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labels are even more skewed among subcontinents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513FE9-8E54-40EE-94ED-F055407558DE}"/>
              </a:ext>
            </a:extLst>
          </p:cNvPr>
          <p:cNvSpPr/>
          <p:nvPr/>
        </p:nvSpPr>
        <p:spPr>
          <a:xfrm>
            <a:off x="2281561" y="1327034"/>
            <a:ext cx="355107" cy="3068754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5DF077-D568-4CCF-9868-C075E5B05E2D}"/>
              </a:ext>
            </a:extLst>
          </p:cNvPr>
          <p:cNvSpPr/>
          <p:nvPr/>
        </p:nvSpPr>
        <p:spPr>
          <a:xfrm>
            <a:off x="9910439" y="1293986"/>
            <a:ext cx="259773" cy="3342739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4898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P spid="8" grpId="0" animBg="1"/>
      <p:bldP spid="9" grpId="0" animBg="1"/>
      <p:bldP spid="10" grpId="0" animBg="1"/>
      <p:bldP spid="10" grpId="1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443C98-4CBD-467F-8A24-4E1E26D8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764097"/>
            <a:ext cx="10515600" cy="2852737"/>
          </a:xfrm>
        </p:spPr>
        <p:txBody>
          <a:bodyPr/>
          <a:lstStyle/>
          <a:p>
            <a:r>
              <a:rPr lang="en-US" dirty="0"/>
              <a:t>Experimental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13878-7C62-46E2-A8FE-0947326833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EA9FB44-4646-4E20-8E70-05E3E477BA9E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Graphic 5" descr="Gears">
            <a:extLst>
              <a:ext uri="{FF2B5EF4-FFF2-40B4-BE49-F238E27FC236}">
                <a16:creationId xmlns:a16="http://schemas.microsoft.com/office/drawing/2014/main" id="{143A3F9F-E9DA-4655-A71B-5E9D90E97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134" y="1550752"/>
            <a:ext cx="3159039" cy="315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90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396167-B815-4E85-AA19-EA703EFD4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Scope of Experimental Study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99CD3D-8286-4E23-9309-09855FC04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97" y="2734453"/>
            <a:ext cx="1773855" cy="1773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A91251-B4ED-4D8D-9B1B-82E5068C7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32" y="3506787"/>
            <a:ext cx="2184301" cy="1366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B9D034-88E0-49C1-B578-C32FCE84A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1" y="2496595"/>
            <a:ext cx="2371684" cy="14837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F11078-9F76-4AD9-9E42-4C158DDE6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71" y="2936486"/>
            <a:ext cx="2110109" cy="12535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751D5A-D48D-4193-97DA-98BA12116C26}"/>
              </a:ext>
            </a:extLst>
          </p:cNvPr>
          <p:cNvSpPr txBox="1"/>
          <p:nvPr/>
        </p:nvSpPr>
        <p:spPr>
          <a:xfrm>
            <a:off x="978794" y="1626298"/>
            <a:ext cx="2689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ML Application</a:t>
            </a:r>
            <a:endParaRPr lang="en-US" sz="4267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6D81AF-EBD1-4A01-92B4-17E397E69E2B}"/>
              </a:ext>
            </a:extLst>
          </p:cNvPr>
          <p:cNvSpPr txBox="1"/>
          <p:nvPr/>
        </p:nvSpPr>
        <p:spPr>
          <a:xfrm>
            <a:off x="4384930" y="1565825"/>
            <a:ext cx="3998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Decentralized Learning Algorithms</a:t>
            </a:r>
            <a:endParaRPr lang="en-US" sz="4267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4DDA00-7F32-4085-93F9-25A44C1061A3}"/>
              </a:ext>
            </a:extLst>
          </p:cNvPr>
          <p:cNvSpPr txBox="1"/>
          <p:nvPr/>
        </p:nvSpPr>
        <p:spPr>
          <a:xfrm>
            <a:off x="4357819" y="2984590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C00000"/>
                </a:solidFill>
              </a:rPr>
              <a:t>×</a:t>
            </a:r>
            <a:endParaRPr lang="en-US" sz="5867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E51B6E-A140-4F64-BAA0-005F8A1BFD7C}"/>
              </a:ext>
            </a:extLst>
          </p:cNvPr>
          <p:cNvSpPr txBox="1"/>
          <p:nvPr/>
        </p:nvSpPr>
        <p:spPr>
          <a:xfrm>
            <a:off x="7556236" y="2984590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C00000"/>
                </a:solidFill>
              </a:rPr>
              <a:t>×</a:t>
            </a:r>
            <a:endParaRPr lang="en-US" sz="5867" b="1" dirty="0">
              <a:solidFill>
                <a:srgbClr val="C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633883-AD80-4A5C-92CE-EC1C8F6710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247" y="2734452"/>
            <a:ext cx="1912685" cy="19126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85FDA1-C463-47EE-AAA8-1F6BE25E5464}"/>
              </a:ext>
            </a:extLst>
          </p:cNvPr>
          <p:cNvSpPr txBox="1"/>
          <p:nvPr/>
        </p:nvSpPr>
        <p:spPr>
          <a:xfrm>
            <a:off x="8576809" y="1590971"/>
            <a:ext cx="3371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Skewness of Data Label Partitions</a:t>
            </a:r>
            <a:endParaRPr lang="en-US" sz="4267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FFD1EE-3CDC-47A0-87CB-FAA3F76DA494}"/>
              </a:ext>
            </a:extLst>
          </p:cNvPr>
          <p:cNvSpPr txBox="1"/>
          <p:nvPr/>
        </p:nvSpPr>
        <p:spPr>
          <a:xfrm>
            <a:off x="312914" y="4961892"/>
            <a:ext cx="3681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Image Classification (with various DNNs and datasets)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Face recognition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AE5A04-8A4E-41DD-A6FE-744995E54538}"/>
              </a:ext>
            </a:extLst>
          </p:cNvPr>
          <p:cNvSpPr txBox="1"/>
          <p:nvPr/>
        </p:nvSpPr>
        <p:spPr>
          <a:xfrm>
            <a:off x="4157580" y="4928053"/>
            <a:ext cx="4725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Gaia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[NSDI’17]</a:t>
            </a:r>
          </a:p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FederatedAveraging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[AISTATS’17]</a:t>
            </a:r>
          </a:p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DeepGradientCompression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[ICLR’18]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41F0F0-638C-4FB7-97C5-12AF573F4833}"/>
              </a:ext>
            </a:extLst>
          </p:cNvPr>
          <p:cNvSpPr txBox="1"/>
          <p:nvPr/>
        </p:nvSpPr>
        <p:spPr>
          <a:xfrm>
            <a:off x="8576809" y="4928053"/>
            <a:ext cx="3667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2-5 Partitions --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more partitions are worse</a:t>
            </a:r>
          </a:p>
        </p:txBody>
      </p:sp>
    </p:spTree>
    <p:extLst>
      <p:ext uri="{BB962C8B-B14F-4D97-AF65-F5344CB8AC3E}">
        <p14:creationId xmlns:p14="http://schemas.microsoft.com/office/powerpoint/2010/main" val="29398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73682-FC7F-44A0-8240-46F9CE709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dirty="0" err="1"/>
              <a:t>GoogLeNet</a:t>
            </a:r>
            <a:r>
              <a:rPr lang="en-US" dirty="0"/>
              <a:t> over CIFAR-10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B3F57-17C5-4636-9A1F-5A227D9E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FB44-4646-4E20-8E70-05E3E477BA9E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0A0B72F-6D26-4B7F-BA52-85B2E26CE2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402559"/>
              </p:ext>
            </p:extLst>
          </p:nvPr>
        </p:nvGraphicFramePr>
        <p:xfrm>
          <a:off x="429259" y="1542415"/>
          <a:ext cx="11561849" cy="3773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7B47AAC4-BFF9-475E-AB35-DE2E1D5088C1}"/>
              </a:ext>
            </a:extLst>
          </p:cNvPr>
          <p:cNvSpPr/>
          <p:nvPr/>
        </p:nvSpPr>
        <p:spPr>
          <a:xfrm>
            <a:off x="7501416" y="2212487"/>
            <a:ext cx="1208505" cy="270510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81C62C-D107-4EF6-BD62-1F4235E76A28}"/>
              </a:ext>
            </a:extLst>
          </p:cNvPr>
          <p:cNvSpPr/>
          <p:nvPr/>
        </p:nvSpPr>
        <p:spPr>
          <a:xfrm>
            <a:off x="8389055" y="1951523"/>
            <a:ext cx="3508535" cy="3030958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E2ED26-6A06-452F-A592-EBDB9CC1369F}"/>
              </a:ext>
            </a:extLst>
          </p:cNvPr>
          <p:cNvSpPr/>
          <p:nvPr/>
        </p:nvSpPr>
        <p:spPr>
          <a:xfrm>
            <a:off x="0" y="5199023"/>
            <a:ext cx="12192000" cy="80041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 decentralized learning algorithms lose significant accuracy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16332A-A012-4F4B-86D2-3D5D7864E79E}"/>
              </a:ext>
            </a:extLst>
          </p:cNvPr>
          <p:cNvSpPr/>
          <p:nvPr/>
        </p:nvSpPr>
        <p:spPr>
          <a:xfrm>
            <a:off x="0" y="6057589"/>
            <a:ext cx="12192000" cy="80041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Tight synchronization (BSP) is accurate but too slow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E27D2A-272E-459F-866B-28E8ECF73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108" y="346839"/>
            <a:ext cx="1930073" cy="1533648"/>
          </a:xfrm>
          <a:prstGeom prst="rect">
            <a:avLst/>
          </a:prstGeom>
        </p:spPr>
      </p:pic>
      <p:pic>
        <p:nvPicPr>
          <p:cNvPr id="14" name="Picture 13" descr="A picture containing toy, computer&#10;&#10;Description automatically generated">
            <a:extLst>
              <a:ext uri="{FF2B5EF4-FFF2-40B4-BE49-F238E27FC236}">
                <a16:creationId xmlns:a16="http://schemas.microsoft.com/office/drawing/2014/main" id="{5F69D5E3-74FE-4789-8A36-64FEFE360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543" y="341872"/>
            <a:ext cx="1930073" cy="1533648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3D2A2BE8-25D9-4871-8A66-F02E853260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289" y="142416"/>
            <a:ext cx="1695420" cy="1063032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2C2F3AA6-E719-42EB-BDFB-1DD300110E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9921" y="188556"/>
            <a:ext cx="1695420" cy="1063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7F2228-D243-4B90-8A28-470D7CE3D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108" y="879171"/>
            <a:ext cx="939571" cy="8822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220EAC-A4CC-4507-A4E2-87C85D5AB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680" y="941679"/>
            <a:ext cx="939571" cy="88228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FE56674-E027-43AE-98BB-09E91EE7A9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12" y="0"/>
            <a:ext cx="4380837" cy="189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7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 uiExpand="1">
        <p:bldSub>
          <a:bldChart bld="category"/>
        </p:bldSub>
      </p:bldGraphic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D72556-04CC-4D0D-A7B8-89C89878D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Results across the Board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E1BAC98-6632-4A89-BADE-3D13082CA7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29667"/>
              </p:ext>
            </p:extLst>
          </p:nvPr>
        </p:nvGraphicFramePr>
        <p:xfrm>
          <a:off x="168974" y="1308466"/>
          <a:ext cx="11658600" cy="23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CA775243-FDF0-4216-9E65-0C511ADEB933}"/>
              </a:ext>
            </a:extLst>
          </p:cNvPr>
          <p:cNvSpPr/>
          <p:nvPr/>
        </p:nvSpPr>
        <p:spPr>
          <a:xfrm>
            <a:off x="3275045" y="1536768"/>
            <a:ext cx="1758522" cy="1892232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233C74-F07B-4460-9A6E-008D47553295}"/>
              </a:ext>
            </a:extLst>
          </p:cNvPr>
          <p:cNvSpPr/>
          <p:nvPr/>
        </p:nvSpPr>
        <p:spPr>
          <a:xfrm>
            <a:off x="6591151" y="1536768"/>
            <a:ext cx="1758522" cy="1892232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094424-965A-43B2-83CC-804108D052D5}"/>
              </a:ext>
            </a:extLst>
          </p:cNvPr>
          <p:cNvSpPr/>
          <p:nvPr/>
        </p:nvSpPr>
        <p:spPr>
          <a:xfrm>
            <a:off x="9963619" y="1536768"/>
            <a:ext cx="1758522" cy="1892232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A931ED6-0BD6-46B4-9FE8-EDC2B4E85C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34082"/>
              </p:ext>
            </p:extLst>
          </p:nvPr>
        </p:nvGraphicFramePr>
        <p:xfrm>
          <a:off x="66099" y="3429000"/>
          <a:ext cx="4614843" cy="2803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4A93CE7E-8B00-43E7-9BE8-B5FDF769F9D2}"/>
              </a:ext>
            </a:extLst>
          </p:cNvPr>
          <p:cNvSpPr/>
          <p:nvPr/>
        </p:nvSpPr>
        <p:spPr>
          <a:xfrm>
            <a:off x="4468727" y="3547703"/>
            <a:ext cx="3731979" cy="33636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/>
              <a:t>Image Classification (CIFAR-10)</a:t>
            </a:r>
            <a:endParaRPr lang="en-US" sz="2000" dirty="0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52F1D48E-3D0D-4185-9057-12C36AE29AC2}"/>
              </a:ext>
            </a:extLst>
          </p:cNvPr>
          <p:cNvSpPr/>
          <p:nvPr/>
        </p:nvSpPr>
        <p:spPr>
          <a:xfrm>
            <a:off x="920483" y="6278785"/>
            <a:ext cx="3114556" cy="59086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/>
              <a:t>Image Classification </a:t>
            </a:r>
          </a:p>
          <a:p>
            <a:pPr algn="ctr"/>
            <a:r>
              <a:rPr lang="en-US" sz="2000" b="1" i="1" dirty="0"/>
              <a:t>(ImageNet)</a:t>
            </a:r>
            <a:endParaRPr lang="en-US" sz="2000" dirty="0"/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528C76FC-80C0-4031-9475-7DFA3F1F94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153040"/>
              </p:ext>
            </p:extLst>
          </p:nvPr>
        </p:nvGraphicFramePr>
        <p:xfrm>
          <a:off x="4617694" y="4030598"/>
          <a:ext cx="2799567" cy="2293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ounded Rectangle 17">
            <a:extLst>
              <a:ext uri="{FF2B5EF4-FFF2-40B4-BE49-F238E27FC236}">
                <a16:creationId xmlns:a16="http://schemas.microsoft.com/office/drawing/2014/main" id="{BD856678-AE6A-4DA3-93F8-DAB1515CE031}"/>
              </a:ext>
            </a:extLst>
          </p:cNvPr>
          <p:cNvSpPr/>
          <p:nvPr/>
        </p:nvSpPr>
        <p:spPr>
          <a:xfrm>
            <a:off x="4795961" y="6232822"/>
            <a:ext cx="2893366" cy="59086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/>
              <a:t>Image Classification </a:t>
            </a:r>
          </a:p>
          <a:p>
            <a:pPr algn="ctr"/>
            <a:r>
              <a:rPr lang="en-US" sz="2000" b="1" i="1" dirty="0"/>
              <a:t>(Mammal-Flickr)</a:t>
            </a:r>
            <a:endParaRPr lang="en-US" sz="2000" dirty="0"/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F609CCF6-A6BA-456C-B302-441D4D1ED1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590710"/>
              </p:ext>
            </p:extLst>
          </p:nvPr>
        </p:nvGraphicFramePr>
        <p:xfrm>
          <a:off x="8349673" y="4030597"/>
          <a:ext cx="3131820" cy="2293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Rounded Rectangle 17">
            <a:extLst>
              <a:ext uri="{FF2B5EF4-FFF2-40B4-BE49-F238E27FC236}">
                <a16:creationId xmlns:a16="http://schemas.microsoft.com/office/drawing/2014/main" id="{C0CCF8B5-6DD5-4C64-9E07-72B4DEF7C0C8}"/>
              </a:ext>
            </a:extLst>
          </p:cNvPr>
          <p:cNvSpPr/>
          <p:nvPr/>
        </p:nvSpPr>
        <p:spPr>
          <a:xfrm>
            <a:off x="8554365" y="6232821"/>
            <a:ext cx="3167776" cy="59086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/>
              <a:t>Face Recognition</a:t>
            </a:r>
          </a:p>
          <a:p>
            <a:pPr algn="ctr"/>
            <a:r>
              <a:rPr lang="en-US" sz="2000" b="1" i="1" dirty="0"/>
              <a:t>(CASIA and test with LFW)</a:t>
            </a:r>
            <a:endParaRPr lang="en-US" sz="20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CA4D620-BA8A-4B03-A306-3B90080863FC}"/>
              </a:ext>
            </a:extLst>
          </p:cNvPr>
          <p:cNvSpPr/>
          <p:nvPr/>
        </p:nvSpPr>
        <p:spPr>
          <a:xfrm>
            <a:off x="2266381" y="3634421"/>
            <a:ext cx="783771" cy="2231995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41835BE-84A5-4A40-81B8-7F91F52E7838}"/>
              </a:ext>
            </a:extLst>
          </p:cNvPr>
          <p:cNvSpPr/>
          <p:nvPr/>
        </p:nvSpPr>
        <p:spPr>
          <a:xfrm>
            <a:off x="3719481" y="3667055"/>
            <a:ext cx="783771" cy="2231995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F9889DC-8B42-4149-AE11-65DA547BA0B8}"/>
              </a:ext>
            </a:extLst>
          </p:cNvPr>
          <p:cNvSpPr/>
          <p:nvPr/>
        </p:nvSpPr>
        <p:spPr>
          <a:xfrm>
            <a:off x="6483683" y="4092387"/>
            <a:ext cx="933578" cy="2231995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2F1FBE-69D1-4262-94DF-9B90CC66B71A}"/>
              </a:ext>
            </a:extLst>
          </p:cNvPr>
          <p:cNvSpPr/>
          <p:nvPr/>
        </p:nvSpPr>
        <p:spPr>
          <a:xfrm>
            <a:off x="10376090" y="3950359"/>
            <a:ext cx="977709" cy="2339908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1AE2AA9-2747-439A-9233-F7C4AE9E7759}"/>
              </a:ext>
            </a:extLst>
          </p:cNvPr>
          <p:cNvSpPr/>
          <p:nvPr/>
        </p:nvSpPr>
        <p:spPr>
          <a:xfrm>
            <a:off x="0" y="20931"/>
            <a:ext cx="12192000" cy="6747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Skewed data is a pervasive and fundamental problem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5445B1B-0B50-4267-899C-127773D0E5A8}"/>
              </a:ext>
            </a:extLst>
          </p:cNvPr>
          <p:cNvSpPr/>
          <p:nvPr/>
        </p:nvSpPr>
        <p:spPr>
          <a:xfrm>
            <a:off x="0" y="695657"/>
            <a:ext cx="12192000" cy="6747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Even BSP loses accuracy for DNNs with </a:t>
            </a:r>
            <a:r>
              <a:rPr lang="en-US" sz="30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Batch Normalization layers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C38AF0A-B276-4173-90F1-2DDA3A5BFED9}"/>
              </a:ext>
            </a:extLst>
          </p:cNvPr>
          <p:cNvSpPr/>
          <p:nvPr/>
        </p:nvSpPr>
        <p:spPr>
          <a:xfrm>
            <a:off x="10067731" y="1562665"/>
            <a:ext cx="541175" cy="1325563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EE46D19-DBCC-4160-A25B-13ACD83F67A2}"/>
              </a:ext>
            </a:extLst>
          </p:cNvPr>
          <p:cNvSpPr/>
          <p:nvPr/>
        </p:nvSpPr>
        <p:spPr>
          <a:xfrm>
            <a:off x="3838381" y="3846306"/>
            <a:ext cx="333750" cy="147227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F6EF78D-1A66-485E-9C77-3084604C937A}"/>
              </a:ext>
            </a:extLst>
          </p:cNvPr>
          <p:cNvSpPr/>
          <p:nvPr/>
        </p:nvSpPr>
        <p:spPr>
          <a:xfrm>
            <a:off x="8451532" y="1557443"/>
            <a:ext cx="541175" cy="1325563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08C02D9-21A7-4E9E-92EE-4F4103510361}"/>
              </a:ext>
            </a:extLst>
          </p:cNvPr>
          <p:cNvSpPr/>
          <p:nvPr/>
        </p:nvSpPr>
        <p:spPr>
          <a:xfrm>
            <a:off x="3038425" y="3846305"/>
            <a:ext cx="333750" cy="1526428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964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2" grpId="0" uiExpand="1">
        <p:bldSub>
          <a:bldChart bld="category"/>
        </p:bldSub>
      </p:bldGraphic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Graphic spid="3" grpId="0" uiExpand="1">
        <p:bldSub>
          <a:bldChart bld="category"/>
        </p:bldSub>
      </p:bldGraphic>
      <p:bldP spid="12" grpId="0" animBg="1"/>
      <p:bldP spid="13" grpId="0" animBg="1"/>
      <p:bldGraphic spid="20" grpId="0" uiExpand="1">
        <p:bldSub>
          <a:bldChart bld="category"/>
        </p:bldSub>
      </p:bldGraphic>
      <p:bldP spid="21" grpId="0" animBg="1"/>
      <p:bldGraphic spid="24" grpId="0" uiExpand="1">
        <p:bldSub>
          <a:bldChart bld="category"/>
        </p:bldSub>
      </p:bldGraphic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18" grpId="0" animBg="1"/>
      <p:bldP spid="18" grpId="1" animBg="1"/>
      <p:bldP spid="19" grpId="0" animBg="1"/>
      <p:bldP spid="22" grpId="0" animBg="1"/>
      <p:bldP spid="23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5968-8999-4E7F-AA42-31C934F09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of Skew is a Key Factor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A0660-1C01-45CC-85B2-528758935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FB44-4646-4E20-8E70-05E3E477BA9E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362EA61-65AD-48CB-B964-94041733CD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89824"/>
              </p:ext>
            </p:extLst>
          </p:nvPr>
        </p:nvGraphicFramePr>
        <p:xfrm>
          <a:off x="460310" y="1523792"/>
          <a:ext cx="11271380" cy="3412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E4DBFCC5-A8C2-44FC-A1AD-A650D54CF3A5}"/>
              </a:ext>
            </a:extLst>
          </p:cNvPr>
          <p:cNvSpPr/>
          <p:nvPr/>
        </p:nvSpPr>
        <p:spPr>
          <a:xfrm>
            <a:off x="2939144" y="4928081"/>
            <a:ext cx="6036906" cy="59867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CIFAR-10 with GN-</a:t>
            </a:r>
            <a:r>
              <a:rPr lang="en-US" sz="2400" b="1" i="1" dirty="0" err="1"/>
              <a:t>LeNet</a:t>
            </a:r>
            <a:endParaRPr lang="en-US" sz="2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FE9E57B-77F9-46C4-B119-908BA304CE4C}"/>
              </a:ext>
            </a:extLst>
          </p:cNvPr>
          <p:cNvSpPr/>
          <p:nvPr/>
        </p:nvSpPr>
        <p:spPr>
          <a:xfrm>
            <a:off x="0" y="5738501"/>
            <a:ext cx="12192000" cy="80041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Degree of skew can determine the difficulty of the problem</a:t>
            </a:r>
          </a:p>
        </p:txBody>
      </p:sp>
    </p:spTree>
    <p:extLst>
      <p:ext uri="{BB962C8B-B14F-4D97-AF65-F5344CB8AC3E}">
        <p14:creationId xmlns:p14="http://schemas.microsoft.com/office/powerpoint/2010/main" val="118791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443C98-4CBD-467F-8A24-4E1E26D8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05896"/>
            <a:ext cx="10515600" cy="2024548"/>
          </a:xfrm>
        </p:spPr>
        <p:txBody>
          <a:bodyPr/>
          <a:lstStyle/>
          <a:p>
            <a:r>
              <a:rPr lang="en-US" dirty="0"/>
              <a:t>Batch Normalization ―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Problem and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13878-7C62-46E2-A8FE-0947326833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EA9FB44-4646-4E20-8E70-05E3E477BA9E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Graphic 6" descr="Lightbulb and gear">
            <a:extLst>
              <a:ext uri="{FF2B5EF4-FFF2-40B4-BE49-F238E27FC236}">
                <a16:creationId xmlns:a16="http://schemas.microsoft.com/office/drawing/2014/main" id="{75F3BD67-BF05-4893-B78F-9BAF9D234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967" y="1526038"/>
            <a:ext cx="2846654" cy="284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8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Right 12">
            <a:extLst>
              <a:ext uri="{FF2B5EF4-FFF2-40B4-BE49-F238E27FC236}">
                <a16:creationId xmlns:a16="http://schemas.microsoft.com/office/drawing/2014/main" id="{25E37BF2-A1AB-478F-9471-27E5DBAD1E8E}"/>
              </a:ext>
            </a:extLst>
          </p:cNvPr>
          <p:cNvSpPr/>
          <p:nvPr/>
        </p:nvSpPr>
        <p:spPr>
          <a:xfrm>
            <a:off x="727788" y="2258008"/>
            <a:ext cx="10273004" cy="38255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F11F4F-9296-4C20-8928-7FF2455D8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Batch Normalization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5FB92A-F2D5-450C-8D68-0578CB958C9B}"/>
              </a:ext>
            </a:extLst>
          </p:cNvPr>
          <p:cNvSpPr/>
          <p:nvPr/>
        </p:nvSpPr>
        <p:spPr>
          <a:xfrm>
            <a:off x="3166797" y="1772814"/>
            <a:ext cx="1446244" cy="14555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4C1FED-303E-48F2-B043-7B50437A6E65}"/>
              </a:ext>
            </a:extLst>
          </p:cNvPr>
          <p:cNvSpPr/>
          <p:nvPr/>
        </p:nvSpPr>
        <p:spPr>
          <a:xfrm>
            <a:off x="4994040" y="1772814"/>
            <a:ext cx="1446243" cy="14555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3AC6BFF-4449-41D9-801D-E56DFD7F017E}"/>
              </a:ext>
            </a:extLst>
          </p:cNvPr>
          <p:cNvSpPr/>
          <p:nvPr/>
        </p:nvSpPr>
        <p:spPr>
          <a:xfrm>
            <a:off x="6821281" y="1772812"/>
            <a:ext cx="1444752" cy="14555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3855926-09FC-4C81-A71C-3AFF41619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604" y="1965983"/>
            <a:ext cx="760105" cy="106923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EA40A2A-4C11-46C5-A551-B3F628599EF7}"/>
              </a:ext>
            </a:extLst>
          </p:cNvPr>
          <p:cNvSpPr/>
          <p:nvPr/>
        </p:nvSpPr>
        <p:spPr>
          <a:xfrm>
            <a:off x="1258993" y="1772807"/>
            <a:ext cx="1446244" cy="14555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Prev</a:t>
            </a:r>
            <a:r>
              <a:rPr lang="en-US" sz="3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Layer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9665CB1-33B4-4253-8335-CFF2B5DE7D3A}"/>
              </a:ext>
            </a:extLst>
          </p:cNvPr>
          <p:cNvSpPr/>
          <p:nvPr/>
        </p:nvSpPr>
        <p:spPr>
          <a:xfrm>
            <a:off x="8861136" y="1772807"/>
            <a:ext cx="1446244" cy="14555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Next Layer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D50D55-8373-4BDB-8BF9-21084EAA400A}"/>
              </a:ext>
            </a:extLst>
          </p:cNvPr>
          <p:cNvSpPr txBox="1"/>
          <p:nvPr/>
        </p:nvSpPr>
        <p:spPr>
          <a:xfrm>
            <a:off x="4049108" y="1311142"/>
            <a:ext cx="333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Ioffe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Szegedy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2015]</a:t>
            </a:r>
          </a:p>
        </p:txBody>
      </p:sp>
      <p:pic>
        <p:nvPicPr>
          <p:cNvPr id="20" name="Graphic 19" descr="Normal Distribution">
            <a:extLst>
              <a:ext uri="{FF2B5EF4-FFF2-40B4-BE49-F238E27FC236}">
                <a16:creationId xmlns:a16="http://schemas.microsoft.com/office/drawing/2014/main" id="{87619F0A-E807-432E-9A36-86B237A04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62503" y="3327237"/>
            <a:ext cx="2066993" cy="18203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C4F860F-E542-499C-96F8-2ED514AFB33E}"/>
              </a:ext>
            </a:extLst>
          </p:cNvPr>
          <p:cNvSpPr txBox="1"/>
          <p:nvPr/>
        </p:nvSpPr>
        <p:spPr>
          <a:xfrm>
            <a:off x="457285" y="3729122"/>
            <a:ext cx="4536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Standard normal distribution</a:t>
            </a:r>
          </a:p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μ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= 0, 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σ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= 1) in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each minibatch </a:t>
            </a:r>
          </a:p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training time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7F9D9FE-40CD-4B46-898B-ABCEA0BCD03A}"/>
              </a:ext>
            </a:extLst>
          </p:cNvPr>
          <p:cNvSpPr/>
          <p:nvPr/>
        </p:nvSpPr>
        <p:spPr>
          <a:xfrm>
            <a:off x="0" y="5147603"/>
            <a:ext cx="12192000" cy="17103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Batch normalization enables </a:t>
            </a: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larger learning rates </a:t>
            </a:r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             </a:t>
            </a: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avoid sharp local minimum </a:t>
            </a:r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(generalize better)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051E6C-6995-4B31-AAA2-05123D28C2A9}"/>
              </a:ext>
            </a:extLst>
          </p:cNvPr>
          <p:cNvSpPr txBox="1"/>
          <p:nvPr/>
        </p:nvSpPr>
        <p:spPr>
          <a:xfrm>
            <a:off x="7543656" y="3679681"/>
            <a:ext cx="3658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Normalize with </a:t>
            </a:r>
          </a:p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estimated global 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μ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σ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</a:t>
            </a:r>
            <a:r>
              <a:rPr lang="en-US" sz="24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 time</a:t>
            </a:r>
          </a:p>
        </p:txBody>
      </p:sp>
    </p:spTree>
    <p:extLst>
      <p:ext uri="{BB962C8B-B14F-4D97-AF65-F5344CB8AC3E}">
        <p14:creationId xmlns:p14="http://schemas.microsoft.com/office/powerpoint/2010/main" val="292664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 animBg="1"/>
      <p:bldP spid="10" grpId="0" animBg="1"/>
      <p:bldP spid="15" grpId="0" animBg="1"/>
      <p:bldP spid="17" grpId="0" animBg="1"/>
      <p:bldP spid="18" grpId="0"/>
      <p:bldP spid="22" grpId="0"/>
      <p:bldP spid="25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5A43E468-5A2F-4D22-B79D-B06D75CD197D}"/>
              </a:ext>
            </a:extLst>
          </p:cNvPr>
          <p:cNvGrpSpPr/>
          <p:nvPr/>
        </p:nvGrpSpPr>
        <p:grpSpPr>
          <a:xfrm>
            <a:off x="583752" y="2804820"/>
            <a:ext cx="5162615" cy="2590142"/>
            <a:chOff x="583752" y="2804820"/>
            <a:chExt cx="5162615" cy="259014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5037CE4-13F9-4921-88B1-CA54812BE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752" y="2804820"/>
              <a:ext cx="5162615" cy="254841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4A38031-CC3A-4344-960F-A59033F9D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3290" y="3552652"/>
              <a:ext cx="646363" cy="51360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47973AC-0A97-42BF-BD68-3F556CE09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8116" y="4023211"/>
              <a:ext cx="646363" cy="51360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738453D-BBCC-4DE0-A05B-ECAF99806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8402" y="3525593"/>
              <a:ext cx="646363" cy="51360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B7C9D24-F4F5-42E5-A54C-6DDF5CD8A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2137" y="4557861"/>
              <a:ext cx="646363" cy="51360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68E45FD-1CB7-4DEC-BF00-9339C3FA3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8583" y="3565662"/>
              <a:ext cx="712111" cy="66869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0CC41C7-CCBE-4429-9614-13CD8BA92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4329" y="4115307"/>
              <a:ext cx="712111" cy="66869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EDE41E2-D69E-4B45-91B6-881EF6203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8735" y="3230865"/>
              <a:ext cx="712111" cy="66869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40AD852-4DB3-4E39-B07D-AC9F447C0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0651" y="4726272"/>
              <a:ext cx="712111" cy="66869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EEA242-FA17-4C82-A4EC-E3FDB0DB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9404" cy="1325563"/>
          </a:xfrm>
        </p:spPr>
        <p:txBody>
          <a:bodyPr/>
          <a:lstStyle/>
          <a:p>
            <a:r>
              <a:rPr lang="en-US" dirty="0"/>
              <a:t>ML Training with Decentralized Data</a:t>
            </a:r>
          </a:p>
        </p:txBody>
      </p:sp>
      <p:pic>
        <p:nvPicPr>
          <p:cNvPr id="7" name="Content Placeholder 6" descr="A screen shot of a computer&#10;&#10;Description automatically generated">
            <a:extLst>
              <a:ext uri="{FF2B5EF4-FFF2-40B4-BE49-F238E27FC236}">
                <a16:creationId xmlns:a16="http://schemas.microsoft.com/office/drawing/2014/main" id="{C9DF4EA8-7238-47A0-9A8C-AB12450F8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284" y="3668223"/>
            <a:ext cx="1248262" cy="1248262"/>
          </a:xfrm>
        </p:spPr>
      </p:pic>
      <p:pic>
        <p:nvPicPr>
          <p:cNvPr id="8" name="Content Placeholder 6" descr="A screen shot of a computer&#10;&#10;Description automatically generated">
            <a:extLst>
              <a:ext uri="{FF2B5EF4-FFF2-40B4-BE49-F238E27FC236}">
                <a16:creationId xmlns:a16="http://schemas.microsoft.com/office/drawing/2014/main" id="{DF0B6ED4-55D0-427A-A9CC-DED909DE4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877" y="4292354"/>
            <a:ext cx="1248262" cy="1248262"/>
          </a:xfrm>
          <a:prstGeom prst="rect">
            <a:avLst/>
          </a:prstGeom>
        </p:spPr>
      </p:pic>
      <p:pic>
        <p:nvPicPr>
          <p:cNvPr id="9" name="Content Placeholder 6" descr="A screen shot of a computer&#10;&#10;Description automatically generated">
            <a:extLst>
              <a:ext uri="{FF2B5EF4-FFF2-40B4-BE49-F238E27FC236}">
                <a16:creationId xmlns:a16="http://schemas.microsoft.com/office/drawing/2014/main" id="{34C1873F-0904-4F28-B701-D95F7C759C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622" y="4292354"/>
            <a:ext cx="1248262" cy="1248262"/>
          </a:xfrm>
          <a:prstGeom prst="rect">
            <a:avLst/>
          </a:prstGeom>
        </p:spPr>
      </p:pic>
      <p:pic>
        <p:nvPicPr>
          <p:cNvPr id="10" name="Content Placeholder 6" descr="A screen shot of a computer&#10;&#10;Description automatically generated">
            <a:extLst>
              <a:ext uri="{FF2B5EF4-FFF2-40B4-BE49-F238E27FC236}">
                <a16:creationId xmlns:a16="http://schemas.microsoft.com/office/drawing/2014/main" id="{E04EC2DC-A0D6-41BC-AA36-CEA76808B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92" y="3668223"/>
            <a:ext cx="1248262" cy="1248262"/>
          </a:xfrm>
          <a:prstGeom prst="rect">
            <a:avLst/>
          </a:prstGeom>
        </p:spPr>
      </p:pic>
      <p:pic>
        <p:nvPicPr>
          <p:cNvPr id="12" name="Picture 11" descr="A picture containing light&#10;&#10;Description automatically generated">
            <a:extLst>
              <a:ext uri="{FF2B5EF4-FFF2-40B4-BE49-F238E27FC236}">
                <a16:creationId xmlns:a16="http://schemas.microsoft.com/office/drawing/2014/main" id="{0C233A95-59D0-4FB3-AFCC-0A0734BF3B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801" y="1946574"/>
            <a:ext cx="2076637" cy="2076637"/>
          </a:xfrm>
          <a:prstGeom prst="rect">
            <a:avLst/>
          </a:prstGeom>
        </p:spPr>
      </p:pic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61A4A98B-DDB4-4E9C-A082-2F4042D91F3C}"/>
              </a:ext>
            </a:extLst>
          </p:cNvPr>
          <p:cNvSpPr/>
          <p:nvPr/>
        </p:nvSpPr>
        <p:spPr>
          <a:xfrm rot="19282134">
            <a:off x="7505514" y="3425399"/>
            <a:ext cx="881777" cy="25450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C057E161-4A09-4347-B07D-133E59D142B6}"/>
              </a:ext>
            </a:extLst>
          </p:cNvPr>
          <p:cNvSpPr/>
          <p:nvPr/>
        </p:nvSpPr>
        <p:spPr>
          <a:xfrm rot="17338720">
            <a:off x="8324494" y="3748468"/>
            <a:ext cx="759031" cy="25452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7E30732B-77D4-4A8B-85F2-2EBC82D06890}"/>
              </a:ext>
            </a:extLst>
          </p:cNvPr>
          <p:cNvSpPr/>
          <p:nvPr/>
        </p:nvSpPr>
        <p:spPr>
          <a:xfrm rot="15155074">
            <a:off x="9463522" y="3745029"/>
            <a:ext cx="759031" cy="25452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BC80C32E-BA7B-40DD-8181-8E8A544DD6EB}"/>
              </a:ext>
            </a:extLst>
          </p:cNvPr>
          <p:cNvSpPr/>
          <p:nvPr/>
        </p:nvSpPr>
        <p:spPr>
          <a:xfrm rot="12264752">
            <a:off x="10116584" y="3368240"/>
            <a:ext cx="870350" cy="24525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DA345C-2D1A-47EA-B79B-CB738A740530}"/>
              </a:ext>
            </a:extLst>
          </p:cNvPr>
          <p:cNvSpPr txBox="1"/>
          <p:nvPr/>
        </p:nvSpPr>
        <p:spPr>
          <a:xfrm>
            <a:off x="7360408" y="1836091"/>
            <a:ext cx="3449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Federated Learning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A33482-F499-4D26-B66C-B6ECE49989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736" y="3938155"/>
            <a:ext cx="712111" cy="6686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3C56C2E-DEA0-4F5A-89D2-443376FE07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651" y="4582140"/>
            <a:ext cx="712111" cy="6686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240C675-109C-4293-8F9E-85C5BB0A4E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8020" y="4606845"/>
            <a:ext cx="712111" cy="6686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F16F987-E7E1-421F-8B60-009CC709C6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356" y="3938155"/>
            <a:ext cx="712111" cy="66869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036DE72-2EA0-4CDA-92B3-20B780D94CC8}"/>
              </a:ext>
            </a:extLst>
          </p:cNvPr>
          <p:cNvSpPr txBox="1"/>
          <p:nvPr/>
        </p:nvSpPr>
        <p:spPr>
          <a:xfrm>
            <a:off x="840352" y="1836091"/>
            <a:ext cx="448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Geo-Distributed Learning</a:t>
            </a:r>
          </a:p>
        </p:txBody>
      </p:sp>
      <p:sp>
        <p:nvSpPr>
          <p:cNvPr id="42" name="Arrow: Left-Right 41">
            <a:extLst>
              <a:ext uri="{FF2B5EF4-FFF2-40B4-BE49-F238E27FC236}">
                <a16:creationId xmlns:a16="http://schemas.microsoft.com/office/drawing/2014/main" id="{FACDDB9B-DDE2-460A-9129-575150AAE4C5}"/>
              </a:ext>
            </a:extLst>
          </p:cNvPr>
          <p:cNvSpPr/>
          <p:nvPr/>
        </p:nvSpPr>
        <p:spPr>
          <a:xfrm rot="1415910">
            <a:off x="2009503" y="3918125"/>
            <a:ext cx="881777" cy="25450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Left-Right 43">
            <a:extLst>
              <a:ext uri="{FF2B5EF4-FFF2-40B4-BE49-F238E27FC236}">
                <a16:creationId xmlns:a16="http://schemas.microsoft.com/office/drawing/2014/main" id="{0F738502-2F73-4817-9DA7-F2A96AB26CEA}"/>
              </a:ext>
            </a:extLst>
          </p:cNvPr>
          <p:cNvSpPr/>
          <p:nvPr/>
        </p:nvSpPr>
        <p:spPr>
          <a:xfrm flipV="1">
            <a:off x="1938798" y="3565210"/>
            <a:ext cx="2392447" cy="2278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02211ED9-E5A5-434D-AA09-0EAF339FA64C}"/>
              </a:ext>
            </a:extLst>
          </p:cNvPr>
          <p:cNvSpPr/>
          <p:nvPr/>
        </p:nvSpPr>
        <p:spPr>
          <a:xfrm rot="1415910">
            <a:off x="3675733" y="4520828"/>
            <a:ext cx="881777" cy="25450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Left-Right 47">
            <a:extLst>
              <a:ext uri="{FF2B5EF4-FFF2-40B4-BE49-F238E27FC236}">
                <a16:creationId xmlns:a16="http://schemas.microsoft.com/office/drawing/2014/main" id="{E3897EF0-71A7-434B-944B-69385D4B3FAB}"/>
              </a:ext>
            </a:extLst>
          </p:cNvPr>
          <p:cNvSpPr/>
          <p:nvPr/>
        </p:nvSpPr>
        <p:spPr>
          <a:xfrm rot="3671258">
            <a:off x="4537383" y="4169576"/>
            <a:ext cx="636807" cy="2058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Left-Right 49">
            <a:extLst>
              <a:ext uri="{FF2B5EF4-FFF2-40B4-BE49-F238E27FC236}">
                <a16:creationId xmlns:a16="http://schemas.microsoft.com/office/drawing/2014/main" id="{7E01AEA7-71F7-4F42-9216-5D1D8BACC37C}"/>
              </a:ext>
            </a:extLst>
          </p:cNvPr>
          <p:cNvSpPr/>
          <p:nvPr/>
        </p:nvSpPr>
        <p:spPr>
          <a:xfrm rot="19887767">
            <a:off x="3573584" y="3946741"/>
            <a:ext cx="881777" cy="25450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182099FF-5400-43E9-A828-0DAC3A54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FB44-4646-4E20-8E70-05E3E477BA9E}" type="slidenum">
              <a:rPr lang="en-US" smtClean="0"/>
              <a:t>2</a:t>
            </a:fld>
            <a:endParaRPr lang="en-US"/>
          </a:p>
        </p:txBody>
      </p:sp>
      <p:pic>
        <p:nvPicPr>
          <p:cNvPr id="4" name="Graphic 3" descr="Thumbs up sign">
            <a:extLst>
              <a:ext uri="{FF2B5EF4-FFF2-40B4-BE49-F238E27FC236}">
                <a16:creationId xmlns:a16="http://schemas.microsoft.com/office/drawing/2014/main" id="{D6E15566-FDDB-4852-B958-58D1A779CC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62364" y="5619244"/>
            <a:ext cx="914400" cy="9144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AD072C5-A04C-4E30-A2C1-E33EA616C243}"/>
              </a:ext>
            </a:extLst>
          </p:cNvPr>
          <p:cNvSpPr txBox="1"/>
          <p:nvPr/>
        </p:nvSpPr>
        <p:spPr>
          <a:xfrm>
            <a:off x="3876764" y="5875326"/>
            <a:ext cx="5144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Sovereignty and Privacy</a:t>
            </a:r>
          </a:p>
        </p:txBody>
      </p:sp>
    </p:spTree>
    <p:extLst>
      <p:ext uri="{BB962C8B-B14F-4D97-AF65-F5344CB8AC3E}">
        <p14:creationId xmlns:p14="http://schemas.microsoft.com/office/powerpoint/2010/main" val="66217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0" grpId="0"/>
      <p:bldP spid="30" grpId="0"/>
      <p:bldP spid="42" grpId="0" animBg="1"/>
      <p:bldP spid="44" grpId="0" animBg="1"/>
      <p:bldP spid="46" grpId="0" animBg="1"/>
      <p:bldP spid="48" grpId="0" animBg="1"/>
      <p:bldP spid="50" grpId="0" animBg="1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47633-0FAA-4EF3-B405-7D7807C41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Normalization with Skewed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6BAB4-82F7-4BC2-AA40-2A38F6C3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FB44-4646-4E20-8E70-05E3E477BA9E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DD2F03-C6EF-47C3-A5B4-39531BAC72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931900"/>
              </p:ext>
            </p:extLst>
          </p:nvPr>
        </p:nvGraphicFramePr>
        <p:xfrm>
          <a:off x="709396" y="1474839"/>
          <a:ext cx="10644403" cy="3905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3E86482-DE3E-47BA-9272-2D4903F45DE0}"/>
              </a:ext>
            </a:extLst>
          </p:cNvPr>
          <p:cNvSpPr txBox="1"/>
          <p:nvPr/>
        </p:nvSpPr>
        <p:spPr>
          <a:xfrm>
            <a:off x="6408174" y="1463764"/>
            <a:ext cx="555768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Minibatch Mean Divergence:</a:t>
            </a:r>
          </a:p>
          <a:p>
            <a:r>
              <a:rPr lang="en-US" sz="2400" dirty="0"/>
              <a:t>||Mean</a:t>
            </a:r>
            <a:r>
              <a:rPr lang="en-US" sz="2400" baseline="-25000" dirty="0"/>
              <a:t>1</a:t>
            </a:r>
            <a:r>
              <a:rPr lang="en-US" sz="2400" dirty="0"/>
              <a:t> – Mean</a:t>
            </a:r>
            <a:r>
              <a:rPr lang="en-US" sz="2400" baseline="-25000" dirty="0"/>
              <a:t>2</a:t>
            </a:r>
            <a:r>
              <a:rPr lang="en-US" sz="2400" dirty="0"/>
              <a:t>|| / AVG(Mean</a:t>
            </a:r>
            <a:r>
              <a:rPr lang="en-US" sz="2400" baseline="-25000" dirty="0"/>
              <a:t>1</a:t>
            </a:r>
            <a:r>
              <a:rPr lang="en-US" sz="2400" dirty="0"/>
              <a:t>, Mean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</a:p>
        </p:txBody>
      </p:sp>
      <p:sp>
        <p:nvSpPr>
          <p:cNvPr id="10" name="Rounded Rectangle 17">
            <a:extLst>
              <a:ext uri="{FF2B5EF4-FFF2-40B4-BE49-F238E27FC236}">
                <a16:creationId xmlns:a16="http://schemas.microsoft.com/office/drawing/2014/main" id="{CD188838-E890-4B76-8026-E5F4A05C8F9E}"/>
              </a:ext>
            </a:extLst>
          </p:cNvPr>
          <p:cNvSpPr/>
          <p:nvPr/>
        </p:nvSpPr>
        <p:spPr>
          <a:xfrm>
            <a:off x="3150111" y="5269757"/>
            <a:ext cx="6036906" cy="59867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CIFAR-10 with BN-</a:t>
            </a:r>
            <a:r>
              <a:rPr lang="en-US" sz="2400" b="1" i="1" dirty="0" err="1"/>
              <a:t>LeNet</a:t>
            </a:r>
            <a:r>
              <a:rPr lang="en-US" sz="2400" b="1" i="1" dirty="0"/>
              <a:t> (2 Partitions)</a:t>
            </a:r>
            <a:endParaRPr lang="en-US" sz="2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E87013B-C9E2-40EA-9C7F-D64BC8B6A077}"/>
              </a:ext>
            </a:extLst>
          </p:cNvPr>
          <p:cNvSpPr/>
          <p:nvPr/>
        </p:nvSpPr>
        <p:spPr>
          <a:xfrm>
            <a:off x="0" y="5642264"/>
            <a:ext cx="12192000" cy="12157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Minibatch</a:t>
            </a:r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l-GR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μ </a:t>
            </a:r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l-GR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σ </a:t>
            </a: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vary significantly </a:t>
            </a:r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among partitions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Global </a:t>
            </a:r>
            <a:r>
              <a:rPr lang="el-GR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μ </a:t>
            </a:r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l-GR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σ </a:t>
            </a: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not work </a:t>
            </a:r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all partitions</a:t>
            </a:r>
          </a:p>
        </p:txBody>
      </p:sp>
    </p:spTree>
    <p:extLst>
      <p:ext uri="{BB962C8B-B14F-4D97-AF65-F5344CB8AC3E}">
        <p14:creationId xmlns:p14="http://schemas.microsoft.com/office/powerpoint/2010/main" val="238732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B7D95-B427-43D6-BB0D-30D8AF1E5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Use Group Normalization</a:t>
            </a:r>
            <a:br>
              <a:rPr lang="en-US" dirty="0"/>
            </a:br>
            <a:r>
              <a:rPr lang="en-US" dirty="0"/>
              <a:t>[Wu and He, ECCV’18]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5D39A-098C-45FD-947F-8C9FB330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FB44-4646-4E20-8E70-05E3E477BA9E}" type="slidenum">
              <a:rPr lang="en-US" smtClean="0"/>
              <a:t>21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F81C76-D7EF-4B53-9B9F-F38DA38949F0}"/>
              </a:ext>
            </a:extLst>
          </p:cNvPr>
          <p:cNvGrpSpPr/>
          <p:nvPr/>
        </p:nvGrpSpPr>
        <p:grpSpPr>
          <a:xfrm>
            <a:off x="1675039" y="1556245"/>
            <a:ext cx="4130509" cy="4253310"/>
            <a:chOff x="1675039" y="1556245"/>
            <a:chExt cx="4130509" cy="4253310"/>
          </a:xfrm>
        </p:grpSpPr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A1F8737C-67ED-42E6-98C4-DF37A927808B}"/>
                </a:ext>
              </a:extLst>
            </p:cNvPr>
            <p:cNvSpPr txBox="1"/>
            <p:nvPr/>
          </p:nvSpPr>
          <p:spPr>
            <a:xfrm>
              <a:off x="2755488" y="5224780"/>
              <a:ext cx="4555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N</a:t>
              </a:r>
              <a:endParaRPr lang="en-US" sz="4267" b="1" dirty="0">
                <a:solidFill>
                  <a:srgbClr val="002060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DB14E38-7911-4649-88E2-7DD2B992FD12}"/>
                </a:ext>
              </a:extLst>
            </p:cNvPr>
            <p:cNvGrpSpPr/>
            <p:nvPr/>
          </p:nvGrpSpPr>
          <p:grpSpPr>
            <a:xfrm>
              <a:off x="1675039" y="1556245"/>
              <a:ext cx="4130509" cy="3872847"/>
              <a:chOff x="1675039" y="1556245"/>
              <a:chExt cx="4130509" cy="3872847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6A13527C-5522-4767-89EC-23B7E344A147}"/>
                  </a:ext>
                </a:extLst>
              </p:cNvPr>
              <p:cNvGrpSpPr/>
              <p:nvPr/>
            </p:nvGrpSpPr>
            <p:grpSpPr>
              <a:xfrm>
                <a:off x="2385730" y="2262331"/>
                <a:ext cx="2362916" cy="2520050"/>
                <a:chOff x="1475510" y="2047871"/>
                <a:chExt cx="2961408" cy="2898201"/>
              </a:xfrm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66742DD5-8B8E-4883-AE35-4C7C74F65CA4}"/>
                    </a:ext>
                  </a:extLst>
                </p:cNvPr>
                <p:cNvGrpSpPr/>
                <p:nvPr/>
              </p:nvGrpSpPr>
              <p:grpSpPr>
                <a:xfrm>
                  <a:off x="1475510" y="4054183"/>
                  <a:ext cx="2961408" cy="891889"/>
                  <a:chOff x="1517073" y="3732065"/>
                  <a:chExt cx="2961408" cy="891889"/>
                </a:xfrm>
              </p:grpSpPr>
              <p:sp>
                <p:nvSpPr>
                  <p:cNvPr id="55" name="Cube 54">
                    <a:extLst>
                      <a:ext uri="{FF2B5EF4-FFF2-40B4-BE49-F238E27FC236}">
                        <a16:creationId xmlns:a16="http://schemas.microsoft.com/office/drawing/2014/main" id="{DFB0F454-BD08-4F07-A5E8-2CCCF53137DE}"/>
                      </a:ext>
                    </a:extLst>
                  </p:cNvPr>
                  <p:cNvSpPr/>
                  <p:nvPr/>
                </p:nvSpPr>
                <p:spPr>
                  <a:xfrm>
                    <a:off x="1517073" y="3732067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Cube 56">
                    <a:extLst>
                      <a:ext uri="{FF2B5EF4-FFF2-40B4-BE49-F238E27FC236}">
                        <a16:creationId xmlns:a16="http://schemas.microsoft.com/office/drawing/2014/main" id="{6D8D6D91-08DF-41D5-AF72-E8096D6BC36C}"/>
                      </a:ext>
                    </a:extLst>
                  </p:cNvPr>
                  <p:cNvSpPr/>
                  <p:nvPr/>
                </p:nvSpPr>
                <p:spPr>
                  <a:xfrm>
                    <a:off x="2199409" y="3732066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Cube 58">
                    <a:extLst>
                      <a:ext uri="{FF2B5EF4-FFF2-40B4-BE49-F238E27FC236}">
                        <a16:creationId xmlns:a16="http://schemas.microsoft.com/office/drawing/2014/main" id="{16950B68-8506-4586-8556-61082472B484}"/>
                      </a:ext>
                    </a:extLst>
                  </p:cNvPr>
                  <p:cNvSpPr/>
                  <p:nvPr/>
                </p:nvSpPr>
                <p:spPr>
                  <a:xfrm>
                    <a:off x="2881745" y="3732065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Cube 60">
                    <a:extLst>
                      <a:ext uri="{FF2B5EF4-FFF2-40B4-BE49-F238E27FC236}">
                        <a16:creationId xmlns:a16="http://schemas.microsoft.com/office/drawing/2014/main" id="{C2B5615A-2DE5-4F09-B3E6-4074354F7445}"/>
                      </a:ext>
                    </a:extLst>
                  </p:cNvPr>
                  <p:cNvSpPr/>
                  <p:nvPr/>
                </p:nvSpPr>
                <p:spPr>
                  <a:xfrm>
                    <a:off x="3564081" y="3732065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D5204BBE-3D80-410F-97CF-1F2C5A9D8142}"/>
                    </a:ext>
                  </a:extLst>
                </p:cNvPr>
                <p:cNvGrpSpPr/>
                <p:nvPr/>
              </p:nvGrpSpPr>
              <p:grpSpPr>
                <a:xfrm>
                  <a:off x="1475510" y="3385705"/>
                  <a:ext cx="2961408" cy="891889"/>
                  <a:chOff x="1517073" y="3732065"/>
                  <a:chExt cx="2961408" cy="891889"/>
                </a:xfrm>
              </p:grpSpPr>
              <p:sp>
                <p:nvSpPr>
                  <p:cNvPr id="66" name="Cube 65">
                    <a:extLst>
                      <a:ext uri="{FF2B5EF4-FFF2-40B4-BE49-F238E27FC236}">
                        <a16:creationId xmlns:a16="http://schemas.microsoft.com/office/drawing/2014/main" id="{5C3F80DE-82A1-42BC-BCB6-36ECE17B4E73}"/>
                      </a:ext>
                    </a:extLst>
                  </p:cNvPr>
                  <p:cNvSpPr/>
                  <p:nvPr/>
                </p:nvSpPr>
                <p:spPr>
                  <a:xfrm>
                    <a:off x="1517073" y="3732067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Cube 66">
                    <a:extLst>
                      <a:ext uri="{FF2B5EF4-FFF2-40B4-BE49-F238E27FC236}">
                        <a16:creationId xmlns:a16="http://schemas.microsoft.com/office/drawing/2014/main" id="{63230D04-D57D-4CDE-BB62-162E36864F36}"/>
                      </a:ext>
                    </a:extLst>
                  </p:cNvPr>
                  <p:cNvSpPr/>
                  <p:nvPr/>
                </p:nvSpPr>
                <p:spPr>
                  <a:xfrm>
                    <a:off x="2199409" y="3732066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Cube 67">
                    <a:extLst>
                      <a:ext uri="{FF2B5EF4-FFF2-40B4-BE49-F238E27FC236}">
                        <a16:creationId xmlns:a16="http://schemas.microsoft.com/office/drawing/2014/main" id="{5BA4D9C6-6D62-4E3C-825E-A7AA3DB4EBF7}"/>
                      </a:ext>
                    </a:extLst>
                  </p:cNvPr>
                  <p:cNvSpPr/>
                  <p:nvPr/>
                </p:nvSpPr>
                <p:spPr>
                  <a:xfrm>
                    <a:off x="2881745" y="3732065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Cube 68">
                    <a:extLst>
                      <a:ext uri="{FF2B5EF4-FFF2-40B4-BE49-F238E27FC236}">
                        <a16:creationId xmlns:a16="http://schemas.microsoft.com/office/drawing/2014/main" id="{B1798EF8-4DD6-40D7-BA10-9D6D05A32C2E}"/>
                      </a:ext>
                    </a:extLst>
                  </p:cNvPr>
                  <p:cNvSpPr/>
                  <p:nvPr/>
                </p:nvSpPr>
                <p:spPr>
                  <a:xfrm>
                    <a:off x="3564081" y="3732065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9684BF06-9172-460F-BD9F-C48398FA2DD8}"/>
                    </a:ext>
                  </a:extLst>
                </p:cNvPr>
                <p:cNvGrpSpPr/>
                <p:nvPr/>
              </p:nvGrpSpPr>
              <p:grpSpPr>
                <a:xfrm>
                  <a:off x="1475510" y="2722847"/>
                  <a:ext cx="2961408" cy="891889"/>
                  <a:chOff x="1517073" y="3732065"/>
                  <a:chExt cx="2961408" cy="891889"/>
                </a:xfrm>
              </p:grpSpPr>
              <p:sp>
                <p:nvSpPr>
                  <p:cNvPr id="71" name="Cube 70">
                    <a:extLst>
                      <a:ext uri="{FF2B5EF4-FFF2-40B4-BE49-F238E27FC236}">
                        <a16:creationId xmlns:a16="http://schemas.microsoft.com/office/drawing/2014/main" id="{F8EADB2E-8AEF-4F6E-9636-C8A043AF53AA}"/>
                      </a:ext>
                    </a:extLst>
                  </p:cNvPr>
                  <p:cNvSpPr/>
                  <p:nvPr/>
                </p:nvSpPr>
                <p:spPr>
                  <a:xfrm>
                    <a:off x="1517073" y="3732067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Cube 71">
                    <a:extLst>
                      <a:ext uri="{FF2B5EF4-FFF2-40B4-BE49-F238E27FC236}">
                        <a16:creationId xmlns:a16="http://schemas.microsoft.com/office/drawing/2014/main" id="{7FFBE333-5CF2-44D8-8A38-42B47A2A3A92}"/>
                      </a:ext>
                    </a:extLst>
                  </p:cNvPr>
                  <p:cNvSpPr/>
                  <p:nvPr/>
                </p:nvSpPr>
                <p:spPr>
                  <a:xfrm>
                    <a:off x="2199409" y="3732066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Cube 72">
                    <a:extLst>
                      <a:ext uri="{FF2B5EF4-FFF2-40B4-BE49-F238E27FC236}">
                        <a16:creationId xmlns:a16="http://schemas.microsoft.com/office/drawing/2014/main" id="{A6953091-3E70-413E-A928-D11850E34F88}"/>
                      </a:ext>
                    </a:extLst>
                  </p:cNvPr>
                  <p:cNvSpPr/>
                  <p:nvPr/>
                </p:nvSpPr>
                <p:spPr>
                  <a:xfrm>
                    <a:off x="2881745" y="3732065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Cube 73">
                    <a:extLst>
                      <a:ext uri="{FF2B5EF4-FFF2-40B4-BE49-F238E27FC236}">
                        <a16:creationId xmlns:a16="http://schemas.microsoft.com/office/drawing/2014/main" id="{FEC7CCCE-D2F2-4EEC-8928-6DF93DCBEAE1}"/>
                      </a:ext>
                    </a:extLst>
                  </p:cNvPr>
                  <p:cNvSpPr/>
                  <p:nvPr/>
                </p:nvSpPr>
                <p:spPr>
                  <a:xfrm>
                    <a:off x="3564081" y="3732065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263CF8C6-7945-4D0E-A7A4-BCAF9FEE2848}"/>
                    </a:ext>
                  </a:extLst>
                </p:cNvPr>
                <p:cNvGrpSpPr/>
                <p:nvPr/>
              </p:nvGrpSpPr>
              <p:grpSpPr>
                <a:xfrm>
                  <a:off x="1475510" y="2047871"/>
                  <a:ext cx="2961408" cy="891889"/>
                  <a:chOff x="1517073" y="3732065"/>
                  <a:chExt cx="2961408" cy="891889"/>
                </a:xfrm>
              </p:grpSpPr>
              <p:sp>
                <p:nvSpPr>
                  <p:cNvPr id="76" name="Cube 75">
                    <a:extLst>
                      <a:ext uri="{FF2B5EF4-FFF2-40B4-BE49-F238E27FC236}">
                        <a16:creationId xmlns:a16="http://schemas.microsoft.com/office/drawing/2014/main" id="{ED7F4BD1-E72E-449A-9711-751AC17C4863}"/>
                      </a:ext>
                    </a:extLst>
                  </p:cNvPr>
                  <p:cNvSpPr/>
                  <p:nvPr/>
                </p:nvSpPr>
                <p:spPr>
                  <a:xfrm>
                    <a:off x="1517073" y="3732067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Cube 76">
                    <a:extLst>
                      <a:ext uri="{FF2B5EF4-FFF2-40B4-BE49-F238E27FC236}">
                        <a16:creationId xmlns:a16="http://schemas.microsoft.com/office/drawing/2014/main" id="{89A1EC62-9F72-4B3B-9390-10F7FF724D8D}"/>
                      </a:ext>
                    </a:extLst>
                  </p:cNvPr>
                  <p:cNvSpPr/>
                  <p:nvPr/>
                </p:nvSpPr>
                <p:spPr>
                  <a:xfrm>
                    <a:off x="2199409" y="3732066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Cube 77">
                    <a:extLst>
                      <a:ext uri="{FF2B5EF4-FFF2-40B4-BE49-F238E27FC236}">
                        <a16:creationId xmlns:a16="http://schemas.microsoft.com/office/drawing/2014/main" id="{D084307D-B754-4E2C-A2D6-7089790229E2}"/>
                      </a:ext>
                    </a:extLst>
                  </p:cNvPr>
                  <p:cNvSpPr/>
                  <p:nvPr/>
                </p:nvSpPr>
                <p:spPr>
                  <a:xfrm>
                    <a:off x="2881745" y="3732065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Cube 78">
                    <a:extLst>
                      <a:ext uri="{FF2B5EF4-FFF2-40B4-BE49-F238E27FC236}">
                        <a16:creationId xmlns:a16="http://schemas.microsoft.com/office/drawing/2014/main" id="{4C6D152B-0B1F-41B7-AD26-1ED52CD9353F}"/>
                      </a:ext>
                    </a:extLst>
                  </p:cNvPr>
                  <p:cNvSpPr/>
                  <p:nvPr/>
                </p:nvSpPr>
                <p:spPr>
                  <a:xfrm>
                    <a:off x="3564081" y="3732065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168748CE-3439-46B5-91A9-92226A9933FE}"/>
                  </a:ext>
                </a:extLst>
              </p:cNvPr>
              <p:cNvGrpSpPr/>
              <p:nvPr/>
            </p:nvGrpSpPr>
            <p:grpSpPr>
              <a:xfrm>
                <a:off x="2208856" y="2438666"/>
                <a:ext cx="2362916" cy="2520050"/>
                <a:chOff x="1475510" y="2047871"/>
                <a:chExt cx="2961408" cy="2898201"/>
              </a:xfrm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129E31D3-5EF2-43C2-A266-1D0EE881EB46}"/>
                    </a:ext>
                  </a:extLst>
                </p:cNvPr>
                <p:cNvGrpSpPr/>
                <p:nvPr/>
              </p:nvGrpSpPr>
              <p:grpSpPr>
                <a:xfrm>
                  <a:off x="1475510" y="4054183"/>
                  <a:ext cx="2961408" cy="891889"/>
                  <a:chOff x="1517073" y="3732065"/>
                  <a:chExt cx="2961408" cy="891889"/>
                </a:xfrm>
              </p:grpSpPr>
              <p:sp>
                <p:nvSpPr>
                  <p:cNvPr id="98" name="Cube 97">
                    <a:extLst>
                      <a:ext uri="{FF2B5EF4-FFF2-40B4-BE49-F238E27FC236}">
                        <a16:creationId xmlns:a16="http://schemas.microsoft.com/office/drawing/2014/main" id="{12C2119D-3EF3-4BA4-A9E2-B73D62971F25}"/>
                      </a:ext>
                    </a:extLst>
                  </p:cNvPr>
                  <p:cNvSpPr/>
                  <p:nvPr/>
                </p:nvSpPr>
                <p:spPr>
                  <a:xfrm>
                    <a:off x="1517073" y="3732067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Cube 98">
                    <a:extLst>
                      <a:ext uri="{FF2B5EF4-FFF2-40B4-BE49-F238E27FC236}">
                        <a16:creationId xmlns:a16="http://schemas.microsoft.com/office/drawing/2014/main" id="{0F734A48-B2C4-47E6-B0FA-2863EA77FFEF}"/>
                      </a:ext>
                    </a:extLst>
                  </p:cNvPr>
                  <p:cNvSpPr/>
                  <p:nvPr/>
                </p:nvSpPr>
                <p:spPr>
                  <a:xfrm>
                    <a:off x="2199409" y="3732066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Cube 99">
                    <a:extLst>
                      <a:ext uri="{FF2B5EF4-FFF2-40B4-BE49-F238E27FC236}">
                        <a16:creationId xmlns:a16="http://schemas.microsoft.com/office/drawing/2014/main" id="{D59738FF-9396-4CC6-A11E-F39CD928E116}"/>
                      </a:ext>
                    </a:extLst>
                  </p:cNvPr>
                  <p:cNvSpPr/>
                  <p:nvPr/>
                </p:nvSpPr>
                <p:spPr>
                  <a:xfrm>
                    <a:off x="2881745" y="3732065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Cube 100">
                    <a:extLst>
                      <a:ext uri="{FF2B5EF4-FFF2-40B4-BE49-F238E27FC236}">
                        <a16:creationId xmlns:a16="http://schemas.microsoft.com/office/drawing/2014/main" id="{1DBBA04D-1B6E-4A36-8A35-DDC71FA42465}"/>
                      </a:ext>
                    </a:extLst>
                  </p:cNvPr>
                  <p:cNvSpPr/>
                  <p:nvPr/>
                </p:nvSpPr>
                <p:spPr>
                  <a:xfrm>
                    <a:off x="3564081" y="3732065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C798DE66-B85E-43B1-B656-FE53DF4DBB90}"/>
                    </a:ext>
                  </a:extLst>
                </p:cNvPr>
                <p:cNvGrpSpPr/>
                <p:nvPr/>
              </p:nvGrpSpPr>
              <p:grpSpPr>
                <a:xfrm>
                  <a:off x="1475510" y="3385705"/>
                  <a:ext cx="2961408" cy="891889"/>
                  <a:chOff x="1517073" y="3732065"/>
                  <a:chExt cx="2961408" cy="891889"/>
                </a:xfrm>
              </p:grpSpPr>
              <p:sp>
                <p:nvSpPr>
                  <p:cNvPr id="94" name="Cube 93">
                    <a:extLst>
                      <a:ext uri="{FF2B5EF4-FFF2-40B4-BE49-F238E27FC236}">
                        <a16:creationId xmlns:a16="http://schemas.microsoft.com/office/drawing/2014/main" id="{331D5325-2E09-4850-B222-A15951B7E3F4}"/>
                      </a:ext>
                    </a:extLst>
                  </p:cNvPr>
                  <p:cNvSpPr/>
                  <p:nvPr/>
                </p:nvSpPr>
                <p:spPr>
                  <a:xfrm>
                    <a:off x="1517073" y="3732067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Cube 94">
                    <a:extLst>
                      <a:ext uri="{FF2B5EF4-FFF2-40B4-BE49-F238E27FC236}">
                        <a16:creationId xmlns:a16="http://schemas.microsoft.com/office/drawing/2014/main" id="{6BB02C9B-1E29-47BD-9883-C484AFAF3EA3}"/>
                      </a:ext>
                    </a:extLst>
                  </p:cNvPr>
                  <p:cNvSpPr/>
                  <p:nvPr/>
                </p:nvSpPr>
                <p:spPr>
                  <a:xfrm>
                    <a:off x="2199409" y="3732066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Cube 95">
                    <a:extLst>
                      <a:ext uri="{FF2B5EF4-FFF2-40B4-BE49-F238E27FC236}">
                        <a16:creationId xmlns:a16="http://schemas.microsoft.com/office/drawing/2014/main" id="{42311D16-C852-4A9A-B0B8-4D893D9D6E8E}"/>
                      </a:ext>
                    </a:extLst>
                  </p:cNvPr>
                  <p:cNvSpPr/>
                  <p:nvPr/>
                </p:nvSpPr>
                <p:spPr>
                  <a:xfrm>
                    <a:off x="2881745" y="3732065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Cube 96">
                    <a:extLst>
                      <a:ext uri="{FF2B5EF4-FFF2-40B4-BE49-F238E27FC236}">
                        <a16:creationId xmlns:a16="http://schemas.microsoft.com/office/drawing/2014/main" id="{AE0609C6-DC66-4C20-BADA-5924714456AA}"/>
                      </a:ext>
                    </a:extLst>
                  </p:cNvPr>
                  <p:cNvSpPr/>
                  <p:nvPr/>
                </p:nvSpPr>
                <p:spPr>
                  <a:xfrm>
                    <a:off x="3564081" y="3732065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D28062C3-71D1-42E3-8F18-B81D4899324A}"/>
                    </a:ext>
                  </a:extLst>
                </p:cNvPr>
                <p:cNvGrpSpPr/>
                <p:nvPr/>
              </p:nvGrpSpPr>
              <p:grpSpPr>
                <a:xfrm>
                  <a:off x="1475510" y="2722847"/>
                  <a:ext cx="2961408" cy="891889"/>
                  <a:chOff x="1517073" y="3732065"/>
                  <a:chExt cx="2961408" cy="891889"/>
                </a:xfrm>
              </p:grpSpPr>
              <p:sp>
                <p:nvSpPr>
                  <p:cNvPr id="90" name="Cube 89">
                    <a:extLst>
                      <a:ext uri="{FF2B5EF4-FFF2-40B4-BE49-F238E27FC236}">
                        <a16:creationId xmlns:a16="http://schemas.microsoft.com/office/drawing/2014/main" id="{9D453553-1661-429C-BFA6-C0BC5B991173}"/>
                      </a:ext>
                    </a:extLst>
                  </p:cNvPr>
                  <p:cNvSpPr/>
                  <p:nvPr/>
                </p:nvSpPr>
                <p:spPr>
                  <a:xfrm>
                    <a:off x="1517073" y="3732067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Cube 90">
                    <a:extLst>
                      <a:ext uri="{FF2B5EF4-FFF2-40B4-BE49-F238E27FC236}">
                        <a16:creationId xmlns:a16="http://schemas.microsoft.com/office/drawing/2014/main" id="{1B33DB14-67E4-42BE-B6BC-DEA0421FF823}"/>
                      </a:ext>
                    </a:extLst>
                  </p:cNvPr>
                  <p:cNvSpPr/>
                  <p:nvPr/>
                </p:nvSpPr>
                <p:spPr>
                  <a:xfrm>
                    <a:off x="2199409" y="3732066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Cube 91">
                    <a:extLst>
                      <a:ext uri="{FF2B5EF4-FFF2-40B4-BE49-F238E27FC236}">
                        <a16:creationId xmlns:a16="http://schemas.microsoft.com/office/drawing/2014/main" id="{AE4FA63A-9C10-4CBB-9EB5-2D9C805D6B55}"/>
                      </a:ext>
                    </a:extLst>
                  </p:cNvPr>
                  <p:cNvSpPr/>
                  <p:nvPr/>
                </p:nvSpPr>
                <p:spPr>
                  <a:xfrm>
                    <a:off x="2881745" y="3732065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Cube 92">
                    <a:extLst>
                      <a:ext uri="{FF2B5EF4-FFF2-40B4-BE49-F238E27FC236}">
                        <a16:creationId xmlns:a16="http://schemas.microsoft.com/office/drawing/2014/main" id="{E51C8BEA-56CD-40FE-B0BF-03B4B9692C57}"/>
                      </a:ext>
                    </a:extLst>
                  </p:cNvPr>
                  <p:cNvSpPr/>
                  <p:nvPr/>
                </p:nvSpPr>
                <p:spPr>
                  <a:xfrm>
                    <a:off x="3564081" y="3732065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218F8F37-F2D8-4659-938D-DDAF40692300}"/>
                    </a:ext>
                  </a:extLst>
                </p:cNvPr>
                <p:cNvGrpSpPr/>
                <p:nvPr/>
              </p:nvGrpSpPr>
              <p:grpSpPr>
                <a:xfrm>
                  <a:off x="1475510" y="2047871"/>
                  <a:ext cx="2961408" cy="891889"/>
                  <a:chOff x="1517073" y="3732065"/>
                  <a:chExt cx="2961408" cy="891889"/>
                </a:xfrm>
              </p:grpSpPr>
              <p:sp>
                <p:nvSpPr>
                  <p:cNvPr id="86" name="Cube 85">
                    <a:extLst>
                      <a:ext uri="{FF2B5EF4-FFF2-40B4-BE49-F238E27FC236}">
                        <a16:creationId xmlns:a16="http://schemas.microsoft.com/office/drawing/2014/main" id="{E361A704-B9F5-4EE8-814F-D39543A0C632}"/>
                      </a:ext>
                    </a:extLst>
                  </p:cNvPr>
                  <p:cNvSpPr/>
                  <p:nvPr/>
                </p:nvSpPr>
                <p:spPr>
                  <a:xfrm>
                    <a:off x="1517073" y="3732067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Cube 86">
                    <a:extLst>
                      <a:ext uri="{FF2B5EF4-FFF2-40B4-BE49-F238E27FC236}">
                        <a16:creationId xmlns:a16="http://schemas.microsoft.com/office/drawing/2014/main" id="{62913B55-B42D-4CD6-A424-49AE1ADC8AF6}"/>
                      </a:ext>
                    </a:extLst>
                  </p:cNvPr>
                  <p:cNvSpPr/>
                  <p:nvPr/>
                </p:nvSpPr>
                <p:spPr>
                  <a:xfrm>
                    <a:off x="2199409" y="3732066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Cube 87">
                    <a:extLst>
                      <a:ext uri="{FF2B5EF4-FFF2-40B4-BE49-F238E27FC236}">
                        <a16:creationId xmlns:a16="http://schemas.microsoft.com/office/drawing/2014/main" id="{2B0047E7-7949-4207-A2C8-52C03BB404C4}"/>
                      </a:ext>
                    </a:extLst>
                  </p:cNvPr>
                  <p:cNvSpPr/>
                  <p:nvPr/>
                </p:nvSpPr>
                <p:spPr>
                  <a:xfrm>
                    <a:off x="2881745" y="3732065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Cube 88">
                    <a:extLst>
                      <a:ext uri="{FF2B5EF4-FFF2-40B4-BE49-F238E27FC236}">
                        <a16:creationId xmlns:a16="http://schemas.microsoft.com/office/drawing/2014/main" id="{75480839-76A9-494A-91DC-CCEFA996666F}"/>
                      </a:ext>
                    </a:extLst>
                  </p:cNvPr>
                  <p:cNvSpPr/>
                  <p:nvPr/>
                </p:nvSpPr>
                <p:spPr>
                  <a:xfrm>
                    <a:off x="3564081" y="3732065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CEB72746-D2D6-437E-B4E5-9FA4BB1AAFBC}"/>
                  </a:ext>
                </a:extLst>
              </p:cNvPr>
              <p:cNvGrpSpPr/>
              <p:nvPr/>
            </p:nvGrpSpPr>
            <p:grpSpPr>
              <a:xfrm>
                <a:off x="2036848" y="2616657"/>
                <a:ext cx="2362916" cy="2520050"/>
                <a:chOff x="1475510" y="2047871"/>
                <a:chExt cx="2961408" cy="2898201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96F5ED58-DF43-4934-A225-6A551464635F}"/>
                    </a:ext>
                  </a:extLst>
                </p:cNvPr>
                <p:cNvGrpSpPr/>
                <p:nvPr/>
              </p:nvGrpSpPr>
              <p:grpSpPr>
                <a:xfrm>
                  <a:off x="1475510" y="4054183"/>
                  <a:ext cx="2961408" cy="891889"/>
                  <a:chOff x="1517073" y="3732065"/>
                  <a:chExt cx="2961408" cy="891889"/>
                </a:xfrm>
              </p:grpSpPr>
              <p:sp>
                <p:nvSpPr>
                  <p:cNvPr id="119" name="Cube 118">
                    <a:extLst>
                      <a:ext uri="{FF2B5EF4-FFF2-40B4-BE49-F238E27FC236}">
                        <a16:creationId xmlns:a16="http://schemas.microsoft.com/office/drawing/2014/main" id="{5BD5673B-5F79-4075-92AD-A6F143A910A9}"/>
                      </a:ext>
                    </a:extLst>
                  </p:cNvPr>
                  <p:cNvSpPr/>
                  <p:nvPr/>
                </p:nvSpPr>
                <p:spPr>
                  <a:xfrm>
                    <a:off x="1517073" y="3732067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Cube 119">
                    <a:extLst>
                      <a:ext uri="{FF2B5EF4-FFF2-40B4-BE49-F238E27FC236}">
                        <a16:creationId xmlns:a16="http://schemas.microsoft.com/office/drawing/2014/main" id="{5B6C4EC3-4408-4ABD-9E05-E43040EF6691}"/>
                      </a:ext>
                    </a:extLst>
                  </p:cNvPr>
                  <p:cNvSpPr/>
                  <p:nvPr/>
                </p:nvSpPr>
                <p:spPr>
                  <a:xfrm>
                    <a:off x="2199409" y="3732066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Cube 120">
                    <a:extLst>
                      <a:ext uri="{FF2B5EF4-FFF2-40B4-BE49-F238E27FC236}">
                        <a16:creationId xmlns:a16="http://schemas.microsoft.com/office/drawing/2014/main" id="{721F0D38-C73D-4A47-BF20-2A27E4B5E212}"/>
                      </a:ext>
                    </a:extLst>
                  </p:cNvPr>
                  <p:cNvSpPr/>
                  <p:nvPr/>
                </p:nvSpPr>
                <p:spPr>
                  <a:xfrm>
                    <a:off x="2881745" y="3732065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Cube 121">
                    <a:extLst>
                      <a:ext uri="{FF2B5EF4-FFF2-40B4-BE49-F238E27FC236}">
                        <a16:creationId xmlns:a16="http://schemas.microsoft.com/office/drawing/2014/main" id="{5EB888B9-47DE-408D-9500-63129F77EB07}"/>
                      </a:ext>
                    </a:extLst>
                  </p:cNvPr>
                  <p:cNvSpPr/>
                  <p:nvPr/>
                </p:nvSpPr>
                <p:spPr>
                  <a:xfrm>
                    <a:off x="3564081" y="3732065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FEE298B2-F636-4061-A480-E664115FFB23}"/>
                    </a:ext>
                  </a:extLst>
                </p:cNvPr>
                <p:cNvGrpSpPr/>
                <p:nvPr/>
              </p:nvGrpSpPr>
              <p:grpSpPr>
                <a:xfrm>
                  <a:off x="1475510" y="3385705"/>
                  <a:ext cx="2961408" cy="891889"/>
                  <a:chOff x="1517073" y="3732065"/>
                  <a:chExt cx="2961408" cy="891889"/>
                </a:xfrm>
              </p:grpSpPr>
              <p:sp>
                <p:nvSpPr>
                  <p:cNvPr id="115" name="Cube 114">
                    <a:extLst>
                      <a:ext uri="{FF2B5EF4-FFF2-40B4-BE49-F238E27FC236}">
                        <a16:creationId xmlns:a16="http://schemas.microsoft.com/office/drawing/2014/main" id="{8AE3CAC2-D019-4E20-B808-B486733793D5}"/>
                      </a:ext>
                    </a:extLst>
                  </p:cNvPr>
                  <p:cNvSpPr/>
                  <p:nvPr/>
                </p:nvSpPr>
                <p:spPr>
                  <a:xfrm>
                    <a:off x="1517073" y="3732067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Cube 115">
                    <a:extLst>
                      <a:ext uri="{FF2B5EF4-FFF2-40B4-BE49-F238E27FC236}">
                        <a16:creationId xmlns:a16="http://schemas.microsoft.com/office/drawing/2014/main" id="{A8D254B9-B904-48E3-97EF-BC91D23F49F1}"/>
                      </a:ext>
                    </a:extLst>
                  </p:cNvPr>
                  <p:cNvSpPr/>
                  <p:nvPr/>
                </p:nvSpPr>
                <p:spPr>
                  <a:xfrm>
                    <a:off x="2199409" y="3732066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Cube 116">
                    <a:extLst>
                      <a:ext uri="{FF2B5EF4-FFF2-40B4-BE49-F238E27FC236}">
                        <a16:creationId xmlns:a16="http://schemas.microsoft.com/office/drawing/2014/main" id="{5172488E-FF46-4793-8F54-F24CABC1F09E}"/>
                      </a:ext>
                    </a:extLst>
                  </p:cNvPr>
                  <p:cNvSpPr/>
                  <p:nvPr/>
                </p:nvSpPr>
                <p:spPr>
                  <a:xfrm>
                    <a:off x="2881745" y="3732065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Cube 117">
                    <a:extLst>
                      <a:ext uri="{FF2B5EF4-FFF2-40B4-BE49-F238E27FC236}">
                        <a16:creationId xmlns:a16="http://schemas.microsoft.com/office/drawing/2014/main" id="{2A2A4799-9A03-4E8B-B437-BD19C0C19E66}"/>
                      </a:ext>
                    </a:extLst>
                  </p:cNvPr>
                  <p:cNvSpPr/>
                  <p:nvPr/>
                </p:nvSpPr>
                <p:spPr>
                  <a:xfrm>
                    <a:off x="3564081" y="3732065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1F2F4BFE-93E0-4561-A726-1CA2E3892B52}"/>
                    </a:ext>
                  </a:extLst>
                </p:cNvPr>
                <p:cNvGrpSpPr/>
                <p:nvPr/>
              </p:nvGrpSpPr>
              <p:grpSpPr>
                <a:xfrm>
                  <a:off x="1475510" y="2722847"/>
                  <a:ext cx="2961408" cy="891889"/>
                  <a:chOff x="1517073" y="3732065"/>
                  <a:chExt cx="2961408" cy="891889"/>
                </a:xfrm>
              </p:grpSpPr>
              <p:sp>
                <p:nvSpPr>
                  <p:cNvPr id="111" name="Cube 110">
                    <a:extLst>
                      <a:ext uri="{FF2B5EF4-FFF2-40B4-BE49-F238E27FC236}">
                        <a16:creationId xmlns:a16="http://schemas.microsoft.com/office/drawing/2014/main" id="{1273F1D8-10E1-46F1-A3CC-C3C96A729047}"/>
                      </a:ext>
                    </a:extLst>
                  </p:cNvPr>
                  <p:cNvSpPr/>
                  <p:nvPr/>
                </p:nvSpPr>
                <p:spPr>
                  <a:xfrm>
                    <a:off x="1517073" y="3732067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Cube 111">
                    <a:extLst>
                      <a:ext uri="{FF2B5EF4-FFF2-40B4-BE49-F238E27FC236}">
                        <a16:creationId xmlns:a16="http://schemas.microsoft.com/office/drawing/2014/main" id="{6B25ADE1-D89B-4B9C-9F95-6F8C005A4BF8}"/>
                      </a:ext>
                    </a:extLst>
                  </p:cNvPr>
                  <p:cNvSpPr/>
                  <p:nvPr/>
                </p:nvSpPr>
                <p:spPr>
                  <a:xfrm>
                    <a:off x="2199409" y="3732066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Cube 112">
                    <a:extLst>
                      <a:ext uri="{FF2B5EF4-FFF2-40B4-BE49-F238E27FC236}">
                        <a16:creationId xmlns:a16="http://schemas.microsoft.com/office/drawing/2014/main" id="{D5B322FA-6C55-4B78-A197-98319588DAF9}"/>
                      </a:ext>
                    </a:extLst>
                  </p:cNvPr>
                  <p:cNvSpPr/>
                  <p:nvPr/>
                </p:nvSpPr>
                <p:spPr>
                  <a:xfrm>
                    <a:off x="2881745" y="3732065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Cube 113">
                    <a:extLst>
                      <a:ext uri="{FF2B5EF4-FFF2-40B4-BE49-F238E27FC236}">
                        <a16:creationId xmlns:a16="http://schemas.microsoft.com/office/drawing/2014/main" id="{FD94BAB2-3F06-45E4-99DD-B6DFD46F3DBB}"/>
                      </a:ext>
                    </a:extLst>
                  </p:cNvPr>
                  <p:cNvSpPr/>
                  <p:nvPr/>
                </p:nvSpPr>
                <p:spPr>
                  <a:xfrm>
                    <a:off x="3564081" y="3732065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7EFA71E2-BBB2-4E01-B51D-5011BB2F10FB}"/>
                    </a:ext>
                  </a:extLst>
                </p:cNvPr>
                <p:cNvGrpSpPr/>
                <p:nvPr/>
              </p:nvGrpSpPr>
              <p:grpSpPr>
                <a:xfrm>
                  <a:off x="1475510" y="2047871"/>
                  <a:ext cx="2961408" cy="891889"/>
                  <a:chOff x="1517073" y="3732065"/>
                  <a:chExt cx="2961408" cy="891889"/>
                </a:xfrm>
              </p:grpSpPr>
              <p:sp>
                <p:nvSpPr>
                  <p:cNvPr id="107" name="Cube 106">
                    <a:extLst>
                      <a:ext uri="{FF2B5EF4-FFF2-40B4-BE49-F238E27FC236}">
                        <a16:creationId xmlns:a16="http://schemas.microsoft.com/office/drawing/2014/main" id="{0689F943-60AE-442F-A5F3-C85A3D2AB591}"/>
                      </a:ext>
                    </a:extLst>
                  </p:cNvPr>
                  <p:cNvSpPr/>
                  <p:nvPr/>
                </p:nvSpPr>
                <p:spPr>
                  <a:xfrm>
                    <a:off x="1517073" y="3732067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Cube 107">
                    <a:extLst>
                      <a:ext uri="{FF2B5EF4-FFF2-40B4-BE49-F238E27FC236}">
                        <a16:creationId xmlns:a16="http://schemas.microsoft.com/office/drawing/2014/main" id="{663AD510-95A6-4476-B2FB-8AA21CEA6909}"/>
                      </a:ext>
                    </a:extLst>
                  </p:cNvPr>
                  <p:cNvSpPr/>
                  <p:nvPr/>
                </p:nvSpPr>
                <p:spPr>
                  <a:xfrm>
                    <a:off x="2199409" y="3732066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Cube 108">
                    <a:extLst>
                      <a:ext uri="{FF2B5EF4-FFF2-40B4-BE49-F238E27FC236}">
                        <a16:creationId xmlns:a16="http://schemas.microsoft.com/office/drawing/2014/main" id="{267D02C2-1032-4C09-AFC7-7E922EF79FA1}"/>
                      </a:ext>
                    </a:extLst>
                  </p:cNvPr>
                  <p:cNvSpPr/>
                  <p:nvPr/>
                </p:nvSpPr>
                <p:spPr>
                  <a:xfrm>
                    <a:off x="2881745" y="3732065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Cube 109">
                    <a:extLst>
                      <a:ext uri="{FF2B5EF4-FFF2-40B4-BE49-F238E27FC236}">
                        <a16:creationId xmlns:a16="http://schemas.microsoft.com/office/drawing/2014/main" id="{F94B5867-AE19-4B8E-82B4-A850DF22A171}"/>
                      </a:ext>
                    </a:extLst>
                  </p:cNvPr>
                  <p:cNvSpPr/>
                  <p:nvPr/>
                </p:nvSpPr>
                <p:spPr>
                  <a:xfrm>
                    <a:off x="3564081" y="3732065"/>
                    <a:ext cx="914400" cy="891887"/>
                  </a:xfrm>
                  <a:prstGeom prst="cub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82124723-298F-4BB5-8737-090571E40E96}"/>
                  </a:ext>
                </a:extLst>
              </p:cNvPr>
              <p:cNvGrpSpPr/>
              <p:nvPr/>
            </p:nvGrpSpPr>
            <p:grpSpPr>
              <a:xfrm>
                <a:off x="1849583" y="2800671"/>
                <a:ext cx="2362916" cy="2520050"/>
                <a:chOff x="1475510" y="2047871"/>
                <a:chExt cx="2961408" cy="2898201"/>
              </a:xfrm>
              <a:solidFill>
                <a:schemeClr val="accent2">
                  <a:lumMod val="75000"/>
                </a:schemeClr>
              </a:solidFill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77E6903B-CE97-49D0-A3EA-F367AC8BF50B}"/>
                    </a:ext>
                  </a:extLst>
                </p:cNvPr>
                <p:cNvGrpSpPr/>
                <p:nvPr/>
              </p:nvGrpSpPr>
              <p:grpSpPr>
                <a:xfrm>
                  <a:off x="1475510" y="4054183"/>
                  <a:ext cx="2961408" cy="891889"/>
                  <a:chOff x="1517073" y="3732065"/>
                  <a:chExt cx="2961408" cy="891889"/>
                </a:xfrm>
                <a:grpFill/>
              </p:grpSpPr>
              <p:sp>
                <p:nvSpPr>
                  <p:cNvPr id="140" name="Cube 139">
                    <a:extLst>
                      <a:ext uri="{FF2B5EF4-FFF2-40B4-BE49-F238E27FC236}">
                        <a16:creationId xmlns:a16="http://schemas.microsoft.com/office/drawing/2014/main" id="{68B18C08-9BC8-4C70-83E0-0E4F887D8348}"/>
                      </a:ext>
                    </a:extLst>
                  </p:cNvPr>
                  <p:cNvSpPr/>
                  <p:nvPr/>
                </p:nvSpPr>
                <p:spPr>
                  <a:xfrm>
                    <a:off x="1517073" y="3732067"/>
                    <a:ext cx="914400" cy="891887"/>
                  </a:xfrm>
                  <a:prstGeom prst="cub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Cube 140">
                    <a:extLst>
                      <a:ext uri="{FF2B5EF4-FFF2-40B4-BE49-F238E27FC236}">
                        <a16:creationId xmlns:a16="http://schemas.microsoft.com/office/drawing/2014/main" id="{71A6EA80-F58F-4E4B-B1E3-53A0EECC7605}"/>
                      </a:ext>
                    </a:extLst>
                  </p:cNvPr>
                  <p:cNvSpPr/>
                  <p:nvPr/>
                </p:nvSpPr>
                <p:spPr>
                  <a:xfrm>
                    <a:off x="2199409" y="3732066"/>
                    <a:ext cx="914400" cy="891887"/>
                  </a:xfrm>
                  <a:prstGeom prst="cub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Cube 141">
                    <a:extLst>
                      <a:ext uri="{FF2B5EF4-FFF2-40B4-BE49-F238E27FC236}">
                        <a16:creationId xmlns:a16="http://schemas.microsoft.com/office/drawing/2014/main" id="{6A9597B9-D8C6-44AB-A50A-713F0C371B75}"/>
                      </a:ext>
                    </a:extLst>
                  </p:cNvPr>
                  <p:cNvSpPr/>
                  <p:nvPr/>
                </p:nvSpPr>
                <p:spPr>
                  <a:xfrm>
                    <a:off x="2881745" y="3732065"/>
                    <a:ext cx="914400" cy="891887"/>
                  </a:xfrm>
                  <a:prstGeom prst="cub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Cube 142">
                    <a:extLst>
                      <a:ext uri="{FF2B5EF4-FFF2-40B4-BE49-F238E27FC236}">
                        <a16:creationId xmlns:a16="http://schemas.microsoft.com/office/drawing/2014/main" id="{34648603-4876-460F-94F1-7DEE3DC0E8DB}"/>
                      </a:ext>
                    </a:extLst>
                  </p:cNvPr>
                  <p:cNvSpPr/>
                  <p:nvPr/>
                </p:nvSpPr>
                <p:spPr>
                  <a:xfrm>
                    <a:off x="3564081" y="3732065"/>
                    <a:ext cx="914400" cy="891887"/>
                  </a:xfrm>
                  <a:prstGeom prst="cub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9B595A92-3D6A-409E-9795-0E9DD038BD78}"/>
                    </a:ext>
                  </a:extLst>
                </p:cNvPr>
                <p:cNvGrpSpPr/>
                <p:nvPr/>
              </p:nvGrpSpPr>
              <p:grpSpPr>
                <a:xfrm>
                  <a:off x="1475510" y="3385705"/>
                  <a:ext cx="2961408" cy="891889"/>
                  <a:chOff x="1517073" y="3732065"/>
                  <a:chExt cx="2961408" cy="891889"/>
                </a:xfrm>
                <a:grpFill/>
              </p:grpSpPr>
              <p:sp>
                <p:nvSpPr>
                  <p:cNvPr id="136" name="Cube 135">
                    <a:extLst>
                      <a:ext uri="{FF2B5EF4-FFF2-40B4-BE49-F238E27FC236}">
                        <a16:creationId xmlns:a16="http://schemas.microsoft.com/office/drawing/2014/main" id="{DD08B0B5-5FE8-4705-92AA-56A0EF490AFB}"/>
                      </a:ext>
                    </a:extLst>
                  </p:cNvPr>
                  <p:cNvSpPr/>
                  <p:nvPr/>
                </p:nvSpPr>
                <p:spPr>
                  <a:xfrm>
                    <a:off x="1517073" y="3732067"/>
                    <a:ext cx="914400" cy="891887"/>
                  </a:xfrm>
                  <a:prstGeom prst="cub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Cube 136">
                    <a:extLst>
                      <a:ext uri="{FF2B5EF4-FFF2-40B4-BE49-F238E27FC236}">
                        <a16:creationId xmlns:a16="http://schemas.microsoft.com/office/drawing/2014/main" id="{C2148BBF-FE9F-4A05-90C6-4963F7A24FBD}"/>
                      </a:ext>
                    </a:extLst>
                  </p:cNvPr>
                  <p:cNvSpPr/>
                  <p:nvPr/>
                </p:nvSpPr>
                <p:spPr>
                  <a:xfrm>
                    <a:off x="2199409" y="3732066"/>
                    <a:ext cx="914400" cy="891887"/>
                  </a:xfrm>
                  <a:prstGeom prst="cub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Cube 137">
                    <a:extLst>
                      <a:ext uri="{FF2B5EF4-FFF2-40B4-BE49-F238E27FC236}">
                        <a16:creationId xmlns:a16="http://schemas.microsoft.com/office/drawing/2014/main" id="{7EE5655E-8F19-424D-843F-A4B0F003DD61}"/>
                      </a:ext>
                    </a:extLst>
                  </p:cNvPr>
                  <p:cNvSpPr/>
                  <p:nvPr/>
                </p:nvSpPr>
                <p:spPr>
                  <a:xfrm>
                    <a:off x="2881745" y="3732065"/>
                    <a:ext cx="914400" cy="891887"/>
                  </a:xfrm>
                  <a:prstGeom prst="cub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Cube 138">
                    <a:extLst>
                      <a:ext uri="{FF2B5EF4-FFF2-40B4-BE49-F238E27FC236}">
                        <a16:creationId xmlns:a16="http://schemas.microsoft.com/office/drawing/2014/main" id="{AE51DD3F-FF05-4572-B0E4-78B214F35A46}"/>
                      </a:ext>
                    </a:extLst>
                  </p:cNvPr>
                  <p:cNvSpPr/>
                  <p:nvPr/>
                </p:nvSpPr>
                <p:spPr>
                  <a:xfrm>
                    <a:off x="3564081" y="3732065"/>
                    <a:ext cx="914400" cy="891887"/>
                  </a:xfrm>
                  <a:prstGeom prst="cub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2CC1D428-F4D9-4877-A675-72622DC99FE6}"/>
                    </a:ext>
                  </a:extLst>
                </p:cNvPr>
                <p:cNvGrpSpPr/>
                <p:nvPr/>
              </p:nvGrpSpPr>
              <p:grpSpPr>
                <a:xfrm>
                  <a:off x="1475510" y="2722847"/>
                  <a:ext cx="2961408" cy="891889"/>
                  <a:chOff x="1517073" y="3732065"/>
                  <a:chExt cx="2961408" cy="891889"/>
                </a:xfrm>
                <a:grpFill/>
              </p:grpSpPr>
              <p:sp>
                <p:nvSpPr>
                  <p:cNvPr id="132" name="Cube 131">
                    <a:extLst>
                      <a:ext uri="{FF2B5EF4-FFF2-40B4-BE49-F238E27FC236}">
                        <a16:creationId xmlns:a16="http://schemas.microsoft.com/office/drawing/2014/main" id="{30D1E453-6C1D-45C8-B6AB-A15EC6AFFE1C}"/>
                      </a:ext>
                    </a:extLst>
                  </p:cNvPr>
                  <p:cNvSpPr/>
                  <p:nvPr/>
                </p:nvSpPr>
                <p:spPr>
                  <a:xfrm>
                    <a:off x="1517073" y="3732067"/>
                    <a:ext cx="914400" cy="891887"/>
                  </a:xfrm>
                  <a:prstGeom prst="cub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Cube 132">
                    <a:extLst>
                      <a:ext uri="{FF2B5EF4-FFF2-40B4-BE49-F238E27FC236}">
                        <a16:creationId xmlns:a16="http://schemas.microsoft.com/office/drawing/2014/main" id="{B95C3946-8DD8-491D-8AC2-2D9B158E3F9C}"/>
                      </a:ext>
                    </a:extLst>
                  </p:cNvPr>
                  <p:cNvSpPr/>
                  <p:nvPr/>
                </p:nvSpPr>
                <p:spPr>
                  <a:xfrm>
                    <a:off x="2199409" y="3732066"/>
                    <a:ext cx="914400" cy="891887"/>
                  </a:xfrm>
                  <a:prstGeom prst="cub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Cube 133">
                    <a:extLst>
                      <a:ext uri="{FF2B5EF4-FFF2-40B4-BE49-F238E27FC236}">
                        <a16:creationId xmlns:a16="http://schemas.microsoft.com/office/drawing/2014/main" id="{E7CF2D76-F0DE-4D72-B1C8-08700C2DE3B4}"/>
                      </a:ext>
                    </a:extLst>
                  </p:cNvPr>
                  <p:cNvSpPr/>
                  <p:nvPr/>
                </p:nvSpPr>
                <p:spPr>
                  <a:xfrm>
                    <a:off x="2881745" y="3732065"/>
                    <a:ext cx="914400" cy="891887"/>
                  </a:xfrm>
                  <a:prstGeom prst="cub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Cube 134">
                    <a:extLst>
                      <a:ext uri="{FF2B5EF4-FFF2-40B4-BE49-F238E27FC236}">
                        <a16:creationId xmlns:a16="http://schemas.microsoft.com/office/drawing/2014/main" id="{1F358625-D7B0-46CA-B4EA-B05781160F15}"/>
                      </a:ext>
                    </a:extLst>
                  </p:cNvPr>
                  <p:cNvSpPr/>
                  <p:nvPr/>
                </p:nvSpPr>
                <p:spPr>
                  <a:xfrm>
                    <a:off x="3564081" y="3732065"/>
                    <a:ext cx="914400" cy="891887"/>
                  </a:xfrm>
                  <a:prstGeom prst="cub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516C5C55-6C9A-477B-B1D9-0EB1FE5D4924}"/>
                    </a:ext>
                  </a:extLst>
                </p:cNvPr>
                <p:cNvGrpSpPr/>
                <p:nvPr/>
              </p:nvGrpSpPr>
              <p:grpSpPr>
                <a:xfrm>
                  <a:off x="1475510" y="2047871"/>
                  <a:ext cx="2961408" cy="891889"/>
                  <a:chOff x="1517073" y="3732065"/>
                  <a:chExt cx="2961408" cy="891889"/>
                </a:xfrm>
                <a:grpFill/>
              </p:grpSpPr>
              <p:sp>
                <p:nvSpPr>
                  <p:cNvPr id="128" name="Cube 127">
                    <a:extLst>
                      <a:ext uri="{FF2B5EF4-FFF2-40B4-BE49-F238E27FC236}">
                        <a16:creationId xmlns:a16="http://schemas.microsoft.com/office/drawing/2014/main" id="{1C8C0201-8FDD-4D9C-BB7A-766ACD9C6904}"/>
                      </a:ext>
                    </a:extLst>
                  </p:cNvPr>
                  <p:cNvSpPr/>
                  <p:nvPr/>
                </p:nvSpPr>
                <p:spPr>
                  <a:xfrm>
                    <a:off x="1517073" y="3732067"/>
                    <a:ext cx="914400" cy="891887"/>
                  </a:xfrm>
                  <a:prstGeom prst="cub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Cube 128">
                    <a:extLst>
                      <a:ext uri="{FF2B5EF4-FFF2-40B4-BE49-F238E27FC236}">
                        <a16:creationId xmlns:a16="http://schemas.microsoft.com/office/drawing/2014/main" id="{B2BEE439-074F-4EDF-B864-0B3E213C8D77}"/>
                      </a:ext>
                    </a:extLst>
                  </p:cNvPr>
                  <p:cNvSpPr/>
                  <p:nvPr/>
                </p:nvSpPr>
                <p:spPr>
                  <a:xfrm>
                    <a:off x="2199409" y="3732066"/>
                    <a:ext cx="914400" cy="891887"/>
                  </a:xfrm>
                  <a:prstGeom prst="cub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Cube 129">
                    <a:extLst>
                      <a:ext uri="{FF2B5EF4-FFF2-40B4-BE49-F238E27FC236}">
                        <a16:creationId xmlns:a16="http://schemas.microsoft.com/office/drawing/2014/main" id="{27F45B72-669A-4366-BFE1-9DC8E16F8B68}"/>
                      </a:ext>
                    </a:extLst>
                  </p:cNvPr>
                  <p:cNvSpPr/>
                  <p:nvPr/>
                </p:nvSpPr>
                <p:spPr>
                  <a:xfrm>
                    <a:off x="2881745" y="3732065"/>
                    <a:ext cx="914400" cy="891887"/>
                  </a:xfrm>
                  <a:prstGeom prst="cub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Cube 130">
                    <a:extLst>
                      <a:ext uri="{FF2B5EF4-FFF2-40B4-BE49-F238E27FC236}">
                        <a16:creationId xmlns:a16="http://schemas.microsoft.com/office/drawing/2014/main" id="{97B6FCAE-8CCC-4645-B5D9-A2413D15F5CF}"/>
                      </a:ext>
                    </a:extLst>
                  </p:cNvPr>
                  <p:cNvSpPr/>
                  <p:nvPr/>
                </p:nvSpPr>
                <p:spPr>
                  <a:xfrm>
                    <a:off x="3564081" y="3732065"/>
                    <a:ext cx="914400" cy="891887"/>
                  </a:xfrm>
                  <a:prstGeom prst="cub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45" name="Rounded Rectangle 17">
                <a:extLst>
                  <a:ext uri="{FF2B5EF4-FFF2-40B4-BE49-F238E27FC236}">
                    <a16:creationId xmlns:a16="http://schemas.microsoft.com/office/drawing/2014/main" id="{4211E27D-F296-4BB0-86C5-B62E95F82D3F}"/>
                  </a:ext>
                </a:extLst>
              </p:cNvPr>
              <p:cNvSpPr/>
              <p:nvPr/>
            </p:nvSpPr>
            <p:spPr>
              <a:xfrm>
                <a:off x="1675039" y="1556245"/>
                <a:ext cx="3702049" cy="598679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i="1" dirty="0"/>
                  <a:t>Batch Normalization</a:t>
                </a:r>
                <a:endParaRPr lang="en-US" sz="2800" dirty="0"/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60F48645-5D91-4AA0-9CD4-49A09B394441}"/>
                  </a:ext>
                </a:extLst>
              </p:cNvPr>
              <p:cNvSpPr txBox="1"/>
              <p:nvPr/>
            </p:nvSpPr>
            <p:spPr>
              <a:xfrm>
                <a:off x="4386249" y="4844317"/>
                <a:ext cx="404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</a:rPr>
                  <a:t>C</a:t>
                </a:r>
                <a:endParaRPr lang="en-US" sz="4267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D2CA0831-AEEA-4715-8E92-D480021B4C78}"/>
                  </a:ext>
                </a:extLst>
              </p:cNvPr>
              <p:cNvSpPr txBox="1"/>
              <p:nvPr/>
            </p:nvSpPr>
            <p:spPr>
              <a:xfrm>
                <a:off x="4790527" y="3149788"/>
                <a:ext cx="10150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</a:rPr>
                  <a:t>H, W</a:t>
                </a:r>
                <a:endParaRPr lang="en-US" sz="4267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DF48364-E7EE-4992-8A63-4D9CC2640E28}"/>
              </a:ext>
            </a:extLst>
          </p:cNvPr>
          <p:cNvGrpSpPr/>
          <p:nvPr/>
        </p:nvGrpSpPr>
        <p:grpSpPr>
          <a:xfrm>
            <a:off x="6530618" y="1527570"/>
            <a:ext cx="4128178" cy="4240051"/>
            <a:chOff x="6530618" y="1527570"/>
            <a:chExt cx="4128178" cy="4240051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9F09ED60-443F-47EB-8A09-178FED91CDFE}"/>
                </a:ext>
              </a:extLst>
            </p:cNvPr>
            <p:cNvGrpSpPr/>
            <p:nvPr/>
          </p:nvGrpSpPr>
          <p:grpSpPr>
            <a:xfrm>
              <a:off x="7066765" y="2189224"/>
              <a:ext cx="2362916" cy="2520050"/>
              <a:chOff x="1475510" y="2047871"/>
              <a:chExt cx="2961408" cy="2898201"/>
            </a:xfrm>
          </p:grpSpPr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BA284EA7-ADF9-4831-B017-6032A4E4F984}"/>
                  </a:ext>
                </a:extLst>
              </p:cNvPr>
              <p:cNvGrpSpPr/>
              <p:nvPr/>
            </p:nvGrpSpPr>
            <p:grpSpPr>
              <a:xfrm>
                <a:off x="1475510" y="4054183"/>
                <a:ext cx="2961408" cy="891889"/>
                <a:chOff x="1517073" y="3732065"/>
                <a:chExt cx="2961408" cy="891889"/>
              </a:xfrm>
            </p:grpSpPr>
            <p:sp>
              <p:nvSpPr>
                <p:cNvPr id="228" name="Cube 227">
                  <a:extLst>
                    <a:ext uri="{FF2B5EF4-FFF2-40B4-BE49-F238E27FC236}">
                      <a16:creationId xmlns:a16="http://schemas.microsoft.com/office/drawing/2014/main" id="{CF7167DC-CB69-486C-84D7-D9E8B0F04A8F}"/>
                    </a:ext>
                  </a:extLst>
                </p:cNvPr>
                <p:cNvSpPr/>
                <p:nvPr/>
              </p:nvSpPr>
              <p:spPr>
                <a:xfrm>
                  <a:off x="1517073" y="3732067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Cube 228">
                  <a:extLst>
                    <a:ext uri="{FF2B5EF4-FFF2-40B4-BE49-F238E27FC236}">
                      <a16:creationId xmlns:a16="http://schemas.microsoft.com/office/drawing/2014/main" id="{F9BA90B4-55E4-4B8E-AB8D-F4A236B6DFFC}"/>
                    </a:ext>
                  </a:extLst>
                </p:cNvPr>
                <p:cNvSpPr/>
                <p:nvPr/>
              </p:nvSpPr>
              <p:spPr>
                <a:xfrm>
                  <a:off x="2199409" y="3732066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Cube 229">
                  <a:extLst>
                    <a:ext uri="{FF2B5EF4-FFF2-40B4-BE49-F238E27FC236}">
                      <a16:creationId xmlns:a16="http://schemas.microsoft.com/office/drawing/2014/main" id="{90C44981-AA85-43B9-AD8D-3838A8A55F37}"/>
                    </a:ext>
                  </a:extLst>
                </p:cNvPr>
                <p:cNvSpPr/>
                <p:nvPr/>
              </p:nvSpPr>
              <p:spPr>
                <a:xfrm>
                  <a:off x="2881745" y="3732065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Cube 230">
                  <a:extLst>
                    <a:ext uri="{FF2B5EF4-FFF2-40B4-BE49-F238E27FC236}">
                      <a16:creationId xmlns:a16="http://schemas.microsoft.com/office/drawing/2014/main" id="{402735AA-F433-4A60-9A1F-BFC79D9B1DA7}"/>
                    </a:ext>
                  </a:extLst>
                </p:cNvPr>
                <p:cNvSpPr/>
                <p:nvPr/>
              </p:nvSpPr>
              <p:spPr>
                <a:xfrm>
                  <a:off x="3564081" y="3732065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D45EAAA0-FCA4-48C2-AFE8-83466E5446FE}"/>
                  </a:ext>
                </a:extLst>
              </p:cNvPr>
              <p:cNvGrpSpPr/>
              <p:nvPr/>
            </p:nvGrpSpPr>
            <p:grpSpPr>
              <a:xfrm>
                <a:off x="1475510" y="3385705"/>
                <a:ext cx="2961408" cy="891889"/>
                <a:chOff x="1517073" y="3732065"/>
                <a:chExt cx="2961408" cy="891889"/>
              </a:xfrm>
            </p:grpSpPr>
            <p:sp>
              <p:nvSpPr>
                <p:cNvPr id="224" name="Cube 223">
                  <a:extLst>
                    <a:ext uri="{FF2B5EF4-FFF2-40B4-BE49-F238E27FC236}">
                      <a16:creationId xmlns:a16="http://schemas.microsoft.com/office/drawing/2014/main" id="{675E90C0-306A-4F5C-8DF8-736F4D2C2E8F}"/>
                    </a:ext>
                  </a:extLst>
                </p:cNvPr>
                <p:cNvSpPr/>
                <p:nvPr/>
              </p:nvSpPr>
              <p:spPr>
                <a:xfrm>
                  <a:off x="1517073" y="3732067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Cube 224">
                  <a:extLst>
                    <a:ext uri="{FF2B5EF4-FFF2-40B4-BE49-F238E27FC236}">
                      <a16:creationId xmlns:a16="http://schemas.microsoft.com/office/drawing/2014/main" id="{1920A966-132C-4104-8EF6-EEC69B31746C}"/>
                    </a:ext>
                  </a:extLst>
                </p:cNvPr>
                <p:cNvSpPr/>
                <p:nvPr/>
              </p:nvSpPr>
              <p:spPr>
                <a:xfrm>
                  <a:off x="2199409" y="3732066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Cube 225">
                  <a:extLst>
                    <a:ext uri="{FF2B5EF4-FFF2-40B4-BE49-F238E27FC236}">
                      <a16:creationId xmlns:a16="http://schemas.microsoft.com/office/drawing/2014/main" id="{AD9C1891-72C1-475C-95A7-AB608909EB90}"/>
                    </a:ext>
                  </a:extLst>
                </p:cNvPr>
                <p:cNvSpPr/>
                <p:nvPr/>
              </p:nvSpPr>
              <p:spPr>
                <a:xfrm>
                  <a:off x="2881745" y="3732065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Cube 226">
                  <a:extLst>
                    <a:ext uri="{FF2B5EF4-FFF2-40B4-BE49-F238E27FC236}">
                      <a16:creationId xmlns:a16="http://schemas.microsoft.com/office/drawing/2014/main" id="{4A102693-8E0F-4331-961D-FF405F3F3077}"/>
                    </a:ext>
                  </a:extLst>
                </p:cNvPr>
                <p:cNvSpPr/>
                <p:nvPr/>
              </p:nvSpPr>
              <p:spPr>
                <a:xfrm>
                  <a:off x="3564081" y="3732065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5E5545B4-38D6-4D11-A875-CBECFD7201AE}"/>
                  </a:ext>
                </a:extLst>
              </p:cNvPr>
              <p:cNvGrpSpPr/>
              <p:nvPr/>
            </p:nvGrpSpPr>
            <p:grpSpPr>
              <a:xfrm>
                <a:off x="1475510" y="2722847"/>
                <a:ext cx="2961408" cy="891889"/>
                <a:chOff x="1517073" y="3732065"/>
                <a:chExt cx="2961408" cy="891889"/>
              </a:xfrm>
            </p:grpSpPr>
            <p:sp>
              <p:nvSpPr>
                <p:cNvPr id="220" name="Cube 219">
                  <a:extLst>
                    <a:ext uri="{FF2B5EF4-FFF2-40B4-BE49-F238E27FC236}">
                      <a16:creationId xmlns:a16="http://schemas.microsoft.com/office/drawing/2014/main" id="{0519C382-AAA2-43E7-B71D-4701F9E195C9}"/>
                    </a:ext>
                  </a:extLst>
                </p:cNvPr>
                <p:cNvSpPr/>
                <p:nvPr/>
              </p:nvSpPr>
              <p:spPr>
                <a:xfrm>
                  <a:off x="1517073" y="3732067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Cube 220">
                  <a:extLst>
                    <a:ext uri="{FF2B5EF4-FFF2-40B4-BE49-F238E27FC236}">
                      <a16:creationId xmlns:a16="http://schemas.microsoft.com/office/drawing/2014/main" id="{A97DD8C5-32A0-4618-B666-B1A9E1E3DBD9}"/>
                    </a:ext>
                  </a:extLst>
                </p:cNvPr>
                <p:cNvSpPr/>
                <p:nvPr/>
              </p:nvSpPr>
              <p:spPr>
                <a:xfrm>
                  <a:off x="2199409" y="3732066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Cube 221">
                  <a:extLst>
                    <a:ext uri="{FF2B5EF4-FFF2-40B4-BE49-F238E27FC236}">
                      <a16:creationId xmlns:a16="http://schemas.microsoft.com/office/drawing/2014/main" id="{FCA6CA90-0024-42A4-9688-A64BB720E834}"/>
                    </a:ext>
                  </a:extLst>
                </p:cNvPr>
                <p:cNvSpPr/>
                <p:nvPr/>
              </p:nvSpPr>
              <p:spPr>
                <a:xfrm>
                  <a:off x="2881745" y="3732065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Cube 222">
                  <a:extLst>
                    <a:ext uri="{FF2B5EF4-FFF2-40B4-BE49-F238E27FC236}">
                      <a16:creationId xmlns:a16="http://schemas.microsoft.com/office/drawing/2014/main" id="{25C6CA60-5884-40AF-A703-78085CA13B0C}"/>
                    </a:ext>
                  </a:extLst>
                </p:cNvPr>
                <p:cNvSpPr/>
                <p:nvPr/>
              </p:nvSpPr>
              <p:spPr>
                <a:xfrm>
                  <a:off x="3564081" y="3732065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F9C48760-9E79-43D8-9FB7-6AE27B592CD5}"/>
                  </a:ext>
                </a:extLst>
              </p:cNvPr>
              <p:cNvGrpSpPr/>
              <p:nvPr/>
            </p:nvGrpSpPr>
            <p:grpSpPr>
              <a:xfrm>
                <a:off x="1475510" y="2047871"/>
                <a:ext cx="2961408" cy="891889"/>
                <a:chOff x="1517073" y="3732065"/>
                <a:chExt cx="2961408" cy="891889"/>
              </a:xfrm>
            </p:grpSpPr>
            <p:sp>
              <p:nvSpPr>
                <p:cNvPr id="216" name="Cube 215">
                  <a:extLst>
                    <a:ext uri="{FF2B5EF4-FFF2-40B4-BE49-F238E27FC236}">
                      <a16:creationId xmlns:a16="http://schemas.microsoft.com/office/drawing/2014/main" id="{07A22D7A-13AC-4A1A-BB6C-C832119C5448}"/>
                    </a:ext>
                  </a:extLst>
                </p:cNvPr>
                <p:cNvSpPr/>
                <p:nvPr/>
              </p:nvSpPr>
              <p:spPr>
                <a:xfrm>
                  <a:off x="1517073" y="3732067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Cube 216">
                  <a:extLst>
                    <a:ext uri="{FF2B5EF4-FFF2-40B4-BE49-F238E27FC236}">
                      <a16:creationId xmlns:a16="http://schemas.microsoft.com/office/drawing/2014/main" id="{E03BD2E5-A644-4F0C-9B7F-DFC0D9B99B92}"/>
                    </a:ext>
                  </a:extLst>
                </p:cNvPr>
                <p:cNvSpPr/>
                <p:nvPr/>
              </p:nvSpPr>
              <p:spPr>
                <a:xfrm>
                  <a:off x="2199409" y="3732066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Cube 217">
                  <a:extLst>
                    <a:ext uri="{FF2B5EF4-FFF2-40B4-BE49-F238E27FC236}">
                      <a16:creationId xmlns:a16="http://schemas.microsoft.com/office/drawing/2014/main" id="{070FAB1D-AF71-46F0-9411-BC83EC76740B}"/>
                    </a:ext>
                  </a:extLst>
                </p:cNvPr>
                <p:cNvSpPr/>
                <p:nvPr/>
              </p:nvSpPr>
              <p:spPr>
                <a:xfrm>
                  <a:off x="2881745" y="3732065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Cube 218">
                  <a:extLst>
                    <a:ext uri="{FF2B5EF4-FFF2-40B4-BE49-F238E27FC236}">
                      <a16:creationId xmlns:a16="http://schemas.microsoft.com/office/drawing/2014/main" id="{18390C6C-DCA8-49BD-BB70-1ABFC1FF448B}"/>
                    </a:ext>
                  </a:extLst>
                </p:cNvPr>
                <p:cNvSpPr/>
                <p:nvPr/>
              </p:nvSpPr>
              <p:spPr>
                <a:xfrm>
                  <a:off x="3564081" y="3732065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A1E0F48B-C726-4909-8601-BDC45E4EBD16}"/>
                </a:ext>
              </a:extLst>
            </p:cNvPr>
            <p:cNvGrpSpPr/>
            <p:nvPr/>
          </p:nvGrpSpPr>
          <p:grpSpPr>
            <a:xfrm>
              <a:off x="6889891" y="2365559"/>
              <a:ext cx="2362916" cy="2520050"/>
              <a:chOff x="1475510" y="2047871"/>
              <a:chExt cx="2961408" cy="2898201"/>
            </a:xfrm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276C92CA-113C-43DF-9E9D-336487DD7881}"/>
                  </a:ext>
                </a:extLst>
              </p:cNvPr>
              <p:cNvGrpSpPr/>
              <p:nvPr/>
            </p:nvGrpSpPr>
            <p:grpSpPr>
              <a:xfrm>
                <a:off x="1475510" y="4054183"/>
                <a:ext cx="2961408" cy="891889"/>
                <a:chOff x="1517073" y="3732065"/>
                <a:chExt cx="2961408" cy="891889"/>
              </a:xfrm>
            </p:grpSpPr>
            <p:sp>
              <p:nvSpPr>
                <p:cNvPr id="208" name="Cube 207">
                  <a:extLst>
                    <a:ext uri="{FF2B5EF4-FFF2-40B4-BE49-F238E27FC236}">
                      <a16:creationId xmlns:a16="http://schemas.microsoft.com/office/drawing/2014/main" id="{0329180B-4279-4AB5-8983-BD5D8FCD8186}"/>
                    </a:ext>
                  </a:extLst>
                </p:cNvPr>
                <p:cNvSpPr/>
                <p:nvPr/>
              </p:nvSpPr>
              <p:spPr>
                <a:xfrm>
                  <a:off x="1517073" y="3732067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Cube 208">
                  <a:extLst>
                    <a:ext uri="{FF2B5EF4-FFF2-40B4-BE49-F238E27FC236}">
                      <a16:creationId xmlns:a16="http://schemas.microsoft.com/office/drawing/2014/main" id="{263AB2C4-C340-4725-9610-284DAEEBD43F}"/>
                    </a:ext>
                  </a:extLst>
                </p:cNvPr>
                <p:cNvSpPr/>
                <p:nvPr/>
              </p:nvSpPr>
              <p:spPr>
                <a:xfrm>
                  <a:off x="2199409" y="3732066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Cube 209">
                  <a:extLst>
                    <a:ext uri="{FF2B5EF4-FFF2-40B4-BE49-F238E27FC236}">
                      <a16:creationId xmlns:a16="http://schemas.microsoft.com/office/drawing/2014/main" id="{A85D01CD-DBDD-4852-B141-5DA36A83D535}"/>
                    </a:ext>
                  </a:extLst>
                </p:cNvPr>
                <p:cNvSpPr/>
                <p:nvPr/>
              </p:nvSpPr>
              <p:spPr>
                <a:xfrm>
                  <a:off x="2881745" y="3732065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Cube 210">
                  <a:extLst>
                    <a:ext uri="{FF2B5EF4-FFF2-40B4-BE49-F238E27FC236}">
                      <a16:creationId xmlns:a16="http://schemas.microsoft.com/office/drawing/2014/main" id="{24BA4F08-A02C-423C-B0C8-912331A9B8F9}"/>
                    </a:ext>
                  </a:extLst>
                </p:cNvPr>
                <p:cNvSpPr/>
                <p:nvPr/>
              </p:nvSpPr>
              <p:spPr>
                <a:xfrm>
                  <a:off x="3564081" y="3732065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B80CC7D5-1034-4028-B285-1B7702F9CA8C}"/>
                  </a:ext>
                </a:extLst>
              </p:cNvPr>
              <p:cNvGrpSpPr/>
              <p:nvPr/>
            </p:nvGrpSpPr>
            <p:grpSpPr>
              <a:xfrm>
                <a:off x="1475510" y="3385705"/>
                <a:ext cx="2961408" cy="891889"/>
                <a:chOff x="1517073" y="3732065"/>
                <a:chExt cx="2961408" cy="891889"/>
              </a:xfrm>
            </p:grpSpPr>
            <p:sp>
              <p:nvSpPr>
                <p:cNvPr id="204" name="Cube 203">
                  <a:extLst>
                    <a:ext uri="{FF2B5EF4-FFF2-40B4-BE49-F238E27FC236}">
                      <a16:creationId xmlns:a16="http://schemas.microsoft.com/office/drawing/2014/main" id="{5177903E-DC3C-4264-9801-25212672BA74}"/>
                    </a:ext>
                  </a:extLst>
                </p:cNvPr>
                <p:cNvSpPr/>
                <p:nvPr/>
              </p:nvSpPr>
              <p:spPr>
                <a:xfrm>
                  <a:off x="1517073" y="3732067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Cube 204">
                  <a:extLst>
                    <a:ext uri="{FF2B5EF4-FFF2-40B4-BE49-F238E27FC236}">
                      <a16:creationId xmlns:a16="http://schemas.microsoft.com/office/drawing/2014/main" id="{DAB48D5F-85CA-4B6D-B5A8-514777BE7B86}"/>
                    </a:ext>
                  </a:extLst>
                </p:cNvPr>
                <p:cNvSpPr/>
                <p:nvPr/>
              </p:nvSpPr>
              <p:spPr>
                <a:xfrm>
                  <a:off x="2199409" y="3732066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Cube 205">
                  <a:extLst>
                    <a:ext uri="{FF2B5EF4-FFF2-40B4-BE49-F238E27FC236}">
                      <a16:creationId xmlns:a16="http://schemas.microsoft.com/office/drawing/2014/main" id="{BDCD7F83-C8EC-44AA-840B-25D0D2FD2930}"/>
                    </a:ext>
                  </a:extLst>
                </p:cNvPr>
                <p:cNvSpPr/>
                <p:nvPr/>
              </p:nvSpPr>
              <p:spPr>
                <a:xfrm>
                  <a:off x="2881745" y="3732065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Cube 206">
                  <a:extLst>
                    <a:ext uri="{FF2B5EF4-FFF2-40B4-BE49-F238E27FC236}">
                      <a16:creationId xmlns:a16="http://schemas.microsoft.com/office/drawing/2014/main" id="{E3E1FF2C-D3B5-4215-80B6-E907AF1392F1}"/>
                    </a:ext>
                  </a:extLst>
                </p:cNvPr>
                <p:cNvSpPr/>
                <p:nvPr/>
              </p:nvSpPr>
              <p:spPr>
                <a:xfrm>
                  <a:off x="3564081" y="3732065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E4D76D97-64ED-45F5-B614-758EB0584A95}"/>
                  </a:ext>
                </a:extLst>
              </p:cNvPr>
              <p:cNvGrpSpPr/>
              <p:nvPr/>
            </p:nvGrpSpPr>
            <p:grpSpPr>
              <a:xfrm>
                <a:off x="1475510" y="2722847"/>
                <a:ext cx="2961408" cy="891889"/>
                <a:chOff x="1517073" y="3732065"/>
                <a:chExt cx="2961408" cy="891889"/>
              </a:xfrm>
            </p:grpSpPr>
            <p:sp>
              <p:nvSpPr>
                <p:cNvPr id="200" name="Cube 199">
                  <a:extLst>
                    <a:ext uri="{FF2B5EF4-FFF2-40B4-BE49-F238E27FC236}">
                      <a16:creationId xmlns:a16="http://schemas.microsoft.com/office/drawing/2014/main" id="{46CC2CBA-17C4-4606-8A96-ACE51A572D23}"/>
                    </a:ext>
                  </a:extLst>
                </p:cNvPr>
                <p:cNvSpPr/>
                <p:nvPr/>
              </p:nvSpPr>
              <p:spPr>
                <a:xfrm>
                  <a:off x="1517073" y="3732067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Cube 200">
                  <a:extLst>
                    <a:ext uri="{FF2B5EF4-FFF2-40B4-BE49-F238E27FC236}">
                      <a16:creationId xmlns:a16="http://schemas.microsoft.com/office/drawing/2014/main" id="{8A0092C1-AFDD-4793-B00E-CC3C1725EDC1}"/>
                    </a:ext>
                  </a:extLst>
                </p:cNvPr>
                <p:cNvSpPr/>
                <p:nvPr/>
              </p:nvSpPr>
              <p:spPr>
                <a:xfrm>
                  <a:off x="2199409" y="3732066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Cube 201">
                  <a:extLst>
                    <a:ext uri="{FF2B5EF4-FFF2-40B4-BE49-F238E27FC236}">
                      <a16:creationId xmlns:a16="http://schemas.microsoft.com/office/drawing/2014/main" id="{AE7EECE0-0B0E-4720-BFA4-3D2F36B0941C}"/>
                    </a:ext>
                  </a:extLst>
                </p:cNvPr>
                <p:cNvSpPr/>
                <p:nvPr/>
              </p:nvSpPr>
              <p:spPr>
                <a:xfrm>
                  <a:off x="2881745" y="3732065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Cube 202">
                  <a:extLst>
                    <a:ext uri="{FF2B5EF4-FFF2-40B4-BE49-F238E27FC236}">
                      <a16:creationId xmlns:a16="http://schemas.microsoft.com/office/drawing/2014/main" id="{4C6C562A-C3C9-46D0-948C-932613AB3F4F}"/>
                    </a:ext>
                  </a:extLst>
                </p:cNvPr>
                <p:cNvSpPr/>
                <p:nvPr/>
              </p:nvSpPr>
              <p:spPr>
                <a:xfrm>
                  <a:off x="3564081" y="3732065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D0BC21ED-46D8-49DE-B3A5-5937D344BC95}"/>
                  </a:ext>
                </a:extLst>
              </p:cNvPr>
              <p:cNvGrpSpPr/>
              <p:nvPr/>
            </p:nvGrpSpPr>
            <p:grpSpPr>
              <a:xfrm>
                <a:off x="1475510" y="2047871"/>
                <a:ext cx="2961408" cy="891889"/>
                <a:chOff x="1517073" y="3732065"/>
                <a:chExt cx="2961408" cy="891889"/>
              </a:xfrm>
            </p:grpSpPr>
            <p:sp>
              <p:nvSpPr>
                <p:cNvPr id="196" name="Cube 195">
                  <a:extLst>
                    <a:ext uri="{FF2B5EF4-FFF2-40B4-BE49-F238E27FC236}">
                      <a16:creationId xmlns:a16="http://schemas.microsoft.com/office/drawing/2014/main" id="{08AAF11B-D48F-4F0E-A4B3-DF51ADE5A314}"/>
                    </a:ext>
                  </a:extLst>
                </p:cNvPr>
                <p:cNvSpPr/>
                <p:nvPr/>
              </p:nvSpPr>
              <p:spPr>
                <a:xfrm>
                  <a:off x="1517073" y="3732067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Cube 196">
                  <a:extLst>
                    <a:ext uri="{FF2B5EF4-FFF2-40B4-BE49-F238E27FC236}">
                      <a16:creationId xmlns:a16="http://schemas.microsoft.com/office/drawing/2014/main" id="{DA60109F-89A5-444A-9A99-0A8D6AEF8572}"/>
                    </a:ext>
                  </a:extLst>
                </p:cNvPr>
                <p:cNvSpPr/>
                <p:nvPr/>
              </p:nvSpPr>
              <p:spPr>
                <a:xfrm>
                  <a:off x="2199409" y="3732066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Cube 197">
                  <a:extLst>
                    <a:ext uri="{FF2B5EF4-FFF2-40B4-BE49-F238E27FC236}">
                      <a16:creationId xmlns:a16="http://schemas.microsoft.com/office/drawing/2014/main" id="{E7AFBED7-F5E9-48F6-937E-33BC3DF4641B}"/>
                    </a:ext>
                  </a:extLst>
                </p:cNvPr>
                <p:cNvSpPr/>
                <p:nvPr/>
              </p:nvSpPr>
              <p:spPr>
                <a:xfrm>
                  <a:off x="2881745" y="3732065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Cube 198">
                  <a:extLst>
                    <a:ext uri="{FF2B5EF4-FFF2-40B4-BE49-F238E27FC236}">
                      <a16:creationId xmlns:a16="http://schemas.microsoft.com/office/drawing/2014/main" id="{EBFCC822-2E96-4432-9A36-F6D0EB99B58A}"/>
                    </a:ext>
                  </a:extLst>
                </p:cNvPr>
                <p:cNvSpPr/>
                <p:nvPr/>
              </p:nvSpPr>
              <p:spPr>
                <a:xfrm>
                  <a:off x="3564081" y="3732065"/>
                  <a:ext cx="914400" cy="891887"/>
                </a:xfrm>
                <a:prstGeom prst="cub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88" name="Cube 187">
              <a:extLst>
                <a:ext uri="{FF2B5EF4-FFF2-40B4-BE49-F238E27FC236}">
                  <a16:creationId xmlns:a16="http://schemas.microsoft.com/office/drawing/2014/main" id="{32569A35-7771-46A1-B226-922EB1C81F3A}"/>
                </a:ext>
              </a:extLst>
            </p:cNvPr>
            <p:cNvSpPr/>
            <p:nvPr/>
          </p:nvSpPr>
          <p:spPr>
            <a:xfrm>
              <a:off x="6707492" y="4288085"/>
              <a:ext cx="729602" cy="775515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Cube 188">
              <a:extLst>
                <a:ext uri="{FF2B5EF4-FFF2-40B4-BE49-F238E27FC236}">
                  <a16:creationId xmlns:a16="http://schemas.microsoft.com/office/drawing/2014/main" id="{91294C65-D65C-4FCC-A07A-0172D17A0EE6}"/>
                </a:ext>
              </a:extLst>
            </p:cNvPr>
            <p:cNvSpPr/>
            <p:nvPr/>
          </p:nvSpPr>
          <p:spPr>
            <a:xfrm>
              <a:off x="7251930" y="4288084"/>
              <a:ext cx="729602" cy="775515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Cube 189">
              <a:extLst>
                <a:ext uri="{FF2B5EF4-FFF2-40B4-BE49-F238E27FC236}">
                  <a16:creationId xmlns:a16="http://schemas.microsoft.com/office/drawing/2014/main" id="{476FCE05-A955-4B4D-95F2-D9C424E01BCC}"/>
                </a:ext>
              </a:extLst>
            </p:cNvPr>
            <p:cNvSpPr/>
            <p:nvPr/>
          </p:nvSpPr>
          <p:spPr>
            <a:xfrm>
              <a:off x="7796368" y="4288083"/>
              <a:ext cx="729602" cy="775515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Cube 190">
              <a:extLst>
                <a:ext uri="{FF2B5EF4-FFF2-40B4-BE49-F238E27FC236}">
                  <a16:creationId xmlns:a16="http://schemas.microsoft.com/office/drawing/2014/main" id="{A4F1BE1D-70CE-45C9-B098-9A12559A1CFC}"/>
                </a:ext>
              </a:extLst>
            </p:cNvPr>
            <p:cNvSpPr/>
            <p:nvPr/>
          </p:nvSpPr>
          <p:spPr>
            <a:xfrm>
              <a:off x="8340806" y="4288083"/>
              <a:ext cx="729602" cy="775515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Cube 183">
              <a:extLst>
                <a:ext uri="{FF2B5EF4-FFF2-40B4-BE49-F238E27FC236}">
                  <a16:creationId xmlns:a16="http://schemas.microsoft.com/office/drawing/2014/main" id="{C44B4065-C059-4B0E-B30C-A63071B789D0}"/>
                </a:ext>
              </a:extLst>
            </p:cNvPr>
            <p:cNvSpPr/>
            <p:nvPr/>
          </p:nvSpPr>
          <p:spPr>
            <a:xfrm>
              <a:off x="6707492" y="3706828"/>
              <a:ext cx="729602" cy="775515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Cube 184">
              <a:extLst>
                <a:ext uri="{FF2B5EF4-FFF2-40B4-BE49-F238E27FC236}">
                  <a16:creationId xmlns:a16="http://schemas.microsoft.com/office/drawing/2014/main" id="{2C354CCF-09F4-442B-A091-F52190E29B7F}"/>
                </a:ext>
              </a:extLst>
            </p:cNvPr>
            <p:cNvSpPr/>
            <p:nvPr/>
          </p:nvSpPr>
          <p:spPr>
            <a:xfrm>
              <a:off x="7251930" y="3706827"/>
              <a:ext cx="729602" cy="775515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Cube 185">
              <a:extLst>
                <a:ext uri="{FF2B5EF4-FFF2-40B4-BE49-F238E27FC236}">
                  <a16:creationId xmlns:a16="http://schemas.microsoft.com/office/drawing/2014/main" id="{320E6571-38C8-47C7-9099-A77D05F27D91}"/>
                </a:ext>
              </a:extLst>
            </p:cNvPr>
            <p:cNvSpPr/>
            <p:nvPr/>
          </p:nvSpPr>
          <p:spPr>
            <a:xfrm>
              <a:off x="7796368" y="3706826"/>
              <a:ext cx="729602" cy="775515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Cube 186">
              <a:extLst>
                <a:ext uri="{FF2B5EF4-FFF2-40B4-BE49-F238E27FC236}">
                  <a16:creationId xmlns:a16="http://schemas.microsoft.com/office/drawing/2014/main" id="{F8527A74-C7E4-4A10-BBD6-905B3A5FD57A}"/>
                </a:ext>
              </a:extLst>
            </p:cNvPr>
            <p:cNvSpPr/>
            <p:nvPr/>
          </p:nvSpPr>
          <p:spPr>
            <a:xfrm>
              <a:off x="8340806" y="3706826"/>
              <a:ext cx="729602" cy="775515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Cube 179">
              <a:extLst>
                <a:ext uri="{FF2B5EF4-FFF2-40B4-BE49-F238E27FC236}">
                  <a16:creationId xmlns:a16="http://schemas.microsoft.com/office/drawing/2014/main" id="{D513EDCD-7673-47F4-8159-0004787FB877}"/>
                </a:ext>
              </a:extLst>
            </p:cNvPr>
            <p:cNvSpPr/>
            <p:nvPr/>
          </p:nvSpPr>
          <p:spPr>
            <a:xfrm>
              <a:off x="6707492" y="3130459"/>
              <a:ext cx="729602" cy="775515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Cube 180">
              <a:extLst>
                <a:ext uri="{FF2B5EF4-FFF2-40B4-BE49-F238E27FC236}">
                  <a16:creationId xmlns:a16="http://schemas.microsoft.com/office/drawing/2014/main" id="{E592C605-0C63-401C-8174-6592CC868A93}"/>
                </a:ext>
              </a:extLst>
            </p:cNvPr>
            <p:cNvSpPr/>
            <p:nvPr/>
          </p:nvSpPr>
          <p:spPr>
            <a:xfrm>
              <a:off x="7251930" y="3130458"/>
              <a:ext cx="729602" cy="775515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Cube 181">
              <a:extLst>
                <a:ext uri="{FF2B5EF4-FFF2-40B4-BE49-F238E27FC236}">
                  <a16:creationId xmlns:a16="http://schemas.microsoft.com/office/drawing/2014/main" id="{26A1B04E-976F-4A88-BF6D-BEB28ACC8114}"/>
                </a:ext>
              </a:extLst>
            </p:cNvPr>
            <p:cNvSpPr/>
            <p:nvPr/>
          </p:nvSpPr>
          <p:spPr>
            <a:xfrm>
              <a:off x="7796368" y="3130457"/>
              <a:ext cx="729602" cy="775515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Cube 182">
              <a:extLst>
                <a:ext uri="{FF2B5EF4-FFF2-40B4-BE49-F238E27FC236}">
                  <a16:creationId xmlns:a16="http://schemas.microsoft.com/office/drawing/2014/main" id="{07AE0A8D-D9B7-49E3-A240-FC0BE6ED414C}"/>
                </a:ext>
              </a:extLst>
            </p:cNvPr>
            <p:cNvSpPr/>
            <p:nvPr/>
          </p:nvSpPr>
          <p:spPr>
            <a:xfrm>
              <a:off x="8340806" y="3130457"/>
              <a:ext cx="729602" cy="775515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Cube 175">
              <a:extLst>
                <a:ext uri="{FF2B5EF4-FFF2-40B4-BE49-F238E27FC236}">
                  <a16:creationId xmlns:a16="http://schemas.microsoft.com/office/drawing/2014/main" id="{FA2C7DFA-CFE1-430E-BDC0-F671A6A56DE4}"/>
                </a:ext>
              </a:extLst>
            </p:cNvPr>
            <p:cNvSpPr/>
            <p:nvPr/>
          </p:nvSpPr>
          <p:spPr>
            <a:xfrm>
              <a:off x="6707492" y="2543552"/>
              <a:ext cx="729602" cy="775515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Cube 176">
              <a:extLst>
                <a:ext uri="{FF2B5EF4-FFF2-40B4-BE49-F238E27FC236}">
                  <a16:creationId xmlns:a16="http://schemas.microsoft.com/office/drawing/2014/main" id="{6151001C-E2E9-45D8-B8DD-A2CB53FC6E38}"/>
                </a:ext>
              </a:extLst>
            </p:cNvPr>
            <p:cNvSpPr/>
            <p:nvPr/>
          </p:nvSpPr>
          <p:spPr>
            <a:xfrm>
              <a:off x="7251930" y="2543551"/>
              <a:ext cx="729602" cy="775515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Cube 177">
              <a:extLst>
                <a:ext uri="{FF2B5EF4-FFF2-40B4-BE49-F238E27FC236}">
                  <a16:creationId xmlns:a16="http://schemas.microsoft.com/office/drawing/2014/main" id="{14A2C427-29D8-45CC-A81B-D7A7D469693F}"/>
                </a:ext>
              </a:extLst>
            </p:cNvPr>
            <p:cNvSpPr/>
            <p:nvPr/>
          </p:nvSpPr>
          <p:spPr>
            <a:xfrm>
              <a:off x="7796368" y="2543550"/>
              <a:ext cx="729602" cy="775515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Cube 178">
              <a:extLst>
                <a:ext uri="{FF2B5EF4-FFF2-40B4-BE49-F238E27FC236}">
                  <a16:creationId xmlns:a16="http://schemas.microsoft.com/office/drawing/2014/main" id="{0BD54BFF-A2C7-47B8-95D0-FFF877657486}"/>
                </a:ext>
              </a:extLst>
            </p:cNvPr>
            <p:cNvSpPr/>
            <p:nvPr/>
          </p:nvSpPr>
          <p:spPr>
            <a:xfrm>
              <a:off x="8340806" y="2543550"/>
              <a:ext cx="729602" cy="775515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Cube 167">
              <a:extLst>
                <a:ext uri="{FF2B5EF4-FFF2-40B4-BE49-F238E27FC236}">
                  <a16:creationId xmlns:a16="http://schemas.microsoft.com/office/drawing/2014/main" id="{03ED003A-A05C-4959-B348-442D4B7BFBB8}"/>
                </a:ext>
              </a:extLst>
            </p:cNvPr>
            <p:cNvSpPr/>
            <p:nvPr/>
          </p:nvSpPr>
          <p:spPr>
            <a:xfrm>
              <a:off x="6530618" y="4472099"/>
              <a:ext cx="729602" cy="775515"/>
            </a:xfrm>
            <a:prstGeom prst="cub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Cube 168">
              <a:extLst>
                <a:ext uri="{FF2B5EF4-FFF2-40B4-BE49-F238E27FC236}">
                  <a16:creationId xmlns:a16="http://schemas.microsoft.com/office/drawing/2014/main" id="{6DA48B52-D6D4-41BF-8722-8AAC42B0673A}"/>
                </a:ext>
              </a:extLst>
            </p:cNvPr>
            <p:cNvSpPr/>
            <p:nvPr/>
          </p:nvSpPr>
          <p:spPr>
            <a:xfrm>
              <a:off x="7075056" y="4472098"/>
              <a:ext cx="729602" cy="775515"/>
            </a:xfrm>
            <a:prstGeom prst="cub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ube 169">
              <a:extLst>
                <a:ext uri="{FF2B5EF4-FFF2-40B4-BE49-F238E27FC236}">
                  <a16:creationId xmlns:a16="http://schemas.microsoft.com/office/drawing/2014/main" id="{EF212EE6-57C5-425D-B840-A5193555CA43}"/>
                </a:ext>
              </a:extLst>
            </p:cNvPr>
            <p:cNvSpPr/>
            <p:nvPr/>
          </p:nvSpPr>
          <p:spPr>
            <a:xfrm>
              <a:off x="7619494" y="4472097"/>
              <a:ext cx="729602" cy="775515"/>
            </a:xfrm>
            <a:prstGeom prst="cub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Cube 170">
              <a:extLst>
                <a:ext uri="{FF2B5EF4-FFF2-40B4-BE49-F238E27FC236}">
                  <a16:creationId xmlns:a16="http://schemas.microsoft.com/office/drawing/2014/main" id="{AD51457F-7577-4365-9562-E96F6A674FA6}"/>
                </a:ext>
              </a:extLst>
            </p:cNvPr>
            <p:cNvSpPr/>
            <p:nvPr/>
          </p:nvSpPr>
          <p:spPr>
            <a:xfrm>
              <a:off x="8163932" y="4472097"/>
              <a:ext cx="729602" cy="775515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Cube 163">
              <a:extLst>
                <a:ext uri="{FF2B5EF4-FFF2-40B4-BE49-F238E27FC236}">
                  <a16:creationId xmlns:a16="http://schemas.microsoft.com/office/drawing/2014/main" id="{33C5675B-F63E-4A2A-9145-EA96DF98EA34}"/>
                </a:ext>
              </a:extLst>
            </p:cNvPr>
            <p:cNvSpPr/>
            <p:nvPr/>
          </p:nvSpPr>
          <p:spPr>
            <a:xfrm>
              <a:off x="6530618" y="3890842"/>
              <a:ext cx="729602" cy="775515"/>
            </a:xfrm>
            <a:prstGeom prst="cub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Cube 164">
              <a:extLst>
                <a:ext uri="{FF2B5EF4-FFF2-40B4-BE49-F238E27FC236}">
                  <a16:creationId xmlns:a16="http://schemas.microsoft.com/office/drawing/2014/main" id="{1BED9535-642E-4C50-905E-8B63D9C90B2C}"/>
                </a:ext>
              </a:extLst>
            </p:cNvPr>
            <p:cNvSpPr/>
            <p:nvPr/>
          </p:nvSpPr>
          <p:spPr>
            <a:xfrm>
              <a:off x="7075056" y="3890841"/>
              <a:ext cx="729602" cy="775515"/>
            </a:xfrm>
            <a:prstGeom prst="cub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Cube 165">
              <a:extLst>
                <a:ext uri="{FF2B5EF4-FFF2-40B4-BE49-F238E27FC236}">
                  <a16:creationId xmlns:a16="http://schemas.microsoft.com/office/drawing/2014/main" id="{C9090D9A-4D43-4934-9810-1559DF73E911}"/>
                </a:ext>
              </a:extLst>
            </p:cNvPr>
            <p:cNvSpPr/>
            <p:nvPr/>
          </p:nvSpPr>
          <p:spPr>
            <a:xfrm>
              <a:off x="7619494" y="3890840"/>
              <a:ext cx="729602" cy="775515"/>
            </a:xfrm>
            <a:prstGeom prst="cub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Cube 166">
              <a:extLst>
                <a:ext uri="{FF2B5EF4-FFF2-40B4-BE49-F238E27FC236}">
                  <a16:creationId xmlns:a16="http://schemas.microsoft.com/office/drawing/2014/main" id="{5EDFDA53-25DC-414E-A476-9796F88B9DB0}"/>
                </a:ext>
              </a:extLst>
            </p:cNvPr>
            <p:cNvSpPr/>
            <p:nvPr/>
          </p:nvSpPr>
          <p:spPr>
            <a:xfrm>
              <a:off x="8163932" y="3890840"/>
              <a:ext cx="729602" cy="775515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Cube 159">
              <a:extLst>
                <a:ext uri="{FF2B5EF4-FFF2-40B4-BE49-F238E27FC236}">
                  <a16:creationId xmlns:a16="http://schemas.microsoft.com/office/drawing/2014/main" id="{2501EC82-F427-4356-970E-63D6EBA17809}"/>
                </a:ext>
              </a:extLst>
            </p:cNvPr>
            <p:cNvSpPr/>
            <p:nvPr/>
          </p:nvSpPr>
          <p:spPr>
            <a:xfrm>
              <a:off x="6530618" y="3314473"/>
              <a:ext cx="729602" cy="775515"/>
            </a:xfrm>
            <a:prstGeom prst="cub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ube 160">
              <a:extLst>
                <a:ext uri="{FF2B5EF4-FFF2-40B4-BE49-F238E27FC236}">
                  <a16:creationId xmlns:a16="http://schemas.microsoft.com/office/drawing/2014/main" id="{F8294B8F-1650-4C8E-B0C6-E697A2D2F4A1}"/>
                </a:ext>
              </a:extLst>
            </p:cNvPr>
            <p:cNvSpPr/>
            <p:nvPr/>
          </p:nvSpPr>
          <p:spPr>
            <a:xfrm>
              <a:off x="7075056" y="3314472"/>
              <a:ext cx="729602" cy="775515"/>
            </a:xfrm>
            <a:prstGeom prst="cub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ube 161">
              <a:extLst>
                <a:ext uri="{FF2B5EF4-FFF2-40B4-BE49-F238E27FC236}">
                  <a16:creationId xmlns:a16="http://schemas.microsoft.com/office/drawing/2014/main" id="{25ACBDF0-5BC3-4EA4-ACDF-5C654A0B9EC1}"/>
                </a:ext>
              </a:extLst>
            </p:cNvPr>
            <p:cNvSpPr/>
            <p:nvPr/>
          </p:nvSpPr>
          <p:spPr>
            <a:xfrm>
              <a:off x="7619494" y="3314471"/>
              <a:ext cx="729602" cy="775515"/>
            </a:xfrm>
            <a:prstGeom prst="cub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ube 162">
              <a:extLst>
                <a:ext uri="{FF2B5EF4-FFF2-40B4-BE49-F238E27FC236}">
                  <a16:creationId xmlns:a16="http://schemas.microsoft.com/office/drawing/2014/main" id="{1AFEE46B-CB6B-4532-A8B9-D809B6F3D80E}"/>
                </a:ext>
              </a:extLst>
            </p:cNvPr>
            <p:cNvSpPr/>
            <p:nvPr/>
          </p:nvSpPr>
          <p:spPr>
            <a:xfrm>
              <a:off x="8163932" y="3314471"/>
              <a:ext cx="729602" cy="775515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Cube 155">
              <a:extLst>
                <a:ext uri="{FF2B5EF4-FFF2-40B4-BE49-F238E27FC236}">
                  <a16:creationId xmlns:a16="http://schemas.microsoft.com/office/drawing/2014/main" id="{FB99372B-FC9E-496C-9172-64EF05FFF2BF}"/>
                </a:ext>
              </a:extLst>
            </p:cNvPr>
            <p:cNvSpPr/>
            <p:nvPr/>
          </p:nvSpPr>
          <p:spPr>
            <a:xfrm>
              <a:off x="6530618" y="2727566"/>
              <a:ext cx="729602" cy="775515"/>
            </a:xfrm>
            <a:prstGeom prst="cub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Cube 156">
              <a:extLst>
                <a:ext uri="{FF2B5EF4-FFF2-40B4-BE49-F238E27FC236}">
                  <a16:creationId xmlns:a16="http://schemas.microsoft.com/office/drawing/2014/main" id="{626A39D3-0D90-4180-B135-67D1418A2B15}"/>
                </a:ext>
              </a:extLst>
            </p:cNvPr>
            <p:cNvSpPr/>
            <p:nvPr/>
          </p:nvSpPr>
          <p:spPr>
            <a:xfrm>
              <a:off x="7075056" y="2727565"/>
              <a:ext cx="729602" cy="775515"/>
            </a:xfrm>
            <a:prstGeom prst="cub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Cube 157">
              <a:extLst>
                <a:ext uri="{FF2B5EF4-FFF2-40B4-BE49-F238E27FC236}">
                  <a16:creationId xmlns:a16="http://schemas.microsoft.com/office/drawing/2014/main" id="{4B543971-631F-4D6D-8A97-963BA5AE87E2}"/>
                </a:ext>
              </a:extLst>
            </p:cNvPr>
            <p:cNvSpPr/>
            <p:nvPr/>
          </p:nvSpPr>
          <p:spPr>
            <a:xfrm>
              <a:off x="7619494" y="2727564"/>
              <a:ext cx="729602" cy="775515"/>
            </a:xfrm>
            <a:prstGeom prst="cub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Cube 158">
              <a:extLst>
                <a:ext uri="{FF2B5EF4-FFF2-40B4-BE49-F238E27FC236}">
                  <a16:creationId xmlns:a16="http://schemas.microsoft.com/office/drawing/2014/main" id="{62544A72-2748-4DD7-988D-2F5ACF501CAA}"/>
                </a:ext>
              </a:extLst>
            </p:cNvPr>
            <p:cNvSpPr/>
            <p:nvPr/>
          </p:nvSpPr>
          <p:spPr>
            <a:xfrm>
              <a:off x="8163932" y="2727564"/>
              <a:ext cx="729602" cy="775515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ounded Rectangle 17">
              <a:extLst>
                <a:ext uri="{FF2B5EF4-FFF2-40B4-BE49-F238E27FC236}">
                  <a16:creationId xmlns:a16="http://schemas.microsoft.com/office/drawing/2014/main" id="{0529225A-4E5F-49BD-8D7C-C668E7FF52BE}"/>
                </a:ext>
              </a:extLst>
            </p:cNvPr>
            <p:cNvSpPr/>
            <p:nvPr/>
          </p:nvSpPr>
          <p:spPr>
            <a:xfrm>
              <a:off x="6669442" y="1527570"/>
              <a:ext cx="3617259" cy="598679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/>
                <a:t>Group Normalization</a:t>
              </a:r>
              <a:endParaRPr lang="en-US" sz="2800" dirty="0"/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6CB8FF17-E9E1-4772-9B5A-E59916D363EA}"/>
                </a:ext>
              </a:extLst>
            </p:cNvPr>
            <p:cNvSpPr txBox="1"/>
            <p:nvPr/>
          </p:nvSpPr>
          <p:spPr>
            <a:xfrm>
              <a:off x="7608736" y="5182846"/>
              <a:ext cx="4555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N</a:t>
              </a:r>
              <a:endParaRPr lang="en-US" sz="4267" b="1" dirty="0">
                <a:solidFill>
                  <a:srgbClr val="002060"/>
                </a:solidFill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060A7925-70E3-4A81-A3E1-0377D307AD59}"/>
                </a:ext>
              </a:extLst>
            </p:cNvPr>
            <p:cNvSpPr txBox="1"/>
            <p:nvPr/>
          </p:nvSpPr>
          <p:spPr>
            <a:xfrm>
              <a:off x="9239497" y="4771210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C</a:t>
              </a:r>
              <a:endParaRPr lang="en-US" sz="4267" b="1" dirty="0">
                <a:solidFill>
                  <a:srgbClr val="002060"/>
                </a:solidFill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51F869B8-1DD6-4A10-A6A0-9DE9BF13ABFC}"/>
                </a:ext>
              </a:extLst>
            </p:cNvPr>
            <p:cNvSpPr txBox="1"/>
            <p:nvPr/>
          </p:nvSpPr>
          <p:spPr>
            <a:xfrm>
              <a:off x="9643775" y="3076681"/>
              <a:ext cx="10150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H, W</a:t>
              </a:r>
              <a:endParaRPr lang="en-US" sz="4267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39" name="Rectangle: Rounded Corners 238">
            <a:extLst>
              <a:ext uri="{FF2B5EF4-FFF2-40B4-BE49-F238E27FC236}">
                <a16:creationId xmlns:a16="http://schemas.microsoft.com/office/drawing/2014/main" id="{2DEC8031-5153-4395-B3E1-5DE177E18251}"/>
              </a:ext>
            </a:extLst>
          </p:cNvPr>
          <p:cNvSpPr/>
          <p:nvPr/>
        </p:nvSpPr>
        <p:spPr>
          <a:xfrm>
            <a:off x="0" y="5642264"/>
            <a:ext cx="12192000" cy="12157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Designed for small minibatches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apply as a solution for skewed data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15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619C19A-A0EB-4357-9BDD-80AC50F9CD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777768"/>
              </p:ext>
            </p:extLst>
          </p:nvPr>
        </p:nvGraphicFramePr>
        <p:xfrm>
          <a:off x="251209" y="1399166"/>
          <a:ext cx="11746523" cy="4402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2562B52-CE62-4430-AB17-762A63DD0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with Group Normalization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5B4E2-FE7F-473D-B30A-200E811D8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FB44-4646-4E20-8E70-05E3E477BA9E}" type="slidenum">
              <a:rPr lang="en-US" smtClean="0"/>
              <a:t>22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BF804D6-5E07-4DC3-9C28-4C143ABABA82}"/>
              </a:ext>
            </a:extLst>
          </p:cNvPr>
          <p:cNvSpPr/>
          <p:nvPr/>
        </p:nvSpPr>
        <p:spPr>
          <a:xfrm>
            <a:off x="6646351" y="1387186"/>
            <a:ext cx="1309499" cy="3436216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B131ACB-F342-48B6-8224-16A6D26A3BA2}"/>
              </a:ext>
            </a:extLst>
          </p:cNvPr>
          <p:cNvSpPr/>
          <p:nvPr/>
        </p:nvSpPr>
        <p:spPr>
          <a:xfrm>
            <a:off x="7955850" y="592282"/>
            <a:ext cx="3848223" cy="4707081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8C8304-B3BE-49C7-AA22-8BBB70D2C953}"/>
              </a:ext>
            </a:extLst>
          </p:cNvPr>
          <p:cNvSpPr/>
          <p:nvPr/>
        </p:nvSpPr>
        <p:spPr>
          <a:xfrm>
            <a:off x="2958034" y="751753"/>
            <a:ext cx="3848223" cy="4707081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6A32FF1-2B01-438A-9C7B-15A7F96C76EC}"/>
              </a:ext>
            </a:extLst>
          </p:cNvPr>
          <p:cNvSpPr/>
          <p:nvPr/>
        </p:nvSpPr>
        <p:spPr>
          <a:xfrm>
            <a:off x="0" y="5642264"/>
            <a:ext cx="12192000" cy="12157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GroupNorm</a:t>
            </a: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recovers the accuracy loss for BSP</a:t>
            </a:r>
            <a:endParaRPr lang="en-US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reduces accuracy losses for decentralized algorithms</a:t>
            </a:r>
            <a:endParaRPr lang="en-US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7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category"/>
        </p:bldSub>
      </p:bldGraphic>
      <p:bldP spid="11" grpId="0" animBg="1"/>
      <p:bldP spid="11" grpId="1" animBg="1"/>
      <p:bldP spid="12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443C98-4CBD-467F-8A24-4E1E26D8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160" y="4206437"/>
            <a:ext cx="11227467" cy="1791855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SkewScout</a:t>
            </a:r>
            <a:r>
              <a:rPr lang="en-US" b="1" dirty="0">
                <a:latin typeface="Bodoni MT" panose="02070603080606020203" pitchFamily="18" charset="0"/>
              </a:rPr>
              <a:t>: </a:t>
            </a:r>
            <a:r>
              <a:rPr lang="en-US" dirty="0"/>
              <a:t>Decentralized learning over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arbitrarily skewed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13878-7C62-46E2-A8FE-0947326833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EA9FB44-4646-4E20-8E70-05E3E477BA9E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Graphic 6" descr="Lightbulb and gear">
            <a:extLst>
              <a:ext uri="{FF2B5EF4-FFF2-40B4-BE49-F238E27FC236}">
                <a16:creationId xmlns:a16="http://schemas.microsoft.com/office/drawing/2014/main" id="{75F3BD67-BF05-4893-B78F-9BAF9D234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967" y="1359783"/>
            <a:ext cx="2846654" cy="284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9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04D57D-7005-4A77-B7D5-DF4D69C05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</a:t>
            </a:r>
            <a:r>
              <a:rPr lang="en-US" dirty="0" err="1">
                <a:latin typeface="Bodoni MT Black" panose="02070A03080606020203" pitchFamily="18" charset="0"/>
              </a:rPr>
              <a:t>SkewScout</a:t>
            </a:r>
            <a:endParaRPr lang="en-US" dirty="0">
              <a:latin typeface="Bodoni MT Black" panose="02070A03080606020203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FDB961-5E30-4AEC-944D-60CC17524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690"/>
            <a:ext cx="10515600" cy="1603375"/>
          </a:xfrm>
        </p:spPr>
        <p:txBody>
          <a:bodyPr/>
          <a:lstStyle/>
          <a:p>
            <a:r>
              <a:rPr lang="en-US" b="1" dirty="0"/>
              <a:t>Recall that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degree</a:t>
            </a:r>
            <a:r>
              <a:rPr lang="en-US" b="1" dirty="0"/>
              <a:t> of data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skew</a:t>
            </a:r>
            <a:r>
              <a:rPr lang="en-US" b="1" dirty="0"/>
              <a:t> determines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difficulty</a:t>
            </a:r>
          </a:p>
          <a:p>
            <a:r>
              <a:rPr lang="en-US" b="1" dirty="0" err="1">
                <a:latin typeface="Bodoni MT Black" panose="02070A03080606020203" pitchFamily="18" charset="0"/>
              </a:rPr>
              <a:t>SkewScout</a:t>
            </a:r>
            <a:r>
              <a:rPr lang="en-US" b="1" dirty="0">
                <a:latin typeface="Bodoni MT Black" panose="02070A03080606020203" pitchFamily="18" charset="0"/>
              </a:rPr>
              <a:t>: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Adapts</a:t>
            </a:r>
            <a:r>
              <a:rPr lang="en-US" b="1" dirty="0"/>
              <a:t> communication to the                       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skew-induced accuracy loss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8D2E57-181F-463B-A91E-9986195B0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272" y="3844076"/>
            <a:ext cx="1930073" cy="1533648"/>
          </a:xfrm>
          <a:prstGeom prst="rect">
            <a:avLst/>
          </a:prstGeom>
        </p:spPr>
      </p:pic>
      <p:pic>
        <p:nvPicPr>
          <p:cNvPr id="9" name="Picture 8" descr="A picture containing toy, computer&#10;&#10;Description automatically generated">
            <a:extLst>
              <a:ext uri="{FF2B5EF4-FFF2-40B4-BE49-F238E27FC236}">
                <a16:creationId xmlns:a16="http://schemas.microsoft.com/office/drawing/2014/main" id="{A6149820-5EE9-4031-8A2A-12371809F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056" y="3844076"/>
            <a:ext cx="1930073" cy="1533648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BEE3AFE-EACC-4AC6-A604-FB74305ABB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1597" y="3014037"/>
            <a:ext cx="1695420" cy="106303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6D985A84-A752-4F4E-9D36-7CF1B2533E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382" y="3014037"/>
            <a:ext cx="1695420" cy="1063032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EFC7B327-4A5B-43E2-89B7-E6BA608AA5DB}"/>
              </a:ext>
            </a:extLst>
          </p:cNvPr>
          <p:cNvSpPr/>
          <p:nvPr/>
        </p:nvSpPr>
        <p:spPr>
          <a:xfrm>
            <a:off x="4062845" y="3959755"/>
            <a:ext cx="3218209" cy="290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F1845114-7454-48F0-A4F5-5E6AF05E258F}"/>
              </a:ext>
            </a:extLst>
          </p:cNvPr>
          <p:cNvSpPr/>
          <p:nvPr/>
        </p:nvSpPr>
        <p:spPr>
          <a:xfrm>
            <a:off x="4116552" y="3245397"/>
            <a:ext cx="3047176" cy="59867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Model Travelling</a:t>
            </a:r>
            <a:endParaRPr lang="en-US" sz="28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2F12739-8E3E-4F6C-891F-94AF6746492D}"/>
              </a:ext>
            </a:extLst>
          </p:cNvPr>
          <p:cNvSpPr/>
          <p:nvPr/>
        </p:nvSpPr>
        <p:spPr>
          <a:xfrm>
            <a:off x="8892906" y="3777729"/>
            <a:ext cx="3047176" cy="88228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Accuracy Loss Estimation</a:t>
            </a:r>
            <a:endParaRPr lang="en-US" sz="2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36BF1AB-2712-4486-A4AF-942A86C52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272" y="4376408"/>
            <a:ext cx="939571" cy="8822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33404C4-A207-4FEE-BEBD-D638D8436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3728" y="4396764"/>
            <a:ext cx="939571" cy="882281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C5FECBC8-A177-4C62-975D-0F0DFE66EACC}"/>
              </a:ext>
            </a:extLst>
          </p:cNvPr>
          <p:cNvSpPr/>
          <p:nvPr/>
        </p:nvSpPr>
        <p:spPr>
          <a:xfrm>
            <a:off x="7034645" y="4136313"/>
            <a:ext cx="1211448" cy="135709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8D3B7E9-07AF-4000-A354-BBBA9D1EF333}"/>
              </a:ext>
            </a:extLst>
          </p:cNvPr>
          <p:cNvSpPr/>
          <p:nvPr/>
        </p:nvSpPr>
        <p:spPr>
          <a:xfrm>
            <a:off x="1768765" y="2821854"/>
            <a:ext cx="2135579" cy="135709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C8797D0A-C468-409D-AE84-63038AE23CEC}"/>
              </a:ext>
            </a:extLst>
          </p:cNvPr>
          <p:cNvSpPr/>
          <p:nvPr/>
        </p:nvSpPr>
        <p:spPr>
          <a:xfrm>
            <a:off x="4077287" y="4427258"/>
            <a:ext cx="3100883" cy="264721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17">
            <a:extLst>
              <a:ext uri="{FF2B5EF4-FFF2-40B4-BE49-F238E27FC236}">
                <a16:creationId xmlns:a16="http://schemas.microsoft.com/office/drawing/2014/main" id="{1E3E3CBE-A503-45E3-BE10-DB7659940EF2}"/>
              </a:ext>
            </a:extLst>
          </p:cNvPr>
          <p:cNvSpPr/>
          <p:nvPr/>
        </p:nvSpPr>
        <p:spPr>
          <a:xfrm>
            <a:off x="4182436" y="4731875"/>
            <a:ext cx="2929849" cy="88228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Communication Control</a:t>
            </a:r>
            <a:endParaRPr lang="en-US" sz="28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A5EC72-D7CF-4B02-A144-BF215ACDF276}"/>
              </a:ext>
            </a:extLst>
          </p:cNvPr>
          <p:cNvSpPr/>
          <p:nvPr/>
        </p:nvSpPr>
        <p:spPr>
          <a:xfrm>
            <a:off x="0" y="5642264"/>
            <a:ext cx="12192000" cy="12157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Minimize commutation when accuracy loss is acceptable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 with different decentralized learning algorithms</a:t>
            </a:r>
          </a:p>
        </p:txBody>
      </p:sp>
    </p:spTree>
    <p:extLst>
      <p:ext uri="{BB962C8B-B14F-4D97-AF65-F5344CB8AC3E}">
        <p14:creationId xmlns:p14="http://schemas.microsoft.com/office/powerpoint/2010/main" val="427694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 animBg="1"/>
      <p:bldP spid="10" grpId="1" animBg="1"/>
      <p:bldP spid="11" grpId="0" animBg="1"/>
      <p:bldP spid="11" grpId="1" animBg="1"/>
      <p:bldP spid="18" grpId="0" animBg="1"/>
      <p:bldP spid="18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D3500-E23F-499C-AFE1-EF9A399E4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</a:t>
            </a:r>
            <a:r>
              <a:rPr lang="en-US" dirty="0" err="1">
                <a:latin typeface="Bodoni MT Black" panose="02070A03080606020203" pitchFamily="18" charset="0"/>
              </a:rPr>
              <a:t>SkewScout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C2559-7A84-4259-A3B6-11E6BDD5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FB44-4646-4E20-8E70-05E3E477BA9E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88CEC47-6BAE-4D2D-AFEA-7964953EE2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750571"/>
              </p:ext>
            </p:extLst>
          </p:nvPr>
        </p:nvGraphicFramePr>
        <p:xfrm>
          <a:off x="488488" y="1837626"/>
          <a:ext cx="5915660" cy="336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02C80BFF-5EF9-409C-AFE2-7B6EBB6B4E2C}"/>
              </a:ext>
            </a:extLst>
          </p:cNvPr>
          <p:cNvSpPr/>
          <p:nvPr/>
        </p:nvSpPr>
        <p:spPr>
          <a:xfrm>
            <a:off x="2552853" y="4973614"/>
            <a:ext cx="3190010" cy="59867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CIFAR-10 with </a:t>
            </a:r>
            <a:r>
              <a:rPr lang="en-US" sz="2400" b="1" i="1" dirty="0" err="1"/>
              <a:t>AlexNet</a:t>
            </a:r>
            <a:endParaRPr lang="en-US" sz="2400" dirty="0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60DFDFF2-90D0-4338-9E6E-3E12B9A36BB9}"/>
              </a:ext>
            </a:extLst>
          </p:cNvPr>
          <p:cNvSpPr/>
          <p:nvPr/>
        </p:nvSpPr>
        <p:spPr>
          <a:xfrm>
            <a:off x="2254827" y="1297781"/>
            <a:ext cx="8333509" cy="59867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All data points achieves </a:t>
            </a:r>
            <a:r>
              <a:rPr lang="en-US" sz="28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same validation accuracy </a:t>
            </a:r>
            <a:endParaRPr lang="en-US" sz="28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04C802-0968-4DE4-96FE-6F64E2C9FE1E}"/>
              </a:ext>
            </a:extLst>
          </p:cNvPr>
          <p:cNvSpPr/>
          <p:nvPr/>
        </p:nvSpPr>
        <p:spPr>
          <a:xfrm>
            <a:off x="3446318" y="1852851"/>
            <a:ext cx="1717964" cy="422758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E42551B-177F-48BC-A54B-617721CE51DF}"/>
              </a:ext>
            </a:extLst>
          </p:cNvPr>
          <p:cNvSpPr/>
          <p:nvPr/>
        </p:nvSpPr>
        <p:spPr>
          <a:xfrm>
            <a:off x="342900" y="2047008"/>
            <a:ext cx="1101436" cy="2888673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B0F81B-3912-4A7D-8896-AC039778FD65}"/>
              </a:ext>
            </a:extLst>
          </p:cNvPr>
          <p:cNvSpPr/>
          <p:nvPr/>
        </p:nvSpPr>
        <p:spPr>
          <a:xfrm>
            <a:off x="5044272" y="1852851"/>
            <a:ext cx="1205803" cy="422758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FEEB2AE-B6F3-4ADA-9117-6EF3550BD3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707650"/>
              </p:ext>
            </p:extLst>
          </p:nvPr>
        </p:nvGraphicFramePr>
        <p:xfrm>
          <a:off x="6617393" y="1837626"/>
          <a:ext cx="5231707" cy="336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ounded Rectangle 17">
            <a:extLst>
              <a:ext uri="{FF2B5EF4-FFF2-40B4-BE49-F238E27FC236}">
                <a16:creationId xmlns:a16="http://schemas.microsoft.com/office/drawing/2014/main" id="{9C33922A-6D03-4585-AF50-BB795E0F4D2D}"/>
              </a:ext>
            </a:extLst>
          </p:cNvPr>
          <p:cNvSpPr/>
          <p:nvPr/>
        </p:nvSpPr>
        <p:spPr>
          <a:xfrm>
            <a:off x="7807228" y="4995166"/>
            <a:ext cx="3605111" cy="59867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CIFAR-10 with </a:t>
            </a:r>
            <a:r>
              <a:rPr lang="en-US" sz="2400" b="1" i="1" dirty="0" err="1"/>
              <a:t>GoogLeNet</a:t>
            </a:r>
            <a:endParaRPr lang="en-US" sz="24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A40AF36-B204-41A1-9DC1-9A7D7FBD4640}"/>
              </a:ext>
            </a:extLst>
          </p:cNvPr>
          <p:cNvSpPr/>
          <p:nvPr/>
        </p:nvSpPr>
        <p:spPr>
          <a:xfrm>
            <a:off x="0" y="5642264"/>
            <a:ext cx="12192000" cy="12157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Significant saving over BSP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Only within 1.5X more than Oracle</a:t>
            </a:r>
          </a:p>
        </p:txBody>
      </p:sp>
    </p:spTree>
    <p:extLst>
      <p:ext uri="{BB962C8B-B14F-4D97-AF65-F5344CB8AC3E}">
        <p14:creationId xmlns:p14="http://schemas.microsoft.com/office/powerpoint/2010/main" val="290618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Graphic spid="19" grpId="0">
        <p:bldAsOne/>
      </p:bldGraphic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9BC3C-8D23-491D-9828-3F79A92B8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73FCE-B922-419A-8BA2-BFCF6C47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FB44-4646-4E20-8E70-05E3E477BA9E}" type="slidenum">
              <a:rPr lang="en-US" smtClean="0"/>
              <a:t>26</a:t>
            </a:fld>
            <a:endParaRPr lang="en-US"/>
          </a:p>
        </p:txBody>
      </p:sp>
      <p:pic>
        <p:nvPicPr>
          <p:cNvPr id="9" name="Graphic 8" descr="Images">
            <a:extLst>
              <a:ext uri="{FF2B5EF4-FFF2-40B4-BE49-F238E27FC236}">
                <a16:creationId xmlns:a16="http://schemas.microsoft.com/office/drawing/2014/main" id="{01DC7CDE-EAE3-451B-BCEF-89435397D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7107" y="1543608"/>
            <a:ext cx="1400780" cy="1400780"/>
          </a:xfrm>
          <a:prstGeom prst="rect">
            <a:avLst/>
          </a:prstGeom>
        </p:spPr>
      </p:pic>
      <p:pic>
        <p:nvPicPr>
          <p:cNvPr id="13" name="Graphic 12" descr="Gears">
            <a:extLst>
              <a:ext uri="{FF2B5EF4-FFF2-40B4-BE49-F238E27FC236}">
                <a16:creationId xmlns:a16="http://schemas.microsoft.com/office/drawing/2014/main" id="{8ABF5C2A-EB57-4888-963D-81B5FC70B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7104" y="2965098"/>
            <a:ext cx="1400781" cy="1400781"/>
          </a:xfrm>
          <a:prstGeom prst="rect">
            <a:avLst/>
          </a:prstGeom>
        </p:spPr>
      </p:pic>
      <p:pic>
        <p:nvPicPr>
          <p:cNvPr id="17" name="Graphic 16" descr="Lightbulb and gear">
            <a:extLst>
              <a:ext uri="{FF2B5EF4-FFF2-40B4-BE49-F238E27FC236}">
                <a16:creationId xmlns:a16="http://schemas.microsoft.com/office/drawing/2014/main" id="{E7AF171F-A55F-427D-8B33-7E1872BEAB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41766" y="4810229"/>
            <a:ext cx="1546121" cy="154612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1FBA4C-6D2E-46FF-BDAB-8A8EAB6DC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691" y="1690688"/>
            <a:ext cx="9019309" cy="98437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Flickr-Mammal dataset</a:t>
            </a:r>
            <a:r>
              <a:rPr lang="en-US" dirty="0"/>
              <a:t>: Highly skewed                 label distribution in the real world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CE4B807-33D0-4665-802F-98CF757C54DF}"/>
              </a:ext>
            </a:extLst>
          </p:cNvPr>
          <p:cNvSpPr txBox="1">
            <a:spLocks/>
          </p:cNvSpPr>
          <p:nvPr/>
        </p:nvSpPr>
        <p:spPr>
          <a:xfrm>
            <a:off x="3172688" y="3173302"/>
            <a:ext cx="9019309" cy="984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Skewed data is 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pervasive problem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Batch normalization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is particularly problematic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4CC1B-615F-4BFF-B756-FB5E963C265A}"/>
              </a:ext>
            </a:extLst>
          </p:cNvPr>
          <p:cNvSpPr txBox="1">
            <a:spLocks/>
          </p:cNvSpPr>
          <p:nvPr/>
        </p:nvSpPr>
        <p:spPr>
          <a:xfrm>
            <a:off x="3172689" y="4747122"/>
            <a:ext cx="9019309" cy="1812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>SkewScout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adapts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decentralized learning over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arbitrarily skewed data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Group normalization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is a good alternative to batch normalization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4D1B95-D040-48B6-B8E8-7AA1135D6B56}"/>
              </a:ext>
            </a:extLst>
          </p:cNvPr>
          <p:cNvCxnSpPr>
            <a:cxnSpLocks/>
          </p:cNvCxnSpPr>
          <p:nvPr/>
        </p:nvCxnSpPr>
        <p:spPr>
          <a:xfrm>
            <a:off x="3011243" y="1690688"/>
            <a:ext cx="0" cy="112524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65A546-BCC6-451F-83B7-0A1E61F54BD3}"/>
              </a:ext>
            </a:extLst>
          </p:cNvPr>
          <p:cNvCxnSpPr>
            <a:cxnSpLocks/>
          </p:cNvCxnSpPr>
          <p:nvPr/>
        </p:nvCxnSpPr>
        <p:spPr>
          <a:xfrm>
            <a:off x="3005657" y="3173302"/>
            <a:ext cx="0" cy="112524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DF62AC-34D5-407F-BAC6-D22F86DDA760}"/>
              </a:ext>
            </a:extLst>
          </p:cNvPr>
          <p:cNvCxnSpPr>
            <a:cxnSpLocks/>
          </p:cNvCxnSpPr>
          <p:nvPr/>
        </p:nvCxnSpPr>
        <p:spPr>
          <a:xfrm>
            <a:off x="3005657" y="4810229"/>
            <a:ext cx="0" cy="174982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2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5A43E468-5A2F-4D22-B79D-B06D75CD197D}"/>
              </a:ext>
            </a:extLst>
          </p:cNvPr>
          <p:cNvGrpSpPr/>
          <p:nvPr/>
        </p:nvGrpSpPr>
        <p:grpSpPr>
          <a:xfrm>
            <a:off x="583752" y="2804820"/>
            <a:ext cx="5162615" cy="2590142"/>
            <a:chOff x="583752" y="2804820"/>
            <a:chExt cx="5162615" cy="259014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5037CE4-13F9-4921-88B1-CA54812BE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752" y="2804820"/>
              <a:ext cx="5162615" cy="254841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4A38031-CC3A-4344-960F-A59033F9D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3290" y="3552652"/>
              <a:ext cx="646363" cy="51360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47973AC-0A97-42BF-BD68-3F556CE09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8116" y="4023211"/>
              <a:ext cx="646363" cy="51360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738453D-BBCC-4DE0-A05B-ECAF99806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8402" y="3525593"/>
              <a:ext cx="646363" cy="51360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B7C9D24-F4F5-42E5-A54C-6DDF5CD8A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2137" y="4557861"/>
              <a:ext cx="646363" cy="51360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68E45FD-1CB7-4DEC-BF00-9339C3FA3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8583" y="3565662"/>
              <a:ext cx="712111" cy="66869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0CC41C7-CCBE-4429-9614-13CD8BA92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4329" y="4115307"/>
              <a:ext cx="712111" cy="66869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EDE41E2-D69E-4B45-91B6-881EF6203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8735" y="3230865"/>
              <a:ext cx="712111" cy="66869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40AD852-4DB3-4E39-B07D-AC9F447C0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0651" y="4726272"/>
              <a:ext cx="712111" cy="66869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EEA242-FA17-4C82-A4EC-E3FDB0DB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9404" cy="1325563"/>
          </a:xfrm>
        </p:spPr>
        <p:txBody>
          <a:bodyPr/>
          <a:lstStyle/>
          <a:p>
            <a:r>
              <a:rPr lang="en-US" dirty="0"/>
              <a:t>Major Challenges in Decentralized ML</a:t>
            </a:r>
          </a:p>
        </p:txBody>
      </p:sp>
      <p:pic>
        <p:nvPicPr>
          <p:cNvPr id="7" name="Content Placeholder 6" descr="A screen shot of a computer&#10;&#10;Description automatically generated">
            <a:extLst>
              <a:ext uri="{FF2B5EF4-FFF2-40B4-BE49-F238E27FC236}">
                <a16:creationId xmlns:a16="http://schemas.microsoft.com/office/drawing/2014/main" id="{C9DF4EA8-7238-47A0-9A8C-AB12450F8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284" y="3668223"/>
            <a:ext cx="1248262" cy="1248262"/>
          </a:xfrm>
        </p:spPr>
      </p:pic>
      <p:pic>
        <p:nvPicPr>
          <p:cNvPr id="8" name="Content Placeholder 6" descr="A screen shot of a computer&#10;&#10;Description automatically generated">
            <a:extLst>
              <a:ext uri="{FF2B5EF4-FFF2-40B4-BE49-F238E27FC236}">
                <a16:creationId xmlns:a16="http://schemas.microsoft.com/office/drawing/2014/main" id="{DF0B6ED4-55D0-427A-A9CC-DED909DE4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877" y="4292354"/>
            <a:ext cx="1248262" cy="1248262"/>
          </a:xfrm>
          <a:prstGeom prst="rect">
            <a:avLst/>
          </a:prstGeom>
        </p:spPr>
      </p:pic>
      <p:pic>
        <p:nvPicPr>
          <p:cNvPr id="9" name="Content Placeholder 6" descr="A screen shot of a computer&#10;&#10;Description automatically generated">
            <a:extLst>
              <a:ext uri="{FF2B5EF4-FFF2-40B4-BE49-F238E27FC236}">
                <a16:creationId xmlns:a16="http://schemas.microsoft.com/office/drawing/2014/main" id="{34C1873F-0904-4F28-B701-D95F7C759C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622" y="4292354"/>
            <a:ext cx="1248262" cy="1248262"/>
          </a:xfrm>
          <a:prstGeom prst="rect">
            <a:avLst/>
          </a:prstGeom>
        </p:spPr>
      </p:pic>
      <p:pic>
        <p:nvPicPr>
          <p:cNvPr id="10" name="Content Placeholder 6" descr="A screen shot of a computer&#10;&#10;Description automatically generated">
            <a:extLst>
              <a:ext uri="{FF2B5EF4-FFF2-40B4-BE49-F238E27FC236}">
                <a16:creationId xmlns:a16="http://schemas.microsoft.com/office/drawing/2014/main" id="{E04EC2DC-A0D6-41BC-AA36-CEA76808B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92" y="3668223"/>
            <a:ext cx="1248262" cy="1248262"/>
          </a:xfrm>
          <a:prstGeom prst="rect">
            <a:avLst/>
          </a:prstGeom>
        </p:spPr>
      </p:pic>
      <p:pic>
        <p:nvPicPr>
          <p:cNvPr id="12" name="Picture 11" descr="A picture containing light&#10;&#10;Description automatically generated">
            <a:extLst>
              <a:ext uri="{FF2B5EF4-FFF2-40B4-BE49-F238E27FC236}">
                <a16:creationId xmlns:a16="http://schemas.microsoft.com/office/drawing/2014/main" id="{0C233A95-59D0-4FB3-AFCC-0A0734BF3B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801" y="1946574"/>
            <a:ext cx="2076637" cy="207663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932B804-9BFA-474B-AA8B-85F1BEA867AB}"/>
              </a:ext>
            </a:extLst>
          </p:cNvPr>
          <p:cNvGrpSpPr/>
          <p:nvPr/>
        </p:nvGrpSpPr>
        <p:grpSpPr>
          <a:xfrm>
            <a:off x="7505514" y="3368240"/>
            <a:ext cx="3481420" cy="887006"/>
            <a:chOff x="7505514" y="3368240"/>
            <a:chExt cx="3481420" cy="887006"/>
          </a:xfrm>
        </p:grpSpPr>
        <p:sp>
          <p:nvSpPr>
            <p:cNvPr id="13" name="Arrow: Left-Right 12">
              <a:extLst>
                <a:ext uri="{FF2B5EF4-FFF2-40B4-BE49-F238E27FC236}">
                  <a16:creationId xmlns:a16="http://schemas.microsoft.com/office/drawing/2014/main" id="{61A4A98B-DDB4-4E9C-A082-2F4042D91F3C}"/>
                </a:ext>
              </a:extLst>
            </p:cNvPr>
            <p:cNvSpPr/>
            <p:nvPr/>
          </p:nvSpPr>
          <p:spPr>
            <a:xfrm rot="19282134">
              <a:off x="7505514" y="3425399"/>
              <a:ext cx="881777" cy="25450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Left-Right 14">
              <a:extLst>
                <a:ext uri="{FF2B5EF4-FFF2-40B4-BE49-F238E27FC236}">
                  <a16:creationId xmlns:a16="http://schemas.microsoft.com/office/drawing/2014/main" id="{C057E161-4A09-4347-B07D-133E59D142B6}"/>
                </a:ext>
              </a:extLst>
            </p:cNvPr>
            <p:cNvSpPr/>
            <p:nvPr/>
          </p:nvSpPr>
          <p:spPr>
            <a:xfrm rot="17338720">
              <a:off x="8324494" y="3748468"/>
              <a:ext cx="759031" cy="25452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Left-Right 16">
              <a:extLst>
                <a:ext uri="{FF2B5EF4-FFF2-40B4-BE49-F238E27FC236}">
                  <a16:creationId xmlns:a16="http://schemas.microsoft.com/office/drawing/2014/main" id="{7E30732B-77D4-4A8B-85F2-2EBC82D06890}"/>
                </a:ext>
              </a:extLst>
            </p:cNvPr>
            <p:cNvSpPr/>
            <p:nvPr/>
          </p:nvSpPr>
          <p:spPr>
            <a:xfrm rot="15155074">
              <a:off x="9463522" y="3745029"/>
              <a:ext cx="759031" cy="25452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Left-Right 18">
              <a:extLst>
                <a:ext uri="{FF2B5EF4-FFF2-40B4-BE49-F238E27FC236}">
                  <a16:creationId xmlns:a16="http://schemas.microsoft.com/office/drawing/2014/main" id="{BC80C32E-BA7B-40DD-8181-8E8A544DD6EB}"/>
                </a:ext>
              </a:extLst>
            </p:cNvPr>
            <p:cNvSpPr/>
            <p:nvPr/>
          </p:nvSpPr>
          <p:spPr>
            <a:xfrm rot="12264752">
              <a:off x="10116584" y="3368240"/>
              <a:ext cx="870350" cy="24525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DDA345C-2D1A-47EA-B79B-CB738A740530}"/>
              </a:ext>
            </a:extLst>
          </p:cNvPr>
          <p:cNvSpPr txBox="1"/>
          <p:nvPr/>
        </p:nvSpPr>
        <p:spPr>
          <a:xfrm>
            <a:off x="7360408" y="1836091"/>
            <a:ext cx="3449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Federated Learning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A33482-F499-4D26-B66C-B6ECE4998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736" y="3938155"/>
            <a:ext cx="712111" cy="6686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3C56C2E-DEA0-4F5A-89D2-443376FE0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651" y="4582140"/>
            <a:ext cx="712111" cy="6686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240C675-109C-4293-8F9E-85C5BB0A4E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8020" y="4606845"/>
            <a:ext cx="712111" cy="6686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F16F987-E7E1-421F-8B60-009CC709C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356" y="3938155"/>
            <a:ext cx="712111" cy="66869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036DE72-2EA0-4CDA-92B3-20B780D94CC8}"/>
              </a:ext>
            </a:extLst>
          </p:cNvPr>
          <p:cNvSpPr txBox="1"/>
          <p:nvPr/>
        </p:nvSpPr>
        <p:spPr>
          <a:xfrm>
            <a:off x="840352" y="1836091"/>
            <a:ext cx="448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Geo-Distributed Learning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972DF4-894B-4FF7-AF22-50CE1FD87101}"/>
              </a:ext>
            </a:extLst>
          </p:cNvPr>
          <p:cNvGrpSpPr/>
          <p:nvPr/>
        </p:nvGrpSpPr>
        <p:grpSpPr>
          <a:xfrm>
            <a:off x="1938798" y="3565210"/>
            <a:ext cx="3019914" cy="1210124"/>
            <a:chOff x="1938798" y="3565210"/>
            <a:chExt cx="3019914" cy="1210124"/>
          </a:xfrm>
        </p:grpSpPr>
        <p:sp>
          <p:nvSpPr>
            <p:cNvPr id="42" name="Arrow: Left-Right 41">
              <a:extLst>
                <a:ext uri="{FF2B5EF4-FFF2-40B4-BE49-F238E27FC236}">
                  <a16:creationId xmlns:a16="http://schemas.microsoft.com/office/drawing/2014/main" id="{FACDDB9B-DDE2-460A-9129-575150AAE4C5}"/>
                </a:ext>
              </a:extLst>
            </p:cNvPr>
            <p:cNvSpPr/>
            <p:nvPr/>
          </p:nvSpPr>
          <p:spPr>
            <a:xfrm rot="1415910">
              <a:off x="2009503" y="3918125"/>
              <a:ext cx="881777" cy="25450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row: Left-Right 43">
              <a:extLst>
                <a:ext uri="{FF2B5EF4-FFF2-40B4-BE49-F238E27FC236}">
                  <a16:creationId xmlns:a16="http://schemas.microsoft.com/office/drawing/2014/main" id="{0F738502-2F73-4817-9DA7-F2A96AB26CEA}"/>
                </a:ext>
              </a:extLst>
            </p:cNvPr>
            <p:cNvSpPr/>
            <p:nvPr/>
          </p:nvSpPr>
          <p:spPr>
            <a:xfrm flipV="1">
              <a:off x="1938798" y="3565210"/>
              <a:ext cx="2392447" cy="22780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row: Left-Right 45">
              <a:extLst>
                <a:ext uri="{FF2B5EF4-FFF2-40B4-BE49-F238E27FC236}">
                  <a16:creationId xmlns:a16="http://schemas.microsoft.com/office/drawing/2014/main" id="{02211ED9-E5A5-434D-AA09-0EAF339FA64C}"/>
                </a:ext>
              </a:extLst>
            </p:cNvPr>
            <p:cNvSpPr/>
            <p:nvPr/>
          </p:nvSpPr>
          <p:spPr>
            <a:xfrm rot="1415910">
              <a:off x="3675733" y="4520828"/>
              <a:ext cx="881777" cy="25450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row: Left-Right 47">
              <a:extLst>
                <a:ext uri="{FF2B5EF4-FFF2-40B4-BE49-F238E27FC236}">
                  <a16:creationId xmlns:a16="http://schemas.microsoft.com/office/drawing/2014/main" id="{E3897EF0-71A7-434B-944B-69385D4B3FAB}"/>
                </a:ext>
              </a:extLst>
            </p:cNvPr>
            <p:cNvSpPr/>
            <p:nvPr/>
          </p:nvSpPr>
          <p:spPr>
            <a:xfrm rot="3671258">
              <a:off x="4537383" y="4169576"/>
              <a:ext cx="636807" cy="20585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row: Left-Right 49">
              <a:extLst>
                <a:ext uri="{FF2B5EF4-FFF2-40B4-BE49-F238E27FC236}">
                  <a16:creationId xmlns:a16="http://schemas.microsoft.com/office/drawing/2014/main" id="{7E01AEA7-71F7-4F42-9216-5D1D8BACC37C}"/>
                </a:ext>
              </a:extLst>
            </p:cNvPr>
            <p:cNvSpPr/>
            <p:nvPr/>
          </p:nvSpPr>
          <p:spPr>
            <a:xfrm rot="19887767">
              <a:off x="3573584" y="3946741"/>
              <a:ext cx="881777" cy="25450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182099FF-5400-43E9-A828-0DAC3A54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FB44-4646-4E20-8E70-05E3E477BA9E}" type="slidenum">
              <a:rPr lang="en-US" smtClean="0"/>
              <a:t>3</a:t>
            </a:fld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11EB3E-5E14-4692-A7DB-CF07AF9D698A}"/>
              </a:ext>
            </a:extLst>
          </p:cNvPr>
          <p:cNvGrpSpPr/>
          <p:nvPr/>
        </p:nvGrpSpPr>
        <p:grpSpPr>
          <a:xfrm>
            <a:off x="1934723" y="3558913"/>
            <a:ext cx="3019914" cy="1210124"/>
            <a:chOff x="1938798" y="3565210"/>
            <a:chExt cx="3019914" cy="1210124"/>
          </a:xfrm>
        </p:grpSpPr>
        <p:sp>
          <p:nvSpPr>
            <p:cNvPr id="37" name="Arrow: Left-Right 36">
              <a:extLst>
                <a:ext uri="{FF2B5EF4-FFF2-40B4-BE49-F238E27FC236}">
                  <a16:creationId xmlns:a16="http://schemas.microsoft.com/office/drawing/2014/main" id="{71F60DD5-69E9-415B-A06B-F4AB54420511}"/>
                </a:ext>
              </a:extLst>
            </p:cNvPr>
            <p:cNvSpPr/>
            <p:nvPr/>
          </p:nvSpPr>
          <p:spPr>
            <a:xfrm rot="1415910">
              <a:off x="2009503" y="3918125"/>
              <a:ext cx="881777" cy="254506"/>
            </a:xfrm>
            <a:prstGeom prst="left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39" name="Arrow: Left-Right 38">
              <a:extLst>
                <a:ext uri="{FF2B5EF4-FFF2-40B4-BE49-F238E27FC236}">
                  <a16:creationId xmlns:a16="http://schemas.microsoft.com/office/drawing/2014/main" id="{11C996B3-25D8-462E-86C6-E13CED2F6F48}"/>
                </a:ext>
              </a:extLst>
            </p:cNvPr>
            <p:cNvSpPr/>
            <p:nvPr/>
          </p:nvSpPr>
          <p:spPr>
            <a:xfrm flipV="1">
              <a:off x="1938798" y="3565210"/>
              <a:ext cx="2392447" cy="227808"/>
            </a:xfrm>
            <a:prstGeom prst="left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41" name="Arrow: Left-Right 40">
              <a:extLst>
                <a:ext uri="{FF2B5EF4-FFF2-40B4-BE49-F238E27FC236}">
                  <a16:creationId xmlns:a16="http://schemas.microsoft.com/office/drawing/2014/main" id="{515FF5C7-56D0-48B3-9324-D18188B5491C}"/>
                </a:ext>
              </a:extLst>
            </p:cNvPr>
            <p:cNvSpPr/>
            <p:nvPr/>
          </p:nvSpPr>
          <p:spPr>
            <a:xfrm rot="1415910">
              <a:off x="3675733" y="4520828"/>
              <a:ext cx="881777" cy="254506"/>
            </a:xfrm>
            <a:prstGeom prst="left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43" name="Arrow: Left-Right 42">
              <a:extLst>
                <a:ext uri="{FF2B5EF4-FFF2-40B4-BE49-F238E27FC236}">
                  <a16:creationId xmlns:a16="http://schemas.microsoft.com/office/drawing/2014/main" id="{3522B7AB-AAE3-4630-96ED-B5DAF3BB9241}"/>
                </a:ext>
              </a:extLst>
            </p:cNvPr>
            <p:cNvSpPr/>
            <p:nvPr/>
          </p:nvSpPr>
          <p:spPr>
            <a:xfrm rot="3671258">
              <a:off x="4537383" y="4169576"/>
              <a:ext cx="636807" cy="205850"/>
            </a:xfrm>
            <a:prstGeom prst="left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sp>
          <p:nvSpPr>
            <p:cNvPr id="45" name="Arrow: Left-Right 44">
              <a:extLst>
                <a:ext uri="{FF2B5EF4-FFF2-40B4-BE49-F238E27FC236}">
                  <a16:creationId xmlns:a16="http://schemas.microsoft.com/office/drawing/2014/main" id="{0EA4859C-F044-43D7-89DB-094959EE935E}"/>
                </a:ext>
              </a:extLst>
            </p:cNvPr>
            <p:cNvSpPr/>
            <p:nvPr/>
          </p:nvSpPr>
          <p:spPr>
            <a:xfrm rot="19887767">
              <a:off x="3573584" y="3946741"/>
              <a:ext cx="881777" cy="254506"/>
            </a:xfrm>
            <a:prstGeom prst="left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78A71DF-7771-44A9-8C4F-3D78ABE0D1D8}"/>
              </a:ext>
            </a:extLst>
          </p:cNvPr>
          <p:cNvGrpSpPr/>
          <p:nvPr/>
        </p:nvGrpSpPr>
        <p:grpSpPr>
          <a:xfrm>
            <a:off x="7498411" y="3364268"/>
            <a:ext cx="3481420" cy="887006"/>
            <a:chOff x="7505514" y="3368240"/>
            <a:chExt cx="3481420" cy="887006"/>
          </a:xfrm>
          <a:solidFill>
            <a:srgbClr val="C00000"/>
          </a:solidFill>
        </p:grpSpPr>
        <p:sp>
          <p:nvSpPr>
            <p:cNvPr id="65" name="Arrow: Left-Right 64">
              <a:extLst>
                <a:ext uri="{FF2B5EF4-FFF2-40B4-BE49-F238E27FC236}">
                  <a16:creationId xmlns:a16="http://schemas.microsoft.com/office/drawing/2014/main" id="{0465CD14-C3FC-403E-8237-4E6D55E89099}"/>
                </a:ext>
              </a:extLst>
            </p:cNvPr>
            <p:cNvSpPr/>
            <p:nvPr/>
          </p:nvSpPr>
          <p:spPr>
            <a:xfrm rot="19282134">
              <a:off x="7505514" y="3425399"/>
              <a:ext cx="881777" cy="254506"/>
            </a:xfrm>
            <a:prstGeom prst="left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row: Left-Right 65">
              <a:extLst>
                <a:ext uri="{FF2B5EF4-FFF2-40B4-BE49-F238E27FC236}">
                  <a16:creationId xmlns:a16="http://schemas.microsoft.com/office/drawing/2014/main" id="{9C20645F-99FC-47F2-A75D-E9D0BB624687}"/>
                </a:ext>
              </a:extLst>
            </p:cNvPr>
            <p:cNvSpPr/>
            <p:nvPr/>
          </p:nvSpPr>
          <p:spPr>
            <a:xfrm rot="17338720">
              <a:off x="8324494" y="3748468"/>
              <a:ext cx="759031" cy="254526"/>
            </a:xfrm>
            <a:prstGeom prst="left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Arrow: Left-Right 66">
              <a:extLst>
                <a:ext uri="{FF2B5EF4-FFF2-40B4-BE49-F238E27FC236}">
                  <a16:creationId xmlns:a16="http://schemas.microsoft.com/office/drawing/2014/main" id="{DBBCE693-23B8-4C53-A923-FFA08408C9E7}"/>
                </a:ext>
              </a:extLst>
            </p:cNvPr>
            <p:cNvSpPr/>
            <p:nvPr/>
          </p:nvSpPr>
          <p:spPr>
            <a:xfrm rot="15155074">
              <a:off x="9463522" y="3745029"/>
              <a:ext cx="759031" cy="254526"/>
            </a:xfrm>
            <a:prstGeom prst="left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Arrow: Left-Right 67">
              <a:extLst>
                <a:ext uri="{FF2B5EF4-FFF2-40B4-BE49-F238E27FC236}">
                  <a16:creationId xmlns:a16="http://schemas.microsoft.com/office/drawing/2014/main" id="{0AA64357-637E-4ED9-81CE-86B22DE5FF0D}"/>
                </a:ext>
              </a:extLst>
            </p:cNvPr>
            <p:cNvSpPr/>
            <p:nvPr/>
          </p:nvSpPr>
          <p:spPr>
            <a:xfrm rot="12264752">
              <a:off x="10116584" y="3368240"/>
              <a:ext cx="870350" cy="245259"/>
            </a:xfrm>
            <a:prstGeom prst="left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D336D3-03FF-42B8-9D07-35D0E170A4AB}"/>
              </a:ext>
            </a:extLst>
          </p:cNvPr>
          <p:cNvSpPr/>
          <p:nvPr/>
        </p:nvSpPr>
        <p:spPr>
          <a:xfrm>
            <a:off x="0" y="5186564"/>
            <a:ext cx="12192000" cy="77390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Challenge 1: Communication Bottlenecks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1F57054-4DA2-40FA-8AD2-30CE190ADDBF}"/>
              </a:ext>
            </a:extLst>
          </p:cNvPr>
          <p:cNvSpPr/>
          <p:nvPr/>
        </p:nvSpPr>
        <p:spPr>
          <a:xfrm>
            <a:off x="0" y="5956144"/>
            <a:ext cx="12192000" cy="80041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Solutions: Federated Averaging, Gaia, Deep Gradient Compression</a:t>
            </a:r>
          </a:p>
        </p:txBody>
      </p:sp>
    </p:spTree>
    <p:extLst>
      <p:ext uri="{BB962C8B-B14F-4D97-AF65-F5344CB8AC3E}">
        <p14:creationId xmlns:p14="http://schemas.microsoft.com/office/powerpoint/2010/main" val="208282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5A43E468-5A2F-4D22-B79D-B06D75CD197D}"/>
              </a:ext>
            </a:extLst>
          </p:cNvPr>
          <p:cNvGrpSpPr/>
          <p:nvPr/>
        </p:nvGrpSpPr>
        <p:grpSpPr>
          <a:xfrm>
            <a:off x="583752" y="2804820"/>
            <a:ext cx="5162615" cy="2590142"/>
            <a:chOff x="583752" y="2804820"/>
            <a:chExt cx="5162615" cy="259014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5037CE4-13F9-4921-88B1-CA54812BE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752" y="2804820"/>
              <a:ext cx="5162615" cy="254841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4A38031-CC3A-4344-960F-A59033F9D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3290" y="3552652"/>
              <a:ext cx="646363" cy="51360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47973AC-0A97-42BF-BD68-3F556CE09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8116" y="4023211"/>
              <a:ext cx="646363" cy="51360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738453D-BBCC-4DE0-A05B-ECAF99806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8402" y="3525593"/>
              <a:ext cx="646363" cy="51360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B7C9D24-F4F5-42E5-A54C-6DDF5CD8A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2137" y="4557861"/>
              <a:ext cx="646363" cy="51360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68E45FD-1CB7-4DEC-BF00-9339C3FA3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8583" y="3565662"/>
              <a:ext cx="712111" cy="66869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0CC41C7-CCBE-4429-9614-13CD8BA92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4329" y="4115307"/>
              <a:ext cx="712111" cy="66869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EDE41E2-D69E-4B45-91B6-881EF6203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8735" y="3230865"/>
              <a:ext cx="712111" cy="66869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40AD852-4DB3-4E39-B07D-AC9F447C0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0651" y="4726272"/>
              <a:ext cx="712111" cy="66869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EEA242-FA17-4C82-A4EC-E3FDB0DB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9404" cy="1325563"/>
          </a:xfrm>
        </p:spPr>
        <p:txBody>
          <a:bodyPr/>
          <a:lstStyle/>
          <a:p>
            <a:r>
              <a:rPr lang="en-US" dirty="0"/>
              <a:t>Major Challenges in Decentralized ML</a:t>
            </a:r>
          </a:p>
        </p:txBody>
      </p:sp>
      <p:pic>
        <p:nvPicPr>
          <p:cNvPr id="7" name="Content Placeholder 6" descr="A screen shot of a computer&#10;&#10;Description automatically generated">
            <a:extLst>
              <a:ext uri="{FF2B5EF4-FFF2-40B4-BE49-F238E27FC236}">
                <a16:creationId xmlns:a16="http://schemas.microsoft.com/office/drawing/2014/main" id="{C9DF4EA8-7238-47A0-9A8C-AB12450F8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284" y="3668223"/>
            <a:ext cx="1248262" cy="1248262"/>
          </a:xfrm>
        </p:spPr>
      </p:pic>
      <p:pic>
        <p:nvPicPr>
          <p:cNvPr id="8" name="Content Placeholder 6" descr="A screen shot of a computer&#10;&#10;Description automatically generated">
            <a:extLst>
              <a:ext uri="{FF2B5EF4-FFF2-40B4-BE49-F238E27FC236}">
                <a16:creationId xmlns:a16="http://schemas.microsoft.com/office/drawing/2014/main" id="{DF0B6ED4-55D0-427A-A9CC-DED909DE4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877" y="4292354"/>
            <a:ext cx="1248262" cy="1248262"/>
          </a:xfrm>
          <a:prstGeom prst="rect">
            <a:avLst/>
          </a:prstGeom>
        </p:spPr>
      </p:pic>
      <p:pic>
        <p:nvPicPr>
          <p:cNvPr id="9" name="Content Placeholder 6" descr="A screen shot of a computer&#10;&#10;Description automatically generated">
            <a:extLst>
              <a:ext uri="{FF2B5EF4-FFF2-40B4-BE49-F238E27FC236}">
                <a16:creationId xmlns:a16="http://schemas.microsoft.com/office/drawing/2014/main" id="{34C1873F-0904-4F28-B701-D95F7C759C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622" y="4292354"/>
            <a:ext cx="1248262" cy="1248262"/>
          </a:xfrm>
          <a:prstGeom prst="rect">
            <a:avLst/>
          </a:prstGeom>
        </p:spPr>
      </p:pic>
      <p:pic>
        <p:nvPicPr>
          <p:cNvPr id="10" name="Content Placeholder 6" descr="A screen shot of a computer&#10;&#10;Description automatically generated">
            <a:extLst>
              <a:ext uri="{FF2B5EF4-FFF2-40B4-BE49-F238E27FC236}">
                <a16:creationId xmlns:a16="http://schemas.microsoft.com/office/drawing/2014/main" id="{E04EC2DC-A0D6-41BC-AA36-CEA76808B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92" y="3668223"/>
            <a:ext cx="1248262" cy="1248262"/>
          </a:xfrm>
          <a:prstGeom prst="rect">
            <a:avLst/>
          </a:prstGeom>
        </p:spPr>
      </p:pic>
      <p:pic>
        <p:nvPicPr>
          <p:cNvPr id="12" name="Picture 11" descr="A picture containing light&#10;&#10;Description automatically generated">
            <a:extLst>
              <a:ext uri="{FF2B5EF4-FFF2-40B4-BE49-F238E27FC236}">
                <a16:creationId xmlns:a16="http://schemas.microsoft.com/office/drawing/2014/main" id="{0C233A95-59D0-4FB3-AFCC-0A0734BF3B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801" y="1946574"/>
            <a:ext cx="2076637" cy="207663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932B804-9BFA-474B-AA8B-85F1BEA867AB}"/>
              </a:ext>
            </a:extLst>
          </p:cNvPr>
          <p:cNvGrpSpPr/>
          <p:nvPr/>
        </p:nvGrpSpPr>
        <p:grpSpPr>
          <a:xfrm>
            <a:off x="7505514" y="3368240"/>
            <a:ext cx="3481420" cy="887006"/>
            <a:chOff x="7505514" y="3368240"/>
            <a:chExt cx="3481420" cy="887006"/>
          </a:xfrm>
        </p:grpSpPr>
        <p:sp>
          <p:nvSpPr>
            <p:cNvPr id="13" name="Arrow: Left-Right 12">
              <a:extLst>
                <a:ext uri="{FF2B5EF4-FFF2-40B4-BE49-F238E27FC236}">
                  <a16:creationId xmlns:a16="http://schemas.microsoft.com/office/drawing/2014/main" id="{61A4A98B-DDB4-4E9C-A082-2F4042D91F3C}"/>
                </a:ext>
              </a:extLst>
            </p:cNvPr>
            <p:cNvSpPr/>
            <p:nvPr/>
          </p:nvSpPr>
          <p:spPr>
            <a:xfrm rot="19282134">
              <a:off x="7505514" y="3425399"/>
              <a:ext cx="881777" cy="25450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Left-Right 14">
              <a:extLst>
                <a:ext uri="{FF2B5EF4-FFF2-40B4-BE49-F238E27FC236}">
                  <a16:creationId xmlns:a16="http://schemas.microsoft.com/office/drawing/2014/main" id="{C057E161-4A09-4347-B07D-133E59D142B6}"/>
                </a:ext>
              </a:extLst>
            </p:cNvPr>
            <p:cNvSpPr/>
            <p:nvPr/>
          </p:nvSpPr>
          <p:spPr>
            <a:xfrm rot="17338720">
              <a:off x="8324494" y="3748468"/>
              <a:ext cx="759031" cy="25452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Left-Right 16">
              <a:extLst>
                <a:ext uri="{FF2B5EF4-FFF2-40B4-BE49-F238E27FC236}">
                  <a16:creationId xmlns:a16="http://schemas.microsoft.com/office/drawing/2014/main" id="{7E30732B-77D4-4A8B-85F2-2EBC82D06890}"/>
                </a:ext>
              </a:extLst>
            </p:cNvPr>
            <p:cNvSpPr/>
            <p:nvPr/>
          </p:nvSpPr>
          <p:spPr>
            <a:xfrm rot="15155074">
              <a:off x="9463522" y="3745029"/>
              <a:ext cx="759031" cy="25452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Left-Right 18">
              <a:extLst>
                <a:ext uri="{FF2B5EF4-FFF2-40B4-BE49-F238E27FC236}">
                  <a16:creationId xmlns:a16="http://schemas.microsoft.com/office/drawing/2014/main" id="{BC80C32E-BA7B-40DD-8181-8E8A544DD6EB}"/>
                </a:ext>
              </a:extLst>
            </p:cNvPr>
            <p:cNvSpPr/>
            <p:nvPr/>
          </p:nvSpPr>
          <p:spPr>
            <a:xfrm rot="12264752">
              <a:off x="10116584" y="3368240"/>
              <a:ext cx="870350" cy="24525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DDA345C-2D1A-47EA-B79B-CB738A740530}"/>
              </a:ext>
            </a:extLst>
          </p:cNvPr>
          <p:cNvSpPr txBox="1"/>
          <p:nvPr/>
        </p:nvSpPr>
        <p:spPr>
          <a:xfrm>
            <a:off x="7360408" y="1836091"/>
            <a:ext cx="3449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Federated Learning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A33482-F499-4D26-B66C-B6ECE4998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736" y="3938155"/>
            <a:ext cx="712111" cy="6686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3C56C2E-DEA0-4F5A-89D2-443376FE0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651" y="4582140"/>
            <a:ext cx="712111" cy="6686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240C675-109C-4293-8F9E-85C5BB0A4E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8020" y="4606845"/>
            <a:ext cx="712111" cy="6686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F16F987-E7E1-421F-8B60-009CC709C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356" y="3938155"/>
            <a:ext cx="712111" cy="66869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036DE72-2EA0-4CDA-92B3-20B780D94CC8}"/>
              </a:ext>
            </a:extLst>
          </p:cNvPr>
          <p:cNvSpPr txBox="1"/>
          <p:nvPr/>
        </p:nvSpPr>
        <p:spPr>
          <a:xfrm>
            <a:off x="840352" y="1836091"/>
            <a:ext cx="448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Geo-Distributed Learning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972DF4-894B-4FF7-AF22-50CE1FD87101}"/>
              </a:ext>
            </a:extLst>
          </p:cNvPr>
          <p:cNvGrpSpPr/>
          <p:nvPr/>
        </p:nvGrpSpPr>
        <p:grpSpPr>
          <a:xfrm>
            <a:off x="1938798" y="3565210"/>
            <a:ext cx="3019914" cy="1210124"/>
            <a:chOff x="1938798" y="3565210"/>
            <a:chExt cx="3019914" cy="1210124"/>
          </a:xfrm>
        </p:grpSpPr>
        <p:sp>
          <p:nvSpPr>
            <p:cNvPr id="42" name="Arrow: Left-Right 41">
              <a:extLst>
                <a:ext uri="{FF2B5EF4-FFF2-40B4-BE49-F238E27FC236}">
                  <a16:creationId xmlns:a16="http://schemas.microsoft.com/office/drawing/2014/main" id="{FACDDB9B-DDE2-460A-9129-575150AAE4C5}"/>
                </a:ext>
              </a:extLst>
            </p:cNvPr>
            <p:cNvSpPr/>
            <p:nvPr/>
          </p:nvSpPr>
          <p:spPr>
            <a:xfrm rot="1415910">
              <a:off x="2009503" y="3918125"/>
              <a:ext cx="881777" cy="25450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row: Left-Right 43">
              <a:extLst>
                <a:ext uri="{FF2B5EF4-FFF2-40B4-BE49-F238E27FC236}">
                  <a16:creationId xmlns:a16="http://schemas.microsoft.com/office/drawing/2014/main" id="{0F738502-2F73-4817-9DA7-F2A96AB26CEA}"/>
                </a:ext>
              </a:extLst>
            </p:cNvPr>
            <p:cNvSpPr/>
            <p:nvPr/>
          </p:nvSpPr>
          <p:spPr>
            <a:xfrm flipV="1">
              <a:off x="1938798" y="3565210"/>
              <a:ext cx="2392447" cy="22780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row: Left-Right 45">
              <a:extLst>
                <a:ext uri="{FF2B5EF4-FFF2-40B4-BE49-F238E27FC236}">
                  <a16:creationId xmlns:a16="http://schemas.microsoft.com/office/drawing/2014/main" id="{02211ED9-E5A5-434D-AA09-0EAF339FA64C}"/>
                </a:ext>
              </a:extLst>
            </p:cNvPr>
            <p:cNvSpPr/>
            <p:nvPr/>
          </p:nvSpPr>
          <p:spPr>
            <a:xfrm rot="1415910">
              <a:off x="3675733" y="4520828"/>
              <a:ext cx="881777" cy="25450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row: Left-Right 47">
              <a:extLst>
                <a:ext uri="{FF2B5EF4-FFF2-40B4-BE49-F238E27FC236}">
                  <a16:creationId xmlns:a16="http://schemas.microsoft.com/office/drawing/2014/main" id="{E3897EF0-71A7-434B-944B-69385D4B3FAB}"/>
                </a:ext>
              </a:extLst>
            </p:cNvPr>
            <p:cNvSpPr/>
            <p:nvPr/>
          </p:nvSpPr>
          <p:spPr>
            <a:xfrm rot="3671258">
              <a:off x="4537383" y="4169576"/>
              <a:ext cx="636807" cy="20585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row: Left-Right 49">
              <a:extLst>
                <a:ext uri="{FF2B5EF4-FFF2-40B4-BE49-F238E27FC236}">
                  <a16:creationId xmlns:a16="http://schemas.microsoft.com/office/drawing/2014/main" id="{7E01AEA7-71F7-4F42-9216-5D1D8BACC37C}"/>
                </a:ext>
              </a:extLst>
            </p:cNvPr>
            <p:cNvSpPr/>
            <p:nvPr/>
          </p:nvSpPr>
          <p:spPr>
            <a:xfrm rot="19887767">
              <a:off x="3573584" y="3946741"/>
              <a:ext cx="881777" cy="25450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182099FF-5400-43E9-A828-0DAC3A54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FB44-4646-4E20-8E70-05E3E477BA9E}" type="slidenum">
              <a:rPr lang="en-US" smtClean="0"/>
              <a:t>4</a:t>
            </a:fld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1F57054-4DA2-40FA-8AD2-30CE190ADDBF}"/>
              </a:ext>
            </a:extLst>
          </p:cNvPr>
          <p:cNvSpPr/>
          <p:nvPr/>
        </p:nvSpPr>
        <p:spPr>
          <a:xfrm>
            <a:off x="0" y="6051488"/>
            <a:ext cx="12192000" cy="80041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Solutions: Understudied! Is it a real problem?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E48F0D5-7C1D-4595-AFE9-EE4956CDA45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122" y="3803425"/>
            <a:ext cx="1456050" cy="82298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DFC76D8-0C19-4498-968D-35FD8C00457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030" y="4396801"/>
            <a:ext cx="1225370" cy="91784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87FE34D-36AC-4C1D-ADBE-FB7967A29BA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1790" y="4093542"/>
            <a:ext cx="882725" cy="118303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4F6AAD4-19D7-4543-B352-96160516893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8430" y="3157634"/>
            <a:ext cx="974474" cy="138914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D336D3-03FF-42B8-9D07-35D0E170A4AB}"/>
              </a:ext>
            </a:extLst>
          </p:cNvPr>
          <p:cNvSpPr/>
          <p:nvPr/>
        </p:nvSpPr>
        <p:spPr>
          <a:xfrm>
            <a:off x="0" y="5281908"/>
            <a:ext cx="12192000" cy="77390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Challenge 2: Data are often highly skewed (non-</a:t>
            </a:r>
            <a:r>
              <a:rPr lang="en-US" sz="3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iid</a:t>
            </a:r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data)</a:t>
            </a:r>
          </a:p>
        </p:txBody>
      </p:sp>
      <p:pic>
        <p:nvPicPr>
          <p:cNvPr id="11" name="Picture 10" descr="A brown cow standing on top of a dry grass field&#10;&#10;Description automatically generated">
            <a:extLst>
              <a:ext uri="{FF2B5EF4-FFF2-40B4-BE49-F238E27FC236}">
                <a16:creationId xmlns:a16="http://schemas.microsoft.com/office/drawing/2014/main" id="{A91E8923-0738-47A3-9A7B-BE054D664AA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56" y="3178208"/>
            <a:ext cx="1668051" cy="1112381"/>
          </a:xfrm>
          <a:prstGeom prst="rect">
            <a:avLst/>
          </a:prstGeom>
        </p:spPr>
      </p:pic>
      <p:pic>
        <p:nvPicPr>
          <p:cNvPr id="18" name="Picture 17" descr="A small elephant standing on top of a dirt field&#10;&#10;Description automatically generated">
            <a:extLst>
              <a:ext uri="{FF2B5EF4-FFF2-40B4-BE49-F238E27FC236}">
                <a16:creationId xmlns:a16="http://schemas.microsoft.com/office/drawing/2014/main" id="{CC98E8A6-49CF-4191-A4DA-CD1DCB691CF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666" y="4058439"/>
            <a:ext cx="1394698" cy="929798"/>
          </a:xfrm>
          <a:prstGeom prst="rect">
            <a:avLst/>
          </a:prstGeom>
        </p:spPr>
      </p:pic>
      <p:pic>
        <p:nvPicPr>
          <p:cNvPr id="23" name="Picture 22" descr="A close up of an animal&#10;&#10;Description automatically generated">
            <a:extLst>
              <a:ext uri="{FF2B5EF4-FFF2-40B4-BE49-F238E27FC236}">
                <a16:creationId xmlns:a16="http://schemas.microsoft.com/office/drawing/2014/main" id="{CC58E646-DA04-498C-B296-538D9325A8D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765" y="2649813"/>
            <a:ext cx="1346866" cy="1346866"/>
          </a:xfrm>
          <a:prstGeom prst="rect">
            <a:avLst/>
          </a:prstGeom>
        </p:spPr>
      </p:pic>
      <p:pic>
        <p:nvPicPr>
          <p:cNvPr id="27" name="Picture 26" descr="A close up of an animal&#10;&#10;Description automatically generated">
            <a:extLst>
              <a:ext uri="{FF2B5EF4-FFF2-40B4-BE49-F238E27FC236}">
                <a16:creationId xmlns:a16="http://schemas.microsoft.com/office/drawing/2014/main" id="{2813437A-4185-4272-A0F4-A7D94E7FDCA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642" y="4432429"/>
            <a:ext cx="1303779" cy="86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7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9BC3C-8D23-491D-9828-3F79A92B8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 in a Nutshell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73FCE-B922-419A-8BA2-BFCF6C47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FB44-4646-4E20-8E70-05E3E477BA9E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474E5-9F29-4555-8649-522296F5A204}"/>
              </a:ext>
            </a:extLst>
          </p:cNvPr>
          <p:cNvSpPr txBox="1"/>
          <p:nvPr/>
        </p:nvSpPr>
        <p:spPr>
          <a:xfrm>
            <a:off x="1387107" y="4850237"/>
            <a:ext cx="2394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Real-World 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Dataset</a:t>
            </a:r>
          </a:p>
        </p:txBody>
      </p:sp>
      <p:pic>
        <p:nvPicPr>
          <p:cNvPr id="9" name="Graphic 8" descr="Images">
            <a:extLst>
              <a:ext uri="{FF2B5EF4-FFF2-40B4-BE49-F238E27FC236}">
                <a16:creationId xmlns:a16="http://schemas.microsoft.com/office/drawing/2014/main" id="{01DC7CDE-EAE3-451B-BCEF-89435397D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520" y="1685814"/>
            <a:ext cx="3169297" cy="3169297"/>
          </a:xfrm>
          <a:prstGeom prst="rect">
            <a:avLst/>
          </a:prstGeom>
        </p:spPr>
      </p:pic>
      <p:pic>
        <p:nvPicPr>
          <p:cNvPr id="13" name="Graphic 12" descr="Gears">
            <a:extLst>
              <a:ext uri="{FF2B5EF4-FFF2-40B4-BE49-F238E27FC236}">
                <a16:creationId xmlns:a16="http://schemas.microsoft.com/office/drawing/2014/main" id="{8ABF5C2A-EB57-4888-963D-81B5FC70B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0242" y="1983239"/>
            <a:ext cx="2846655" cy="28466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E1D18B-F2A1-448A-A506-855F04C2E6E9}"/>
              </a:ext>
            </a:extLst>
          </p:cNvPr>
          <p:cNvSpPr txBox="1"/>
          <p:nvPr/>
        </p:nvSpPr>
        <p:spPr>
          <a:xfrm>
            <a:off x="4960242" y="4850237"/>
            <a:ext cx="2846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Experimental Study</a:t>
            </a:r>
          </a:p>
        </p:txBody>
      </p:sp>
      <p:pic>
        <p:nvPicPr>
          <p:cNvPr id="17" name="Graphic 16" descr="Lightbulb and gear">
            <a:extLst>
              <a:ext uri="{FF2B5EF4-FFF2-40B4-BE49-F238E27FC236}">
                <a16:creationId xmlns:a16="http://schemas.microsoft.com/office/drawing/2014/main" id="{E7AF171F-A55F-427D-8B33-7E1872BEAB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10599" y="1983238"/>
            <a:ext cx="2846654" cy="28466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B99C33E-6005-4F57-8ACE-985AE8FEA521}"/>
              </a:ext>
            </a:extLst>
          </p:cNvPr>
          <p:cNvSpPr txBox="1"/>
          <p:nvPr/>
        </p:nvSpPr>
        <p:spPr>
          <a:xfrm>
            <a:off x="8558872" y="4850237"/>
            <a:ext cx="2846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Proposed Solution</a:t>
            </a:r>
          </a:p>
        </p:txBody>
      </p:sp>
    </p:spTree>
    <p:extLst>
      <p:ext uri="{BB962C8B-B14F-4D97-AF65-F5344CB8AC3E}">
        <p14:creationId xmlns:p14="http://schemas.microsoft.com/office/powerpoint/2010/main" val="413503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C98F-6101-42AF-BB1F-F99B9D048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371" y="1186669"/>
            <a:ext cx="7788356" cy="39731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Geographical mammal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images from Flickr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736K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pictures in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42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mammal classes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Highly skewed labels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among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geographic regions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19AAB-9046-4612-9CDB-C6ACACC9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FB44-4646-4E20-8E70-05E3E477BA9E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485472-6EE6-4A3E-A739-4FE0F3385F08}"/>
              </a:ext>
            </a:extLst>
          </p:cNvPr>
          <p:cNvSpPr txBox="1"/>
          <p:nvPr/>
        </p:nvSpPr>
        <p:spPr>
          <a:xfrm>
            <a:off x="607630" y="4001294"/>
            <a:ext cx="2394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Real-World 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Dataset</a:t>
            </a:r>
          </a:p>
        </p:txBody>
      </p:sp>
      <p:pic>
        <p:nvPicPr>
          <p:cNvPr id="6" name="Graphic 5" descr="Images">
            <a:extLst>
              <a:ext uri="{FF2B5EF4-FFF2-40B4-BE49-F238E27FC236}">
                <a16:creationId xmlns:a16="http://schemas.microsoft.com/office/drawing/2014/main" id="{07908F5B-9B2A-455D-A301-88854A886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979" y="1569224"/>
            <a:ext cx="2253425" cy="225342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AF5D4D-BC68-43B7-8887-A463863D7F89}"/>
              </a:ext>
            </a:extLst>
          </p:cNvPr>
          <p:cNvCxnSpPr/>
          <p:nvPr/>
        </p:nvCxnSpPr>
        <p:spPr>
          <a:xfrm>
            <a:off x="3219061" y="1079449"/>
            <a:ext cx="0" cy="453467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53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C98F-6101-42AF-BB1F-F99B9D048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4666" y="838535"/>
            <a:ext cx="7788356" cy="47755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Skewed data labels are 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fundamental and pervasive problem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problem is even worse for DNNs with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batch normalization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degree of skew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determines 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difficulty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of the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19AAB-9046-4612-9CDB-C6ACACC9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FB44-4646-4E20-8E70-05E3E477BA9E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AF5D4D-BC68-43B7-8887-A463863D7F89}"/>
              </a:ext>
            </a:extLst>
          </p:cNvPr>
          <p:cNvCxnSpPr/>
          <p:nvPr/>
        </p:nvCxnSpPr>
        <p:spPr>
          <a:xfrm>
            <a:off x="3219061" y="1079449"/>
            <a:ext cx="0" cy="453467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Gears">
            <a:extLst>
              <a:ext uri="{FF2B5EF4-FFF2-40B4-BE49-F238E27FC236}">
                <a16:creationId xmlns:a16="http://schemas.microsoft.com/office/drawing/2014/main" id="{276EFF65-33F0-42B3-8AC2-0E048AE5D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876" y="1626187"/>
            <a:ext cx="2279975" cy="2279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BD671F-7D65-4217-BC40-5E16C54AACA3}"/>
              </a:ext>
            </a:extLst>
          </p:cNvPr>
          <p:cNvSpPr txBox="1"/>
          <p:nvPr/>
        </p:nvSpPr>
        <p:spPr>
          <a:xfrm>
            <a:off x="126800" y="4082611"/>
            <a:ext cx="2846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Experimental Study</a:t>
            </a:r>
          </a:p>
        </p:txBody>
      </p:sp>
    </p:spTree>
    <p:extLst>
      <p:ext uri="{BB962C8B-B14F-4D97-AF65-F5344CB8AC3E}">
        <p14:creationId xmlns:p14="http://schemas.microsoft.com/office/powerpoint/2010/main" val="133565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C98F-6101-42AF-BB1F-F99B9D048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2236" y="1883519"/>
            <a:ext cx="8334549" cy="30909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Replace batch normalization with                    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group normalization</a:t>
            </a:r>
          </a:p>
          <a:p>
            <a:pPr marL="0" indent="0"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Bodoni MT Black" panose="02070A03080606020203" pitchFamily="18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>SkewScout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communication-efficient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decentralized learning over                         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arbitrarily skewed data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19AAB-9046-4612-9CDB-C6ACACC9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FB44-4646-4E20-8E70-05E3E477BA9E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AF5D4D-BC68-43B7-8887-A463863D7F89}"/>
              </a:ext>
            </a:extLst>
          </p:cNvPr>
          <p:cNvCxnSpPr/>
          <p:nvPr/>
        </p:nvCxnSpPr>
        <p:spPr>
          <a:xfrm>
            <a:off x="3219061" y="1079449"/>
            <a:ext cx="0" cy="453467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Lightbulb and gear">
            <a:extLst>
              <a:ext uri="{FF2B5EF4-FFF2-40B4-BE49-F238E27FC236}">
                <a16:creationId xmlns:a16="http://schemas.microsoft.com/office/drawing/2014/main" id="{15134281-C2E0-4525-ABF2-B2BA73876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777" y="1444184"/>
            <a:ext cx="2560307" cy="25603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E61C90-A114-4F2E-BFBB-7969BD6E5DEF}"/>
              </a:ext>
            </a:extLst>
          </p:cNvPr>
          <p:cNvSpPr txBox="1"/>
          <p:nvPr/>
        </p:nvSpPr>
        <p:spPr>
          <a:xfrm>
            <a:off x="249603" y="4006552"/>
            <a:ext cx="2846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Proposed Solution</a:t>
            </a:r>
          </a:p>
        </p:txBody>
      </p:sp>
    </p:spTree>
    <p:extLst>
      <p:ext uri="{BB962C8B-B14F-4D97-AF65-F5344CB8AC3E}">
        <p14:creationId xmlns:p14="http://schemas.microsoft.com/office/powerpoint/2010/main" val="33374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443C98-4CBD-467F-8A24-4E1E26D8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764097"/>
            <a:ext cx="10515600" cy="2852737"/>
          </a:xfrm>
        </p:spPr>
        <p:txBody>
          <a:bodyPr/>
          <a:lstStyle/>
          <a:p>
            <a:r>
              <a:rPr lang="en-US" dirty="0"/>
              <a:t>Real-World Dataset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13878-7C62-46E2-A8FE-0947326833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EA9FB44-4646-4E20-8E70-05E3E477BA9E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Graphic 6" descr="Images">
            <a:extLst>
              <a:ext uri="{FF2B5EF4-FFF2-40B4-BE49-F238E27FC236}">
                <a16:creationId xmlns:a16="http://schemas.microsoft.com/office/drawing/2014/main" id="{7907DD7B-A2C2-415F-92AD-5607E3B39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4550" y="1452057"/>
            <a:ext cx="3169297" cy="316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364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9.9|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684EE5FAF424D8FCA906A61F786B6" ma:contentTypeVersion="11" ma:contentTypeDescription="Create a new document." ma:contentTypeScope="" ma:versionID="8af85436f9a19d2d60bc1148ed8fc953">
  <xsd:schema xmlns:xsd="http://www.w3.org/2001/XMLSchema" xmlns:xs="http://www.w3.org/2001/XMLSchema" xmlns:p="http://schemas.microsoft.com/office/2006/metadata/properties" xmlns:ns3="5e28e0cc-fe1c-4166-805a-8a2c579fdc19" xmlns:ns4="c29f701b-f2e6-484a-a62d-cd9de8afd1f4" targetNamespace="http://schemas.microsoft.com/office/2006/metadata/properties" ma:root="true" ma:fieldsID="947ba357dee0dfa0c069068508efa1d3" ns3:_="" ns4:_="">
    <xsd:import namespace="5e28e0cc-fe1c-4166-805a-8a2c579fdc19"/>
    <xsd:import namespace="c29f701b-f2e6-484a-a62d-cd9de8afd1f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8e0cc-fe1c-4166-805a-8a2c579fdc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f701b-f2e6-484a-a62d-cd9de8afd1f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18F21E-3E33-42E6-B93B-E102CA3657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28e0cc-fe1c-4166-805a-8a2c579fdc19"/>
    <ds:schemaRef ds:uri="c29f701b-f2e6-484a-a62d-cd9de8afd1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71B939-16FC-43CB-9839-13AB1831C91B}">
  <ds:schemaRefs>
    <ds:schemaRef ds:uri="http://schemas.microsoft.com/office/2006/metadata/properties"/>
    <ds:schemaRef ds:uri="c29f701b-f2e6-484a-a62d-cd9de8afd1f4"/>
    <ds:schemaRef ds:uri="5e28e0cc-fe1c-4166-805a-8a2c579fdc19"/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2453954-EE4A-48A2-8B64-8D2F10A061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8237</TotalTime>
  <Words>726</Words>
  <Application>Microsoft Office PowerPoint</Application>
  <PresentationFormat>Widescreen</PresentationFormat>
  <Paragraphs>169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Bodoni MT</vt:lpstr>
      <vt:lpstr>Bodoni MT Black</vt:lpstr>
      <vt:lpstr>Calibri</vt:lpstr>
      <vt:lpstr>Segoe UI</vt:lpstr>
      <vt:lpstr>Office Theme</vt:lpstr>
      <vt:lpstr>The Non-IID Data Quagmire of Decentralized Machine Learning </vt:lpstr>
      <vt:lpstr>ML Training with Decentralized Data</vt:lpstr>
      <vt:lpstr>Major Challenges in Decentralized ML</vt:lpstr>
      <vt:lpstr>Major Challenges in Decentralized ML</vt:lpstr>
      <vt:lpstr>Our Work in a Nutshell</vt:lpstr>
      <vt:lpstr>PowerPoint Presentation</vt:lpstr>
      <vt:lpstr>PowerPoint Presentation</vt:lpstr>
      <vt:lpstr>PowerPoint Presentation</vt:lpstr>
      <vt:lpstr>Real-World Dataset</vt:lpstr>
      <vt:lpstr>Flickr-Mammal Dataset</vt:lpstr>
      <vt:lpstr>Top-3 Mammals in Each Continent</vt:lpstr>
      <vt:lpstr>Label Distribution Across Continents</vt:lpstr>
      <vt:lpstr>Experimental Study</vt:lpstr>
      <vt:lpstr>Scope of Experimental Study</vt:lpstr>
      <vt:lpstr>Results: GoogLeNet over CIFAR-10</vt:lpstr>
      <vt:lpstr>Similar Results across the Board</vt:lpstr>
      <vt:lpstr>Degree of Skew is a Key Factor</vt:lpstr>
      <vt:lpstr>Batch Normalization ― Problem and Solution</vt:lpstr>
      <vt:lpstr>Background: Batch Normalization</vt:lpstr>
      <vt:lpstr>Batch Normalization with Skewed Data</vt:lpstr>
      <vt:lpstr>Solution: Use Group Normalization [Wu and He, ECCV’18]</vt:lpstr>
      <vt:lpstr>Results with Group Normalization</vt:lpstr>
      <vt:lpstr>SkewScout: Decentralized learning over arbitrarily skewed data</vt:lpstr>
      <vt:lpstr>Overview of SkewScout</vt:lpstr>
      <vt:lpstr>Evaluation of SkewScout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Hsieh</dc:creator>
  <cp:lastModifiedBy>Kevin Hsieh</cp:lastModifiedBy>
  <cp:revision>1</cp:revision>
  <dcterms:created xsi:type="dcterms:W3CDTF">2020-06-10T23:21:56Z</dcterms:created>
  <dcterms:modified xsi:type="dcterms:W3CDTF">2020-06-19T21:17:45Z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etDate">
    <vt:lpwstr>2020-06-10T23:36:29Z</vt:lpwstr>
  </property>
  <property fmtid="{D5CDD505-2E9C-101B-9397-08002B2CF9AE}" pid="4" name="MSIP_Label_f42aa342-8706-4288-bd11-ebb85995028c_Method">
    <vt:lpwstr>Standard</vt:lpwstr>
  </property>
  <property fmtid="{D5CDD505-2E9C-101B-9397-08002B2CF9AE}" pid="5" name="MSIP_Label_f42aa342-8706-4288-bd11-ebb85995028c_Name">
    <vt:lpwstr>Internal</vt:lpwstr>
  </property>
  <property fmtid="{D5CDD505-2E9C-101B-9397-08002B2CF9AE}" pid="6" name="MSIP_Label_f42aa342-8706-4288-bd11-ebb85995028c_SiteId">
    <vt:lpwstr>72f988bf-86f1-41af-91ab-2d7cd011db47</vt:lpwstr>
  </property>
  <property fmtid="{D5CDD505-2E9C-101B-9397-08002B2CF9AE}" pid="7" name="MSIP_Label_f42aa342-8706-4288-bd11-ebb85995028c_ActionId">
    <vt:lpwstr>9bc6bb34-4a91-41cc-8869-b2a1664a8027</vt:lpwstr>
  </property>
  <property fmtid="{D5CDD505-2E9C-101B-9397-08002B2CF9AE}" pid="8" name="MSIP_Label_f42aa342-8706-4288-bd11-ebb85995028c_ContentBits">
    <vt:lpwstr>0</vt:lpwstr>
  </property>
  <property fmtid="{D5CDD505-2E9C-101B-9397-08002B2CF9AE}" pid="9" name="ContentTypeId">
    <vt:lpwstr>0x010100858684EE5FAF424D8FCA906A61F786B6</vt:lpwstr>
  </property>
</Properties>
</file>