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4.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6.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7.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4.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5.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9.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0.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1.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3.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4.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5.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6.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7.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8.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9.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8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81.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8072" r:id="rId40"/>
    <p:sldMasterId id="2147488085" r:id="rId41"/>
    <p:sldMasterId id="2147488097" r:id="rId42"/>
    <p:sldMasterId id="2147488134" r:id="rId43"/>
    <p:sldMasterId id="2147488265" r:id="rId44"/>
    <p:sldMasterId id="2147488316" r:id="rId45"/>
    <p:sldMasterId id="2147488340" r:id="rId46"/>
    <p:sldMasterId id="2147488378" r:id="rId47"/>
    <p:sldMasterId id="2147488559" r:id="rId48"/>
    <p:sldMasterId id="2147488624" r:id="rId49"/>
    <p:sldMasterId id="2147488637" r:id="rId50"/>
    <p:sldMasterId id="2147488747" r:id="rId51"/>
    <p:sldMasterId id="2147488785" r:id="rId52"/>
    <p:sldMasterId id="2147488975" r:id="rId53"/>
    <p:sldMasterId id="2147488978" r:id="rId54"/>
    <p:sldMasterId id="2147488991" r:id="rId55"/>
    <p:sldMasterId id="2147489016" r:id="rId56"/>
    <p:sldMasterId id="2147489028" r:id="rId57"/>
    <p:sldMasterId id="2147489084" r:id="rId58"/>
    <p:sldMasterId id="2147489216" r:id="rId59"/>
    <p:sldMasterId id="2147489228" r:id="rId60"/>
    <p:sldMasterId id="2147489240" r:id="rId61"/>
    <p:sldMasterId id="2147489252" r:id="rId62"/>
    <p:sldMasterId id="2147489265" r:id="rId63"/>
    <p:sldMasterId id="2147489277" r:id="rId64"/>
    <p:sldMasterId id="2147489289" r:id="rId65"/>
    <p:sldMasterId id="2147489421" r:id="rId66"/>
    <p:sldMasterId id="2147489426" r:id="rId67"/>
    <p:sldMasterId id="2147489439" r:id="rId68"/>
    <p:sldMasterId id="2147489452" r:id="rId69"/>
    <p:sldMasterId id="2147489464" r:id="rId70"/>
    <p:sldMasterId id="2147489477" r:id="rId71"/>
    <p:sldMasterId id="2147489482" r:id="rId72"/>
    <p:sldMasterId id="2147489495" r:id="rId73"/>
    <p:sldMasterId id="2147489508" r:id="rId74"/>
    <p:sldMasterId id="2147489521" r:id="rId75"/>
    <p:sldMasterId id="2147489534" r:id="rId76"/>
    <p:sldMasterId id="2147489547" r:id="rId77"/>
    <p:sldMasterId id="2147489550" r:id="rId78"/>
    <p:sldMasterId id="2147489562" r:id="rId79"/>
    <p:sldMasterId id="2147489574" r:id="rId80"/>
    <p:sldMasterId id="2147489587" r:id="rId81"/>
    <p:sldMasterId id="2147489600" r:id="rId82"/>
  </p:sldMasterIdLst>
  <p:notesMasterIdLst>
    <p:notesMasterId r:id="rId363"/>
  </p:notesMasterIdLst>
  <p:handoutMasterIdLst>
    <p:handoutMasterId r:id="rId364"/>
  </p:handoutMasterIdLst>
  <p:sldIdLst>
    <p:sldId id="5652" r:id="rId83"/>
    <p:sldId id="5219" r:id="rId84"/>
    <p:sldId id="5218" r:id="rId85"/>
    <p:sldId id="5220" r:id="rId86"/>
    <p:sldId id="5221" r:id="rId87"/>
    <p:sldId id="5222" r:id="rId88"/>
    <p:sldId id="5223" r:id="rId89"/>
    <p:sldId id="4457" r:id="rId90"/>
    <p:sldId id="4436" r:id="rId91"/>
    <p:sldId id="4696" r:id="rId92"/>
    <p:sldId id="5742" r:id="rId93"/>
    <p:sldId id="5835" r:id="rId94"/>
    <p:sldId id="5715" r:id="rId95"/>
    <p:sldId id="5692" r:id="rId96"/>
    <p:sldId id="6042" r:id="rId97"/>
    <p:sldId id="5992" r:id="rId98"/>
    <p:sldId id="5224" r:id="rId99"/>
    <p:sldId id="5225" r:id="rId100"/>
    <p:sldId id="5232" r:id="rId101"/>
    <p:sldId id="5227" r:id="rId102"/>
    <p:sldId id="5226" r:id="rId103"/>
    <p:sldId id="5228" r:id="rId104"/>
    <p:sldId id="5229" r:id="rId105"/>
    <p:sldId id="5230" r:id="rId106"/>
    <p:sldId id="6304" r:id="rId107"/>
    <p:sldId id="6303"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3721" r:id="rId128"/>
    <p:sldId id="3722" r:id="rId129"/>
    <p:sldId id="5924" r:id="rId130"/>
    <p:sldId id="5923" r:id="rId131"/>
    <p:sldId id="6043" r:id="rId132"/>
    <p:sldId id="6044" r:id="rId133"/>
    <p:sldId id="5751" r:id="rId134"/>
    <p:sldId id="6045" r:id="rId135"/>
    <p:sldId id="5995" r:id="rId136"/>
    <p:sldId id="5997" r:id="rId137"/>
    <p:sldId id="6046" r:id="rId138"/>
    <p:sldId id="6047" r:id="rId139"/>
    <p:sldId id="6048" r:id="rId140"/>
    <p:sldId id="6049" r:id="rId141"/>
    <p:sldId id="6050" r:id="rId142"/>
    <p:sldId id="5179" r:id="rId143"/>
    <p:sldId id="5041" r:id="rId144"/>
    <p:sldId id="5058" r:id="rId145"/>
    <p:sldId id="5059" r:id="rId146"/>
    <p:sldId id="5060" r:id="rId147"/>
    <p:sldId id="5181" r:id="rId148"/>
    <p:sldId id="2690" r:id="rId149"/>
    <p:sldId id="5197" r:id="rId150"/>
    <p:sldId id="5198" r:id="rId151"/>
    <p:sldId id="5691" r:id="rId152"/>
    <p:sldId id="5215" r:id="rId153"/>
    <p:sldId id="5754" r:id="rId154"/>
    <p:sldId id="5234" r:id="rId155"/>
    <p:sldId id="5235" r:id="rId156"/>
    <p:sldId id="5236" r:id="rId157"/>
    <p:sldId id="5237" r:id="rId158"/>
    <p:sldId id="5238" r:id="rId159"/>
    <p:sldId id="5239" r:id="rId160"/>
    <p:sldId id="5240" r:id="rId161"/>
    <p:sldId id="5241" r:id="rId162"/>
    <p:sldId id="5242" r:id="rId163"/>
    <p:sldId id="5400" r:id="rId164"/>
    <p:sldId id="5205" r:id="rId165"/>
    <p:sldId id="5245" r:id="rId166"/>
    <p:sldId id="5246" r:id="rId167"/>
    <p:sldId id="5247" r:id="rId168"/>
    <p:sldId id="5248" r:id="rId169"/>
    <p:sldId id="5249" r:id="rId170"/>
    <p:sldId id="5509" r:id="rId171"/>
    <p:sldId id="5251" r:id="rId172"/>
    <p:sldId id="6051" r:id="rId173"/>
    <p:sldId id="5253" r:id="rId174"/>
    <p:sldId id="5254" r:id="rId175"/>
    <p:sldId id="5540" r:id="rId176"/>
    <p:sldId id="6052" r:id="rId177"/>
    <p:sldId id="5261" r:id="rId178"/>
    <p:sldId id="5262" r:id="rId179"/>
    <p:sldId id="5263" r:id="rId180"/>
    <p:sldId id="5264" r:id="rId181"/>
    <p:sldId id="5265" r:id="rId182"/>
    <p:sldId id="6054" r:id="rId183"/>
    <p:sldId id="5182" r:id="rId184"/>
    <p:sldId id="5011" r:id="rId185"/>
    <p:sldId id="5594" r:id="rId186"/>
    <p:sldId id="5595" r:id="rId187"/>
    <p:sldId id="5267" r:id="rId188"/>
    <p:sldId id="5976" r:id="rId189"/>
    <p:sldId id="5269" r:id="rId190"/>
    <p:sldId id="3759" r:id="rId191"/>
    <p:sldId id="5979" r:id="rId192"/>
    <p:sldId id="5593" r:id="rId193"/>
    <p:sldId id="6055" r:id="rId194"/>
    <p:sldId id="6056" r:id="rId195"/>
    <p:sldId id="6057" r:id="rId196"/>
    <p:sldId id="6053" r:id="rId197"/>
    <p:sldId id="2647" r:id="rId198"/>
    <p:sldId id="6007" r:id="rId199"/>
    <p:sldId id="6008" r:id="rId200"/>
    <p:sldId id="6009" r:id="rId201"/>
    <p:sldId id="6010" r:id="rId202"/>
    <p:sldId id="6011" r:id="rId203"/>
    <p:sldId id="6012" r:id="rId204"/>
    <p:sldId id="6013" r:id="rId205"/>
    <p:sldId id="6014" r:id="rId206"/>
    <p:sldId id="6015" r:id="rId207"/>
    <p:sldId id="5294" r:id="rId208"/>
    <p:sldId id="6017" r:id="rId209"/>
    <p:sldId id="6018" r:id="rId210"/>
    <p:sldId id="6019" r:id="rId211"/>
    <p:sldId id="6020" r:id="rId212"/>
    <p:sldId id="6021" r:id="rId213"/>
    <p:sldId id="6022" r:id="rId214"/>
    <p:sldId id="6023" r:id="rId215"/>
    <p:sldId id="6024" r:id="rId216"/>
    <p:sldId id="5312" r:id="rId217"/>
    <p:sldId id="6058" r:id="rId218"/>
    <p:sldId id="6059" r:id="rId219"/>
    <p:sldId id="6060" r:id="rId220"/>
    <p:sldId id="3372" r:id="rId221"/>
    <p:sldId id="5759" r:id="rId222"/>
    <p:sldId id="5834" r:id="rId223"/>
    <p:sldId id="5837" r:id="rId224"/>
    <p:sldId id="6061" r:id="rId225"/>
    <p:sldId id="6028" r:id="rId226"/>
    <p:sldId id="6029" r:id="rId227"/>
    <p:sldId id="6030" r:id="rId228"/>
    <p:sldId id="6031" r:id="rId229"/>
    <p:sldId id="5870" r:id="rId230"/>
    <p:sldId id="5869" r:id="rId231"/>
    <p:sldId id="6225" r:id="rId232"/>
    <p:sldId id="6065" r:id="rId233"/>
    <p:sldId id="6295" r:id="rId234"/>
    <p:sldId id="6302" r:id="rId235"/>
    <p:sldId id="6292" r:id="rId236"/>
    <p:sldId id="5918" r:id="rId237"/>
    <p:sldId id="5919" r:id="rId238"/>
    <p:sldId id="5920" r:id="rId239"/>
    <p:sldId id="5982" r:id="rId240"/>
    <p:sldId id="5983" r:id="rId241"/>
    <p:sldId id="6032" r:id="rId242"/>
    <p:sldId id="6297" r:id="rId243"/>
    <p:sldId id="6063" r:id="rId244"/>
    <p:sldId id="6064" r:id="rId245"/>
    <p:sldId id="3792" r:id="rId246"/>
    <p:sldId id="5351" r:id="rId247"/>
    <p:sldId id="5470" r:id="rId248"/>
    <p:sldId id="5471" r:id="rId249"/>
    <p:sldId id="6062" r:id="rId250"/>
    <p:sldId id="6296" r:id="rId251"/>
    <p:sldId id="6226" r:id="rId252"/>
    <p:sldId id="6227" r:id="rId253"/>
    <p:sldId id="5879" r:id="rId254"/>
    <p:sldId id="6299" r:id="rId255"/>
    <p:sldId id="6228" r:id="rId256"/>
    <p:sldId id="6229" r:id="rId257"/>
    <p:sldId id="5500" r:id="rId258"/>
    <p:sldId id="5365" r:id="rId259"/>
    <p:sldId id="6230" r:id="rId260"/>
    <p:sldId id="6231" r:id="rId261"/>
    <p:sldId id="6309" r:id="rId262"/>
    <p:sldId id="6310" r:id="rId263"/>
    <p:sldId id="6311" r:id="rId264"/>
    <p:sldId id="6312" r:id="rId265"/>
    <p:sldId id="6313" r:id="rId266"/>
    <p:sldId id="6314" r:id="rId267"/>
    <p:sldId id="6315" r:id="rId268"/>
    <p:sldId id="6316" r:id="rId269"/>
    <p:sldId id="6317" r:id="rId270"/>
    <p:sldId id="6318" r:id="rId271"/>
    <p:sldId id="6319" r:id="rId272"/>
    <p:sldId id="6320" r:id="rId273"/>
    <p:sldId id="6321" r:id="rId274"/>
    <p:sldId id="6322" r:id="rId275"/>
    <p:sldId id="6323" r:id="rId276"/>
    <p:sldId id="6324" r:id="rId277"/>
    <p:sldId id="6325" r:id="rId278"/>
    <p:sldId id="6326" r:id="rId279"/>
    <p:sldId id="6327" r:id="rId280"/>
    <p:sldId id="6328" r:id="rId281"/>
    <p:sldId id="6329" r:id="rId282"/>
    <p:sldId id="6330" r:id="rId283"/>
    <p:sldId id="6331" r:id="rId284"/>
    <p:sldId id="6332" r:id="rId285"/>
    <p:sldId id="6333" r:id="rId286"/>
    <p:sldId id="6334" r:id="rId287"/>
    <p:sldId id="6335" r:id="rId288"/>
    <p:sldId id="6336" r:id="rId289"/>
    <p:sldId id="6337" r:id="rId290"/>
    <p:sldId id="6338" r:id="rId291"/>
    <p:sldId id="6339" r:id="rId292"/>
    <p:sldId id="6340" r:id="rId293"/>
    <p:sldId id="6341" r:id="rId294"/>
    <p:sldId id="6342" r:id="rId295"/>
    <p:sldId id="6343" r:id="rId296"/>
    <p:sldId id="6344" r:id="rId297"/>
    <p:sldId id="6345" r:id="rId298"/>
    <p:sldId id="6346" r:id="rId299"/>
    <p:sldId id="6347" r:id="rId300"/>
    <p:sldId id="6348" r:id="rId301"/>
    <p:sldId id="6349" r:id="rId302"/>
    <p:sldId id="5614" r:id="rId303"/>
    <p:sldId id="5366" r:id="rId304"/>
    <p:sldId id="5777" r:id="rId305"/>
    <p:sldId id="6306" r:id="rId306"/>
    <p:sldId id="5779" r:id="rId307"/>
    <p:sldId id="5368" r:id="rId308"/>
    <p:sldId id="5771" r:id="rId309"/>
    <p:sldId id="5851" r:id="rId310"/>
    <p:sldId id="5773" r:id="rId311"/>
    <p:sldId id="6039" r:id="rId312"/>
    <p:sldId id="6298" r:id="rId313"/>
    <p:sldId id="5775" r:id="rId314"/>
    <p:sldId id="5776" r:id="rId315"/>
    <p:sldId id="5700" r:id="rId316"/>
    <p:sldId id="5855" r:id="rId317"/>
    <p:sldId id="5409" r:id="rId318"/>
    <p:sldId id="6038" r:id="rId319"/>
    <p:sldId id="6350" r:id="rId320"/>
    <p:sldId id="5359" r:id="rId321"/>
    <p:sldId id="5790" r:id="rId322"/>
    <p:sldId id="5791" r:id="rId323"/>
    <p:sldId id="5792" r:id="rId324"/>
    <p:sldId id="5793" r:id="rId325"/>
    <p:sldId id="5794" r:id="rId326"/>
    <p:sldId id="5795" r:id="rId327"/>
    <p:sldId id="5796" r:id="rId328"/>
    <p:sldId id="5797" r:id="rId329"/>
    <p:sldId id="5798" r:id="rId330"/>
    <p:sldId id="5799" r:id="rId331"/>
    <p:sldId id="5800" r:id="rId332"/>
    <p:sldId id="5801" r:id="rId333"/>
    <p:sldId id="1863" r:id="rId334"/>
    <p:sldId id="6036" r:id="rId335"/>
    <p:sldId id="6232" r:id="rId336"/>
    <p:sldId id="6073" r:id="rId337"/>
    <p:sldId id="6074" r:id="rId338"/>
    <p:sldId id="6075" r:id="rId339"/>
    <p:sldId id="6076" r:id="rId340"/>
    <p:sldId id="6077" r:id="rId341"/>
    <p:sldId id="5176" r:id="rId342"/>
    <p:sldId id="6078" r:id="rId343"/>
    <p:sldId id="6079" r:id="rId344"/>
    <p:sldId id="6294" r:id="rId345"/>
    <p:sldId id="6080" r:id="rId346"/>
    <p:sldId id="6081" r:id="rId347"/>
    <p:sldId id="6082" r:id="rId348"/>
    <p:sldId id="6097" r:id="rId349"/>
    <p:sldId id="6209" r:id="rId350"/>
    <p:sldId id="6083" r:id="rId351"/>
    <p:sldId id="6091" r:id="rId352"/>
    <p:sldId id="6092" r:id="rId353"/>
    <p:sldId id="6284" r:id="rId354"/>
    <p:sldId id="6285" r:id="rId355"/>
    <p:sldId id="6286" r:id="rId356"/>
    <p:sldId id="6287" r:id="rId357"/>
    <p:sldId id="6300" r:id="rId358"/>
    <p:sldId id="6084" r:id="rId359"/>
    <p:sldId id="6085" r:id="rId360"/>
    <p:sldId id="6086" r:id="rId361"/>
    <p:sldId id="6040" r:id="rId3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57" autoAdjust="0"/>
    <p:restoredTop sz="99433" autoAdjust="0"/>
  </p:normalViewPr>
  <p:slideViewPr>
    <p:cSldViewPr>
      <p:cViewPr varScale="1">
        <p:scale>
          <a:sx n="112" d="100"/>
          <a:sy n="112" d="100"/>
        </p:scale>
        <p:origin x="19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5.xml"/><Relationship Id="rId299" Type="http://schemas.openxmlformats.org/officeDocument/2006/relationships/slide" Target="slides/slide2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7.xml"/><Relationship Id="rId324" Type="http://schemas.openxmlformats.org/officeDocument/2006/relationships/slide" Target="slides/slide242.xml"/><Relationship Id="rId366" Type="http://schemas.openxmlformats.org/officeDocument/2006/relationships/viewProps" Target="viewProps.xml"/><Relationship Id="rId170" Type="http://schemas.openxmlformats.org/officeDocument/2006/relationships/slide" Target="slides/slide88.xml"/><Relationship Id="rId226" Type="http://schemas.openxmlformats.org/officeDocument/2006/relationships/slide" Target="slides/slide144.xml"/><Relationship Id="rId268" Type="http://schemas.openxmlformats.org/officeDocument/2006/relationships/slide" Target="slides/slide186.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6.xml"/><Relationship Id="rId335" Type="http://schemas.openxmlformats.org/officeDocument/2006/relationships/slide" Target="slides/slide253.xml"/><Relationship Id="rId5" Type="http://schemas.openxmlformats.org/officeDocument/2006/relationships/slideMaster" Target="slideMasters/slideMaster5.xml"/><Relationship Id="rId181" Type="http://schemas.openxmlformats.org/officeDocument/2006/relationships/slide" Target="slides/slide99.xml"/><Relationship Id="rId237" Type="http://schemas.openxmlformats.org/officeDocument/2006/relationships/slide" Target="slides/slide155.xml"/><Relationship Id="rId279" Type="http://schemas.openxmlformats.org/officeDocument/2006/relationships/slide" Target="slides/slide197.xml"/><Relationship Id="rId43" Type="http://schemas.openxmlformats.org/officeDocument/2006/relationships/slideMaster" Target="slideMasters/slideMaster43.xml"/><Relationship Id="rId139" Type="http://schemas.openxmlformats.org/officeDocument/2006/relationships/slide" Target="slides/slide57.xml"/><Relationship Id="rId290" Type="http://schemas.openxmlformats.org/officeDocument/2006/relationships/slide" Target="slides/slide208.xml"/><Relationship Id="rId304" Type="http://schemas.openxmlformats.org/officeDocument/2006/relationships/slide" Target="slides/slide222.xml"/><Relationship Id="rId346" Type="http://schemas.openxmlformats.org/officeDocument/2006/relationships/slide" Target="slides/slide264.xml"/><Relationship Id="rId85" Type="http://schemas.openxmlformats.org/officeDocument/2006/relationships/slide" Target="slides/slide3.xml"/><Relationship Id="rId150" Type="http://schemas.openxmlformats.org/officeDocument/2006/relationships/slide" Target="slides/slide68.xml"/><Relationship Id="rId192" Type="http://schemas.openxmlformats.org/officeDocument/2006/relationships/slide" Target="slides/slide110.xml"/><Relationship Id="rId206" Type="http://schemas.openxmlformats.org/officeDocument/2006/relationships/slide" Target="slides/slide124.xml"/><Relationship Id="rId248" Type="http://schemas.openxmlformats.org/officeDocument/2006/relationships/slide" Target="slides/slide166.xml"/><Relationship Id="rId12" Type="http://schemas.openxmlformats.org/officeDocument/2006/relationships/slideMaster" Target="slideMasters/slideMaster12.xml"/><Relationship Id="rId108" Type="http://schemas.openxmlformats.org/officeDocument/2006/relationships/slide" Target="slides/slide26.xml"/><Relationship Id="rId315" Type="http://schemas.openxmlformats.org/officeDocument/2006/relationships/slide" Target="slides/slide233.xml"/><Relationship Id="rId357" Type="http://schemas.openxmlformats.org/officeDocument/2006/relationships/slide" Target="slides/slide275.xml"/><Relationship Id="rId54" Type="http://schemas.openxmlformats.org/officeDocument/2006/relationships/slideMaster" Target="slideMasters/slideMaster54.xml"/><Relationship Id="rId96" Type="http://schemas.openxmlformats.org/officeDocument/2006/relationships/slide" Target="slides/slide14.xml"/><Relationship Id="rId161" Type="http://schemas.openxmlformats.org/officeDocument/2006/relationships/slide" Target="slides/slide79.xml"/><Relationship Id="rId217" Type="http://schemas.openxmlformats.org/officeDocument/2006/relationships/slide" Target="slides/slide135.xml"/><Relationship Id="rId259" Type="http://schemas.openxmlformats.org/officeDocument/2006/relationships/slide" Target="slides/slide177.xml"/><Relationship Id="rId23" Type="http://schemas.openxmlformats.org/officeDocument/2006/relationships/slideMaster" Target="slideMasters/slideMaster23.xml"/><Relationship Id="rId119" Type="http://schemas.openxmlformats.org/officeDocument/2006/relationships/slide" Target="slides/slide37.xml"/><Relationship Id="rId270" Type="http://schemas.openxmlformats.org/officeDocument/2006/relationships/slide" Target="slides/slide188.xml"/><Relationship Id="rId326" Type="http://schemas.openxmlformats.org/officeDocument/2006/relationships/slide" Target="slides/slide244.xml"/><Relationship Id="rId65" Type="http://schemas.openxmlformats.org/officeDocument/2006/relationships/slideMaster" Target="slideMasters/slideMaster65.xml"/><Relationship Id="rId130" Type="http://schemas.openxmlformats.org/officeDocument/2006/relationships/slide" Target="slides/slide48.xml"/><Relationship Id="rId368" Type="http://schemas.openxmlformats.org/officeDocument/2006/relationships/tableStyles" Target="tableStyles.xml"/><Relationship Id="rId172" Type="http://schemas.openxmlformats.org/officeDocument/2006/relationships/slide" Target="slides/slide90.xml"/><Relationship Id="rId228" Type="http://schemas.openxmlformats.org/officeDocument/2006/relationships/slide" Target="slides/slide146.xml"/><Relationship Id="rId281" Type="http://schemas.openxmlformats.org/officeDocument/2006/relationships/slide" Target="slides/slide199.xml"/><Relationship Id="rId337" Type="http://schemas.openxmlformats.org/officeDocument/2006/relationships/slide" Target="slides/slide255.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9.xml"/><Relationship Id="rId7" Type="http://schemas.openxmlformats.org/officeDocument/2006/relationships/slideMaster" Target="slideMasters/slideMaster7.xml"/><Relationship Id="rId183" Type="http://schemas.openxmlformats.org/officeDocument/2006/relationships/slide" Target="slides/slide101.xml"/><Relationship Id="rId239" Type="http://schemas.openxmlformats.org/officeDocument/2006/relationships/slide" Target="slides/slide157.xml"/><Relationship Id="rId250" Type="http://schemas.openxmlformats.org/officeDocument/2006/relationships/slide" Target="slides/slide168.xml"/><Relationship Id="rId292" Type="http://schemas.openxmlformats.org/officeDocument/2006/relationships/slide" Target="slides/slide210.xml"/><Relationship Id="rId306" Type="http://schemas.openxmlformats.org/officeDocument/2006/relationships/slide" Target="slides/slide224.xml"/><Relationship Id="rId45" Type="http://schemas.openxmlformats.org/officeDocument/2006/relationships/slideMaster" Target="slideMasters/slideMaster45.xml"/><Relationship Id="rId87" Type="http://schemas.openxmlformats.org/officeDocument/2006/relationships/slide" Target="slides/slide5.xml"/><Relationship Id="rId110" Type="http://schemas.openxmlformats.org/officeDocument/2006/relationships/slide" Target="slides/slide28.xml"/><Relationship Id="rId348" Type="http://schemas.openxmlformats.org/officeDocument/2006/relationships/slide" Target="slides/slide266.xml"/><Relationship Id="rId152" Type="http://schemas.openxmlformats.org/officeDocument/2006/relationships/slide" Target="slides/slide70.xml"/><Relationship Id="rId194" Type="http://schemas.openxmlformats.org/officeDocument/2006/relationships/slide" Target="slides/slide112.xml"/><Relationship Id="rId208" Type="http://schemas.openxmlformats.org/officeDocument/2006/relationships/slide" Target="slides/slide126.xml"/><Relationship Id="rId261" Type="http://schemas.openxmlformats.org/officeDocument/2006/relationships/slide" Target="slides/slide179.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5.xml"/><Relationship Id="rId359" Type="http://schemas.openxmlformats.org/officeDocument/2006/relationships/slide" Target="slides/slide277.xml"/><Relationship Id="rId98" Type="http://schemas.openxmlformats.org/officeDocument/2006/relationships/slide" Target="slides/slide16.xml"/><Relationship Id="rId121" Type="http://schemas.openxmlformats.org/officeDocument/2006/relationships/slide" Target="slides/slide39.xml"/><Relationship Id="rId163" Type="http://schemas.openxmlformats.org/officeDocument/2006/relationships/slide" Target="slides/slide81.xml"/><Relationship Id="rId219" Type="http://schemas.openxmlformats.org/officeDocument/2006/relationships/slide" Target="slides/slide137.xml"/><Relationship Id="rId230" Type="http://schemas.openxmlformats.org/officeDocument/2006/relationships/slide" Target="slides/slide148.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0.xml"/><Relationship Id="rId328" Type="http://schemas.openxmlformats.org/officeDocument/2006/relationships/slide" Target="slides/slide246.xml"/><Relationship Id="rId132" Type="http://schemas.openxmlformats.org/officeDocument/2006/relationships/slide" Target="slides/slide50.xml"/><Relationship Id="rId174" Type="http://schemas.openxmlformats.org/officeDocument/2006/relationships/slide" Target="slides/slide92.xml"/><Relationship Id="rId220" Type="http://schemas.openxmlformats.org/officeDocument/2006/relationships/slide" Target="slides/slide138.xml"/><Relationship Id="rId241"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0.xml"/><Relationship Id="rId283" Type="http://schemas.openxmlformats.org/officeDocument/2006/relationships/slide" Target="slides/slide201.xml"/><Relationship Id="rId318" Type="http://schemas.openxmlformats.org/officeDocument/2006/relationships/slide" Target="slides/slide236.xml"/><Relationship Id="rId339" Type="http://schemas.openxmlformats.org/officeDocument/2006/relationships/slide" Target="slides/slide257.xml"/><Relationship Id="rId78" Type="http://schemas.openxmlformats.org/officeDocument/2006/relationships/slideMaster" Target="slideMasters/slideMaster78.xml"/><Relationship Id="rId99" Type="http://schemas.openxmlformats.org/officeDocument/2006/relationships/slide" Target="slides/slide17.xml"/><Relationship Id="rId101" Type="http://schemas.openxmlformats.org/officeDocument/2006/relationships/slide" Target="slides/slide19.xml"/><Relationship Id="rId122" Type="http://schemas.openxmlformats.org/officeDocument/2006/relationships/slide" Target="slides/slide40.xml"/><Relationship Id="rId143" Type="http://schemas.openxmlformats.org/officeDocument/2006/relationships/slide" Target="slides/slide61.xml"/><Relationship Id="rId164" Type="http://schemas.openxmlformats.org/officeDocument/2006/relationships/slide" Target="slides/slide82.xml"/><Relationship Id="rId185" Type="http://schemas.openxmlformats.org/officeDocument/2006/relationships/slide" Target="slides/slide103.xml"/><Relationship Id="rId350" Type="http://schemas.openxmlformats.org/officeDocument/2006/relationships/slide" Target="slides/slide268.xml"/><Relationship Id="rId9" Type="http://schemas.openxmlformats.org/officeDocument/2006/relationships/slideMaster" Target="slideMasters/slideMaster9.xml"/><Relationship Id="rId210" Type="http://schemas.openxmlformats.org/officeDocument/2006/relationships/slide" Target="slides/slide128.xml"/><Relationship Id="rId26" Type="http://schemas.openxmlformats.org/officeDocument/2006/relationships/slideMaster" Target="slideMasters/slideMaster26.xml"/><Relationship Id="rId231" Type="http://schemas.openxmlformats.org/officeDocument/2006/relationships/slide" Target="slides/slide149.xml"/><Relationship Id="rId252" Type="http://schemas.openxmlformats.org/officeDocument/2006/relationships/slide" Target="slides/slide170.xml"/><Relationship Id="rId273" Type="http://schemas.openxmlformats.org/officeDocument/2006/relationships/slide" Target="slides/slide191.xml"/><Relationship Id="rId294" Type="http://schemas.openxmlformats.org/officeDocument/2006/relationships/slide" Target="slides/slide212.xml"/><Relationship Id="rId308" Type="http://schemas.openxmlformats.org/officeDocument/2006/relationships/slide" Target="slides/slide226.xml"/><Relationship Id="rId329"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7.xml"/><Relationship Id="rId112" Type="http://schemas.openxmlformats.org/officeDocument/2006/relationships/slide" Target="slides/slide30.xml"/><Relationship Id="rId133" Type="http://schemas.openxmlformats.org/officeDocument/2006/relationships/slide" Target="slides/slide51.xml"/><Relationship Id="rId154" Type="http://schemas.openxmlformats.org/officeDocument/2006/relationships/slide" Target="slides/slide72.xml"/><Relationship Id="rId175" Type="http://schemas.openxmlformats.org/officeDocument/2006/relationships/slide" Target="slides/slide93.xml"/><Relationship Id="rId340" Type="http://schemas.openxmlformats.org/officeDocument/2006/relationships/slide" Target="slides/slide258.xml"/><Relationship Id="rId361" Type="http://schemas.openxmlformats.org/officeDocument/2006/relationships/slide" Target="slides/slide279.xml"/><Relationship Id="rId196" Type="http://schemas.openxmlformats.org/officeDocument/2006/relationships/slide" Target="slides/slide114.xml"/><Relationship Id="rId200" Type="http://schemas.openxmlformats.org/officeDocument/2006/relationships/slide" Target="slides/slide118.xml"/><Relationship Id="rId16" Type="http://schemas.openxmlformats.org/officeDocument/2006/relationships/slideMaster" Target="slideMasters/slideMaster16.xml"/><Relationship Id="rId221" Type="http://schemas.openxmlformats.org/officeDocument/2006/relationships/slide" Target="slides/slide139.xml"/><Relationship Id="rId242" Type="http://schemas.openxmlformats.org/officeDocument/2006/relationships/slide" Target="slides/slide160.xml"/><Relationship Id="rId263" Type="http://schemas.openxmlformats.org/officeDocument/2006/relationships/slide" Target="slides/slide181.xml"/><Relationship Id="rId284" Type="http://schemas.openxmlformats.org/officeDocument/2006/relationships/slide" Target="slides/slide202.xml"/><Relationship Id="rId319" Type="http://schemas.openxmlformats.org/officeDocument/2006/relationships/slide" Target="slides/slide23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0.xml"/><Relationship Id="rId123" Type="http://schemas.openxmlformats.org/officeDocument/2006/relationships/slide" Target="slides/slide41.xml"/><Relationship Id="rId144" Type="http://schemas.openxmlformats.org/officeDocument/2006/relationships/slide" Target="slides/slide62.xml"/><Relationship Id="rId330" Type="http://schemas.openxmlformats.org/officeDocument/2006/relationships/slide" Target="slides/slide248.xml"/><Relationship Id="rId90" Type="http://schemas.openxmlformats.org/officeDocument/2006/relationships/slide" Target="slides/slide8.xml"/><Relationship Id="rId165" Type="http://schemas.openxmlformats.org/officeDocument/2006/relationships/slide" Target="slides/slide83.xml"/><Relationship Id="rId186" Type="http://schemas.openxmlformats.org/officeDocument/2006/relationships/slide" Target="slides/slide104.xml"/><Relationship Id="rId351" Type="http://schemas.openxmlformats.org/officeDocument/2006/relationships/slide" Target="slides/slide269.xml"/><Relationship Id="rId211" Type="http://schemas.openxmlformats.org/officeDocument/2006/relationships/slide" Target="slides/slide129.xml"/><Relationship Id="rId232" Type="http://schemas.openxmlformats.org/officeDocument/2006/relationships/slide" Target="slides/slide150.xml"/><Relationship Id="rId253" Type="http://schemas.openxmlformats.org/officeDocument/2006/relationships/slide" Target="slides/slide171.xml"/><Relationship Id="rId274" Type="http://schemas.openxmlformats.org/officeDocument/2006/relationships/slide" Target="slides/slide192.xml"/><Relationship Id="rId295" Type="http://schemas.openxmlformats.org/officeDocument/2006/relationships/slide" Target="slides/slide213.xml"/><Relationship Id="rId309"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1.xml"/><Relationship Id="rId134" Type="http://schemas.openxmlformats.org/officeDocument/2006/relationships/slide" Target="slides/slide52.xml"/><Relationship Id="rId320" Type="http://schemas.openxmlformats.org/officeDocument/2006/relationships/slide" Target="slides/slide238.xml"/><Relationship Id="rId80" Type="http://schemas.openxmlformats.org/officeDocument/2006/relationships/slideMaster" Target="slideMasters/slideMaster80.xml"/><Relationship Id="rId155" Type="http://schemas.openxmlformats.org/officeDocument/2006/relationships/slide" Target="slides/slide73.xml"/><Relationship Id="rId176" Type="http://schemas.openxmlformats.org/officeDocument/2006/relationships/slide" Target="slides/slide94.xml"/><Relationship Id="rId197" Type="http://schemas.openxmlformats.org/officeDocument/2006/relationships/slide" Target="slides/slide115.xml"/><Relationship Id="rId341" Type="http://schemas.openxmlformats.org/officeDocument/2006/relationships/slide" Target="slides/slide259.xml"/><Relationship Id="rId362" Type="http://schemas.openxmlformats.org/officeDocument/2006/relationships/slide" Target="slides/slide280.xml"/><Relationship Id="rId201" Type="http://schemas.openxmlformats.org/officeDocument/2006/relationships/slide" Target="slides/slide119.xml"/><Relationship Id="rId222" Type="http://schemas.openxmlformats.org/officeDocument/2006/relationships/slide" Target="slides/slide140.xml"/><Relationship Id="rId243" Type="http://schemas.openxmlformats.org/officeDocument/2006/relationships/slide" Target="slides/slide161.xml"/><Relationship Id="rId264" Type="http://schemas.openxmlformats.org/officeDocument/2006/relationships/slide" Target="slides/slide182.xml"/><Relationship Id="rId285"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1.xml"/><Relationship Id="rId124" Type="http://schemas.openxmlformats.org/officeDocument/2006/relationships/slide" Target="slides/slide42.xml"/><Relationship Id="rId310" Type="http://schemas.openxmlformats.org/officeDocument/2006/relationships/slide" Target="slides/slide228.xml"/><Relationship Id="rId70" Type="http://schemas.openxmlformats.org/officeDocument/2006/relationships/slideMaster" Target="slideMasters/slideMaster70.xml"/><Relationship Id="rId91" Type="http://schemas.openxmlformats.org/officeDocument/2006/relationships/slide" Target="slides/slide9.xml"/><Relationship Id="rId145" Type="http://schemas.openxmlformats.org/officeDocument/2006/relationships/slide" Target="slides/slide63.xml"/><Relationship Id="rId166" Type="http://schemas.openxmlformats.org/officeDocument/2006/relationships/slide" Target="slides/slide84.xml"/><Relationship Id="rId187" Type="http://schemas.openxmlformats.org/officeDocument/2006/relationships/slide" Target="slides/slide105.xml"/><Relationship Id="rId331" Type="http://schemas.openxmlformats.org/officeDocument/2006/relationships/slide" Target="slides/slide249.xml"/><Relationship Id="rId352" Type="http://schemas.openxmlformats.org/officeDocument/2006/relationships/slide" Target="slides/slide270.xml"/><Relationship Id="rId1" Type="http://schemas.openxmlformats.org/officeDocument/2006/relationships/slideMaster" Target="slideMasters/slideMaster1.xml"/><Relationship Id="rId212" Type="http://schemas.openxmlformats.org/officeDocument/2006/relationships/slide" Target="slides/slide130.xml"/><Relationship Id="rId233" Type="http://schemas.openxmlformats.org/officeDocument/2006/relationships/slide" Target="slides/slide151.xml"/><Relationship Id="rId254"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2.xml"/><Relationship Id="rId275" Type="http://schemas.openxmlformats.org/officeDocument/2006/relationships/slide" Target="slides/slide193.xml"/><Relationship Id="rId296" Type="http://schemas.openxmlformats.org/officeDocument/2006/relationships/slide" Target="slides/slide214.xml"/><Relationship Id="rId300" Type="http://schemas.openxmlformats.org/officeDocument/2006/relationships/slide" Target="slides/slide21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3.xml"/><Relationship Id="rId156" Type="http://schemas.openxmlformats.org/officeDocument/2006/relationships/slide" Target="slides/slide74.xml"/><Relationship Id="rId177" Type="http://schemas.openxmlformats.org/officeDocument/2006/relationships/slide" Target="slides/slide95.xml"/><Relationship Id="rId198" Type="http://schemas.openxmlformats.org/officeDocument/2006/relationships/slide" Target="slides/slide116.xml"/><Relationship Id="rId321" Type="http://schemas.openxmlformats.org/officeDocument/2006/relationships/slide" Target="slides/slide239.xml"/><Relationship Id="rId342" Type="http://schemas.openxmlformats.org/officeDocument/2006/relationships/slide" Target="slides/slide260.xml"/><Relationship Id="rId363" Type="http://schemas.openxmlformats.org/officeDocument/2006/relationships/notesMaster" Target="notesMasters/notesMaster1.xml"/><Relationship Id="rId202" Type="http://schemas.openxmlformats.org/officeDocument/2006/relationships/slide" Target="slides/slide120.xml"/><Relationship Id="rId223" Type="http://schemas.openxmlformats.org/officeDocument/2006/relationships/slide" Target="slides/slide141.xml"/><Relationship Id="rId244"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3.xml"/><Relationship Id="rId286" Type="http://schemas.openxmlformats.org/officeDocument/2006/relationships/slide" Target="slides/slide204.xml"/><Relationship Id="rId50" Type="http://schemas.openxmlformats.org/officeDocument/2006/relationships/slideMaster" Target="slideMasters/slideMaster50.xml"/><Relationship Id="rId104" Type="http://schemas.openxmlformats.org/officeDocument/2006/relationships/slide" Target="slides/slide22.xml"/><Relationship Id="rId125" Type="http://schemas.openxmlformats.org/officeDocument/2006/relationships/slide" Target="slides/slide43.xml"/><Relationship Id="rId146" Type="http://schemas.openxmlformats.org/officeDocument/2006/relationships/slide" Target="slides/slide64.xml"/><Relationship Id="rId167" Type="http://schemas.openxmlformats.org/officeDocument/2006/relationships/slide" Target="slides/slide85.xml"/><Relationship Id="rId188" Type="http://schemas.openxmlformats.org/officeDocument/2006/relationships/slide" Target="slides/slide106.xml"/><Relationship Id="rId311" Type="http://schemas.openxmlformats.org/officeDocument/2006/relationships/slide" Target="slides/slide229.xml"/><Relationship Id="rId332" Type="http://schemas.openxmlformats.org/officeDocument/2006/relationships/slide" Target="slides/slide250.xml"/><Relationship Id="rId353" Type="http://schemas.openxmlformats.org/officeDocument/2006/relationships/slide" Target="slides/slide271.xml"/><Relationship Id="rId71" Type="http://schemas.openxmlformats.org/officeDocument/2006/relationships/slideMaster" Target="slideMasters/slideMaster71.xml"/><Relationship Id="rId92" Type="http://schemas.openxmlformats.org/officeDocument/2006/relationships/slide" Target="slides/slide10.xml"/><Relationship Id="rId213" Type="http://schemas.openxmlformats.org/officeDocument/2006/relationships/slide" Target="slides/slide131.xml"/><Relationship Id="rId234"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3.xml"/><Relationship Id="rId276" Type="http://schemas.openxmlformats.org/officeDocument/2006/relationships/slide" Target="slides/slide194.xml"/><Relationship Id="rId297"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33.xml"/><Relationship Id="rId136" Type="http://schemas.openxmlformats.org/officeDocument/2006/relationships/slide" Target="slides/slide54.xml"/><Relationship Id="rId157" Type="http://schemas.openxmlformats.org/officeDocument/2006/relationships/slide" Target="slides/slide75.xml"/><Relationship Id="rId178" Type="http://schemas.openxmlformats.org/officeDocument/2006/relationships/slide" Target="slides/slide96.xml"/><Relationship Id="rId301" Type="http://schemas.openxmlformats.org/officeDocument/2006/relationships/slide" Target="slides/slide219.xml"/><Relationship Id="rId322" Type="http://schemas.openxmlformats.org/officeDocument/2006/relationships/slide" Target="slides/slide240.xml"/><Relationship Id="rId343" Type="http://schemas.openxmlformats.org/officeDocument/2006/relationships/slide" Target="slides/slide261.xml"/><Relationship Id="rId364" Type="http://schemas.openxmlformats.org/officeDocument/2006/relationships/handoutMaster" Target="handoutMasters/handoutMaster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7.xml"/><Relationship Id="rId203" Type="http://schemas.openxmlformats.org/officeDocument/2006/relationships/slide" Target="slides/slide121.xml"/><Relationship Id="rId19" Type="http://schemas.openxmlformats.org/officeDocument/2006/relationships/slideMaster" Target="slideMasters/slideMaster19.xml"/><Relationship Id="rId224" Type="http://schemas.openxmlformats.org/officeDocument/2006/relationships/slide" Target="slides/slide142.xml"/><Relationship Id="rId245" Type="http://schemas.openxmlformats.org/officeDocument/2006/relationships/slide" Target="slides/slide163.xml"/><Relationship Id="rId266" Type="http://schemas.openxmlformats.org/officeDocument/2006/relationships/slide" Target="slides/slide184.xml"/><Relationship Id="rId287"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23.xml"/><Relationship Id="rId126" Type="http://schemas.openxmlformats.org/officeDocument/2006/relationships/slide" Target="slides/slide44.xml"/><Relationship Id="rId147" Type="http://schemas.openxmlformats.org/officeDocument/2006/relationships/slide" Target="slides/slide65.xml"/><Relationship Id="rId168" Type="http://schemas.openxmlformats.org/officeDocument/2006/relationships/slide" Target="slides/slide86.xml"/><Relationship Id="rId312" Type="http://schemas.openxmlformats.org/officeDocument/2006/relationships/slide" Target="slides/slide230.xml"/><Relationship Id="rId333" Type="http://schemas.openxmlformats.org/officeDocument/2006/relationships/slide" Target="slides/slide251.xml"/><Relationship Id="rId354" Type="http://schemas.openxmlformats.org/officeDocument/2006/relationships/slide" Target="slides/slide27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1.xml"/><Relationship Id="rId189" Type="http://schemas.openxmlformats.org/officeDocument/2006/relationships/slide" Target="slides/slide107.xml"/><Relationship Id="rId3" Type="http://schemas.openxmlformats.org/officeDocument/2006/relationships/slideMaster" Target="slideMasters/slideMaster3.xml"/><Relationship Id="rId214" Type="http://schemas.openxmlformats.org/officeDocument/2006/relationships/slide" Target="slides/slide132.xml"/><Relationship Id="rId235" Type="http://schemas.openxmlformats.org/officeDocument/2006/relationships/slide" Target="slides/slide153.xml"/><Relationship Id="rId256" Type="http://schemas.openxmlformats.org/officeDocument/2006/relationships/slide" Target="slides/slide174.xml"/><Relationship Id="rId277" Type="http://schemas.openxmlformats.org/officeDocument/2006/relationships/slide" Target="slides/slide195.xml"/><Relationship Id="rId298" Type="http://schemas.openxmlformats.org/officeDocument/2006/relationships/slide" Target="slides/slide216.xml"/><Relationship Id="rId116" Type="http://schemas.openxmlformats.org/officeDocument/2006/relationships/slide" Target="slides/slide34.xml"/><Relationship Id="rId137" Type="http://schemas.openxmlformats.org/officeDocument/2006/relationships/slide" Target="slides/slide55.xml"/><Relationship Id="rId158" Type="http://schemas.openxmlformats.org/officeDocument/2006/relationships/slide" Target="slides/slide76.xml"/><Relationship Id="rId302" Type="http://schemas.openxmlformats.org/officeDocument/2006/relationships/slide" Target="slides/slide220.xml"/><Relationship Id="rId323" Type="http://schemas.openxmlformats.org/officeDocument/2006/relationships/slide" Target="slides/slide241.xml"/><Relationship Id="rId344" Type="http://schemas.openxmlformats.org/officeDocument/2006/relationships/slide" Target="slides/slide26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xml"/><Relationship Id="rId179" Type="http://schemas.openxmlformats.org/officeDocument/2006/relationships/slide" Target="slides/slide97.xml"/><Relationship Id="rId365" Type="http://schemas.openxmlformats.org/officeDocument/2006/relationships/presProps" Target="presProps.xml"/><Relationship Id="rId190" Type="http://schemas.openxmlformats.org/officeDocument/2006/relationships/slide" Target="slides/slide108.xml"/><Relationship Id="rId204" Type="http://schemas.openxmlformats.org/officeDocument/2006/relationships/slide" Target="slides/slide122.xml"/><Relationship Id="rId225" Type="http://schemas.openxmlformats.org/officeDocument/2006/relationships/slide" Target="slides/slide143.xml"/><Relationship Id="rId246" Type="http://schemas.openxmlformats.org/officeDocument/2006/relationships/slide" Target="slides/slide164.xml"/><Relationship Id="rId267" Type="http://schemas.openxmlformats.org/officeDocument/2006/relationships/slide" Target="slides/slide185.xml"/><Relationship Id="rId288" Type="http://schemas.openxmlformats.org/officeDocument/2006/relationships/slide" Target="slides/slide206.xml"/><Relationship Id="rId106" Type="http://schemas.openxmlformats.org/officeDocument/2006/relationships/slide" Target="slides/slide24.xml"/><Relationship Id="rId127" Type="http://schemas.openxmlformats.org/officeDocument/2006/relationships/slide" Target="slides/slide45.xml"/><Relationship Id="rId313" Type="http://schemas.openxmlformats.org/officeDocument/2006/relationships/slide" Target="slides/slide23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2.xml"/><Relationship Id="rId148" Type="http://schemas.openxmlformats.org/officeDocument/2006/relationships/slide" Target="slides/slide66.xml"/><Relationship Id="rId169" Type="http://schemas.openxmlformats.org/officeDocument/2006/relationships/slide" Target="slides/slide87.xml"/><Relationship Id="rId334" Type="http://schemas.openxmlformats.org/officeDocument/2006/relationships/slide" Target="slides/slide252.xml"/><Relationship Id="rId355" Type="http://schemas.openxmlformats.org/officeDocument/2006/relationships/slide" Target="slides/slide273.xml"/><Relationship Id="rId4" Type="http://schemas.openxmlformats.org/officeDocument/2006/relationships/slideMaster" Target="slideMasters/slideMaster4.xml"/><Relationship Id="rId180" Type="http://schemas.openxmlformats.org/officeDocument/2006/relationships/slide" Target="slides/slide98.xml"/><Relationship Id="rId215" Type="http://schemas.openxmlformats.org/officeDocument/2006/relationships/slide" Target="slides/slide133.xml"/><Relationship Id="rId236" Type="http://schemas.openxmlformats.org/officeDocument/2006/relationships/slide" Target="slides/slide154.xml"/><Relationship Id="rId257" Type="http://schemas.openxmlformats.org/officeDocument/2006/relationships/slide" Target="slides/slide175.xml"/><Relationship Id="rId278" Type="http://schemas.openxmlformats.org/officeDocument/2006/relationships/slide" Target="slides/slide196.xml"/><Relationship Id="rId303" Type="http://schemas.openxmlformats.org/officeDocument/2006/relationships/slide" Target="slides/slide221.xml"/><Relationship Id="rId42" Type="http://schemas.openxmlformats.org/officeDocument/2006/relationships/slideMaster" Target="slideMasters/slideMaster42.xml"/><Relationship Id="rId84" Type="http://schemas.openxmlformats.org/officeDocument/2006/relationships/slide" Target="slides/slide2.xml"/><Relationship Id="rId138" Type="http://schemas.openxmlformats.org/officeDocument/2006/relationships/slide" Target="slides/slide56.xml"/><Relationship Id="rId345" Type="http://schemas.openxmlformats.org/officeDocument/2006/relationships/slide" Target="slides/slide263.xml"/><Relationship Id="rId191" Type="http://schemas.openxmlformats.org/officeDocument/2006/relationships/slide" Target="slides/slide109.xml"/><Relationship Id="rId205" Type="http://schemas.openxmlformats.org/officeDocument/2006/relationships/slide" Target="slides/slide123.xml"/><Relationship Id="rId247" Type="http://schemas.openxmlformats.org/officeDocument/2006/relationships/slide" Target="slides/slide165.xml"/><Relationship Id="rId107" Type="http://schemas.openxmlformats.org/officeDocument/2006/relationships/slide" Target="slides/slide25.xml"/><Relationship Id="rId289" Type="http://schemas.openxmlformats.org/officeDocument/2006/relationships/slide" Target="slides/slide2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7.xml"/><Relationship Id="rId314" Type="http://schemas.openxmlformats.org/officeDocument/2006/relationships/slide" Target="slides/slide232.xml"/><Relationship Id="rId356" Type="http://schemas.openxmlformats.org/officeDocument/2006/relationships/slide" Target="slides/slide274.xml"/><Relationship Id="rId95" Type="http://schemas.openxmlformats.org/officeDocument/2006/relationships/slide" Target="slides/slide13.xml"/><Relationship Id="rId160" Type="http://schemas.openxmlformats.org/officeDocument/2006/relationships/slide" Target="slides/slide78.xml"/><Relationship Id="rId216" Type="http://schemas.openxmlformats.org/officeDocument/2006/relationships/slide" Target="slides/slide134.xml"/><Relationship Id="rId258" Type="http://schemas.openxmlformats.org/officeDocument/2006/relationships/slide" Target="slides/slide17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6.xml"/><Relationship Id="rId325" Type="http://schemas.openxmlformats.org/officeDocument/2006/relationships/slide" Target="slides/slide243.xml"/><Relationship Id="rId367" Type="http://schemas.openxmlformats.org/officeDocument/2006/relationships/theme" Target="theme/theme1.xml"/><Relationship Id="rId171" Type="http://schemas.openxmlformats.org/officeDocument/2006/relationships/slide" Target="slides/slide89.xml"/><Relationship Id="rId227" Type="http://schemas.openxmlformats.org/officeDocument/2006/relationships/slide" Target="slides/slide145.xml"/><Relationship Id="rId269" Type="http://schemas.openxmlformats.org/officeDocument/2006/relationships/slide" Target="slides/slide187.xml"/><Relationship Id="rId33" Type="http://schemas.openxmlformats.org/officeDocument/2006/relationships/slideMaster" Target="slideMasters/slideMaster33.xml"/><Relationship Id="rId129" Type="http://schemas.openxmlformats.org/officeDocument/2006/relationships/slide" Target="slides/slide47.xml"/><Relationship Id="rId280" Type="http://schemas.openxmlformats.org/officeDocument/2006/relationships/slide" Target="slides/slide198.xml"/><Relationship Id="rId336" Type="http://schemas.openxmlformats.org/officeDocument/2006/relationships/slide" Target="slides/slide254.xml"/><Relationship Id="rId75" Type="http://schemas.openxmlformats.org/officeDocument/2006/relationships/slideMaster" Target="slideMasters/slideMaster75.xml"/><Relationship Id="rId140" Type="http://schemas.openxmlformats.org/officeDocument/2006/relationships/slide" Target="slides/slide58.xml"/><Relationship Id="rId182" Type="http://schemas.openxmlformats.org/officeDocument/2006/relationships/slide" Target="slides/slide100.xml"/><Relationship Id="rId6" Type="http://schemas.openxmlformats.org/officeDocument/2006/relationships/slideMaster" Target="slideMasters/slideMaster6.xml"/><Relationship Id="rId238" Type="http://schemas.openxmlformats.org/officeDocument/2006/relationships/slide" Target="slides/slide156.xml"/><Relationship Id="rId291" Type="http://schemas.openxmlformats.org/officeDocument/2006/relationships/slide" Target="slides/slide209.xml"/><Relationship Id="rId305" Type="http://schemas.openxmlformats.org/officeDocument/2006/relationships/slide" Target="slides/slide223.xml"/><Relationship Id="rId347" Type="http://schemas.openxmlformats.org/officeDocument/2006/relationships/slide" Target="slides/slide265.xml"/><Relationship Id="rId44" Type="http://schemas.openxmlformats.org/officeDocument/2006/relationships/slideMaster" Target="slideMasters/slideMaster44.xml"/><Relationship Id="rId86" Type="http://schemas.openxmlformats.org/officeDocument/2006/relationships/slide" Target="slides/slide4.xml"/><Relationship Id="rId151" Type="http://schemas.openxmlformats.org/officeDocument/2006/relationships/slide" Target="slides/slide69.xml"/><Relationship Id="rId193" Type="http://schemas.openxmlformats.org/officeDocument/2006/relationships/slide" Target="slides/slide111.xml"/><Relationship Id="rId207" Type="http://schemas.openxmlformats.org/officeDocument/2006/relationships/slide" Target="slides/slide125.xml"/><Relationship Id="rId249"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27.xml"/><Relationship Id="rId260" Type="http://schemas.openxmlformats.org/officeDocument/2006/relationships/slide" Target="slides/slide178.xml"/><Relationship Id="rId316" Type="http://schemas.openxmlformats.org/officeDocument/2006/relationships/slide" Target="slides/slide234.xml"/><Relationship Id="rId55" Type="http://schemas.openxmlformats.org/officeDocument/2006/relationships/slideMaster" Target="slideMasters/slideMaster55.xml"/><Relationship Id="rId97" Type="http://schemas.openxmlformats.org/officeDocument/2006/relationships/slide" Target="slides/slide15.xml"/><Relationship Id="rId120" Type="http://schemas.openxmlformats.org/officeDocument/2006/relationships/slide" Target="slides/slide38.xml"/><Relationship Id="rId358" Type="http://schemas.openxmlformats.org/officeDocument/2006/relationships/slide" Target="slides/slide276.xml"/><Relationship Id="rId162" Type="http://schemas.openxmlformats.org/officeDocument/2006/relationships/slide" Target="slides/slide80.xml"/><Relationship Id="rId218" Type="http://schemas.openxmlformats.org/officeDocument/2006/relationships/slide" Target="slides/slide136.xml"/><Relationship Id="rId271" Type="http://schemas.openxmlformats.org/officeDocument/2006/relationships/slide" Target="slides/slide189.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9.xml"/><Relationship Id="rId327" Type="http://schemas.openxmlformats.org/officeDocument/2006/relationships/slide" Target="slides/slide245.xml"/><Relationship Id="rId173" Type="http://schemas.openxmlformats.org/officeDocument/2006/relationships/slide" Target="slides/slide91.xml"/><Relationship Id="rId229" Type="http://schemas.openxmlformats.org/officeDocument/2006/relationships/slide" Target="slides/slide147.xml"/><Relationship Id="rId240" Type="http://schemas.openxmlformats.org/officeDocument/2006/relationships/slide" Target="slides/slide158.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8.xml"/><Relationship Id="rId282" Type="http://schemas.openxmlformats.org/officeDocument/2006/relationships/slide" Target="slides/slide200.xml"/><Relationship Id="rId338" Type="http://schemas.openxmlformats.org/officeDocument/2006/relationships/slide" Target="slides/slide256.xml"/><Relationship Id="rId8" Type="http://schemas.openxmlformats.org/officeDocument/2006/relationships/slideMaster" Target="slideMasters/slideMaster8.xml"/><Relationship Id="rId142" Type="http://schemas.openxmlformats.org/officeDocument/2006/relationships/slide" Target="slides/slide60.xml"/><Relationship Id="rId184" Type="http://schemas.openxmlformats.org/officeDocument/2006/relationships/slide" Target="slides/slide102.xml"/><Relationship Id="rId251" Type="http://schemas.openxmlformats.org/officeDocument/2006/relationships/slide" Target="slides/slide169.xml"/><Relationship Id="rId46" Type="http://schemas.openxmlformats.org/officeDocument/2006/relationships/slideMaster" Target="slideMasters/slideMaster46.xml"/><Relationship Id="rId293" Type="http://schemas.openxmlformats.org/officeDocument/2006/relationships/slide" Target="slides/slide211.xml"/><Relationship Id="rId307" Type="http://schemas.openxmlformats.org/officeDocument/2006/relationships/slide" Target="slides/slide225.xml"/><Relationship Id="rId349" Type="http://schemas.openxmlformats.org/officeDocument/2006/relationships/slide" Target="slides/slide267.xml"/><Relationship Id="rId88" Type="http://schemas.openxmlformats.org/officeDocument/2006/relationships/slide" Target="slides/slide6.xml"/><Relationship Id="rId111" Type="http://schemas.openxmlformats.org/officeDocument/2006/relationships/slide" Target="slides/slide29.xml"/><Relationship Id="rId153" Type="http://schemas.openxmlformats.org/officeDocument/2006/relationships/slide" Target="slides/slide71.xml"/><Relationship Id="rId195" Type="http://schemas.openxmlformats.org/officeDocument/2006/relationships/slide" Target="slides/slide113.xml"/><Relationship Id="rId209" Type="http://schemas.openxmlformats.org/officeDocument/2006/relationships/slide" Target="slides/slide127.xml"/><Relationship Id="rId360" Type="http://schemas.openxmlformats.org/officeDocument/2006/relationships/slide" Target="slides/slide27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8/23/21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8/23/21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20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430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93684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01903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095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357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362125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2011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2628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79652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8/23/21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2021. 8. 23.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8/23/21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8/23/21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8/23/21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8/23/21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8/23/21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8/23/21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8/23/21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8/23/21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8/23/21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8/23/21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8/23/21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8/23/21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8/23/21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8/23/21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9610817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109847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5275020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793396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8/23/21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724949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8/23/21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612063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8/23/21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083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81501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651309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53576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739996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92637930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88799460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08377880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309291151"/>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66719596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79668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44253915"/>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9767362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26383015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003269670"/>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24387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901614098"/>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39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891493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6312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69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581144"/>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415948681"/>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51819488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95572339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340037475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1291284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78687047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16590157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404503353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237900096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30817889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994584553"/>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97738332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466993160"/>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56695772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0206452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403030045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71192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96643436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88316806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35228076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69997996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657559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77706807"/>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84857186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84300271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0069049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5150373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93569400"/>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547705888"/>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728249981"/>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705643819"/>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13702889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1226799"/>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654421036"/>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08291120"/>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2737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2314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45987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550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1854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99438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76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71534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28686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1974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12491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6848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491448478"/>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73609142"/>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247199132"/>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25853925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8166650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353614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31152172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483956630"/>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785157458"/>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9395304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542795074"/>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1082107146"/>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8/23/21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8/23/21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8/23/21</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8/23/21</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8/23/21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8/23/21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8/23/21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8/23/21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8/23/21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8/23/21</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8/23/21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8/23/21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598341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2261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74393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76320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562764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34137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184069"/>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00886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71227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914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4.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5.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6.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7.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8.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image" Target="../media/image1.png"/><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2.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4.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theme" Target="../theme/theme65.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slideLayout" Target="../slideLayouts/slideLayout70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07.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5" Type="http://schemas.openxmlformats.org/officeDocument/2006/relationships/theme" Target="../theme/theme66.xml"/><Relationship Id="rId4" Type="http://schemas.openxmlformats.org/officeDocument/2006/relationships/slideLayout" Target="../slideLayouts/slideLayout70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9.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0.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58.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theme" Target="../theme/theme71.xml"/><Relationship Id="rId4" Type="http://schemas.openxmlformats.org/officeDocument/2006/relationships/slideLayout" Target="../slideLayouts/slideLayout75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3.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4.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theme" Target="../theme/theme75.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5.xml"/><Relationship Id="rId13" Type="http://schemas.openxmlformats.org/officeDocument/2006/relationships/theme" Target="../theme/theme76.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slideLayout" Target="../slideLayouts/slideLayout81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 Id="rId1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3" Type="http://schemas.openxmlformats.org/officeDocument/2006/relationships/theme" Target="../theme/theme77.xml"/><Relationship Id="rId2" Type="http://schemas.openxmlformats.org/officeDocument/2006/relationships/slideLayout" Target="../slideLayouts/slideLayout821.xml"/><Relationship Id="rId1" Type="http://schemas.openxmlformats.org/officeDocument/2006/relationships/slideLayout" Target="../slideLayouts/slideLayout82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image" Target="../media/image1.png"/><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8.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40.xml"/><Relationship Id="rId13" Type="http://schemas.openxmlformats.org/officeDocument/2006/relationships/image" Target="../media/image1.png"/><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9.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theme" Target="../theme/theme80.xml"/><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slideLayout" Target="../slideLayouts/slideLayout855.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theme" Target="../theme/theme81.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theme" Target="../theme/theme82.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2021. 8. 23.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8/23/21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8/23/21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88421453"/>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1476882"/>
      </p:ext>
    </p:extLst>
  </p:cSld>
  <p:clrMap bg1="lt1" tx1="dk1" bg2="lt2" tx2="dk2" accent1="accent1" accent2="accent2" accent3="accent3" accent4="accent4" accent5="accent5" accent6="accent6" hlink="hlink" folHlink="folHlink"/>
  <p:sldLayoutIdLst>
    <p:sldLayoutId id="2147489465" r:id="rId1"/>
    <p:sldLayoutId id="2147489466" r:id="rId2"/>
    <p:sldLayoutId id="2147489467" r:id="rId3"/>
    <p:sldLayoutId id="2147489468" r:id="rId4"/>
    <p:sldLayoutId id="2147489469" r:id="rId5"/>
    <p:sldLayoutId id="2147489470" r:id="rId6"/>
    <p:sldLayoutId id="2147489471" r:id="rId7"/>
    <p:sldLayoutId id="2147489472" r:id="rId8"/>
    <p:sldLayoutId id="2147489473" r:id="rId9"/>
    <p:sldLayoutId id="2147489474" r:id="rId10"/>
    <p:sldLayoutId id="2147489475" r:id="rId11"/>
    <p:sldLayoutId id="214748947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33472"/>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7471772"/>
      </p:ext>
    </p:extLst>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 id="214748949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1124694"/>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02783933"/>
      </p:ext>
    </p:extLst>
  </p:cSld>
  <p:clrMap bg1="lt1" tx1="dk1" bg2="lt2" tx2="dk2" accent1="accent1" accent2="accent2" accent3="accent3" accent4="accent4" accent5="accent5" accent6="accent6" hlink="hlink" folHlink="folHlink"/>
  <p:sldLayoutIdLst>
    <p:sldLayoutId id="2147489522" r:id="rId1"/>
    <p:sldLayoutId id="2147489523" r:id="rId2"/>
    <p:sldLayoutId id="2147489524" r:id="rId3"/>
    <p:sldLayoutId id="2147489525" r:id="rId4"/>
    <p:sldLayoutId id="2147489526" r:id="rId5"/>
    <p:sldLayoutId id="2147489527" r:id="rId6"/>
    <p:sldLayoutId id="2147489528" r:id="rId7"/>
    <p:sldLayoutId id="2147489529" r:id="rId8"/>
    <p:sldLayoutId id="2147489530" r:id="rId9"/>
    <p:sldLayoutId id="2147489531" r:id="rId10"/>
    <p:sldLayoutId id="2147489532" r:id="rId11"/>
    <p:sldLayoutId id="21474895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56156645"/>
      </p:ext>
    </p:extLst>
  </p:cSld>
  <p:clrMap bg1="lt1" tx1="dk1" bg2="lt2" tx2="dk2" accent1="accent1" accent2="accent2" accent3="accent3" accent4="accent4" accent5="accent5" accent6="accent6" hlink="hlink" folHlink="folHlink"/>
  <p:sldLayoutIdLst>
    <p:sldLayoutId id="2147489535" r:id="rId1"/>
    <p:sldLayoutId id="2147489536" r:id="rId2"/>
    <p:sldLayoutId id="2147489537" r:id="rId3"/>
    <p:sldLayoutId id="2147489538" r:id="rId4"/>
    <p:sldLayoutId id="2147489539" r:id="rId5"/>
    <p:sldLayoutId id="2147489540" r:id="rId6"/>
    <p:sldLayoutId id="2147489541" r:id="rId7"/>
    <p:sldLayoutId id="2147489542" r:id="rId8"/>
    <p:sldLayoutId id="2147489543" r:id="rId9"/>
    <p:sldLayoutId id="2147489544" r:id="rId10"/>
    <p:sldLayoutId id="2147489545" r:id="rId11"/>
    <p:sldLayoutId id="2147489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8/23/21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3433811"/>
      </p:ext>
    </p:extLst>
  </p:cSld>
  <p:clrMap bg1="lt1" tx1="dk1" bg2="lt2" tx2="dk2" accent1="accent1" accent2="accent2" accent3="accent3" accent4="accent4" accent5="accent5" accent6="accent6" hlink="hlink" folHlink="folHlink"/>
  <p:sldLayoutIdLst>
    <p:sldLayoutId id="2147489575" r:id="rId1"/>
    <p:sldLayoutId id="2147489576" r:id="rId2"/>
    <p:sldLayoutId id="2147489577" r:id="rId3"/>
    <p:sldLayoutId id="2147489578" r:id="rId4"/>
    <p:sldLayoutId id="2147489579" r:id="rId5"/>
    <p:sldLayoutId id="2147489580" r:id="rId6"/>
    <p:sldLayoutId id="2147489581" r:id="rId7"/>
    <p:sldLayoutId id="2147489582" r:id="rId8"/>
    <p:sldLayoutId id="2147489583" r:id="rId9"/>
    <p:sldLayoutId id="2147489584" r:id="rId10"/>
    <p:sldLayoutId id="2147489585" r:id="rId11"/>
    <p:sldLayoutId id="21474895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8/23/21</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2854243"/>
      </p:ext>
    </p:extLst>
  </p:cSld>
  <p:clrMap bg1="lt1" tx1="dk1" bg2="dk2" tx2="lt2" accent1="accent1" accent2="accent2" accent3="accent3" accent4="accent4" accent5="accent5" accent6="accent6" hlink="hlink" folHlink="folHlink"/>
  <p:sldLayoutIdLst>
    <p:sldLayoutId id="2147489601" r:id="rId1"/>
    <p:sldLayoutId id="2147489602" r:id="rId2"/>
    <p:sldLayoutId id="2147489603" r:id="rId3"/>
    <p:sldLayoutId id="2147489604" r:id="rId4"/>
    <p:sldLayoutId id="2147489605" r:id="rId5"/>
    <p:sldLayoutId id="2147489606" r:id="rId6"/>
    <p:sldLayoutId id="2147489607" r:id="rId7"/>
    <p:sldLayoutId id="2147489608" r:id="rId8"/>
    <p:sldLayoutId id="2147489609" r:id="rId9"/>
    <p:sldLayoutId id="21474896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hyperlink" Target="https://people.inf.ethz.ch/omutlu" TargetMode="External"/><Relationship Id="rId4" Type="http://schemas.openxmlformats.org/officeDocument/2006/relationships/hyperlink" Target="mailto:omutlu@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0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0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hpca22.site.ac.upc.edu/" TargetMode="External"/><Relationship Id="rId7" Type="http://schemas.openxmlformats.org/officeDocument/2006/relationships/image" Target="../media/image9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09.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809.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809.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63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10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12.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07.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36.xml"/><Relationship Id="rId6" Type="http://schemas.openxmlformats.org/officeDocument/2006/relationships/chart" Target="../charts/chart2.xml"/><Relationship Id="rId5" Type="http://schemas.openxmlformats.org/officeDocument/2006/relationships/image" Target="../media/image112.png"/><Relationship Id="rId4"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jpg"/><Relationship Id="rId2" Type="http://schemas.openxmlformats.org/officeDocument/2006/relationships/image" Target="../media/image114.png"/><Relationship Id="rId1" Type="http://schemas.openxmlformats.org/officeDocument/2006/relationships/slideLayout" Target="../slideLayouts/slideLayout733.xml"/><Relationship Id="rId6" Type="http://schemas.openxmlformats.org/officeDocument/2006/relationships/image" Target="../media/image117.png"/><Relationship Id="rId5" Type="http://schemas.openxmlformats.org/officeDocument/2006/relationships/image" Target="../media/image1.pn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73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3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34.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34.xml"/></Relationships>
</file>

<file path=ppt/slides/_rels/slide1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5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57.xml"/><Relationship Id="rId5" Type="http://schemas.openxmlformats.org/officeDocument/2006/relationships/image" Target="../media/image129.png"/><Relationship Id="rId4" Type="http://schemas.openxmlformats.org/officeDocument/2006/relationships/image" Target="../media/image128.png"/></Relationships>
</file>

<file path=ppt/slides/_rels/slide134.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3.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79.xml"/></Relationships>
</file>

<file path=ppt/slides/_rels/slide1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3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4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6.png"/></Relationships>
</file>

<file path=ppt/slides/_rels/slide141.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37.png"/></Relationships>
</file>

<file path=ppt/slides/_rels/slide142.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41.tiff"/><Relationship Id="rId1" Type="http://schemas.openxmlformats.org/officeDocument/2006/relationships/slideLayout" Target="../slideLayouts/slideLayout5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42.tiff"/></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2.xml"/><Relationship Id="rId1" Type="http://schemas.openxmlformats.org/officeDocument/2006/relationships/slideLayout" Target="../slideLayouts/slideLayout821.xml"/><Relationship Id="rId4" Type="http://schemas.openxmlformats.org/officeDocument/2006/relationships/hyperlink" Target="http://www.upmem.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23.xml"/><Relationship Id="rId1" Type="http://schemas.openxmlformats.org/officeDocument/2006/relationships/slideLayout" Target="../slideLayouts/slideLayout8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pdf/2105.03814.pdf" TargetMode="External"/><Relationship Id="rId1" Type="http://schemas.openxmlformats.org/officeDocument/2006/relationships/slideLayout" Target="../slideLayouts/slideLayout5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s>
</file>

<file path=ppt/slides/_rels/slide154.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50.png"/><Relationship Id="rId1" Type="http://schemas.openxmlformats.org/officeDocument/2006/relationships/slideLayout" Target="../slideLayouts/slideLayout5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2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3.png"/><Relationship Id="rId1" Type="http://schemas.openxmlformats.org/officeDocument/2006/relationships/slideLayout" Target="../slideLayouts/slideLayout523.xm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672.xml"/><Relationship Id="rId4" Type="http://schemas.openxmlformats.org/officeDocument/2006/relationships/image" Target="../media/image157.png"/></Relationships>
</file>

<file path=ppt/slides/_rels/slide1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7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36.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8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97.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9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0.png"/></Relationships>
</file>

<file path=ppt/slides/_rels/slide19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45.xml"/></Relationships>
</file>

<file path=ppt/slides/_rels/slide19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84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45.xml"/></Relationships>
</file>

<file path=ppt/slides/_rels/slide207.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68.png"/></Relationships>
</file>

<file path=ppt/slides/_rels/slide2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45.xml"/></Relationships>
</file>

<file path=ppt/slides/_rels/slide209.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70.png"/></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253.xml"/><Relationship Id="rId4" Type="http://schemas.openxmlformats.org/officeDocument/2006/relationships/image" Target="../media/image172.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2.xml"/></Relationships>
</file>

<file path=ppt/slides/_rels/slide21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869.xml"/><Relationship Id="rId4" Type="http://schemas.openxmlformats.org/officeDocument/2006/relationships/image" Target="../media/image174.png"/></Relationships>
</file>

<file path=ppt/slides/_rels/slide217.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7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18.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7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19.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77.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0.png"/><Relationship Id="rId1" Type="http://schemas.openxmlformats.org/officeDocument/2006/relationships/slideLayout" Target="../slideLayouts/slideLayout706.xml"/><Relationship Id="rId6" Type="http://schemas.openxmlformats.org/officeDocument/2006/relationships/hyperlink" Target="https://safari.ethz.ch/safari-newsletter-january-2021/" TargetMode="External"/><Relationship Id="rId5" Type="http://schemas.openxmlformats.org/officeDocument/2006/relationships/image" Target="../media/image181.jpeg"/><Relationship Id="rId4" Type="http://schemas.openxmlformats.org/officeDocument/2006/relationships/hyperlink" Target="http://www.safari.ethz.ch/"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15.xml"/></Relationships>
</file>

<file path=ppt/slides/_rels/slide23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3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s>
</file>

<file path=ppt/slides/_rels/slide23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36.xml"/></Relationships>
</file>

<file path=ppt/slides/_rels/slide2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36.xml"/></Relationships>
</file>

<file path=ppt/slides/_rels/slide2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36.xml"/><Relationship Id="rId4" Type="http://schemas.openxmlformats.org/officeDocument/2006/relationships/image" Target="../media/image186.png"/></Relationships>
</file>

<file path=ppt/slides/_rels/slide24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10.xml"/></Relationships>
</file>

<file path=ppt/slides/_rels/slide2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10.xml"/></Relationships>
</file>

<file path=ppt/slides/_rels/slide24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36.xml"/></Relationships>
</file>

<file path=ppt/slides/_rels/slide24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36.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10.xml"/></Relationships>
</file>

<file path=ppt/slides/_rels/slide24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22.xml"/></Relationships>
</file>

<file path=ppt/slides/_rels/slide24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10.xml"/></Relationships>
</file>

<file path=ppt/slides/_rels/slide25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1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2.xml"/></Relationships>
</file>

<file path=ppt/slides/_rels/slide254.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45.xml"/><Relationship Id="rId5" Type="http://schemas.openxmlformats.org/officeDocument/2006/relationships/image" Target="../media/image199.png"/><Relationship Id="rId4" Type="http://schemas.openxmlformats.org/officeDocument/2006/relationships/hyperlink" Target="https://people.inf.ethz.ch/omutlu/projects.htm" TargetMode="External"/></Relationships>
</file>

<file path=ppt/slides/_rels/slide25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00.png"/><Relationship Id="rId7" Type="http://schemas.openxmlformats.org/officeDocument/2006/relationships/image" Target="../media/image203.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02.png"/><Relationship Id="rId5" Type="http://schemas.openxmlformats.org/officeDocument/2006/relationships/image" Target="../media/image201.jpeg"/><Relationship Id="rId10" Type="http://schemas.openxmlformats.org/officeDocument/2006/relationships/image" Target="../media/image204.png"/><Relationship Id="rId4" Type="http://schemas.microsoft.com/office/2007/relationships/hdphoto" Target="../media/hdphoto3.wdp"/><Relationship Id="rId9" Type="http://schemas.openxmlformats.org/officeDocument/2006/relationships/image" Target="../media/image88.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hyperlink" Target="http://www.safari.ethz.ch/" TargetMode="External"/><Relationship Id="rId1" Type="http://schemas.openxmlformats.org/officeDocument/2006/relationships/slideLayout" Target="../slideLayouts/slideLayout615.xml"/></Relationships>
</file>

<file path=ppt/slides/_rels/slide2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6.png"/><Relationship Id="rId1" Type="http://schemas.openxmlformats.org/officeDocument/2006/relationships/slideLayout" Target="../slideLayouts/slideLayout757.xml"/><Relationship Id="rId6" Type="http://schemas.openxmlformats.org/officeDocument/2006/relationships/hyperlink" Target="https://safari.ethz.ch/safari-newsletter-april-2020/" TargetMode="External"/><Relationship Id="rId5" Type="http://schemas.openxmlformats.org/officeDocument/2006/relationships/image" Target="../media/image207.jpeg"/><Relationship Id="rId4" Type="http://schemas.openxmlformats.org/officeDocument/2006/relationships/hyperlink" Target="http://www.safari.ethz.ch/"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63.xml.rels><?xml version="1.0" encoding="UTF-8" standalone="yes"?>
<Relationships xmlns="http://schemas.openxmlformats.org/package/2006/relationships"><Relationship Id="rId2" Type="http://schemas.openxmlformats.org/officeDocument/2006/relationships/hyperlink" Target="https://safari.ethz.ch/safari-alumni/" TargetMode="External"/><Relationship Id="rId1" Type="http://schemas.openxmlformats.org/officeDocument/2006/relationships/slideLayout" Target="../slideLayouts/slideLayout82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6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1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www.youtube.com/watch?v=LbC0EZY8yw4&amp;list=PL5Q2soXY2Zi_uej3aY39YB5pfW4SJ7LlN" TargetMode="External"/><Relationship Id="rId1" Type="http://schemas.openxmlformats.org/officeDocument/2006/relationships/slideLayout" Target="../slideLayouts/slideLayout512.xml"/><Relationship Id="rId4" Type="http://schemas.openxmlformats.org/officeDocument/2006/relationships/hyperlink" Target="https://www.youtube.com/onurmutlulectures"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image" Target="../media/image208.png"/><Relationship Id="rId1" Type="http://schemas.openxmlformats.org/officeDocument/2006/relationships/slideLayout" Target="../slideLayouts/slideLayout512.xml"/></Relationships>
</file>

<file path=ppt/slides/_rels/slide272.xml.rels><?xml version="1.0" encoding="UTF-8" standalone="yes"?>
<Relationships xmlns="http://schemas.openxmlformats.org/package/2006/relationships"><Relationship Id="rId3"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1/doku.php?id=schedule" TargetMode="External"/><Relationship Id="rId1" Type="http://schemas.openxmlformats.org/officeDocument/2006/relationships/slideLayout" Target="../slideLayouts/slideLayout512.xml"/><Relationship Id="rId4" Type="http://schemas.openxmlformats.org/officeDocument/2006/relationships/image" Target="../media/image209.png"/></Relationships>
</file>

<file path=ppt/slides/_rels/slide273.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safari.ethz.ch/architecture/fall2020/doku.php?id=schedule" TargetMode="External"/><Relationship Id="rId1" Type="http://schemas.openxmlformats.org/officeDocument/2006/relationships/slideLayout" Target="../slideLayouts/slideLayout512.xml"/><Relationship Id="rId4" Type="http://schemas.openxmlformats.org/officeDocument/2006/relationships/image" Target="../media/image210.png"/></Relationships>
</file>

<file path=ppt/slides/_rels/slide2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youtube.com/watch?v=83tlorht7Mc&amp;list=PL5Q2soXY2Zi8D_5MGV6EnXEJHnV2YFBJl&amp;index=54" TargetMode="External"/><Relationship Id="rId1" Type="http://schemas.openxmlformats.org/officeDocument/2006/relationships/slideLayout" Target="../slideLayouts/slideLayout512.xml"/></Relationships>
</file>

<file path=ppt/slides/_rels/slide2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2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277.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8.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4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8.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8.xml"/></Relationships>
</file>

<file path=ppt/slides/_rels/slide3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0.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6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2.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1.png"/><Relationship Id="rId1" Type="http://schemas.openxmlformats.org/officeDocument/2006/relationships/slideLayout" Target="../slideLayouts/slideLayout638.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CMU-SAFARI/SoftMC" TargetMode="External"/><Relationship Id="rId1" Type="http://schemas.openxmlformats.org/officeDocument/2006/relationships/slideLayout" Target="../slideLayouts/slideLayout67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3.xml"/></Relationships>
</file>

<file path=ppt/slides/_rels/slide42.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5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8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6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1.png"/><Relationship Id="rId4" Type="http://schemas.openxmlformats.org/officeDocument/2006/relationships/hyperlink" Target="https://arxiv.org/pdf/1904.09724.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2.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8.xm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73.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4.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5.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76.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3.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3.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3.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3.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3.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3.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9.png"/><Relationship Id="rId1" Type="http://schemas.openxmlformats.org/officeDocument/2006/relationships/slideLayout" Target="../slideLayouts/slideLayout236.xml"/><Relationship Id="rId6" Type="http://schemas.openxmlformats.org/officeDocument/2006/relationships/image" Target="../media/image40.tiff"/><Relationship Id="rId5" Type="http://schemas.openxmlformats.org/officeDocument/2006/relationships/image" Target="../media/image42.jpe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91.tiff"/><Relationship Id="rId4" Type="http://schemas.openxmlformats.org/officeDocument/2006/relationships/hyperlink" Target="https://people.inf.ethz.ch/omutlu/pub/mutlu_hpca03_talk.pdf"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8.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29.emf"/></Relationships>
</file>

<file path=ppt/slides/_rels/slide90.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Systems</a:t>
            </a:r>
            <a:endParaRPr lang="en-US" dirty="0">
              <a:solidFill>
                <a:srgbClr val="FF0000"/>
              </a:solidFill>
            </a:endParaRPr>
          </a:p>
        </p:txBody>
      </p:sp>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4"/>
              </a:rPr>
              <a:t>omutlu@gmail.com</a:t>
            </a:r>
            <a:r>
              <a:rPr lang="en-US" sz="2200" dirty="0"/>
              <a:t> </a:t>
            </a:r>
          </a:p>
          <a:p>
            <a:r>
              <a:rPr lang="en-US" sz="2200" dirty="0">
                <a:hlinkClick r:id="rId5"/>
              </a:rPr>
              <a:t>https://people.inf.ethz.ch/omutlu</a:t>
            </a:r>
            <a:endParaRPr lang="en-US" sz="2200" dirty="0"/>
          </a:p>
          <a:p>
            <a:r>
              <a:rPr lang="en-US" sz="2200" dirty="0"/>
              <a:t>25 August 2021</a:t>
            </a:r>
          </a:p>
          <a:p>
            <a:r>
              <a:rPr lang="en-US" sz="2200" dirty="0"/>
              <a:t>Croucher ASI Workshop on Frontiers in AI Accelerators</a:t>
            </a:r>
          </a:p>
          <a:p>
            <a:pPr algn="l"/>
            <a:endParaRPr lang="en-US" sz="2200" dirty="0"/>
          </a:p>
        </p:txBody>
      </p:sp>
      <p:pic>
        <p:nvPicPr>
          <p:cNvPr id="10" name="Picture 2" descr="ETH Zurich short logo, black"/>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8"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5923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13795728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11906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90419946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Memory</a:t>
            </a:r>
          </a:p>
          <a:p>
            <a:pPr algn="l"/>
            <a:r>
              <a:rPr lang="en-US" sz="3600" dirty="0">
                <a:solidFill>
                  <a:srgbClr val="0432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0910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691327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979327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423268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80929784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06887298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01239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5395270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57186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5039675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680206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717362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13286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16339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r>
              <a:rPr lang="en-US" sz="1400" dirty="0"/>
              <a:t>Alser+, "</a:t>
            </a:r>
            <a:r>
              <a:rPr lang="en-US" sz="1400" dirty="0">
                <a:solidFill>
                  <a:srgbClr val="0000FF"/>
                </a:solidFill>
              </a:rPr>
              <a:t>Accelerating Genome Analysis: A Primer on an Ongoing Journey</a:t>
            </a:r>
            <a:r>
              <a:rPr lang="en-US" sz="1400" dirty="0"/>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3212538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742722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PIM System Organization</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UPMEM-based PIM system with </a:t>
            </a:r>
            <a:r>
              <a:rPr lang="en-US" sz="2600" dirty="0">
                <a:solidFill>
                  <a:srgbClr val="00B050"/>
                </a:solidFill>
              </a:rPr>
              <a:t>20 UPMEM memory modules of 16 chips each (40 ranks) </a:t>
            </a:r>
            <a:r>
              <a:rPr lang="en-US" sz="2600" dirty="0">
                <a:solidFill>
                  <a:srgbClr val="00B050"/>
                </a:solidFill>
                <a:sym typeface="Wingdings" pitchFamily="2" charset="2"/>
              </a:rPr>
              <a:t> 2560 DPUs</a:t>
            </a:r>
            <a:endParaRPr lang="en-US" sz="2600" dirty="0">
              <a:solidFill>
                <a:srgbClr val="00B050"/>
              </a:solidFill>
            </a:endParaRPr>
          </a:p>
        </p:txBody>
      </p:sp>
      <p:pic>
        <p:nvPicPr>
          <p:cNvPr id="5" name="Picture 4">
            <a:extLst>
              <a:ext uri="{FF2B5EF4-FFF2-40B4-BE49-F238E27FC236}">
                <a16:creationId xmlns:a16="http://schemas.microsoft.com/office/drawing/2014/main" id="{4E58845B-7079-974C-8E30-D3C7BC4A9684}"/>
              </a:ext>
            </a:extLst>
          </p:cNvPr>
          <p:cNvPicPr>
            <a:picLocks noChangeAspect="1"/>
          </p:cNvPicPr>
          <p:nvPr/>
        </p:nvPicPr>
        <p:blipFill>
          <a:blip r:embed="rId3"/>
          <a:stretch>
            <a:fillRect/>
          </a:stretch>
        </p:blipFill>
        <p:spPr>
          <a:xfrm>
            <a:off x="2061506" y="1844713"/>
            <a:ext cx="5109612" cy="4572000"/>
          </a:xfrm>
          <a:prstGeom prst="rect">
            <a:avLst/>
          </a:prstGeom>
        </p:spPr>
      </p:pic>
    </p:spTree>
    <p:extLst>
      <p:ext uri="{BB962C8B-B14F-4D97-AF65-F5344CB8AC3E}">
        <p14:creationId xmlns:p14="http://schemas.microsoft.com/office/powerpoint/2010/main" val="229466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r>
              <a:rPr lang="en-US" sz="1200" dirty="0">
                <a:solidFill>
                  <a:srgbClr val="0432FF"/>
                </a:solidFill>
                <a:hlinkClick r:id="rId5">
                  <a:extLst>
                    <a:ext uri="{A12FA001-AC4F-418D-AE19-62706E023703}">
                      <ahyp:hlinkClr xmlns:ahyp="http://schemas.microsoft.com/office/drawing/2018/hyperlinkcolor" val="tx"/>
                    </a:ext>
                  </a:extLst>
                </a:hlinkClick>
              </a:rPr>
              <a:t>https://www.youtube.com/watch?v=r7sn41lH-4A</a:t>
            </a:r>
            <a:r>
              <a:rPr lang="en-US" sz="1200" dirty="0">
                <a:solidFill>
                  <a:srgbClr val="0432FF"/>
                </a:solidFill>
              </a:rPr>
              <a:t> </a:t>
            </a:r>
          </a:p>
        </p:txBody>
      </p:sp>
    </p:spTree>
    <p:extLst>
      <p:ext uri="{BB962C8B-B14F-4D97-AF65-F5344CB8AC3E}">
        <p14:creationId xmlns:p14="http://schemas.microsoft.com/office/powerpoint/2010/main" val="18157762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3155460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3143568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174806910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to appear,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188549243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400447932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579431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432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lang="en-US" sz="1000" dirty="0">
                <a:solidFill>
                  <a:srgbClr val="0432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105613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PIM Can Enable New Medical Platforms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b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ＭＳ Ｐゴシック" panose="020B0600070205080204" pitchFamily="34" charset="-128"/>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515220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Tree>
    <p:extLst>
      <p:ext uri="{BB962C8B-B14F-4D97-AF65-F5344CB8AC3E}">
        <p14:creationId xmlns:p14="http://schemas.microsoft.com/office/powerpoint/2010/main" val="420941742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solidFill>
                  <a:srgbClr val="0432FF"/>
                </a:solidFill>
              </a:rPr>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9710399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https://www.youtube.com/watch?v=r7sn41lH-4A</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34428622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78864685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454547"/>
            <a:ext cx="8428037" cy="822325"/>
          </a:xfrm>
        </p:spPr>
        <p:txBody>
          <a:bodyPr/>
          <a:lstStyle/>
          <a:p>
            <a:pPr algn="ctr" eaLnBrk="1" hangingPunct="1"/>
            <a:r>
              <a:rPr lang="en-US" sz="5000" dirty="0">
                <a:latin typeface="Garamond" charset="0"/>
              </a:rPr>
              <a:t>What We Have</a:t>
            </a:r>
            <a:br>
              <a:rPr lang="en-US" sz="5000" dirty="0">
                <a:latin typeface="Garamond" charset="0"/>
              </a:rPr>
            </a:br>
            <a:r>
              <a:rPr lang="en-US" sz="5000" dirty="0">
                <a:latin typeface="Garamond" charset="0"/>
              </a:rPr>
              <a:t>Less Time For</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3724974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Info in This Tutorial…</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6337692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60475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Data-Driven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701174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21501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9895764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243263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182111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9672119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874255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83211673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0694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4264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59897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339888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4100704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21273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0727551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73873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25131536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2464435036"/>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101243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432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solidFill>
                  <a:srgbClr val="0432FF"/>
                </a:solidFill>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11839028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206469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5518220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Data-Aware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4150232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8820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370716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419567185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76913681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 Case for Richer Cross-layer Abstractions: Bridging the Semantic Gap with Expressive Memory"</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166564062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05349711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"The Locality Descriptor: A Holistic Cross-Layer Abstraction to Express Data Locality in GPUs"</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16895212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4200080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56642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66859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4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85142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754000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216</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FF"/>
                </a:solidFill>
                <a:effectLst/>
                <a:uLnTx/>
                <a:uFillTx/>
                <a:latin typeface="Cambria"/>
                <a:ea typeface="Cambria"/>
                <a:cs typeface="Cambria"/>
                <a:sym typeface="Cambria"/>
              </a:rPr>
              <a:t>Map more error-tolerant DNN layers </a:t>
            </a:r>
          </a:p>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0" i="0" u="none" strike="noStrike" kern="0" cap="none" spc="0" normalizeH="0" baseline="0" noProof="0" dirty="0">
                <a:ln>
                  <a:noFill/>
                </a:ln>
                <a:solidFill>
                  <a:srgbClr val="FF0000"/>
                </a:solidFill>
                <a:effectLst/>
                <a:uLnTx/>
                <a:uFillTx/>
                <a:latin typeface="Cambria"/>
                <a:ea typeface="Cambria"/>
                <a:cs typeface="Cambria"/>
                <a:sym typeface="Cambria"/>
              </a:rPr>
              <a:t>to DRAM partitions </a:t>
            </a:r>
            <a:r>
              <a:rPr kumimoji="0" lang="en-US" sz="2667" b="1" i="0" u="none" strike="noStrike" kern="0" cap="none" spc="0" normalizeH="0" baseline="0" noProof="0" dirty="0">
                <a:ln>
                  <a:noFill/>
                </a:ln>
                <a:solidFill>
                  <a:srgbClr val="FF0000"/>
                </a:solidFill>
                <a:effectLst/>
                <a:uLnTx/>
                <a:uFillTx/>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&lt;2%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&lt;5%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&lt;6%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&lt;8%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00"/>
                </a:solidFill>
                <a:effectLst/>
                <a:uLnTx/>
                <a:uFillTx/>
                <a:latin typeface="Cambria"/>
                <a:ea typeface="Cambria"/>
                <a:cs typeface="Cambria"/>
                <a:sym typeface="Cambria"/>
              </a:rPr>
              <a:t>4 DRAM partitions </a:t>
            </a:r>
            <a:r>
              <a:rPr kumimoji="0" lang="en-US" sz="2667" b="0" i="0" u="none" strike="noStrike" kern="0" cap="none" spc="0" normalizeH="0" baseline="0" noProof="0" dirty="0">
                <a:ln>
                  <a:noFill/>
                </a:ln>
                <a:solidFill>
                  <a:srgbClr val="000000"/>
                </a:solidFill>
                <a:effectLst/>
                <a:uLnTx/>
                <a:uFillTx/>
                <a:latin typeface="Cambria"/>
                <a:ea typeface="Cambria"/>
                <a:cs typeface="Cambria"/>
                <a:sym typeface="Cambria"/>
              </a:rPr>
              <a:t>with different error rates</a:t>
            </a:r>
          </a:p>
        </p:txBody>
      </p:sp>
    </p:spTree>
    <p:extLst>
      <p:ext uri="{BB962C8B-B14F-4D97-AF65-F5344CB8AC3E}">
        <p14:creationId xmlns:p14="http://schemas.microsoft.com/office/powerpoint/2010/main" val="13495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br>
              <a:rPr lang="en-US" sz="2000" dirty="0">
                <a:solidFill>
                  <a:srgbClr val="0432FF"/>
                </a:solidFill>
              </a:rPr>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610188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br>
              <a:rPr lang="en-US" sz="1800" dirty="0">
                <a:solidFill>
                  <a:srgbClr val="0432FF"/>
                </a:solidFill>
              </a:rPr>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39417309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"The Virtual Block Interface: A Flexible Alternative to the Conventional Virtual Memory Framework"</a:t>
            </a:r>
            <a:br>
              <a:rPr lang="en-US" sz="1500" dirty="0">
                <a:solidFill>
                  <a:srgbClr val="0432FF"/>
                </a:solidFill>
              </a:rPr>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20191183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925360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a:t>
            </a:r>
            <a:r>
              <a:rPr lang="en-US" b="1" dirty="0">
                <a:solidFill>
                  <a:srgbClr val="FF0000"/>
                </a:solidFill>
              </a:rPr>
              <a:t>energy-efficient</a:t>
            </a:r>
            <a:r>
              <a:rPr lang="en-US" b="1" dirty="0"/>
              <a:t>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050523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04534593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August 2021</a:t>
            </a:r>
          </a:p>
          <a:p>
            <a:r>
              <a:rPr lang="en-US" sz="2200" dirty="0"/>
              <a:t>Croucher ASI Workshop on Frontiers in AI Accelerators</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Systems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69327975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54078709"/>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dirty="0">
                <a:latin typeface="Garamond" charset="0"/>
              </a:rPr>
              <a:t>More on My Research &amp; Teaching</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6498540"/>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183655"/>
      </p:ext>
    </p:extLst>
  </p:cSld>
  <p:clrMapOvr>
    <a:masterClrMapping/>
  </p:clrMapOvr>
  <p:transition spd="slow" advClick="0"/>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40565272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8500422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27077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87059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solidFill>
                  <a:srgbClr val="7030A0"/>
                </a:solidFill>
              </a:rPr>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solidFill>
                  <a:srgbClr val="7030A0"/>
                </a:solidFill>
              </a:rPr>
              <a:t>Algorithm/arch./logic co-design; full heterogeneity</a:t>
            </a:r>
          </a:p>
          <a:p>
            <a:pPr lvl="1"/>
            <a:endParaRPr lang="en-US" sz="400" dirty="0"/>
          </a:p>
          <a:p>
            <a:r>
              <a:rPr lang="en-US" sz="2200" dirty="0">
                <a:solidFill>
                  <a:srgbClr val="0432FF"/>
                </a:solidFill>
              </a:rPr>
              <a:t>Data-driven and data-aware architectures</a:t>
            </a:r>
          </a:p>
          <a:p>
            <a:pPr lvl="1">
              <a:buClr>
                <a:srgbClr val="3B812F"/>
              </a:buClr>
            </a:pPr>
            <a:r>
              <a:rPr lang="en-US" sz="1900" dirty="0">
                <a:solidFill>
                  <a:srgbClr val="7030A0"/>
                </a:solidFill>
              </a:rPr>
              <a:t>ML/AI-driven architectural controllers and design</a:t>
            </a:r>
          </a:p>
          <a:p>
            <a:pPr lvl="1">
              <a:buClr>
                <a:srgbClr val="3B812F"/>
              </a:buClr>
            </a:pPr>
            <a:r>
              <a:rPr lang="en-US" sz="1900" dirty="0">
                <a:solidFill>
                  <a:srgbClr val="7030A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41262521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927193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6498029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5834-7BF4-9943-8A82-003424C4F6FF}"/>
              </a:ext>
            </a:extLst>
          </p:cNvPr>
          <p:cNvSpPr>
            <a:spLocks noGrp="1"/>
          </p:cNvSpPr>
          <p:nvPr>
            <p:ph type="title"/>
          </p:nvPr>
        </p:nvSpPr>
        <p:spPr/>
        <p:txBody>
          <a:bodyPr/>
          <a:lstStyle/>
          <a:p>
            <a:r>
              <a:rPr lang="en-US" dirty="0"/>
              <a:t>SAFARI PhD and Post-Doc Alumni</a:t>
            </a:r>
          </a:p>
        </p:txBody>
      </p:sp>
      <p:sp>
        <p:nvSpPr>
          <p:cNvPr id="3" name="Content Placeholder 2">
            <a:extLst>
              <a:ext uri="{FF2B5EF4-FFF2-40B4-BE49-F238E27FC236}">
                <a16:creationId xmlns:a16="http://schemas.microsoft.com/office/drawing/2014/main" id="{0208545D-6BE8-214F-8FA8-31D6D671DB8F}"/>
              </a:ext>
            </a:extLst>
          </p:cNvPr>
          <p:cNvSpPr>
            <a:spLocks noGrp="1"/>
          </p:cNvSpPr>
          <p:nvPr>
            <p:ph idx="1"/>
          </p:nvPr>
        </p:nvSpPr>
        <p:spPr>
          <a:xfrm>
            <a:off x="228600" y="980728"/>
            <a:ext cx="8915400" cy="5267672"/>
          </a:xfrm>
        </p:spPr>
        <p:txBody>
          <a:bodyPr/>
          <a:lstStyle/>
          <a:p>
            <a:r>
              <a:rPr lang="en-US" sz="1800" dirty="0">
                <a:solidFill>
                  <a:srgbClr val="0000FF"/>
                </a:solidFill>
                <a:hlinkClick r:id="rId2">
                  <a:extLst>
                    <a:ext uri="{A12FA001-AC4F-418D-AE19-62706E023703}">
                      <ahyp:hlinkClr xmlns:ahyp="http://schemas.microsoft.com/office/drawing/2018/hyperlinkcolor" val="tx"/>
                    </a:ext>
                  </a:extLst>
                </a:hlinkClick>
              </a:rPr>
              <a:t>https://safari.ethz.ch/safari-alumni/</a:t>
            </a:r>
            <a:endParaRPr lang="en-US" sz="1800" dirty="0">
              <a:solidFill>
                <a:srgbClr val="0000FF"/>
              </a:solidFill>
            </a:endParaRPr>
          </a:p>
          <a:p>
            <a:endParaRPr lang="en-US" sz="800" dirty="0"/>
          </a:p>
          <a:p>
            <a:r>
              <a:rPr lang="en-US" sz="1400" dirty="0" err="1"/>
              <a:t>Nastaran</a:t>
            </a:r>
            <a:r>
              <a:rPr lang="en-US" sz="1400" dirty="0"/>
              <a:t> </a:t>
            </a:r>
            <a:r>
              <a:rPr lang="en-US" sz="1400" dirty="0" err="1"/>
              <a:t>Hajinazar</a:t>
            </a:r>
            <a:r>
              <a:rPr lang="en-US" sz="1400" dirty="0"/>
              <a:t> (ETH Zurich)</a:t>
            </a:r>
          </a:p>
          <a:p>
            <a:r>
              <a:rPr lang="en-US" sz="1400" dirty="0"/>
              <a:t>Gagandeep Singh (ETH Zurich)</a:t>
            </a:r>
          </a:p>
          <a:p>
            <a:r>
              <a:rPr lang="en-US" sz="1400" dirty="0" err="1"/>
              <a:t>Amirali</a:t>
            </a:r>
            <a:r>
              <a:rPr lang="en-US" sz="1400" dirty="0"/>
              <a:t> </a:t>
            </a:r>
            <a:r>
              <a:rPr lang="en-US" sz="1400" dirty="0" err="1"/>
              <a:t>Boroumand</a:t>
            </a:r>
            <a:r>
              <a:rPr lang="en-US" sz="1400" dirty="0"/>
              <a:t> (Stanford Univ)</a:t>
            </a:r>
          </a:p>
          <a:p>
            <a:r>
              <a:rPr lang="en-US" sz="1400" dirty="0" err="1"/>
              <a:t>Jeremie</a:t>
            </a:r>
            <a:r>
              <a:rPr lang="en-US" sz="1400" dirty="0"/>
              <a:t> Kim (ETH Zurich)</a:t>
            </a:r>
          </a:p>
          <a:p>
            <a:r>
              <a:rPr lang="en-US" sz="1400" dirty="0"/>
              <a:t>Nandita Vijaykumar (Univ. of Toronto, Assistant Professor)</a:t>
            </a:r>
          </a:p>
          <a:p>
            <a:r>
              <a:rPr lang="en-US" sz="1400" dirty="0"/>
              <a:t>Kevin Hsieh (Microsoft Research, Senior Researcher)</a:t>
            </a:r>
          </a:p>
          <a:p>
            <a:r>
              <a:rPr lang="en-US" sz="1400" dirty="0"/>
              <a:t>Justin Meza (Facebook)</a:t>
            </a:r>
          </a:p>
          <a:p>
            <a:r>
              <a:rPr lang="en-US" sz="1400" dirty="0"/>
              <a:t>Mohammed Alser (ETH Zurich)</a:t>
            </a:r>
          </a:p>
          <a:p>
            <a:r>
              <a:rPr lang="en-US" sz="1400" dirty="0"/>
              <a:t>Yixin Luo (Google)</a:t>
            </a:r>
          </a:p>
          <a:p>
            <a:r>
              <a:rPr lang="en-US" sz="1400" dirty="0"/>
              <a:t>Kevin Chang (Facebook)</a:t>
            </a:r>
          </a:p>
          <a:p>
            <a:r>
              <a:rPr lang="en-US" sz="1400" dirty="0" err="1"/>
              <a:t>Rachata</a:t>
            </a:r>
            <a:r>
              <a:rPr lang="en-US" sz="1400" dirty="0"/>
              <a:t> Ausavarungnirun (KMUNTB, Assistant Professor)</a:t>
            </a:r>
          </a:p>
          <a:p>
            <a:r>
              <a:rPr lang="en-US" sz="1400" dirty="0"/>
              <a:t>Gennady Pekhimenko (Univ. of Toronto, Assistant Professor)</a:t>
            </a:r>
          </a:p>
          <a:p>
            <a:r>
              <a:rPr lang="en-US" sz="1400" dirty="0" err="1"/>
              <a:t>Vivek</a:t>
            </a:r>
            <a:r>
              <a:rPr lang="en-US" sz="1400" dirty="0"/>
              <a:t> Seshadri (Microsoft Research)</a:t>
            </a:r>
          </a:p>
          <a:p>
            <a:r>
              <a:rPr lang="en-US" sz="1400" dirty="0" err="1"/>
              <a:t>Donghyuk</a:t>
            </a:r>
            <a:r>
              <a:rPr lang="en-US" sz="1400" dirty="0"/>
              <a:t> Lee (NVIDIA Research, Senior Researcher)</a:t>
            </a:r>
          </a:p>
          <a:p>
            <a:r>
              <a:rPr lang="en-US" sz="1400" dirty="0" err="1"/>
              <a:t>Yoongu</a:t>
            </a:r>
            <a:r>
              <a:rPr lang="en-US" sz="1400" dirty="0"/>
              <a:t> Kim (Google)</a:t>
            </a:r>
          </a:p>
          <a:p>
            <a:r>
              <a:rPr lang="en-US" sz="1400" dirty="0"/>
              <a:t>Lavanya Subramanian (Intel Labs </a:t>
            </a:r>
            <a:r>
              <a:rPr lang="en-US" sz="1400" dirty="0">
                <a:sym typeface="Wingdings" pitchFamily="2" charset="2"/>
              </a:rPr>
              <a:t> Facebook)</a:t>
            </a:r>
          </a:p>
          <a:p>
            <a:endParaRPr lang="en-US" sz="1400" dirty="0">
              <a:sym typeface="Wingdings" pitchFamily="2" charset="2"/>
            </a:endParaRPr>
          </a:p>
          <a:p>
            <a:r>
              <a:rPr lang="en-US" sz="1400" dirty="0">
                <a:sym typeface="Wingdings" pitchFamily="2" charset="2"/>
              </a:rPr>
              <a:t>Samira Khan (Univ. of Virginia, </a:t>
            </a:r>
            <a:r>
              <a:rPr lang="en-US" sz="1400" dirty="0"/>
              <a:t>Assistant Professor)</a:t>
            </a:r>
          </a:p>
          <a:p>
            <a:r>
              <a:rPr lang="en-US" sz="1400" dirty="0"/>
              <a:t>Saugata Ghose (Univ. of Illinois, Assistant Professor)</a:t>
            </a:r>
          </a:p>
          <a:p>
            <a:endParaRPr lang="en-US" dirty="0"/>
          </a:p>
        </p:txBody>
      </p:sp>
      <p:sp>
        <p:nvSpPr>
          <p:cNvPr id="4" name="Slide Number Placeholder 3">
            <a:extLst>
              <a:ext uri="{FF2B5EF4-FFF2-40B4-BE49-F238E27FC236}">
                <a16:creationId xmlns:a16="http://schemas.microsoft.com/office/drawing/2014/main" id="{C3C01774-BE9E-3D42-B94B-B8FF6A0811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91135426"/>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8645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9405058"/>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2856833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32362180"/>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Good Mindset, Goals &amp; Focus</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1950368"/>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You can make a      </a:t>
            </a:r>
            <a:r>
              <a:rPr kumimoji="0" lang="en-US" sz="6400" b="0" i="0" u="none" strike="noStrike" kern="0" cap="none" spc="0" normalizeH="0" baseline="0" noProof="0" dirty="0">
                <a:ln>
                  <a:noFill/>
                </a:ln>
                <a:solidFill>
                  <a:srgbClr val="FF0000"/>
                </a:solidFill>
                <a:effectLst/>
                <a:uLnTx/>
                <a:uFillTx/>
                <a:latin typeface="Tahoma"/>
                <a:ea typeface="+mn-ea"/>
                <a:cs typeface="+mn-cs"/>
              </a:rPr>
              <a:t>good impact</a:t>
            </a:r>
            <a:r>
              <a:rPr kumimoji="0" lang="en-US" sz="6400" b="0" i="0" u="none" strike="noStrike" kern="0" cap="none" spc="0" normalizeH="0" baseline="0" noProof="0" dirty="0">
                <a:ln>
                  <a:noFill/>
                </a:ln>
                <a:solidFill>
                  <a:srgbClr val="0000FF"/>
                </a:solidFill>
                <a:effectLst/>
                <a:uLnTx/>
                <a:uFillTx/>
                <a:latin typeface="Tahoma"/>
                <a:ea typeface="+mn-ea"/>
                <a:cs typeface="+mn-cs"/>
              </a:rPr>
              <a:t>               on the world</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12629154"/>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solidFill>
                  <a:srgbClr val="0432FF"/>
                </a:solidFill>
                <a:hlinkClick r:id="rId3">
                  <a:extLst>
                    <a:ext uri="{A12FA001-AC4F-418D-AE19-62706E023703}">
                      <ahyp:hlinkClr xmlns:ahyp="http://schemas.microsoft.com/office/drawing/2018/hyperlinkcolor" val="tx"/>
                    </a:ext>
                  </a:extLst>
                </a:hlinkClick>
              </a:rPr>
              <a:t>https://www.youtube.com/watch?v=kgiZlSOcGFM&amp;list=PL5Q2soXY2Zi8D_5MGV6EnXEJHnV2YFBJl&amp;index=1</a:t>
            </a:r>
            <a:endParaRPr lang="en-US" sz="1300" dirty="0">
              <a:solidFill>
                <a:srgbClr val="0432FF"/>
              </a:solidFill>
            </a:endParaRPr>
          </a:p>
          <a:p>
            <a:pPr lvl="1"/>
            <a:endParaRPr lang="en-US" sz="800" dirty="0"/>
          </a:p>
          <a:p>
            <a:r>
              <a:rPr lang="en-US" dirty="0"/>
              <a:t>Enabling In-Memory Computation</a:t>
            </a:r>
          </a:p>
          <a:p>
            <a:pPr lvl="1"/>
            <a:r>
              <a:rPr lang="en-US" sz="1300" dirty="0">
                <a:solidFill>
                  <a:srgbClr val="0432FF"/>
                </a:solidFill>
                <a:hlinkClick r:id="rId4">
                  <a:extLst>
                    <a:ext uri="{A12FA001-AC4F-418D-AE19-62706E023703}">
                      <ahyp:hlinkClr xmlns:ahyp="http://schemas.microsoft.com/office/drawing/2018/hyperlinkcolor" val="tx"/>
                    </a:ext>
                  </a:extLst>
                </a:hlinkClick>
              </a:rPr>
              <a:t>https://www.youtube.com/watch?v=njX_14584Jw&amp;list=PL5Q2soXY2Zi8D_5MGV6EnXEJHnV2YFBJl&amp;index=16</a:t>
            </a:r>
            <a:r>
              <a:rPr lang="en-US" sz="1300" dirty="0">
                <a:solidFill>
                  <a:srgbClr val="0432FF"/>
                </a:solidFill>
              </a:rPr>
              <a:t> </a:t>
            </a:r>
          </a:p>
          <a:p>
            <a:pPr lvl="1"/>
            <a:endParaRPr lang="en-US" sz="800" dirty="0"/>
          </a:p>
          <a:p>
            <a:r>
              <a:rPr lang="en-US" dirty="0"/>
              <a:t>Accelerating Genome Analysis</a:t>
            </a:r>
          </a:p>
          <a:p>
            <a:pPr lvl="1"/>
            <a:r>
              <a:rPr lang="en-US" sz="1300" dirty="0">
                <a:solidFill>
                  <a:srgbClr val="0432FF"/>
                </a:solidFill>
                <a:hlinkClick r:id="rId5">
                  <a:extLst>
                    <a:ext uri="{A12FA001-AC4F-418D-AE19-62706E023703}">
                      <ahyp:hlinkClr xmlns:ahyp="http://schemas.microsoft.com/office/drawing/2018/hyperlinkcolor" val="tx"/>
                    </a:ext>
                  </a:extLst>
                </a:hlinkClick>
              </a:rPr>
              <a:t>https://www.youtube.com/watch?v=r7sn41lH-4A&amp;list=PL5Q2soXY2Zi8D_5MGV6EnXEJHnV2YFBJl&amp;index=41</a:t>
            </a:r>
            <a:r>
              <a:rPr lang="en-US" sz="1300" dirty="0">
                <a:solidFill>
                  <a:srgbClr val="0432FF"/>
                </a:solidFill>
              </a:rPr>
              <a:t> </a:t>
            </a:r>
          </a:p>
          <a:p>
            <a:pPr lvl="1"/>
            <a:endParaRPr lang="en-US" sz="800" dirty="0"/>
          </a:p>
          <a:p>
            <a:r>
              <a:rPr lang="en-US" dirty="0"/>
              <a:t>Rethinking Memory System Design</a:t>
            </a:r>
          </a:p>
          <a:p>
            <a:pPr lvl="1"/>
            <a:r>
              <a:rPr lang="en-US" sz="1300" dirty="0">
                <a:solidFill>
                  <a:srgbClr val="0432FF"/>
                </a:solidFill>
                <a:hlinkClick r:id="rId6">
                  <a:extLst>
                    <a:ext uri="{A12FA001-AC4F-418D-AE19-62706E023703}">
                      <ahyp:hlinkClr xmlns:ahyp="http://schemas.microsoft.com/office/drawing/2018/hyperlinkcolor" val="tx"/>
                    </a:ext>
                  </a:extLst>
                </a:hlinkClick>
              </a:rPr>
              <a:t>https://www.youtube.com/watch?v=F7xZLNMIY1E&amp;list=PL5Q2soXY2Zi8D_5MGV6EnXEJHnV2YFBJl&amp;index=3</a:t>
            </a:r>
            <a:endParaRPr lang="en-US" sz="1300" dirty="0">
              <a:solidFill>
                <a:srgbClr val="0432FF"/>
              </a:solidFill>
            </a:endParaRPr>
          </a:p>
          <a:p>
            <a:pPr lvl="1"/>
            <a:endParaRPr lang="en-US" sz="800" dirty="0"/>
          </a:p>
          <a:p>
            <a:r>
              <a:rPr lang="en-US" dirty="0"/>
              <a:t>Intelligent Architectures for Intelligent Machines</a:t>
            </a:r>
          </a:p>
          <a:p>
            <a:pPr lvl="1"/>
            <a:r>
              <a:rPr lang="en-US" sz="1300" dirty="0">
                <a:solidFill>
                  <a:srgbClr val="0432FF"/>
                </a:solidFill>
                <a:hlinkClick r:id="rId7">
                  <a:extLst>
                    <a:ext uri="{A12FA001-AC4F-418D-AE19-62706E023703}">
                      <ahyp:hlinkClr xmlns:ahyp="http://schemas.microsoft.com/office/drawing/2018/hyperlinkcolor" val="tx"/>
                    </a:ext>
                  </a:extLst>
                </a:hlinkClick>
              </a:rPr>
              <a:t>https://www.youtube.com/watch?v=c6_LgzuNdkw&amp;list=PL5Q2soXY2Zi8D_5MGV6EnXEJHnV2YFBJl&amp;index=25</a:t>
            </a:r>
            <a:r>
              <a:rPr lang="en-US" sz="1300" dirty="0">
                <a:solidFill>
                  <a:srgbClr val="0432FF"/>
                </a:solidFill>
              </a:rPr>
              <a:t> </a:t>
            </a:r>
          </a:p>
          <a:p>
            <a:pPr lvl="1"/>
            <a:endParaRPr lang="en-US" sz="800" dirty="0"/>
          </a:p>
          <a:p>
            <a:r>
              <a:rPr lang="en-US" dirty="0"/>
              <a:t>The Story of RowHammer</a:t>
            </a:r>
          </a:p>
          <a:p>
            <a:pPr lvl="1"/>
            <a:r>
              <a:rPr lang="en-US" sz="1300" dirty="0">
                <a:solidFill>
                  <a:srgbClr val="0432FF"/>
                </a:solidFill>
                <a:hlinkClick r:id="rId8">
                  <a:extLst>
                    <a:ext uri="{A12FA001-AC4F-418D-AE19-62706E023703}">
                      <ahyp:hlinkClr xmlns:ahyp="http://schemas.microsoft.com/office/drawing/2018/hyperlinkcolor" val="tx"/>
                    </a:ext>
                  </a:extLst>
                </a:hlinkClick>
              </a:rPr>
              <a:t>https://www.youtube.com/watch?v=sgd7PHQQ1AI&amp;list=PL5Q2soXY2Zi8D_5MGV6EnXEJHnV2YFBJl&amp;index=39</a:t>
            </a:r>
            <a:r>
              <a:rPr lang="en-US" sz="1300" dirty="0">
                <a:solidFill>
                  <a:srgbClr val="0432FF"/>
                </a:solidFill>
              </a:rPr>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483848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27</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C03F-D161-E245-931A-AD7F4A463876}"/>
              </a:ext>
            </a:extLst>
          </p:cNvPr>
          <p:cNvSpPr>
            <a:spLocks noGrp="1"/>
          </p:cNvSpPr>
          <p:nvPr>
            <p:ph type="title"/>
          </p:nvPr>
        </p:nvSpPr>
        <p:spPr/>
        <p:txBody>
          <a:bodyPr/>
          <a:lstStyle/>
          <a:p>
            <a:r>
              <a:rPr lang="en-US" dirty="0"/>
              <a:t>Online Courses &amp; Lectures</a:t>
            </a:r>
          </a:p>
        </p:txBody>
      </p:sp>
      <p:sp>
        <p:nvSpPr>
          <p:cNvPr id="3" name="Content Placeholder 2">
            <a:extLst>
              <a:ext uri="{FF2B5EF4-FFF2-40B4-BE49-F238E27FC236}">
                <a16:creationId xmlns:a16="http://schemas.microsoft.com/office/drawing/2014/main" id="{477AA677-0510-9649-A9AF-28360FF80377}"/>
              </a:ext>
            </a:extLst>
          </p:cNvPr>
          <p:cNvSpPr>
            <a:spLocks noGrp="1"/>
          </p:cNvSpPr>
          <p:nvPr>
            <p:ph idx="1"/>
          </p:nvPr>
        </p:nvSpPr>
        <p:spPr>
          <a:xfrm>
            <a:off x="228600" y="1268760"/>
            <a:ext cx="8610600" cy="4979640"/>
          </a:xfrm>
        </p:spPr>
        <p:txBody>
          <a:bodyPr/>
          <a:lstStyle/>
          <a:p>
            <a:r>
              <a:rPr lang="en-US" b="1" dirty="0">
                <a:solidFill>
                  <a:srgbClr val="FF0000"/>
                </a:solidFill>
              </a:rPr>
              <a:t>First Computer Architecture &amp; Digital Design Course</a:t>
            </a:r>
          </a:p>
          <a:p>
            <a:pPr lvl="1"/>
            <a:r>
              <a:rPr lang="en-US" dirty="0"/>
              <a:t>Digital Design and Computer Architecture </a:t>
            </a:r>
          </a:p>
          <a:p>
            <a:pPr lvl="1"/>
            <a:r>
              <a:rPr lang="en-US" dirty="0"/>
              <a:t>Spring 2021 Livestream Edition: </a:t>
            </a:r>
            <a:r>
              <a:rPr lang="en-US" dirty="0">
                <a:solidFill>
                  <a:srgbClr val="0432FF"/>
                </a:solidFill>
                <a:hlinkClick r:id="rId2">
                  <a:extLst>
                    <a:ext uri="{A12FA001-AC4F-418D-AE19-62706E023703}">
                      <ahyp:hlinkClr xmlns:ahyp="http://schemas.microsoft.com/office/drawing/2018/hyperlinkcolor" val="tx"/>
                    </a:ext>
                  </a:extLst>
                </a:hlinkClick>
              </a:rPr>
              <a:t>https://www.youtube.com/watch?v=LbC0EZY8yw4&amp;list=PL5Q2soXY2Zi_uej3aY39YB5pfW4SJ7LlN</a:t>
            </a:r>
            <a:r>
              <a:rPr lang="en-US" dirty="0">
                <a:solidFill>
                  <a:srgbClr val="0432FF"/>
                </a:solidFill>
              </a:rPr>
              <a:t> </a:t>
            </a:r>
          </a:p>
          <a:p>
            <a:pPr lvl="1"/>
            <a:endParaRPr lang="en-US" dirty="0">
              <a:solidFill>
                <a:srgbClr val="0432FF"/>
              </a:solidFill>
            </a:endParaRPr>
          </a:p>
          <a:p>
            <a:r>
              <a:rPr lang="en-US" b="1" dirty="0">
                <a:solidFill>
                  <a:srgbClr val="FF0000"/>
                </a:solidFill>
              </a:rPr>
              <a:t>Advanced Computer Architecture Course</a:t>
            </a:r>
          </a:p>
          <a:p>
            <a:pPr lvl="1"/>
            <a:r>
              <a:rPr lang="en-US" dirty="0"/>
              <a:t>Computer Architecture</a:t>
            </a:r>
          </a:p>
          <a:p>
            <a:pPr lvl="1"/>
            <a:r>
              <a:rPr lang="en-US" dirty="0" err="1"/>
              <a:t>Falll</a:t>
            </a:r>
            <a:r>
              <a:rPr lang="en-US" dirty="0"/>
              <a:t> 2020 Edition: </a:t>
            </a:r>
            <a:r>
              <a:rPr lang="en-US"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r>
              <a:rPr lang="en-US" dirty="0">
                <a:solidFill>
                  <a:srgbClr val="0432FF"/>
                </a:solidFill>
              </a:rPr>
              <a:t> </a:t>
            </a:r>
          </a:p>
        </p:txBody>
      </p:sp>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400800"/>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01901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8D39F-6516-0B4D-8586-9DC3102EB4B5}"/>
              </a:ext>
            </a:extLst>
          </p:cNvPr>
          <p:cNvPicPr>
            <a:picLocks noChangeAspect="1"/>
          </p:cNvPicPr>
          <p:nvPr/>
        </p:nvPicPr>
        <p:blipFill>
          <a:blip r:embed="rId2"/>
          <a:stretch>
            <a:fillRect/>
          </a:stretch>
        </p:blipFill>
        <p:spPr>
          <a:xfrm>
            <a:off x="1307915" y="0"/>
            <a:ext cx="6528169" cy="6858000"/>
          </a:xfrm>
          <a:prstGeom prst="rect">
            <a:avLst/>
          </a:prstGeom>
        </p:spPr>
      </p:pic>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527085"/>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7792608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dirty="0"/>
              <a:t>DDCA (Spring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376733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https://safari.ethz.ch/digitaltechnik/spring2021/doku.php?id=schedule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https://www.youtube.com/watch?v=LbC0EZY8yw4&amp;list=PL5Q2soXY2Zi_uej3aY39YB5pfW4SJ7LlN</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4"/>
          <a:stretch>
            <a:fillRect/>
          </a:stretch>
        </p:blipFill>
        <p:spPr>
          <a:xfrm>
            <a:off x="4355976" y="0"/>
            <a:ext cx="4841293" cy="6858000"/>
          </a:xfrm>
          <a:prstGeom prst="rect">
            <a:avLst/>
          </a:prstGeom>
        </p:spPr>
      </p:pic>
    </p:spTree>
    <p:extLst>
      <p:ext uri="{BB962C8B-B14F-4D97-AF65-F5344CB8AC3E}">
        <p14:creationId xmlns:p14="http://schemas.microsoft.com/office/powerpoint/2010/main" val="311619141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dirty="0"/>
              <a:t>Comp Arch (Fall 2020)</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https://safari.ethz.ch/architecture/fall2020/doku.php?id=schedule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6D47789A-BBAC-2448-B054-F1A7DF0E8C97}"/>
              </a:ext>
            </a:extLst>
          </p:cNvPr>
          <p:cNvPicPr>
            <a:picLocks noChangeAspect="1"/>
          </p:cNvPicPr>
          <p:nvPr/>
        </p:nvPicPr>
        <p:blipFill>
          <a:blip r:embed="rId4"/>
          <a:stretch>
            <a:fillRect/>
          </a:stretch>
        </p:blipFill>
        <p:spPr>
          <a:xfrm>
            <a:off x="4339219" y="0"/>
            <a:ext cx="4841293" cy="6858000"/>
          </a:xfrm>
          <a:prstGeom prst="rect">
            <a:avLst/>
          </a:prstGeom>
        </p:spPr>
      </p:pic>
    </p:spTree>
    <p:extLst>
      <p:ext uri="{BB962C8B-B14F-4D97-AF65-F5344CB8AC3E}">
        <p14:creationId xmlns:p14="http://schemas.microsoft.com/office/powerpoint/2010/main" val="125383546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1EAB-761A-E348-B335-E0E410C63CDB}"/>
              </a:ext>
            </a:extLst>
          </p:cNvPr>
          <p:cNvSpPr>
            <a:spLocks noGrp="1"/>
          </p:cNvSpPr>
          <p:nvPr>
            <p:ph type="title"/>
          </p:nvPr>
        </p:nvSpPr>
        <p:spPr/>
        <p:txBody>
          <a:bodyPr/>
          <a:lstStyle/>
          <a:p>
            <a:r>
              <a:rPr lang="en-US" dirty="0"/>
              <a:t>A Talk on Impactful Research &amp; Teaching</a:t>
            </a:r>
          </a:p>
        </p:txBody>
      </p:sp>
      <p:sp>
        <p:nvSpPr>
          <p:cNvPr id="3" name="Content Placeholder 2">
            <a:extLst>
              <a:ext uri="{FF2B5EF4-FFF2-40B4-BE49-F238E27FC236}">
                <a16:creationId xmlns:a16="http://schemas.microsoft.com/office/drawing/2014/main" id="{3D3726AD-987B-2848-AD67-E881431FE6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B96CCF-B819-EB4D-B48C-D0F7B7B86F17}"/>
              </a:ext>
            </a:extLst>
          </p:cNvPr>
          <p:cNvSpPr>
            <a:spLocks noGrp="1"/>
          </p:cNvSpPr>
          <p:nvPr>
            <p:ph type="sldNum" sz="quarter" idx="11"/>
          </p:nvPr>
        </p:nvSpPr>
        <p:spPr/>
        <p:txBody>
          <a:bodyPr/>
          <a:lstStyle/>
          <a:p>
            <a:fld id="{323594FA-E141-4234-AE05-360401972BE7}" type="slidenum">
              <a:rPr lang="en-US" altLang="en-US" smtClean="0"/>
              <a:pPr/>
              <a:t>274</a:t>
            </a:fld>
            <a:endParaRPr lang="en-US" altLang="en-US"/>
          </a:p>
        </p:txBody>
      </p:sp>
      <p:sp>
        <p:nvSpPr>
          <p:cNvPr id="5" name="Rectangle 4">
            <a:extLst>
              <a:ext uri="{FF2B5EF4-FFF2-40B4-BE49-F238E27FC236}">
                <a16:creationId xmlns:a16="http://schemas.microsoft.com/office/drawing/2014/main" id="{CAAE4B76-6AAF-1041-9885-AAD0BFDFEA4C}"/>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https://www.youtube.com/watch?v=83tlorht7Mc&amp;list=PL5Q2soXY2Zi8D_5MGV6EnXEJHnV2YFBJl&amp;index=54</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518B1DC4-854D-CC48-8A53-63A089706779}"/>
              </a:ext>
            </a:extLst>
          </p:cNvPr>
          <p:cNvPicPr>
            <a:picLocks noChangeAspect="1"/>
          </p:cNvPicPr>
          <p:nvPr/>
        </p:nvPicPr>
        <p:blipFill>
          <a:blip r:embed="rId3"/>
          <a:stretch>
            <a:fillRect/>
          </a:stretch>
        </p:blipFill>
        <p:spPr>
          <a:xfrm>
            <a:off x="830739" y="908720"/>
            <a:ext cx="7413669" cy="5396058"/>
          </a:xfrm>
          <a:prstGeom prst="rect">
            <a:avLst/>
          </a:prstGeom>
        </p:spPr>
      </p:pic>
    </p:spTree>
    <p:extLst>
      <p:ext uri="{BB962C8B-B14F-4D97-AF65-F5344CB8AC3E}">
        <p14:creationId xmlns:p14="http://schemas.microsoft.com/office/powerpoint/2010/main" val="44740548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16349629"/>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70326999"/>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78080854"/>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036253482"/>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 Talks, Videos,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45855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End of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35053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432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432FF"/>
                </a:solidFill>
              </a:rPr>
              <a:t>“</a:t>
            </a:r>
            <a:r>
              <a:rPr lang="en-US" b="1" dirty="0">
                <a:solidFill>
                  <a:srgbClr val="0432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432FF"/>
                </a:solidFill>
              </a:rPr>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432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"RowHammer: A Retrospective"</a:t>
            </a:r>
            <a:br>
              <a:rPr lang="en-US" dirty="0">
                <a:solidFill>
                  <a:srgbClr val="0432FF"/>
                </a:solidFill>
              </a:rPr>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16268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142239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0913953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9401154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33132867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9458924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
        <p:nvSpPr>
          <p:cNvPr id="5" name="TextBox 4">
            <a:extLst>
              <a:ext uri="{FF2B5EF4-FFF2-40B4-BE49-F238E27FC236}">
                <a16:creationId xmlns:a16="http://schemas.microsoft.com/office/drawing/2014/main" id="{BBC5F87A-7D79-2748-8FC3-ED1DCFBCB44E}"/>
              </a:ext>
            </a:extLst>
          </p:cNvPr>
          <p:cNvSpPr txBox="1"/>
          <p:nvPr/>
        </p:nvSpPr>
        <p:spPr>
          <a:xfrm>
            <a:off x="2724026" y="6481410"/>
            <a:ext cx="3695948" cy="276999"/>
          </a:xfrm>
          <a:prstGeom prst="rect">
            <a:avLst/>
          </a:prstGeom>
          <a:noFill/>
        </p:spPr>
        <p:txBody>
          <a:bodyPr wrap="none" rtlCol="0">
            <a:spAutoFit/>
          </a:bodyPr>
          <a:lstStyle/>
          <a:p>
            <a:r>
              <a:rPr lang="en-US" sz="1200" dirty="0">
                <a:solidFill>
                  <a:srgbClr val="0432FF"/>
                </a:solidFill>
                <a:hlinkClick r:id="rId6">
                  <a:extLst>
                    <a:ext uri="{A12FA001-AC4F-418D-AE19-62706E023703}">
                      <ahyp:hlinkClr xmlns:ahyp="http://schemas.microsoft.com/office/drawing/2018/hyperlinkcolor" val="tx"/>
                    </a:ext>
                  </a:extLst>
                </a:hlinkClick>
              </a:rPr>
              <a:t>https://www.youtube.com/watch?v=sgd7PHQQ1AI</a:t>
            </a:r>
            <a:r>
              <a:rPr lang="en-US" sz="1200" dirty="0">
                <a:solidFill>
                  <a:srgbClr val="0432FF"/>
                </a:solidFill>
              </a:rPr>
              <a:t> </a:t>
            </a:r>
          </a:p>
        </p:txBody>
      </p:sp>
    </p:spTree>
    <p:extLst>
      <p:ext uri="{BB962C8B-B14F-4D97-AF65-F5344CB8AC3E}">
        <p14:creationId xmlns:p14="http://schemas.microsoft.com/office/powerpoint/2010/main" val="41270929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693884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a:t>
            </a:r>
            <a:r>
              <a:rPr lang="en-US" b="1" dirty="0"/>
              <a:t>This</a:t>
            </a:r>
            <a:r>
              <a:rPr lang="en-US" dirty="0"/>
              <a:t> Platform?</a:t>
            </a:r>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safety &amp; security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72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72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89716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Memory</a:t>
            </a:r>
          </a:p>
          <a:p>
            <a:pPr algn="l"/>
            <a:r>
              <a:rPr lang="en-US" sz="3600" dirty="0"/>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5970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8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249552</TotalTime>
  <Words>15955</Words>
  <Application>Microsoft Macintosh PowerPoint</Application>
  <PresentationFormat>On-screen Show (4:3)</PresentationFormat>
  <Paragraphs>2360</Paragraphs>
  <Slides>280</Slides>
  <Notes>34</Notes>
  <HiddenSlides>0</HiddenSlides>
  <MMClips>0</MMClips>
  <ScaleCrop>false</ScaleCrop>
  <HeadingPairs>
    <vt:vector size="8" baseType="variant">
      <vt:variant>
        <vt:lpstr>Fonts Used</vt:lpstr>
      </vt:variant>
      <vt:variant>
        <vt:i4>20</vt:i4>
      </vt:variant>
      <vt:variant>
        <vt:lpstr>Theme</vt:lpstr>
      </vt:variant>
      <vt:variant>
        <vt:i4>82</vt:i4>
      </vt:variant>
      <vt:variant>
        <vt:lpstr>Embedded OLE Servers</vt:lpstr>
      </vt:variant>
      <vt:variant>
        <vt:i4>1</vt:i4>
      </vt:variant>
      <vt:variant>
        <vt:lpstr>Slide Titles</vt:lpstr>
      </vt:variant>
      <vt:variant>
        <vt:i4>280</vt:i4>
      </vt:variant>
    </vt:vector>
  </HeadingPairs>
  <TitlesOfParts>
    <vt:vector size="383" baseType="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Segoe UI</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153_Edge</vt:lpstr>
      <vt:lpstr>5_Edge</vt:lpstr>
      <vt:lpstr>7_Edge</vt:lpstr>
      <vt:lpstr>3_sesha-theme</vt:lpstr>
      <vt:lpstr>18_Edge</vt:lpstr>
      <vt:lpstr>4_sesha-theme</vt:lpstr>
      <vt:lpstr>19_Edge</vt:lpstr>
      <vt:lpstr>11_Edge</vt:lpstr>
      <vt:lpstr>14_Edge</vt:lpstr>
      <vt:lpstr>2_Edge</vt:lpstr>
      <vt:lpstr>40_Edge</vt:lpstr>
      <vt:lpstr>15_Edge</vt:lpstr>
      <vt:lpstr>19_Office Theme</vt:lpstr>
      <vt:lpstr>Office Theme</vt:lpstr>
      <vt:lpstr>99_Edge</vt:lpstr>
      <vt:lpstr>137_Edge</vt:lpstr>
      <vt:lpstr>24_Edge</vt:lpstr>
      <vt:lpstr>155_Edge</vt:lpstr>
      <vt:lpstr>62_Edge</vt:lpstr>
      <vt:lpstr>27_Edge</vt:lpstr>
      <vt:lpstr>28_Edge</vt:lpstr>
      <vt:lpstr>24_Office Theme</vt:lpstr>
      <vt:lpstr>100_Edge</vt:lpstr>
      <vt:lpstr>29_Edge</vt:lpstr>
      <vt:lpstr>41_Edge</vt:lpstr>
      <vt:lpstr>101_Edge</vt:lpstr>
      <vt:lpstr>6_Office Theme</vt:lpstr>
      <vt:lpstr>20_Edge</vt:lpstr>
      <vt:lpstr>21_Edge</vt:lpstr>
      <vt:lpstr>5_sesha-theme</vt:lpstr>
      <vt:lpstr>26_Edge</vt:lpstr>
      <vt:lpstr>7_Office Theme</vt:lpstr>
      <vt:lpstr>67_Edge</vt:lpstr>
      <vt:lpstr>22_Edge</vt:lpstr>
      <vt:lpstr>30_Edge</vt:lpstr>
      <vt:lpstr>10_Edge</vt:lpstr>
      <vt:lpstr>31_Edge</vt:lpstr>
      <vt:lpstr>1_Office Theme</vt:lpstr>
      <vt:lpstr>16_Edge</vt:lpstr>
      <vt:lpstr>12_Edge</vt:lpstr>
      <vt:lpstr>60_Edge</vt:lpstr>
      <vt:lpstr>Metropolitan_bullet</vt:lpstr>
      <vt:lpstr>Simple Light</vt:lpstr>
      <vt:lpstr>Visio</vt:lpstr>
      <vt:lpstr>Intelligent Architectures for  Intelligent Systems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 [IEEE MICRO 2020]</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Fundamentally Better Architectures</vt:lpstr>
      <vt:lpstr>We Need to Revisit the Entire Stack</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Memory Scaling Issues Are Real</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How Reliable/Secure/Safe is This Bridge?</vt:lpstr>
      <vt:lpstr>Collapse of the “Galloping Gertie” (1940)</vt:lpstr>
      <vt:lpstr>Another Example (1994)</vt:lpstr>
      <vt:lpstr>Yet Another Example (2007)</vt:lpstr>
      <vt:lpstr>A More Recent Example (2018)</vt:lpstr>
      <vt:lpstr>How Safe &amp; Secure Is This Platform?</vt:lpstr>
      <vt:lpstr>How Safe &amp; Secure Is This Platform?</vt:lpstr>
      <vt:lpstr>Challenge and Opportunity for Future</vt:lpstr>
      <vt:lpstr>Solution Direction: Principled Designs</vt:lpstr>
      <vt:lpstr>The Push from Circuits and Devices</vt:lpstr>
      <vt:lpstr>The Takeaway, Again</vt:lpstr>
      <vt:lpstr>Why In-Memory Computation Today?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(Truly) In-Memory Computation </vt:lpstr>
      <vt:lpstr>In-DRAM AND/OR: Triple Row Activation</vt:lpstr>
      <vt:lpstr>In-DRAM Acceleration of Database Queries</vt:lpstr>
      <vt:lpstr>More on Ambit</vt:lpstr>
      <vt:lpstr>In-DRAM Bulk Bitwise Execution</vt:lpstr>
      <vt:lpstr>SIMDRAM Framework</vt:lpstr>
      <vt:lpstr>In-DRAM Physical Unclonable Functions</vt:lpstr>
      <vt:lpstr>In-DRAM True Random Number Generation</vt:lpstr>
      <vt:lpstr>Processing in Memory:   Two Approaches</vt:lpstr>
      <vt:lpstr>Another Example: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We Need to Revisit the Entire Stack</vt:lpstr>
      <vt:lpstr>PIM Review and Open Problems</vt:lpstr>
      <vt:lpstr>PIM Review and Open Problems (II)</vt:lpstr>
      <vt:lpstr>UPMEM Processing-in-DRAM Engine (2019)</vt:lpstr>
      <vt:lpstr>UPMEM Memory Modules</vt:lpstr>
      <vt:lpstr>PIM System Organization</vt:lpstr>
      <vt:lpstr>More on the UPMEM PIM System</vt:lpstr>
      <vt:lpstr>Experimental Analysis of the UPMEM PIM Engine</vt:lpstr>
      <vt:lpstr>More on Analysis of the UPMEM PIM Engine</vt:lpstr>
      <vt:lpstr>More on Analysis of the UPMEM PIM Engine</vt:lpstr>
      <vt:lpstr>FPGA-based Processing Near Memory</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Challenge and Opportunity for Future</vt:lpstr>
      <vt:lpstr>Challenge and Opportunity for Future</vt:lpstr>
      <vt:lpstr>Challenge and Opportunity for Future</vt:lpstr>
      <vt:lpstr>Eliminating the Adoption Barriers</vt:lpstr>
      <vt:lpstr>Barriers to Adoption of PIM</vt:lpstr>
      <vt:lpstr>We Need to Revisit the Entire Stack</vt:lpstr>
      <vt:lpstr>DAMOV Analysis Methodology &amp; Workloads</vt:lpstr>
      <vt:lpstr>More on DAMOV Analysis Methodology &amp; Workloads</vt:lpstr>
      <vt:lpstr>PIM Can Enable New Medical Platforms</vt:lpstr>
      <vt:lpstr>Future of Genome Sequencing &amp; Analysis</vt:lpstr>
      <vt:lpstr>Accelerating Genome Analysis: Overview</vt:lpstr>
      <vt:lpstr>More on Fast &amp; Efficient Genome Analysis …</vt:lpstr>
      <vt:lpstr>Detailed Lectures on Genome Analysis</vt:lpstr>
      <vt:lpstr>What We Have Less Time For</vt:lpstr>
      <vt:lpstr>Challenge and Opportunity for Future</vt:lpstr>
      <vt:lpstr>Challenge and Opportunity for Future</vt:lpstr>
      <vt:lpstr>More Info in This Tutorial…</vt:lpstr>
      <vt:lpstr>A Tutorial on PIM</vt:lpstr>
      <vt:lpstr>Data-Driven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Data-Aware Architectures</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Heterogeneous-Reliability Memory</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Fundamentally Better Architectures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Systems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More on My Research &amp; Teaching</vt:lpstr>
      <vt:lpstr>Brief Self Introduction</vt:lpstr>
      <vt:lpstr>Current Research Mission</vt:lpstr>
      <vt:lpstr>Four Key Current Directions</vt:lpstr>
      <vt:lpstr>The Transformation Hierarchy</vt:lpstr>
      <vt:lpstr>Axiom</vt:lpstr>
      <vt:lpstr>Current Research Mission &amp; Major Topics</vt:lpstr>
      <vt:lpstr>SAFARI Research Group</vt:lpstr>
      <vt:lpstr>PowerPoint Presentation</vt:lpstr>
      <vt:lpstr>SAFARI Newsletter January 2021 Edition</vt:lpstr>
      <vt:lpstr>SAFARI PhD and Post-Doc Alumni</vt:lpstr>
      <vt:lpstr>Principle: Teaching and Research</vt:lpstr>
      <vt:lpstr>Principle: Learning and Scholarship</vt:lpstr>
      <vt:lpstr>Principle: Insight and Ideas</vt:lpstr>
      <vt:lpstr>Principle: Learning and Scholarship</vt:lpstr>
      <vt:lpstr>Principle: Good Mindset, Goals &amp; Focus</vt:lpstr>
      <vt:lpstr>Research &amp; Teaching: Some Overview Talks</vt:lpstr>
      <vt:lpstr>Online Courses &amp; Lectures</vt:lpstr>
      <vt:lpstr>PowerPoint Presentation</vt:lpstr>
      <vt:lpstr>DDCA (Spring 2021)</vt:lpstr>
      <vt:lpstr>Comp Arch (Fall 2020)</vt:lpstr>
      <vt:lpstr>A Talk on Impactful Research &amp; Teaching</vt:lpstr>
      <vt:lpstr>More on the UPMEM PIM System</vt:lpstr>
      <vt:lpstr>More on Analysis of the UPMEM PIM Engine</vt:lpstr>
      <vt:lpstr>An Interview on Research and Education</vt:lpstr>
      <vt:lpstr>More Thoughts and Suggestions</vt:lpstr>
      <vt:lpstr>Papers, Talks, Videos, Artifacts</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2987</cp:revision>
  <cp:lastPrinted>2017-12-05T03:30:35Z</cp:lastPrinted>
  <dcterms:created xsi:type="dcterms:W3CDTF">2010-10-08T20:41:54Z</dcterms:created>
  <dcterms:modified xsi:type="dcterms:W3CDTF">2021-08-25T10:31:08Z</dcterms:modified>
</cp:coreProperties>
</file>