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3.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4.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5.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6.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7.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0.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1.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3.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4.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5.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6.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8.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9.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0.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1.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2.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3.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8072" r:id="rId40"/>
    <p:sldMasterId id="2147488085" r:id="rId41"/>
    <p:sldMasterId id="2147488097" r:id="rId42"/>
    <p:sldMasterId id="2147488134" r:id="rId43"/>
    <p:sldMasterId id="2147488265" r:id="rId44"/>
    <p:sldMasterId id="2147488316" r:id="rId45"/>
    <p:sldMasterId id="2147488340" r:id="rId46"/>
    <p:sldMasterId id="2147488378" r:id="rId47"/>
    <p:sldMasterId id="2147488559" r:id="rId48"/>
    <p:sldMasterId id="2147488624" r:id="rId49"/>
    <p:sldMasterId id="2147488637" r:id="rId50"/>
    <p:sldMasterId id="2147488747" r:id="rId51"/>
    <p:sldMasterId id="2147488785" r:id="rId52"/>
    <p:sldMasterId id="2147488975" r:id="rId53"/>
    <p:sldMasterId id="2147488978" r:id="rId54"/>
    <p:sldMasterId id="2147488991" r:id="rId55"/>
    <p:sldMasterId id="2147489016" r:id="rId56"/>
    <p:sldMasterId id="2147489028" r:id="rId57"/>
    <p:sldMasterId id="2147489084" r:id="rId58"/>
    <p:sldMasterId id="2147489216" r:id="rId59"/>
    <p:sldMasterId id="2147489228" r:id="rId60"/>
    <p:sldMasterId id="2147489240" r:id="rId61"/>
    <p:sldMasterId id="2147489252" r:id="rId62"/>
    <p:sldMasterId id="2147489265" r:id="rId63"/>
    <p:sldMasterId id="2147489277" r:id="rId64"/>
    <p:sldMasterId id="2147489289" r:id="rId65"/>
    <p:sldMasterId id="2147489421" r:id="rId66"/>
    <p:sldMasterId id="2147489426" r:id="rId67"/>
    <p:sldMasterId id="2147489439" r:id="rId68"/>
    <p:sldMasterId id="2147489452" r:id="rId69"/>
    <p:sldMasterId id="2147489464" r:id="rId70"/>
    <p:sldMasterId id="2147489477" r:id="rId71"/>
    <p:sldMasterId id="2147489482" r:id="rId72"/>
    <p:sldMasterId id="2147489495" r:id="rId73"/>
    <p:sldMasterId id="2147489508" r:id="rId74"/>
  </p:sldMasterIdLst>
  <p:notesMasterIdLst>
    <p:notesMasterId r:id="rId275"/>
  </p:notesMasterIdLst>
  <p:handoutMasterIdLst>
    <p:handoutMasterId r:id="rId276"/>
  </p:handoutMasterIdLst>
  <p:sldIdLst>
    <p:sldId id="5652" r:id="rId75"/>
    <p:sldId id="5219" r:id="rId76"/>
    <p:sldId id="5218" r:id="rId77"/>
    <p:sldId id="5220" r:id="rId78"/>
    <p:sldId id="5221" r:id="rId79"/>
    <p:sldId id="5222" r:id="rId80"/>
    <p:sldId id="5223" r:id="rId81"/>
    <p:sldId id="4457" r:id="rId82"/>
    <p:sldId id="4436" r:id="rId83"/>
    <p:sldId id="4696" r:id="rId84"/>
    <p:sldId id="5742" r:id="rId85"/>
    <p:sldId id="5835" r:id="rId86"/>
    <p:sldId id="5715" r:id="rId87"/>
    <p:sldId id="5692" r:id="rId88"/>
    <p:sldId id="5993" r:id="rId89"/>
    <p:sldId id="5992" r:id="rId90"/>
    <p:sldId id="5224" r:id="rId91"/>
    <p:sldId id="5225" r:id="rId92"/>
    <p:sldId id="5232" r:id="rId93"/>
    <p:sldId id="5227" r:id="rId94"/>
    <p:sldId id="5226" r:id="rId95"/>
    <p:sldId id="5228" r:id="rId96"/>
    <p:sldId id="5229" r:id="rId97"/>
    <p:sldId id="5230" r:id="rId98"/>
    <p:sldId id="5374" r:id="rId99"/>
    <p:sldId id="5388" r:id="rId100"/>
    <p:sldId id="5233" r:id="rId101"/>
    <p:sldId id="5743" r:id="rId102"/>
    <p:sldId id="5744" r:id="rId103"/>
    <p:sldId id="5745" r:id="rId104"/>
    <p:sldId id="5746" r:id="rId105"/>
    <p:sldId id="3582" r:id="rId106"/>
    <p:sldId id="3609" r:id="rId107"/>
    <p:sldId id="4145" r:id="rId108"/>
    <p:sldId id="5577" r:id="rId109"/>
    <p:sldId id="5578" r:id="rId110"/>
    <p:sldId id="5579" r:id="rId111"/>
    <p:sldId id="3584" r:id="rId112"/>
    <p:sldId id="5748" r:id="rId113"/>
    <p:sldId id="3586" r:id="rId114"/>
    <p:sldId id="3848" r:id="rId115"/>
    <p:sldId id="5749" r:id="rId116"/>
    <p:sldId id="5750" r:id="rId117"/>
    <p:sldId id="3721" r:id="rId118"/>
    <p:sldId id="3722" r:id="rId119"/>
    <p:sldId id="5924" r:id="rId120"/>
    <p:sldId id="5923" r:id="rId121"/>
    <p:sldId id="5839" r:id="rId122"/>
    <p:sldId id="5747" r:id="rId123"/>
    <p:sldId id="5751" r:id="rId124"/>
    <p:sldId id="5752" r:id="rId125"/>
    <p:sldId id="552" r:id="rId126"/>
    <p:sldId id="5690" r:id="rId127"/>
    <p:sldId id="5840" r:id="rId128"/>
    <p:sldId id="5898" r:id="rId129"/>
    <p:sldId id="5962" r:id="rId130"/>
    <p:sldId id="5974" r:id="rId131"/>
    <p:sldId id="5973" r:id="rId132"/>
    <p:sldId id="5179" r:id="rId133"/>
    <p:sldId id="5041" r:id="rId134"/>
    <p:sldId id="5058" r:id="rId135"/>
    <p:sldId id="5059" r:id="rId136"/>
    <p:sldId id="5060" r:id="rId137"/>
    <p:sldId id="5181" r:id="rId138"/>
    <p:sldId id="2690" r:id="rId139"/>
    <p:sldId id="5197" r:id="rId140"/>
    <p:sldId id="5198" r:id="rId141"/>
    <p:sldId id="5691" r:id="rId142"/>
    <p:sldId id="5215" r:id="rId143"/>
    <p:sldId id="5754" r:id="rId144"/>
    <p:sldId id="5234" r:id="rId145"/>
    <p:sldId id="5235" r:id="rId146"/>
    <p:sldId id="5236" r:id="rId147"/>
    <p:sldId id="5237" r:id="rId148"/>
    <p:sldId id="5238" r:id="rId149"/>
    <p:sldId id="5239" r:id="rId150"/>
    <p:sldId id="5240" r:id="rId151"/>
    <p:sldId id="5241" r:id="rId152"/>
    <p:sldId id="5242" r:id="rId153"/>
    <p:sldId id="5400" r:id="rId154"/>
    <p:sldId id="5244" r:id="rId155"/>
    <p:sldId id="5245" r:id="rId156"/>
    <p:sldId id="5246" r:id="rId157"/>
    <p:sldId id="5247" r:id="rId158"/>
    <p:sldId id="5248" r:id="rId159"/>
    <p:sldId id="5249" r:id="rId160"/>
    <p:sldId id="5509" r:id="rId161"/>
    <p:sldId id="5251" r:id="rId162"/>
    <p:sldId id="5252" r:id="rId163"/>
    <p:sldId id="5253" r:id="rId164"/>
    <p:sldId id="5254" r:id="rId165"/>
    <p:sldId id="5540" r:id="rId166"/>
    <p:sldId id="5259" r:id="rId167"/>
    <p:sldId id="5261" r:id="rId168"/>
    <p:sldId id="5262" r:id="rId169"/>
    <p:sldId id="5263" r:id="rId170"/>
    <p:sldId id="5264" r:id="rId171"/>
    <p:sldId id="5265" r:id="rId172"/>
    <p:sldId id="5266" r:id="rId173"/>
    <p:sldId id="5267" r:id="rId174"/>
    <p:sldId id="5976" r:id="rId175"/>
    <p:sldId id="3759" r:id="rId176"/>
    <p:sldId id="5979" r:id="rId177"/>
    <p:sldId id="5980" r:id="rId178"/>
    <p:sldId id="5975" r:id="rId179"/>
    <p:sldId id="5280" r:id="rId180"/>
    <p:sldId id="2647" r:id="rId181"/>
    <p:sldId id="6007" r:id="rId182"/>
    <p:sldId id="6008" r:id="rId183"/>
    <p:sldId id="6009" r:id="rId184"/>
    <p:sldId id="6010" r:id="rId185"/>
    <p:sldId id="6011" r:id="rId186"/>
    <p:sldId id="6012" r:id="rId187"/>
    <p:sldId id="6013" r:id="rId188"/>
    <p:sldId id="6014" r:id="rId189"/>
    <p:sldId id="6015" r:id="rId190"/>
    <p:sldId id="6016" r:id="rId191"/>
    <p:sldId id="6017" r:id="rId192"/>
    <p:sldId id="6018" r:id="rId193"/>
    <p:sldId id="6019" r:id="rId194"/>
    <p:sldId id="6020" r:id="rId195"/>
    <p:sldId id="6021" r:id="rId196"/>
    <p:sldId id="6022" r:id="rId197"/>
    <p:sldId id="6023" r:id="rId198"/>
    <p:sldId id="6024" r:id="rId199"/>
    <p:sldId id="5312" r:id="rId200"/>
    <p:sldId id="5313" r:id="rId201"/>
    <p:sldId id="5314" r:id="rId202"/>
    <p:sldId id="4279" r:id="rId203"/>
    <p:sldId id="6025" r:id="rId204"/>
    <p:sldId id="5991" r:id="rId205"/>
    <p:sldId id="6026" r:id="rId206"/>
    <p:sldId id="6027" r:id="rId207"/>
    <p:sldId id="6028" r:id="rId208"/>
    <p:sldId id="6029" r:id="rId209"/>
    <p:sldId id="6030" r:id="rId210"/>
    <p:sldId id="6031" r:id="rId211"/>
    <p:sldId id="5918" r:id="rId212"/>
    <p:sldId id="5919" r:id="rId213"/>
    <p:sldId id="5920" r:id="rId214"/>
    <p:sldId id="5982" r:id="rId215"/>
    <p:sldId id="5983" r:id="rId216"/>
    <p:sldId id="6032" r:id="rId217"/>
    <p:sldId id="5984" r:id="rId218"/>
    <p:sldId id="2662" r:id="rId219"/>
    <p:sldId id="6033" r:id="rId220"/>
    <p:sldId id="3792" r:id="rId221"/>
    <p:sldId id="5351" r:id="rId222"/>
    <p:sldId id="5470" r:id="rId223"/>
    <p:sldId id="5471" r:id="rId224"/>
    <p:sldId id="5500" r:id="rId225"/>
    <p:sldId id="5365" r:id="rId226"/>
    <p:sldId id="5614" r:id="rId227"/>
    <p:sldId id="5366" r:id="rId228"/>
    <p:sldId id="5777" r:id="rId229"/>
    <p:sldId id="5778" r:id="rId230"/>
    <p:sldId id="5779" r:id="rId231"/>
    <p:sldId id="5368" r:id="rId232"/>
    <p:sldId id="5771" r:id="rId233"/>
    <p:sldId id="5851" r:id="rId234"/>
    <p:sldId id="5773" r:id="rId235"/>
    <p:sldId id="6039" r:id="rId236"/>
    <p:sldId id="6034" r:id="rId237"/>
    <p:sldId id="5775" r:id="rId238"/>
    <p:sldId id="5776" r:id="rId239"/>
    <p:sldId id="5700" r:id="rId240"/>
    <p:sldId id="5855" r:id="rId241"/>
    <p:sldId id="5409" r:id="rId242"/>
    <p:sldId id="6038" r:id="rId243"/>
    <p:sldId id="6035" r:id="rId244"/>
    <p:sldId id="5359" r:id="rId245"/>
    <p:sldId id="5790" r:id="rId246"/>
    <p:sldId id="5791" r:id="rId247"/>
    <p:sldId id="5792" r:id="rId248"/>
    <p:sldId id="5793" r:id="rId249"/>
    <p:sldId id="5794" r:id="rId250"/>
    <p:sldId id="5795" r:id="rId251"/>
    <p:sldId id="5796" r:id="rId252"/>
    <p:sldId id="5797" r:id="rId253"/>
    <p:sldId id="5798" r:id="rId254"/>
    <p:sldId id="5799" r:id="rId255"/>
    <p:sldId id="5800" r:id="rId256"/>
    <p:sldId id="5801" r:id="rId257"/>
    <p:sldId id="1863" r:id="rId258"/>
    <p:sldId id="6036" r:id="rId259"/>
    <p:sldId id="5906" r:id="rId260"/>
    <p:sldId id="5907" r:id="rId261"/>
    <p:sldId id="5908" r:id="rId262"/>
    <p:sldId id="5909" r:id="rId263"/>
    <p:sldId id="5910" r:id="rId264"/>
    <p:sldId id="5911" r:id="rId265"/>
    <p:sldId id="5848" r:id="rId266"/>
    <p:sldId id="5916" r:id="rId267"/>
    <p:sldId id="5849" r:id="rId268"/>
    <p:sldId id="5912" r:id="rId269"/>
    <p:sldId id="5913" r:id="rId270"/>
    <p:sldId id="6004" r:id="rId271"/>
    <p:sldId id="6005" r:id="rId272"/>
    <p:sldId id="6037" r:id="rId273"/>
    <p:sldId id="6040" r:id="rId27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1" autoAdjust="0"/>
    <p:restoredTop sz="99433" autoAdjust="0"/>
  </p:normalViewPr>
  <p:slideViewPr>
    <p:cSldViewPr>
      <p:cViewPr varScale="1">
        <p:scale>
          <a:sx n="168" d="100"/>
          <a:sy n="168" d="100"/>
        </p:scale>
        <p:origin x="208" y="7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5.xml"/><Relationship Id="rId170" Type="http://schemas.openxmlformats.org/officeDocument/2006/relationships/slide" Target="slides/slide96.xml"/><Relationship Id="rId226" Type="http://schemas.openxmlformats.org/officeDocument/2006/relationships/slide" Target="slides/slide152.xml"/><Relationship Id="rId268" Type="http://schemas.openxmlformats.org/officeDocument/2006/relationships/slide" Target="slides/slide19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4.xml"/><Relationship Id="rId5" Type="http://schemas.openxmlformats.org/officeDocument/2006/relationships/slideMaster" Target="slideMasters/slideMaster5.xml"/><Relationship Id="rId181" Type="http://schemas.openxmlformats.org/officeDocument/2006/relationships/slide" Target="slides/slide107.xml"/><Relationship Id="rId237" Type="http://schemas.openxmlformats.org/officeDocument/2006/relationships/slide" Target="slides/slide163.xml"/><Relationship Id="rId258" Type="http://schemas.openxmlformats.org/officeDocument/2006/relationships/slide" Target="slides/slide184.xml"/><Relationship Id="rId279"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4.xml"/><Relationship Id="rId139" Type="http://schemas.openxmlformats.org/officeDocument/2006/relationships/slide" Target="slides/slide65.xml"/><Relationship Id="rId85" Type="http://schemas.openxmlformats.org/officeDocument/2006/relationships/slide" Target="slides/slide11.xml"/><Relationship Id="rId150" Type="http://schemas.openxmlformats.org/officeDocument/2006/relationships/slide" Target="slides/slide76.xml"/><Relationship Id="rId171" Type="http://schemas.openxmlformats.org/officeDocument/2006/relationships/slide" Target="slides/slide97.xml"/><Relationship Id="rId192" Type="http://schemas.openxmlformats.org/officeDocument/2006/relationships/slide" Target="slides/slide118.xml"/><Relationship Id="rId206" Type="http://schemas.openxmlformats.org/officeDocument/2006/relationships/slide" Target="slides/slide132.xml"/><Relationship Id="rId227" Type="http://schemas.openxmlformats.org/officeDocument/2006/relationships/slide" Target="slides/slide153.xml"/><Relationship Id="rId248" Type="http://schemas.openxmlformats.org/officeDocument/2006/relationships/slide" Target="slides/slide174.xml"/><Relationship Id="rId269" Type="http://schemas.openxmlformats.org/officeDocument/2006/relationships/slide" Target="slides/slide19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4.xml"/><Relationship Id="rId129" Type="http://schemas.openxmlformats.org/officeDocument/2006/relationships/slide" Target="slides/slide55.xml"/><Relationship Id="rId280" Type="http://schemas.openxmlformats.org/officeDocument/2006/relationships/tableStyles" Target="tableStyles.xml"/><Relationship Id="rId54" Type="http://schemas.openxmlformats.org/officeDocument/2006/relationships/slideMaster" Target="slideMasters/slideMaster54.xml"/><Relationship Id="rId75" Type="http://schemas.openxmlformats.org/officeDocument/2006/relationships/slide" Target="slides/slide1.xml"/><Relationship Id="rId96" Type="http://schemas.openxmlformats.org/officeDocument/2006/relationships/slide" Target="slides/slide22.xml"/><Relationship Id="rId140" Type="http://schemas.openxmlformats.org/officeDocument/2006/relationships/slide" Target="slides/slide66.xml"/><Relationship Id="rId161" Type="http://schemas.openxmlformats.org/officeDocument/2006/relationships/slide" Target="slides/slide87.xml"/><Relationship Id="rId182" Type="http://schemas.openxmlformats.org/officeDocument/2006/relationships/slide" Target="slides/slide108.xml"/><Relationship Id="rId217"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64.xml"/><Relationship Id="rId259"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45.xml"/><Relationship Id="rId270" Type="http://schemas.openxmlformats.org/officeDocument/2006/relationships/slide" Target="slides/slide196.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2.xml"/><Relationship Id="rId130" Type="http://schemas.openxmlformats.org/officeDocument/2006/relationships/slide" Target="slides/slide56.xml"/><Relationship Id="rId151" Type="http://schemas.openxmlformats.org/officeDocument/2006/relationships/slide" Target="slides/slide77.xml"/><Relationship Id="rId172" Type="http://schemas.openxmlformats.org/officeDocument/2006/relationships/slide" Target="slides/slide98.xml"/><Relationship Id="rId193" Type="http://schemas.openxmlformats.org/officeDocument/2006/relationships/slide" Target="slides/slide119.xml"/><Relationship Id="rId207" Type="http://schemas.openxmlformats.org/officeDocument/2006/relationships/slide" Target="slides/slide133.xml"/><Relationship Id="rId228" Type="http://schemas.openxmlformats.org/officeDocument/2006/relationships/slide" Target="slides/slide154.xml"/><Relationship Id="rId249"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35.xml"/><Relationship Id="rId260" Type="http://schemas.openxmlformats.org/officeDocument/2006/relationships/slide" Target="slides/slide18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xml"/><Relationship Id="rId97" Type="http://schemas.openxmlformats.org/officeDocument/2006/relationships/slide" Target="slides/slide23.xml"/><Relationship Id="rId120" Type="http://schemas.openxmlformats.org/officeDocument/2006/relationships/slide" Target="slides/slide46.xml"/><Relationship Id="rId141" Type="http://schemas.openxmlformats.org/officeDocument/2006/relationships/slide" Target="slides/slide67.xml"/><Relationship Id="rId7" Type="http://schemas.openxmlformats.org/officeDocument/2006/relationships/slideMaster" Target="slideMasters/slideMaster7.xml"/><Relationship Id="rId162" Type="http://schemas.openxmlformats.org/officeDocument/2006/relationships/slide" Target="slides/slide88.xml"/><Relationship Id="rId183" Type="http://schemas.openxmlformats.org/officeDocument/2006/relationships/slide" Target="slides/slide109.xml"/><Relationship Id="rId218" Type="http://schemas.openxmlformats.org/officeDocument/2006/relationships/slide" Target="slides/slide144.xml"/><Relationship Id="rId239" Type="http://schemas.openxmlformats.org/officeDocument/2006/relationships/slide" Target="slides/slide165.xml"/><Relationship Id="rId250" Type="http://schemas.openxmlformats.org/officeDocument/2006/relationships/slide" Target="slides/slide176.xml"/><Relationship Id="rId271" Type="http://schemas.openxmlformats.org/officeDocument/2006/relationships/slide" Target="slides/slide19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3.xml"/><Relationship Id="rId110" Type="http://schemas.openxmlformats.org/officeDocument/2006/relationships/slide" Target="slides/slide36.xml"/><Relationship Id="rId131" Type="http://schemas.openxmlformats.org/officeDocument/2006/relationships/slide" Target="slides/slide57.xml"/><Relationship Id="rId152" Type="http://schemas.openxmlformats.org/officeDocument/2006/relationships/slide" Target="slides/slide78.xml"/><Relationship Id="rId173" Type="http://schemas.openxmlformats.org/officeDocument/2006/relationships/slide" Target="slides/slide99.xml"/><Relationship Id="rId194" Type="http://schemas.openxmlformats.org/officeDocument/2006/relationships/slide" Target="slides/slide120.xml"/><Relationship Id="rId208" Type="http://schemas.openxmlformats.org/officeDocument/2006/relationships/slide" Target="slides/slide134.xml"/><Relationship Id="rId229" Type="http://schemas.openxmlformats.org/officeDocument/2006/relationships/slide" Target="slides/slide155.xml"/><Relationship Id="rId240" Type="http://schemas.openxmlformats.org/officeDocument/2006/relationships/slide" Target="slides/slide166.xml"/><Relationship Id="rId261" Type="http://schemas.openxmlformats.org/officeDocument/2006/relationships/slide" Target="slides/slide18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3.xml"/><Relationship Id="rId100" Type="http://schemas.openxmlformats.org/officeDocument/2006/relationships/slide" Target="slides/slide26.xml"/><Relationship Id="rId8" Type="http://schemas.openxmlformats.org/officeDocument/2006/relationships/slideMaster" Target="slideMasters/slideMaster8.xml"/><Relationship Id="rId98" Type="http://schemas.openxmlformats.org/officeDocument/2006/relationships/slide" Target="slides/slide24.xml"/><Relationship Id="rId121" Type="http://schemas.openxmlformats.org/officeDocument/2006/relationships/slide" Target="slides/slide47.xml"/><Relationship Id="rId142" Type="http://schemas.openxmlformats.org/officeDocument/2006/relationships/slide" Target="slides/slide68.xml"/><Relationship Id="rId163" Type="http://schemas.openxmlformats.org/officeDocument/2006/relationships/slide" Target="slides/slide89.xml"/><Relationship Id="rId184" Type="http://schemas.openxmlformats.org/officeDocument/2006/relationships/slide" Target="slides/slide110.xml"/><Relationship Id="rId219" Type="http://schemas.openxmlformats.org/officeDocument/2006/relationships/slide" Target="slides/slide145.xml"/><Relationship Id="rId230" Type="http://schemas.openxmlformats.org/officeDocument/2006/relationships/slide" Target="slides/slide156.xml"/><Relationship Id="rId251"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8.xml"/><Relationship Id="rId88" Type="http://schemas.openxmlformats.org/officeDocument/2006/relationships/slide" Target="slides/slide14.xml"/><Relationship Id="rId111" Type="http://schemas.openxmlformats.org/officeDocument/2006/relationships/slide" Target="slides/slide37.xml"/><Relationship Id="rId132" Type="http://schemas.openxmlformats.org/officeDocument/2006/relationships/slide" Target="slides/slide58.xml"/><Relationship Id="rId153" Type="http://schemas.openxmlformats.org/officeDocument/2006/relationships/slide" Target="slides/slide79.xml"/><Relationship Id="rId174" Type="http://schemas.openxmlformats.org/officeDocument/2006/relationships/slide" Target="slides/slide100.xml"/><Relationship Id="rId195" Type="http://schemas.openxmlformats.org/officeDocument/2006/relationships/slide" Target="slides/slide121.xml"/><Relationship Id="rId209" Type="http://schemas.openxmlformats.org/officeDocument/2006/relationships/slide" Target="slides/slide135.xml"/><Relationship Id="rId220" Type="http://schemas.openxmlformats.org/officeDocument/2006/relationships/slide" Target="slides/slide146.xml"/><Relationship Id="rId241" Type="http://schemas.openxmlformats.org/officeDocument/2006/relationships/slide" Target="slides/slide16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8.xml"/><Relationship Id="rId78" Type="http://schemas.openxmlformats.org/officeDocument/2006/relationships/slide" Target="slides/slide4.xml"/><Relationship Id="rId99" Type="http://schemas.openxmlformats.org/officeDocument/2006/relationships/slide" Target="slides/slide25.xml"/><Relationship Id="rId101" Type="http://schemas.openxmlformats.org/officeDocument/2006/relationships/slide" Target="slides/slide27.xml"/><Relationship Id="rId122" Type="http://schemas.openxmlformats.org/officeDocument/2006/relationships/slide" Target="slides/slide48.xml"/><Relationship Id="rId143" Type="http://schemas.openxmlformats.org/officeDocument/2006/relationships/slide" Target="slides/slide69.xml"/><Relationship Id="rId164" Type="http://schemas.openxmlformats.org/officeDocument/2006/relationships/slide" Target="slides/slide90.xml"/><Relationship Id="rId185" Type="http://schemas.openxmlformats.org/officeDocument/2006/relationships/slide" Target="slides/slide111.xml"/><Relationship Id="rId9" Type="http://schemas.openxmlformats.org/officeDocument/2006/relationships/slideMaster" Target="slideMasters/slideMaster9.xml"/><Relationship Id="rId210" Type="http://schemas.openxmlformats.org/officeDocument/2006/relationships/slide" Target="slides/slide136.xml"/><Relationship Id="rId26" Type="http://schemas.openxmlformats.org/officeDocument/2006/relationships/slideMaster" Target="slideMasters/slideMaster26.xml"/><Relationship Id="rId231" Type="http://schemas.openxmlformats.org/officeDocument/2006/relationships/slide" Target="slides/slide157.xml"/><Relationship Id="rId252" Type="http://schemas.openxmlformats.org/officeDocument/2006/relationships/slide" Target="slides/slide178.xml"/><Relationship Id="rId273" Type="http://schemas.openxmlformats.org/officeDocument/2006/relationships/slide" Target="slides/slide19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5.xml"/><Relationship Id="rId112" Type="http://schemas.openxmlformats.org/officeDocument/2006/relationships/slide" Target="slides/slide38.xml"/><Relationship Id="rId133" Type="http://schemas.openxmlformats.org/officeDocument/2006/relationships/slide" Target="slides/slide59.xml"/><Relationship Id="rId154" Type="http://schemas.openxmlformats.org/officeDocument/2006/relationships/slide" Target="slides/slide80.xml"/><Relationship Id="rId175" Type="http://schemas.openxmlformats.org/officeDocument/2006/relationships/slide" Target="slides/slide101.xml"/><Relationship Id="rId196" Type="http://schemas.openxmlformats.org/officeDocument/2006/relationships/slide" Target="slides/slide122.xml"/><Relationship Id="rId200" Type="http://schemas.openxmlformats.org/officeDocument/2006/relationships/slide" Target="slides/slide126.xml"/><Relationship Id="rId16" Type="http://schemas.openxmlformats.org/officeDocument/2006/relationships/slideMaster" Target="slideMasters/slideMaster16.xml"/><Relationship Id="rId221" Type="http://schemas.openxmlformats.org/officeDocument/2006/relationships/slide" Target="slides/slide147.xml"/><Relationship Id="rId242" Type="http://schemas.openxmlformats.org/officeDocument/2006/relationships/slide" Target="slides/slide168.xml"/><Relationship Id="rId263" Type="http://schemas.openxmlformats.org/officeDocument/2006/relationships/slide" Target="slides/slide18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5.xml"/><Relationship Id="rId102" Type="http://schemas.openxmlformats.org/officeDocument/2006/relationships/slide" Target="slides/slide28.xml"/><Relationship Id="rId123" Type="http://schemas.openxmlformats.org/officeDocument/2006/relationships/slide" Target="slides/slide49.xml"/><Relationship Id="rId144" Type="http://schemas.openxmlformats.org/officeDocument/2006/relationships/slide" Target="slides/slide70.xml"/><Relationship Id="rId90" Type="http://schemas.openxmlformats.org/officeDocument/2006/relationships/slide" Target="slides/slide16.xml"/><Relationship Id="rId165" Type="http://schemas.openxmlformats.org/officeDocument/2006/relationships/slide" Target="slides/slide91.xml"/><Relationship Id="rId186" Type="http://schemas.openxmlformats.org/officeDocument/2006/relationships/slide" Target="slides/slide112.xml"/><Relationship Id="rId211" Type="http://schemas.openxmlformats.org/officeDocument/2006/relationships/slide" Target="slides/slide137.xml"/><Relationship Id="rId232" Type="http://schemas.openxmlformats.org/officeDocument/2006/relationships/slide" Target="slides/slide158.xml"/><Relationship Id="rId253" Type="http://schemas.openxmlformats.org/officeDocument/2006/relationships/slide" Target="slides/slide179.xml"/><Relationship Id="rId274" Type="http://schemas.openxmlformats.org/officeDocument/2006/relationships/slide" Target="slides/slide20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9.xml"/><Relationship Id="rId134" Type="http://schemas.openxmlformats.org/officeDocument/2006/relationships/slide" Target="slides/slide60.xml"/><Relationship Id="rId80" Type="http://schemas.openxmlformats.org/officeDocument/2006/relationships/slide" Target="slides/slide6.xml"/><Relationship Id="rId155" Type="http://schemas.openxmlformats.org/officeDocument/2006/relationships/slide" Target="slides/slide81.xml"/><Relationship Id="rId176" Type="http://schemas.openxmlformats.org/officeDocument/2006/relationships/slide" Target="slides/slide102.xml"/><Relationship Id="rId197" Type="http://schemas.openxmlformats.org/officeDocument/2006/relationships/slide" Target="slides/slide123.xml"/><Relationship Id="rId201" Type="http://schemas.openxmlformats.org/officeDocument/2006/relationships/slide" Target="slides/slide127.xml"/><Relationship Id="rId222" Type="http://schemas.openxmlformats.org/officeDocument/2006/relationships/slide" Target="slides/slide148.xml"/><Relationship Id="rId243" Type="http://schemas.openxmlformats.org/officeDocument/2006/relationships/slide" Target="slides/slide169.xml"/><Relationship Id="rId264" Type="http://schemas.openxmlformats.org/officeDocument/2006/relationships/slide" Target="slides/slide19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9.xml"/><Relationship Id="rId124" Type="http://schemas.openxmlformats.org/officeDocument/2006/relationships/slide" Target="slides/slide50.xml"/><Relationship Id="rId70" Type="http://schemas.openxmlformats.org/officeDocument/2006/relationships/slideMaster" Target="slideMasters/slideMaster70.xml"/><Relationship Id="rId91" Type="http://schemas.openxmlformats.org/officeDocument/2006/relationships/slide" Target="slides/slide17.xml"/><Relationship Id="rId145" Type="http://schemas.openxmlformats.org/officeDocument/2006/relationships/slide" Target="slides/slide71.xml"/><Relationship Id="rId166" Type="http://schemas.openxmlformats.org/officeDocument/2006/relationships/slide" Target="slides/slide92.xml"/><Relationship Id="rId187" Type="http://schemas.openxmlformats.org/officeDocument/2006/relationships/slide" Target="slides/slide113.xml"/><Relationship Id="rId1" Type="http://schemas.openxmlformats.org/officeDocument/2006/relationships/slideMaster" Target="slideMasters/slideMaster1.xml"/><Relationship Id="rId212" Type="http://schemas.openxmlformats.org/officeDocument/2006/relationships/slide" Target="slides/slide138.xml"/><Relationship Id="rId233" Type="http://schemas.openxmlformats.org/officeDocument/2006/relationships/slide" Target="slides/slide159.xml"/><Relationship Id="rId254"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0.xml"/><Relationship Id="rId275" Type="http://schemas.openxmlformats.org/officeDocument/2006/relationships/notesMaster" Target="notesMasters/notesMaster1.xml"/><Relationship Id="rId60" Type="http://schemas.openxmlformats.org/officeDocument/2006/relationships/slideMaster" Target="slideMasters/slideMaster60.xml"/><Relationship Id="rId81" Type="http://schemas.openxmlformats.org/officeDocument/2006/relationships/slide" Target="slides/slide7.xml"/><Relationship Id="rId135" Type="http://schemas.openxmlformats.org/officeDocument/2006/relationships/slide" Target="slides/slide61.xml"/><Relationship Id="rId156" Type="http://schemas.openxmlformats.org/officeDocument/2006/relationships/slide" Target="slides/slide82.xml"/><Relationship Id="rId177" Type="http://schemas.openxmlformats.org/officeDocument/2006/relationships/slide" Target="slides/slide103.xml"/><Relationship Id="rId198" Type="http://schemas.openxmlformats.org/officeDocument/2006/relationships/slide" Target="slides/slide124.xml"/><Relationship Id="rId202" Type="http://schemas.openxmlformats.org/officeDocument/2006/relationships/slide" Target="slides/slide128.xml"/><Relationship Id="rId223" Type="http://schemas.openxmlformats.org/officeDocument/2006/relationships/slide" Target="slides/slide149.xml"/><Relationship Id="rId244"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1.xml"/><Relationship Id="rId50" Type="http://schemas.openxmlformats.org/officeDocument/2006/relationships/slideMaster" Target="slideMasters/slideMaster50.xml"/><Relationship Id="rId104" Type="http://schemas.openxmlformats.org/officeDocument/2006/relationships/slide" Target="slides/slide30.xml"/><Relationship Id="rId125" Type="http://schemas.openxmlformats.org/officeDocument/2006/relationships/slide" Target="slides/slide51.xml"/><Relationship Id="rId146" Type="http://schemas.openxmlformats.org/officeDocument/2006/relationships/slide" Target="slides/slide72.xml"/><Relationship Id="rId167" Type="http://schemas.openxmlformats.org/officeDocument/2006/relationships/slide" Target="slides/slide93.xml"/><Relationship Id="rId188" Type="http://schemas.openxmlformats.org/officeDocument/2006/relationships/slide" Target="slides/slide114.xml"/><Relationship Id="rId71" Type="http://schemas.openxmlformats.org/officeDocument/2006/relationships/slideMaster" Target="slideMasters/slideMaster71.xml"/><Relationship Id="rId92" Type="http://schemas.openxmlformats.org/officeDocument/2006/relationships/slide" Target="slides/slide18.xml"/><Relationship Id="rId213" Type="http://schemas.openxmlformats.org/officeDocument/2006/relationships/slide" Target="slides/slide139.xml"/><Relationship Id="rId234"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1.xml"/><Relationship Id="rId276" Type="http://schemas.openxmlformats.org/officeDocument/2006/relationships/handoutMaster" Target="handoutMasters/handoutMaster1.xml"/><Relationship Id="rId40" Type="http://schemas.openxmlformats.org/officeDocument/2006/relationships/slideMaster" Target="slideMasters/slideMaster40.xml"/><Relationship Id="rId115" Type="http://schemas.openxmlformats.org/officeDocument/2006/relationships/slide" Target="slides/slide41.xml"/><Relationship Id="rId136" Type="http://schemas.openxmlformats.org/officeDocument/2006/relationships/slide" Target="slides/slide62.xml"/><Relationship Id="rId157" Type="http://schemas.openxmlformats.org/officeDocument/2006/relationships/slide" Target="slides/slide83.xml"/><Relationship Id="rId178" Type="http://schemas.openxmlformats.org/officeDocument/2006/relationships/slide" Target="slides/slide104.xml"/><Relationship Id="rId61" Type="http://schemas.openxmlformats.org/officeDocument/2006/relationships/slideMaster" Target="slideMasters/slideMaster61.xml"/><Relationship Id="rId82" Type="http://schemas.openxmlformats.org/officeDocument/2006/relationships/slide" Target="slides/slide8.xml"/><Relationship Id="rId199" Type="http://schemas.openxmlformats.org/officeDocument/2006/relationships/slide" Target="slides/slide125.xml"/><Relationship Id="rId203" Type="http://schemas.openxmlformats.org/officeDocument/2006/relationships/slide" Target="slides/slide129.xml"/><Relationship Id="rId19" Type="http://schemas.openxmlformats.org/officeDocument/2006/relationships/slideMaster" Target="slideMasters/slideMaster19.xml"/><Relationship Id="rId224" Type="http://schemas.openxmlformats.org/officeDocument/2006/relationships/slide" Target="slides/slide150.xml"/><Relationship Id="rId245" Type="http://schemas.openxmlformats.org/officeDocument/2006/relationships/slide" Target="slides/slide171.xml"/><Relationship Id="rId266" Type="http://schemas.openxmlformats.org/officeDocument/2006/relationships/slide" Target="slides/slide192.xml"/><Relationship Id="rId30" Type="http://schemas.openxmlformats.org/officeDocument/2006/relationships/slideMaster" Target="slideMasters/slideMaster30.xml"/><Relationship Id="rId105" Type="http://schemas.openxmlformats.org/officeDocument/2006/relationships/slide" Target="slides/slide31.xml"/><Relationship Id="rId126" Type="http://schemas.openxmlformats.org/officeDocument/2006/relationships/slide" Target="slides/slide52.xml"/><Relationship Id="rId147" Type="http://schemas.openxmlformats.org/officeDocument/2006/relationships/slide" Target="slides/slide73.xml"/><Relationship Id="rId168" Type="http://schemas.openxmlformats.org/officeDocument/2006/relationships/slide" Target="slides/slide94.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9.xml"/><Relationship Id="rId189" Type="http://schemas.openxmlformats.org/officeDocument/2006/relationships/slide" Target="slides/slide115.xml"/><Relationship Id="rId3" Type="http://schemas.openxmlformats.org/officeDocument/2006/relationships/slideMaster" Target="slideMasters/slideMaster3.xml"/><Relationship Id="rId214" Type="http://schemas.openxmlformats.org/officeDocument/2006/relationships/slide" Target="slides/slide140.xml"/><Relationship Id="rId235" Type="http://schemas.openxmlformats.org/officeDocument/2006/relationships/slide" Target="slides/slide161.xml"/><Relationship Id="rId256" Type="http://schemas.openxmlformats.org/officeDocument/2006/relationships/slide" Target="slides/slide182.xml"/><Relationship Id="rId277" Type="http://schemas.openxmlformats.org/officeDocument/2006/relationships/presProps" Target="presProps.xml"/><Relationship Id="rId116" Type="http://schemas.openxmlformats.org/officeDocument/2006/relationships/slide" Target="slides/slide42.xml"/><Relationship Id="rId137" Type="http://schemas.openxmlformats.org/officeDocument/2006/relationships/slide" Target="slides/slide63.xml"/><Relationship Id="rId158"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9.xml"/><Relationship Id="rId179" Type="http://schemas.openxmlformats.org/officeDocument/2006/relationships/slide" Target="slides/slide105.xml"/><Relationship Id="rId190" Type="http://schemas.openxmlformats.org/officeDocument/2006/relationships/slide" Target="slides/slide116.xml"/><Relationship Id="rId204" Type="http://schemas.openxmlformats.org/officeDocument/2006/relationships/slide" Target="slides/slide130.xml"/><Relationship Id="rId225" Type="http://schemas.openxmlformats.org/officeDocument/2006/relationships/slide" Target="slides/slide151.xml"/><Relationship Id="rId246" Type="http://schemas.openxmlformats.org/officeDocument/2006/relationships/slide" Target="slides/slide172.xml"/><Relationship Id="rId267" Type="http://schemas.openxmlformats.org/officeDocument/2006/relationships/slide" Target="slides/slide193.xml"/><Relationship Id="rId106" Type="http://schemas.openxmlformats.org/officeDocument/2006/relationships/slide" Target="slides/slide32.xml"/><Relationship Id="rId127" Type="http://schemas.openxmlformats.org/officeDocument/2006/relationships/slide" Target="slides/slide5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20.xml"/><Relationship Id="rId148" Type="http://schemas.openxmlformats.org/officeDocument/2006/relationships/slide" Target="slides/slide74.xml"/><Relationship Id="rId169" Type="http://schemas.openxmlformats.org/officeDocument/2006/relationships/slide" Target="slides/slide95.xml"/><Relationship Id="rId4" Type="http://schemas.openxmlformats.org/officeDocument/2006/relationships/slideMaster" Target="slideMasters/slideMaster4.xml"/><Relationship Id="rId180" Type="http://schemas.openxmlformats.org/officeDocument/2006/relationships/slide" Target="slides/slide106.xml"/><Relationship Id="rId215" Type="http://schemas.openxmlformats.org/officeDocument/2006/relationships/slide" Target="slides/slide141.xml"/><Relationship Id="rId236" Type="http://schemas.openxmlformats.org/officeDocument/2006/relationships/slide" Target="slides/slide162.xml"/><Relationship Id="rId257" Type="http://schemas.openxmlformats.org/officeDocument/2006/relationships/slide" Target="slides/slide183.xml"/><Relationship Id="rId278" Type="http://schemas.openxmlformats.org/officeDocument/2006/relationships/viewProps" Target="viewProps.xml"/><Relationship Id="rId42" Type="http://schemas.openxmlformats.org/officeDocument/2006/relationships/slideMaster" Target="slideMasters/slideMaster42.xml"/><Relationship Id="rId84" Type="http://schemas.openxmlformats.org/officeDocument/2006/relationships/slide" Target="slides/slide10.xml"/><Relationship Id="rId138" Type="http://schemas.openxmlformats.org/officeDocument/2006/relationships/slide" Target="slides/slide64.xml"/><Relationship Id="rId191" Type="http://schemas.openxmlformats.org/officeDocument/2006/relationships/slide" Target="slides/slide117.xml"/><Relationship Id="rId205" Type="http://schemas.openxmlformats.org/officeDocument/2006/relationships/slide" Target="slides/slide131.xml"/><Relationship Id="rId247" Type="http://schemas.openxmlformats.org/officeDocument/2006/relationships/slide" Target="slides/slide173.xml"/><Relationship Id="rId107" Type="http://schemas.openxmlformats.org/officeDocument/2006/relationships/slide" Target="slides/slide3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5.xml"/><Relationship Id="rId95" Type="http://schemas.openxmlformats.org/officeDocument/2006/relationships/slide" Target="slides/slide21.xml"/><Relationship Id="rId160" Type="http://schemas.openxmlformats.org/officeDocument/2006/relationships/slide" Target="slides/slide86.xml"/><Relationship Id="rId216" Type="http://schemas.openxmlformats.org/officeDocument/2006/relationships/slide" Target="slides/slide142.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4/27/21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4/27/21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5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506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9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5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51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20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4022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22628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71500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4/27/21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2021. 4. 27.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4/27/21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4/27/21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4/27/21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4/27/21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4/27/21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4/27/21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4/27/21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4/27/21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4/27/21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4/27/21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4/27/21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4/27/21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4/27/21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4/27/21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4/27/21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4/27/21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4/27/21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4/27/21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4/27/21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9610817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1098474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5275020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7933961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4/27/21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724949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4/27/21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612063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4/27/21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083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8150131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4/27/21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1651309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53576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4/27/21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7399960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92637930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887994603"/>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083778801"/>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309291151"/>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66719596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796680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4144253915"/>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69767362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26383015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003269670"/>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12438768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901614098"/>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39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8914932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16312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69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614581144"/>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415948681"/>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3518194885"/>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295572339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340037475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91291284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78687047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316590157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404503353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237900096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308178894"/>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994584553"/>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397738332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466993160"/>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566957721"/>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02064522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403030045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711928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96643436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288316806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35228076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69997996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657559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777068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4.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pn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5.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1.pn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6.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7.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58.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image" Target="../media/image1.png"/><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60.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1.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2.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image" Target="../media/image1.png"/><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4.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theme" Target="../theme/theme65.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slideLayout" Target="../slideLayouts/slideLayout70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07.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5" Type="http://schemas.openxmlformats.org/officeDocument/2006/relationships/theme" Target="../theme/theme66.xml"/><Relationship Id="rId4" Type="http://schemas.openxmlformats.org/officeDocument/2006/relationships/slideLayout" Target="../slideLayouts/slideLayout70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7.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9.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0.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58.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5" Type="http://schemas.openxmlformats.org/officeDocument/2006/relationships/theme" Target="../theme/theme71.xml"/><Relationship Id="rId4" Type="http://schemas.openxmlformats.org/officeDocument/2006/relationships/slideLayout" Target="../slideLayouts/slideLayout75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theme" Target="../theme/theme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3.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91.xml"/><Relationship Id="rId13" Type="http://schemas.openxmlformats.org/officeDocument/2006/relationships/theme" Target="../theme/theme74.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slideLayout" Target="../slideLayouts/slideLayout79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2021. 4. 27.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4/27/21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4/27/21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88421453"/>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01476882"/>
      </p:ext>
    </p:extLst>
  </p:cSld>
  <p:clrMap bg1="lt1" tx1="dk1" bg2="lt2" tx2="dk2" accent1="accent1" accent2="accent2" accent3="accent3" accent4="accent4" accent5="accent5" accent6="accent6" hlink="hlink" folHlink="folHlink"/>
  <p:sldLayoutIdLst>
    <p:sldLayoutId id="2147489465" r:id="rId1"/>
    <p:sldLayoutId id="2147489466" r:id="rId2"/>
    <p:sldLayoutId id="2147489467" r:id="rId3"/>
    <p:sldLayoutId id="2147489468" r:id="rId4"/>
    <p:sldLayoutId id="2147489469" r:id="rId5"/>
    <p:sldLayoutId id="2147489470" r:id="rId6"/>
    <p:sldLayoutId id="2147489471" r:id="rId7"/>
    <p:sldLayoutId id="2147489472" r:id="rId8"/>
    <p:sldLayoutId id="2147489473" r:id="rId9"/>
    <p:sldLayoutId id="2147489474" r:id="rId10"/>
    <p:sldLayoutId id="2147489475" r:id="rId11"/>
    <p:sldLayoutId id="214748947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33472"/>
      </p:ext>
    </p:extLst>
  </p:cSld>
  <p:clrMap bg1="lt1" tx1="dk1" bg2="lt2" tx2="dk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087471772"/>
      </p:ext>
    </p:extLst>
  </p:cSld>
  <p:clrMap bg1="lt1" tx1="dk1" bg2="lt2" tx2="dk2" accent1="accent1" accent2="accent2" accent3="accent3" accent4="accent4" accent5="accent5" accent6="accent6" hlink="hlink" folHlink="folHlink"/>
  <p:sldLayoutIdLst>
    <p:sldLayoutId id="2147489483" r:id="rId1"/>
    <p:sldLayoutId id="2147489484" r:id="rId2"/>
    <p:sldLayoutId id="2147489485" r:id="rId3"/>
    <p:sldLayoutId id="2147489486" r:id="rId4"/>
    <p:sldLayoutId id="2147489487" r:id="rId5"/>
    <p:sldLayoutId id="2147489488" r:id="rId6"/>
    <p:sldLayoutId id="2147489489" r:id="rId7"/>
    <p:sldLayoutId id="2147489490" r:id="rId8"/>
    <p:sldLayoutId id="2147489491" r:id="rId9"/>
    <p:sldLayoutId id="2147489492" r:id="rId10"/>
    <p:sldLayoutId id="2147489493" r:id="rId11"/>
    <p:sldLayoutId id="214748949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1124694"/>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2.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638.xml"/></Relationships>
</file>

<file path=ppt/slides/_rels/slide103.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98.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arxiv.org/pdf/1905.09822.pdf" TargetMode="External"/><Relationship Id="rId1" Type="http://schemas.openxmlformats.org/officeDocument/2006/relationships/slideLayout" Target="../slideLayouts/slideLayout638.xml"/></Relationships>
</file>

<file path=ppt/slides/_rels/slide105.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0.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36.xml"/><Relationship Id="rId6" Type="http://schemas.openxmlformats.org/officeDocument/2006/relationships/chart" Target="../charts/chart2.xml"/><Relationship Id="rId5" Type="http://schemas.openxmlformats.org/officeDocument/2006/relationships/image" Target="../media/image104.png"/><Relationship Id="rId4"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jpg"/><Relationship Id="rId2" Type="http://schemas.openxmlformats.org/officeDocument/2006/relationships/image" Target="../media/image106.png"/><Relationship Id="rId1" Type="http://schemas.openxmlformats.org/officeDocument/2006/relationships/slideLayout" Target="../slideLayouts/slideLayout733.xml"/><Relationship Id="rId6" Type="http://schemas.openxmlformats.org/officeDocument/2006/relationships/image" Target="../media/image109.png"/><Relationship Id="rId5" Type="http://schemas.openxmlformats.org/officeDocument/2006/relationships/image" Target="../media/image1.png"/><Relationship Id="rId4" Type="http://schemas.openxmlformats.org/officeDocument/2006/relationships/image" Target="../media/image108.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73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2.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png"/><Relationship Id="rId7"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73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34.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34.xml"/></Relationships>
</file>

<file path=ppt/slides/_rels/slide1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5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57.xml"/><Relationship Id="rId5" Type="http://schemas.openxmlformats.org/officeDocument/2006/relationships/image" Target="../media/image121.png"/><Relationship Id="rId4" Type="http://schemas.openxmlformats.org/officeDocument/2006/relationships/image" Target="../media/image120.pn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1.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79.xml"/></Relationships>
</file>

<file path=ppt/slides/_rels/slide12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12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3.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6.png"/></Relationships>
</file>

<file path=ppt/slides/_rels/slide131.xml.rels><?xml version="1.0" encoding="UTF-8" standalone="yes"?>
<Relationships xmlns="http://schemas.openxmlformats.org/package/2006/relationships"><Relationship Id="rId8" Type="http://schemas.openxmlformats.org/officeDocument/2006/relationships/hyperlink" Target="https://www.youtube.com/watch?v=j5-I84iNVd8" TargetMode="External"/><Relationship Id="rId3" Type="http://schemas.openxmlformats.org/officeDocument/2006/relationships/hyperlink" Target="http://www.biomedcentral.com/bmcgenomics/" TargetMode="External"/><Relationship Id="rId7" Type="http://schemas.openxmlformats.org/officeDocument/2006/relationships/hyperlink" Target="https://github.com/CMU-SAFARI/GRIM" TargetMode="External"/><Relationship Id="rId2" Type="http://schemas.openxmlformats.org/officeDocument/2006/relationships/hyperlink" Target="https://arxiv.org/pdf/1711.01177.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RIM-filter-DNA-pre-alignment-in-memory_apbc18-talk.pdf" TargetMode="External"/><Relationship Id="rId5" Type="http://schemas.openxmlformats.org/officeDocument/2006/relationships/hyperlink" Target="https://people.inf.ethz.ch/omutlu/pub/GRIM-filter-DNA-pre-alignment-in-memory_apbc18-talk.pptx" TargetMode="External"/><Relationship Id="rId4" Type="http://schemas.openxmlformats.org/officeDocument/2006/relationships/hyperlink" Target="http://apbc2018.bio.keio.ac.jp/" TargetMode="External"/><Relationship Id="rId9" Type="http://schemas.openxmlformats.org/officeDocument/2006/relationships/image" Target="../media/image127.png"/></Relationships>
</file>

<file path=ppt/slides/_rels/slide132.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3.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28.png"/><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hyperlink" Target="https://arxiv.org/pdf/1903.03988.pdf"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3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23.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38.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33.png"/><Relationship Id="rId1" Type="http://schemas.openxmlformats.org/officeDocument/2006/relationships/slideLayout" Target="../slideLayouts/slideLayout52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2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523.xml"/></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37.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technion.ac.il/en/" TargetMode="External"/><Relationship Id="rId7" Type="http://schemas.openxmlformats.org/officeDocument/2006/relationships/hyperlink" Target="https://www.youtube.com/watch?v=r7sn41lH-4A&amp;list=PL5Q2soXY2Zi8D_5MGV6EnXEJHnV2YFBJl&amp;index=41"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29.png"/><Relationship Id="rId4" Type="http://schemas.openxmlformats.org/officeDocument/2006/relationships/hyperlink" Target="https://arxiv.org/pdf/1903.03988.pdf"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162.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37.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706.xml"/><Relationship Id="rId6" Type="http://schemas.openxmlformats.org/officeDocument/2006/relationships/hyperlink" Target="https://safari.ethz.ch/safari-newsletter-january-2021/" TargetMode="External"/><Relationship Id="rId5" Type="http://schemas.openxmlformats.org/officeDocument/2006/relationships/image" Target="../media/image141.jpeg"/><Relationship Id="rId4" Type="http://schemas.openxmlformats.org/officeDocument/2006/relationships/hyperlink" Target="http://www.safari.ethz.ch/"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15.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16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 Id="rId4" Type="http://schemas.openxmlformats.org/officeDocument/2006/relationships/hyperlink" Target="https://www.youtube.com/onurmutlulectur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36.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36.xml"/></Relationships>
</file>

<file path=ppt/slides/_rels/slide1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36.xml"/><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10.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10.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36.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36.xml"/></Relationships>
</file>

<file path=ppt/slides/_rels/slide1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10.xml"/></Relationships>
</file>

<file path=ppt/slides/_rels/slide18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1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2.xml"/></Relationships>
</file>

<file path=ppt/slides/_rels/slide186.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45.xml"/><Relationship Id="rId5" Type="http://schemas.openxmlformats.org/officeDocument/2006/relationships/image" Target="../media/image159.png"/><Relationship Id="rId4" Type="http://schemas.openxmlformats.org/officeDocument/2006/relationships/hyperlink" Target="https://people.inf.ethz.ch/omutlu/projects.htm" TargetMode="External"/></Relationships>
</file>

<file path=ppt/slides/_rels/slide18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60.png"/><Relationship Id="rId7" Type="http://schemas.openxmlformats.org/officeDocument/2006/relationships/image" Target="../media/image163.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image" Target="../media/image161.jpeg"/><Relationship Id="rId10" Type="http://schemas.openxmlformats.org/officeDocument/2006/relationships/image" Target="../media/image164.png"/><Relationship Id="rId4" Type="http://schemas.microsoft.com/office/2007/relationships/hdphoto" Target="../media/hdphoto3.wdp"/><Relationship Id="rId9" Type="http://schemas.openxmlformats.org/officeDocument/2006/relationships/image" Target="../media/image8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5.png"/><Relationship Id="rId1" Type="http://schemas.openxmlformats.org/officeDocument/2006/relationships/slideLayout" Target="../slideLayouts/slideLayout757.xml"/><Relationship Id="rId6" Type="http://schemas.openxmlformats.org/officeDocument/2006/relationships/hyperlink" Target="https://safari.ethz.ch/safari-newsletter-april-2020/" TargetMode="External"/><Relationship Id="rId5" Type="http://schemas.openxmlformats.org/officeDocument/2006/relationships/image" Target="../media/image166.jpeg"/><Relationship Id="rId4" Type="http://schemas.openxmlformats.org/officeDocument/2006/relationships/hyperlink" Target="http://www.safari.ethz.ch/"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196.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c6_LgzuNdkw&amp;list=PL5Q2soXY2Zi8D_5MGV6EnXEJHnV2YFBJl&amp;index=25"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12.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r7sn41lH-4A&amp;list=PL5Q2soXY2Zi8D_5MGV6EnXEJHnV2YFBJl&amp;index=41" TargetMode="External"/><Relationship Id="rId4" Type="http://schemas.openxmlformats.org/officeDocument/2006/relationships/hyperlink" Target="https://www.youtube.com/watch?v=njX_14584Jw&amp;list=PL5Q2soXY2Zi8D_5MGV6EnXEJHnV2YFBJl&amp;index=16"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198.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4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 Id="rId4" Type="http://schemas.openxmlformats.org/officeDocument/2006/relationships/hyperlink" Target="https://www.youtube.com/onurmutlulectur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7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6.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8.xml"/></Relationships>
</file>

<file path=ppt/slides/_rels/slide33.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4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66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49.png"/><Relationship Id="rId1" Type="http://schemas.openxmlformats.org/officeDocument/2006/relationships/slideLayout" Target="../slideLayouts/slideLayout638.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38.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github.com/CMU-SAFARI/SoftMC" TargetMode="External"/><Relationship Id="rId1" Type="http://schemas.openxmlformats.org/officeDocument/2006/relationships/slideLayout" Target="../slideLayouts/slideLayout6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55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557.xml"/><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6.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85.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85.xml"/></Relationships>
</file>

<file path=ppt/slides/_rels/slide4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6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69.png"/><Relationship Id="rId4" Type="http://schemas.openxmlformats.org/officeDocument/2006/relationships/hyperlink" Target="https://arxiv.org/pdf/1904.097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0.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8.xml"/></Relationships>
</file>

<file path=ppt/slides/_rels/slide53.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2.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73.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23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JV1uc1kOt04" TargetMode="External"/><Relationship Id="rId7" Type="http://schemas.openxmlformats.org/officeDocument/2006/relationships/image" Target="../media/image74.png"/><Relationship Id="rId2" Type="http://schemas.openxmlformats.org/officeDocument/2006/relationships/hyperlink" Target="https://people.inf.ethz.ch/omutlu/pub/onur-RowHammer-SEHAS-Keynote-HiPEAC-January-19-2021-final.pptx" TargetMode="External"/><Relationship Id="rId1" Type="http://schemas.openxmlformats.org/officeDocument/2006/relationships/slideLayout" Target="../slideLayouts/slideLayout236.xml"/><Relationship Id="rId6" Type="http://schemas.openxmlformats.org/officeDocument/2006/relationships/hyperlink" Target="https://www.youtube.com/watch?v=sgd7PHQQ1AI" TargetMode="External"/><Relationship Id="rId5" Type="http://schemas.openxmlformats.org/officeDocument/2006/relationships/hyperlink" Target="https://people.inf.ethz.ch/omutlu/pub/onur-RowHammer-SEHAS-Keynote-HiPEAC-January-19-2021-final.pdf" TargetMode="External"/><Relationship Id="rId4" Type="http://schemas.openxmlformats.org/officeDocument/2006/relationships/hyperlink" Target="https://www.hipeac.net/2021/budapes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8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7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83.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3.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3.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3.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3.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7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7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7.png"/><Relationship Id="rId1" Type="http://schemas.openxmlformats.org/officeDocument/2006/relationships/slideLayout" Target="../slideLayouts/slideLayout236.xml"/><Relationship Id="rId6" Type="http://schemas.openxmlformats.org/officeDocument/2006/relationships/image" Target="../media/image38.tiff"/><Relationship Id="rId5" Type="http://schemas.openxmlformats.org/officeDocument/2006/relationships/image" Target="../media/image40.jpe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23.xml"/><Relationship Id="rId5" Type="http://schemas.openxmlformats.org/officeDocument/2006/relationships/image" Target="../media/image89.tiff"/><Relationship Id="rId4" Type="http://schemas.openxmlformats.org/officeDocument/2006/relationships/hyperlink" Target="https://people.inf.ethz.ch/omutlu/pub/mutlu_hpca03_talk.pdf"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1.tif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6.emf"/><Relationship Id="rId2" Type="http://schemas.openxmlformats.org/officeDocument/2006/relationships/slideLayout" Target="../slideLayouts/slideLayout44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27.emf"/></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5.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April 2021</a:t>
            </a:r>
          </a:p>
          <a:p>
            <a:r>
              <a:rPr lang="en-US" sz="2200" dirty="0"/>
              <a:t>FICC Keynote Talk</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1495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4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hlinkClick r:id="rId2"/>
              </a:rPr>
              <a:t>"Ambit: In-Memory Accelerator for Bulk Bitwise Operations Using Commodity DRAM Technology"</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59233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4130075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a:t>
            </a:r>
            <a:r>
              <a:rPr lang="en-US" sz="1500" u="sng" dirty="0"/>
              <a:t>Onur Mutlu</a:t>
            </a:r>
            <a:r>
              <a:rPr lang="en-US" sz="1500" dirty="0"/>
              <a:t>,</a:t>
            </a:r>
            <a:br>
              <a:rPr lang="en-US" sz="1500" dirty="0"/>
            </a:br>
            <a:r>
              <a:rPr lang="en-US" sz="1500" b="1" dirty="0">
                <a:hlinkClick r:id="rId2"/>
              </a:rPr>
              <a:t>"SIMDRAM: An End-to-End Framework for Bit-Serial SIMD Computing in DRAM"</a:t>
            </a:r>
            <a:br>
              <a:rPr lang="en-US" sz="1500" dirty="0"/>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99114022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6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691327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7897932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4232684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80929784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06887298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012395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5395270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2571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5039675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2975044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6586529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7726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7709719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721324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9680206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717362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132865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16339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28194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129270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128812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318981750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Accelerating Genome Sequence Analysis</a:t>
            </a:r>
          </a:p>
        </p:txBody>
      </p:sp>
      <p:sp>
        <p:nvSpPr>
          <p:cNvPr id="3" name="Content Placeholder 2"/>
          <p:cNvSpPr>
            <a:spLocks noGrp="1"/>
          </p:cNvSpPr>
          <p:nvPr>
            <p:ph idx="1"/>
          </p:nvPr>
        </p:nvSpPr>
        <p:spPr>
          <a:xfrm>
            <a:off x="228600" y="1052736"/>
            <a:ext cx="8735888" cy="4876800"/>
          </a:xfrm>
        </p:spPr>
        <p:txBody>
          <a:bodyPr/>
          <a:lstStyle/>
          <a:p>
            <a:r>
              <a:rPr lang="en-US" sz="1400" dirty="0" err="1"/>
              <a:t>Jeremie</a:t>
            </a:r>
            <a:r>
              <a:rPr lang="en-US" sz="1400" dirty="0"/>
              <a:t> S. Kim, </a:t>
            </a:r>
            <a:r>
              <a:rPr lang="en-US" sz="1400" dirty="0" err="1"/>
              <a:t>Damla</a:t>
            </a:r>
            <a:r>
              <a:rPr lang="en-US" sz="1400" dirty="0"/>
              <a:t> </a:t>
            </a:r>
            <a:r>
              <a:rPr lang="en-US" sz="1400" dirty="0" err="1"/>
              <a:t>Senol</a:t>
            </a:r>
            <a:r>
              <a:rPr lang="en-US" sz="1400" dirty="0"/>
              <a:t> Cali, </a:t>
            </a:r>
            <a:r>
              <a:rPr lang="en-US" sz="1400" dirty="0" err="1"/>
              <a:t>Hongyi</a:t>
            </a:r>
            <a:r>
              <a:rPr lang="en-US" sz="1400" dirty="0"/>
              <a:t> Xin, </a:t>
            </a:r>
            <a:r>
              <a:rPr lang="en-US" sz="1400" dirty="0" err="1"/>
              <a:t>Donghyuk</a:t>
            </a:r>
            <a:r>
              <a:rPr lang="en-US" sz="1400" dirty="0"/>
              <a:t> Lee, </a:t>
            </a:r>
            <a:r>
              <a:rPr lang="en-US" sz="1400" dirty="0" err="1"/>
              <a:t>Saugata</a:t>
            </a:r>
            <a:r>
              <a:rPr lang="en-US" sz="1400" dirty="0"/>
              <a:t> Ghose, Mohammed </a:t>
            </a:r>
            <a:r>
              <a:rPr lang="en-US" sz="1400" dirty="0" err="1"/>
              <a:t>Alser</a:t>
            </a:r>
            <a:r>
              <a:rPr lang="en-US" sz="1400" dirty="0"/>
              <a:t>, Hasan Hassan, </a:t>
            </a:r>
            <a:r>
              <a:rPr lang="en-US" sz="1400" dirty="0" err="1"/>
              <a:t>Oguz</a:t>
            </a:r>
            <a:r>
              <a:rPr lang="en-US" sz="1400" dirty="0"/>
              <a:t> </a:t>
            </a:r>
            <a:r>
              <a:rPr lang="en-US" sz="1400" dirty="0" err="1"/>
              <a:t>Ergin</a:t>
            </a:r>
            <a:r>
              <a:rPr lang="en-US" sz="1400" dirty="0"/>
              <a:t>, Can </a:t>
            </a:r>
            <a:r>
              <a:rPr lang="en-US" sz="1400" dirty="0" err="1"/>
              <a:t>Alkan</a:t>
            </a:r>
            <a:r>
              <a:rPr lang="en-US" sz="1400" dirty="0"/>
              <a:t>, and Onur Mutlu,</a:t>
            </a:r>
            <a:br>
              <a:rPr lang="en-US" sz="1400" dirty="0"/>
            </a:br>
            <a:r>
              <a:rPr lang="en-US" sz="1400" b="1" dirty="0">
                <a:hlinkClick r:id="rId2"/>
              </a:rPr>
              <a:t>"GRIM-Filter: Fast Seed Location Filtering in DNA Read Mapping Using Processing-in-Memory Technologies"</a:t>
            </a:r>
            <a:br>
              <a:rPr lang="en-US" sz="1400" dirty="0"/>
            </a:br>
            <a:r>
              <a:rPr lang="en-US" sz="1400" b="1" i="1" dirty="0">
                <a:hlinkClick r:id="rId3"/>
              </a:rPr>
              <a:t>BMC Genomics</a:t>
            </a:r>
            <a:r>
              <a:rPr lang="en-US" sz="1400" dirty="0"/>
              <a:t>, 2018.</a:t>
            </a:r>
            <a:br>
              <a:rPr lang="en-US" sz="1400" dirty="0"/>
            </a:br>
            <a:r>
              <a:rPr lang="en-US" sz="1400" i="1" dirty="0"/>
              <a:t>Proceedings of the </a:t>
            </a:r>
            <a:r>
              <a:rPr lang="en-US" sz="1400" i="1" dirty="0">
                <a:hlinkClick r:id="rId4"/>
              </a:rPr>
              <a:t>16th Asia Pacific Bioinformatics Conference</a:t>
            </a:r>
            <a:r>
              <a:rPr lang="en-US" sz="1400" i="1" dirty="0"/>
              <a:t> (</a:t>
            </a:r>
            <a:r>
              <a:rPr lang="en-US" sz="1400" b="1" i="1" dirty="0"/>
              <a:t>APBC</a:t>
            </a:r>
            <a:r>
              <a:rPr lang="en-US" sz="1400" i="1" dirty="0"/>
              <a:t>)</a:t>
            </a:r>
            <a:r>
              <a:rPr lang="en-US" sz="1400" dirty="0"/>
              <a:t>, Yokohama, Japan, January 2018.</a:t>
            </a:r>
            <a:br>
              <a:rPr lang="en-US" sz="1400" dirty="0"/>
            </a:br>
            <a:r>
              <a:rPr lang="en-US" sz="1400" dirty="0"/>
              <a:t>[</a:t>
            </a:r>
            <a:r>
              <a:rPr lang="en-US" sz="1400" dirty="0">
                <a:hlinkClick r:id="rId5"/>
              </a:rPr>
              <a:t>Slides (pptx)</a:t>
            </a:r>
            <a:r>
              <a:rPr lang="en-US" sz="1400" dirty="0"/>
              <a:t> </a:t>
            </a:r>
            <a:r>
              <a:rPr lang="en-US" sz="1400" dirty="0">
                <a:hlinkClick r:id="rId6"/>
              </a:rPr>
              <a:t>(pdf)</a:t>
            </a:r>
            <a:r>
              <a:rPr lang="en-US" sz="1400" dirty="0"/>
              <a:t>]</a:t>
            </a:r>
            <a:br>
              <a:rPr lang="en-US" sz="1400" dirty="0"/>
            </a:br>
            <a:r>
              <a:rPr lang="en-US" sz="1400" dirty="0"/>
              <a:t>[</a:t>
            </a:r>
            <a:r>
              <a:rPr lang="en-US" sz="1400" dirty="0">
                <a:hlinkClick r:id="rId7"/>
              </a:rPr>
              <a:t>Source Code</a:t>
            </a:r>
            <a:r>
              <a:rPr lang="en-US" sz="1400" dirty="0"/>
              <a:t>]</a:t>
            </a:r>
            <a:br>
              <a:rPr lang="en-US" sz="1400" dirty="0"/>
            </a:br>
            <a:r>
              <a:rPr lang="en-US" sz="1400" dirty="0"/>
              <a:t>[</a:t>
            </a:r>
            <a:r>
              <a:rPr lang="en-US" sz="1400" dirty="0">
                <a:hlinkClick r:id="rId2"/>
              </a:rPr>
              <a:t>arxiv.org Version (pdf)</a:t>
            </a:r>
            <a:r>
              <a:rPr lang="en-US" sz="1400" dirty="0"/>
              <a:t>]</a:t>
            </a:r>
            <a:br>
              <a:rPr lang="en-US" sz="1400" dirty="0"/>
            </a:br>
            <a:r>
              <a:rPr lang="en-US" sz="1400" dirty="0"/>
              <a:t>[</a:t>
            </a:r>
            <a:r>
              <a:rPr lang="en-US" sz="1400" dirty="0">
                <a:hlinkClick r:id="rId8"/>
              </a:rPr>
              <a:t>Talk Video at AACBB 2019</a:t>
            </a:r>
            <a:r>
              <a:rPr lang="en-US" sz="1400" dirty="0"/>
              <a:t>]</a:t>
            </a:r>
          </a:p>
          <a:p>
            <a:pPr marL="0" indent="0">
              <a:buNone/>
            </a:pPr>
            <a:br>
              <a:rPr lang="en-US" sz="1400" dirty="0"/>
            </a:br>
            <a:endParaRPr lang="en-US" sz="1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9"/>
          <a:stretch>
            <a:fillRect/>
          </a:stretch>
        </p:blipFill>
        <p:spPr>
          <a:xfrm>
            <a:off x="611560" y="3560982"/>
            <a:ext cx="7956376" cy="2892354"/>
          </a:xfrm>
          <a:prstGeom prst="rect">
            <a:avLst/>
          </a:prstGeom>
        </p:spPr>
      </p:pic>
    </p:spTree>
    <p:extLst>
      <p:ext uri="{BB962C8B-B14F-4D97-AF65-F5344CB8AC3E}">
        <p14:creationId xmlns:p14="http://schemas.microsoft.com/office/powerpoint/2010/main" val="3068982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114648692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a:t>
            </a:r>
            <a:r>
              <a:rPr lang="en-US" sz="1800" u="sng" dirty="0"/>
              <a:t>Onur Mutlu</a:t>
            </a:r>
            <a:r>
              <a:rPr lang="en-US" sz="1800" dirty="0"/>
              <a:t>,</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7"/>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413006480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8423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30938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303268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4748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195607036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r>
              <a:rPr lang="en-US" sz="1400" dirty="0"/>
              <a:t>Alser+, "</a:t>
            </a:r>
            <a:r>
              <a:rPr lang="en-US" sz="1400" dirty="0">
                <a:solidFill>
                  <a:srgbClr val="0000FF"/>
                </a:solidFill>
              </a:rPr>
              <a:t>Accelerating Genome Analysis: A Primer on an Ongoing Journey</a:t>
            </a:r>
            <a:r>
              <a:rPr lang="en-US" sz="1400" dirty="0"/>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425347501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50714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76341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4704379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119532914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6553097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6258221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hlinkClick r:id="rId7"/>
            <a:extLst>
              <a:ext uri="{FF2B5EF4-FFF2-40B4-BE49-F238E27FC236}">
                <a16:creationId xmlns:a16="http://schemas.microsoft.com/office/drawing/2014/main" id="{63062A44-6117-B242-BB5D-88FC9FCE611C}"/>
              </a:ext>
            </a:extLst>
          </p:cNvPr>
          <p:cNvPicPr>
            <a:picLocks noChangeAspect="1"/>
          </p:cNvPicPr>
          <p:nvPr/>
        </p:nvPicPr>
        <p:blipFill>
          <a:blip r:embed="rId8"/>
          <a:stretch>
            <a:fillRect/>
          </a:stretch>
        </p:blipFill>
        <p:spPr>
          <a:xfrm>
            <a:off x="1691680" y="2569425"/>
            <a:ext cx="6012160" cy="4144395"/>
          </a:xfrm>
          <a:prstGeom prst="rect">
            <a:avLst/>
          </a:prstGeom>
        </p:spPr>
      </p:pic>
    </p:spTree>
    <p:extLst>
      <p:ext uri="{BB962C8B-B14F-4D97-AF65-F5344CB8AC3E}">
        <p14:creationId xmlns:p14="http://schemas.microsoft.com/office/powerpoint/2010/main" val="295650040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7169228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239601463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432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April 2021</a:t>
            </a:r>
          </a:p>
          <a:p>
            <a:r>
              <a:rPr lang="en-US" sz="2200" dirty="0"/>
              <a:t>FICC Keynote Talk</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2593560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dirty="0">
                <a:latin typeface="Garamond" charset="0"/>
              </a:rPr>
              <a:t>More on My Research &amp; Teaching</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649854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99481"/>
      </p:ext>
    </p:extLst>
  </p:cSld>
  <p:clrMapOvr>
    <a:masterClrMapping/>
  </p:clrMapOvr>
  <p:transition spd="slow" advClick="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296666824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5375808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7567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3672493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a:t>
            </a:r>
            <a:r>
              <a:rPr lang="en-US" sz="1900" dirty="0"/>
              <a:t>,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ML/AI/Genomics/Health/Med </a:t>
            </a:r>
          </a:p>
          <a:p>
            <a:pPr lvl="1"/>
            <a:r>
              <a:rPr lang="en-US" sz="1900" dirty="0"/>
              <a:t>Algorithm/arch./logic co-design; full heterogeneity</a:t>
            </a:r>
          </a:p>
          <a:p>
            <a:pPr lvl="1"/>
            <a:endParaRPr lang="en-US" sz="400" dirty="0"/>
          </a:p>
          <a:p>
            <a:r>
              <a:rPr lang="en-US" sz="2200" dirty="0">
                <a:solidFill>
                  <a:srgbClr val="0432FF"/>
                </a:solidFill>
              </a:rPr>
              <a:t>Data-driven and </a:t>
            </a:r>
            <a:r>
              <a:rPr lang="en-US" sz="2200" dirty="0">
                <a:solidFill>
                  <a:srgbClr val="7030A0"/>
                </a:solidFill>
              </a:rPr>
              <a:t>data-aware architectures</a:t>
            </a:r>
          </a:p>
          <a:p>
            <a:pPr lvl="1">
              <a:buClr>
                <a:srgbClr val="3B812F"/>
              </a:buClr>
            </a:pPr>
            <a:r>
              <a:rPr lang="en-US" sz="1900" dirty="0">
                <a:solidFill>
                  <a:srgbClr val="000000"/>
                </a:solidFill>
              </a:rPr>
              <a:t>ML/AI-driven architectural controllers and design</a:t>
            </a:r>
          </a:p>
          <a:p>
            <a:pPr lvl="1">
              <a:buClr>
                <a:srgbClr val="3B812F"/>
              </a:buClr>
            </a:pPr>
            <a:r>
              <a:rPr lang="en-US" sz="1900" dirty="0">
                <a:solidFill>
                  <a:srgbClr val="00000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292512832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285036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207405346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Teaching and Research</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a:t>
            </a:r>
          </a:p>
          <a:p>
            <a:pPr marL="0" indent="0" algn="ctr">
              <a:buNone/>
            </a:pPr>
            <a:r>
              <a:rPr lang="en-US" sz="6000" dirty="0">
                <a:solidFill>
                  <a:srgbClr val="0000FF"/>
                </a:solidFill>
              </a:rPr>
              <a:t>Teaching drives Research</a:t>
            </a:r>
          </a:p>
          <a:p>
            <a:pPr marL="0" indent="0" algn="ctr">
              <a:buNone/>
            </a:pPr>
            <a:r>
              <a:rPr lang="en-US" sz="6000" dirty="0">
                <a:solidFill>
                  <a:srgbClr val="FF0000"/>
                </a:solidFill>
              </a:rPr>
              <a:t>Research drives Teaching</a:t>
            </a:r>
          </a:p>
          <a:p>
            <a:pPr marL="0" indent="0" algn="ctr">
              <a:buNone/>
            </a:pPr>
            <a:r>
              <a:rPr lang="en-US" sz="6000" dirty="0">
                <a:solidFill>
                  <a:srgbClr val="0432FF"/>
                </a:solidFill>
              </a:rPr>
              <a:t>… </a:t>
            </a:r>
          </a:p>
          <a:p>
            <a:pPr marL="0" indent="0" algn="ctr">
              <a:buNone/>
            </a:pPr>
            <a:r>
              <a:rPr lang="en-US" sz="6000" dirty="0">
                <a:solidFill>
                  <a:srgbClr val="FF0000"/>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68467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Insight and Ideas</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400" dirty="0">
                <a:solidFill>
                  <a:srgbClr val="0000FF"/>
                </a:solidFill>
              </a:rPr>
              <a:t>Focus on Insight</a:t>
            </a:r>
          </a:p>
          <a:p>
            <a:pPr marL="0" indent="0" algn="ctr">
              <a:buNone/>
            </a:pPr>
            <a:r>
              <a:rPr lang="en-US" sz="6400" dirty="0">
                <a:solidFill>
                  <a:srgbClr val="FF0000"/>
                </a:solidFill>
              </a:rPr>
              <a:t>Encourage New Ideas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7629726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https://www.youtube.com/watch?v=r7sn41lH-4A&amp;list=PL5Q2soXY2Zi8D_5MGV6EnXEJHnV2YFBJl&amp;index=41</a:t>
            </a:r>
            <a:r>
              <a:rPr lang="en-US" sz="1300" dirty="0"/>
              <a:t> </a:t>
            </a:r>
          </a:p>
          <a:p>
            <a:pPr lvl="1"/>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https://www.youtube.com/watch?v=c6_LgzuNdkw&amp;list=PL5Q2soXY2Zi8D_5MGV6EnXEJHnV2YFBJl&amp;index=25</a:t>
            </a:r>
            <a:r>
              <a:rPr lang="en-US" sz="1300" dirty="0"/>
              <a:t> </a:t>
            </a:r>
          </a:p>
          <a:p>
            <a:pPr lvl="1"/>
            <a:endParaRPr lang="en-US" sz="800" dirty="0"/>
          </a:p>
          <a:p>
            <a:r>
              <a:rPr lang="en-US" dirty="0"/>
              <a:t>The Story of RowHammer</a:t>
            </a:r>
          </a:p>
          <a:p>
            <a:pPr lvl="1"/>
            <a:r>
              <a:rPr lang="en-US" sz="1300" dirty="0">
                <a:hlinkClick r:id="rId8"/>
              </a:rPr>
              <a:t>https://www.youtube.com/watch?v=sgd7PHQQ1AI&amp;list=PL5Q2soXY2Zi8D_5MGV6EnXEJHnV2YFBJl&amp;index=39</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3771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solidFill>
                  <a:srgbClr val="0432FF"/>
                </a:solidFill>
              </a:rPr>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solidFill>
                  <a:srgbClr val="0432FF"/>
                </a:solidFill>
              </a:rPr>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8439986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"Some Reflections (on DRAM)"</a:t>
            </a:r>
            <a:br>
              <a:rPr lang="en-US" sz="1800" dirty="0">
                <a:solidFill>
                  <a:srgbClr val="0432FF"/>
                </a:solidFill>
              </a:rPr>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solidFill>
                  <a:srgbClr val="0432FF"/>
                </a:solidFill>
                <a:hlinkClick r:id="rId10">
                  <a:extLst>
                    <a:ext uri="{A12FA001-AC4F-418D-AE19-62706E023703}">
                      <ahyp:hlinkClr xmlns:ahyp="http://schemas.microsoft.com/office/drawing/2018/hyperlinkcolor" val="tx"/>
                    </a:ext>
                  </a:extLst>
                </a:hlinkClick>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33934935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589748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End of 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786146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432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146236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Source: 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fossbytes.com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drammer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rowhammer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5634908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898662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1646890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9751668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Review of the RowHammer Vulnerability</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9799854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more vulnerable to RowHammer</a:t>
            </a:r>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hlinkClick r:id="rId2"/>
              </a:rPr>
              <a:t>"BlockHammer: Preventing RowHammer at Low Cost by Blacklisting Rapidly-Accessed DRAM Rows"</a:t>
            </a:r>
            <a:br>
              <a:rPr lang="en-US" sz="1800" dirty="0"/>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14912376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4605619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b="1" dirty="0"/>
              <a:t>The Story of </a:t>
            </a:r>
            <a:r>
              <a:rPr lang="en-US" b="1" dirty="0" err="1"/>
              <a:t>RowHammer</a:t>
            </a:r>
            <a:r>
              <a:rPr lang="en-US" b="1" dirty="0"/>
              <a:t> </a:t>
            </a:r>
            <a:r>
              <a:rPr lang="en-US" dirty="0"/>
              <a:t>Lecture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"The Story of RowHammer"</a:t>
            </a:r>
            <a:br>
              <a:rPr lang="en-US" sz="1600" dirty="0"/>
            </a:br>
            <a:r>
              <a:rPr lang="en-US" sz="1600" dirty="0"/>
              <a:t>Keynote Talk at </a:t>
            </a:r>
            <a:r>
              <a:rPr lang="en-US" sz="1600" i="1" dirty="0">
                <a:hlinkClick r:id="rId3"/>
              </a:rPr>
              <a:t>Secure Hardware, Architectures, and Operating Systems Workshop</a:t>
            </a:r>
            <a:r>
              <a:rPr lang="en-US" sz="1600" i="1" dirty="0"/>
              <a:t> (</a:t>
            </a:r>
            <a:r>
              <a:rPr lang="en-US" sz="1600" b="1" i="1" dirty="0" err="1"/>
              <a:t>SeHAS</a:t>
            </a:r>
            <a:r>
              <a:rPr lang="en-US" sz="1600" i="1" dirty="0"/>
              <a:t>), held with </a:t>
            </a:r>
            <a:r>
              <a:rPr lang="en-US" sz="1600" i="1" dirty="0">
                <a:hlinkClick r:id="rId4"/>
              </a:rPr>
              <a:t>HiPEAC 2021 Conference</a:t>
            </a:r>
            <a:r>
              <a:rPr lang="en-US" sz="1600" dirty="0"/>
              <a:t>, Virtual, 19 January 2021.</a:t>
            </a:r>
            <a:br>
              <a:rPr lang="en-US" sz="1600" dirty="0"/>
            </a:br>
            <a:r>
              <a:rPr lang="en-US" sz="1600" dirty="0"/>
              <a:t>[</a:t>
            </a:r>
            <a:r>
              <a:rPr lang="en-US" sz="1600" dirty="0">
                <a:hlinkClick r:id="rId2"/>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Talk Video</a:t>
            </a:r>
            <a:r>
              <a:rPr lang="en-US" sz="1600" dirty="0"/>
              <a:t> (1 </a:t>
            </a:r>
            <a:r>
              <a:rPr lang="en-US" sz="1600" dirty="0" err="1"/>
              <a:t>hr</a:t>
            </a:r>
            <a:r>
              <a:rPr lang="en-US" sz="1600" dirty="0"/>
              <a:t> 15 minutes, with Q&amp;A)]</a:t>
            </a: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3B6C85BC-E1D4-CE46-B0F7-E149869B2D17}"/>
              </a:ext>
            </a:extLst>
          </p:cNvPr>
          <p:cNvPicPr>
            <a:picLocks noChangeAspect="1"/>
          </p:cNvPicPr>
          <p:nvPr/>
        </p:nvPicPr>
        <p:blipFill>
          <a:blip r:embed="rId7"/>
          <a:stretch>
            <a:fillRect/>
          </a:stretch>
        </p:blipFill>
        <p:spPr>
          <a:xfrm>
            <a:off x="1547664" y="2422891"/>
            <a:ext cx="6264696" cy="4318477"/>
          </a:xfrm>
          <a:prstGeom prst="rect">
            <a:avLst/>
          </a:prstGeom>
        </p:spPr>
      </p:pic>
    </p:spTree>
    <p:extLst>
      <p:ext uri="{BB962C8B-B14F-4D97-AF65-F5344CB8AC3E}">
        <p14:creationId xmlns:p14="http://schemas.microsoft.com/office/powerpoint/2010/main" val="11284373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41818069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6926510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353733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pic>
        <p:nvPicPr>
          <p:cNvPr id="5" name="Content Placeholder 4" descr="UK-Self-Driving-Cars.jpg"/>
          <p:cNvPicPr>
            <a:picLocks noGrp="1" noChangeAspect="1"/>
          </p:cNvPicPr>
          <p:nvPr>
            <p:ph idx="1"/>
          </p:nvPr>
        </p:nvPicPr>
        <p:blipFill>
          <a:blip r:embed="rId2">
            <a:extLst>
              <a:ext uri="{28A0092B-C50C-407E-A947-70E740481C1C}">
                <a14:useLocalDpi xmlns:a14="http://schemas.microsoft.com/office/drawing/2010/main" val="0"/>
              </a:ext>
            </a:extLst>
          </a:blip>
          <a:srcRect l="3873" r="3873"/>
          <a:stretch>
            <a:fillRect/>
          </a:stretch>
        </p:blipFill>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4721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taxistartup.com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wp</a:t>
            </a:r>
            <a:r>
              <a:rPr kumimoji="0" lang="en-US" sz="1000" b="0" i="0" u="none" strike="noStrike" kern="1200" cap="none" spc="0" normalizeH="0" baseline="0" noProof="0" dirty="0">
                <a:ln>
                  <a:noFill/>
                </a:ln>
                <a:solidFill>
                  <a:srgbClr val="000000"/>
                </a:solidFill>
                <a:effectLst/>
                <a:uLnTx/>
                <a:uFillTx/>
                <a:latin typeface="Calibri"/>
                <a:ea typeface="+mn-ea"/>
                <a:cs typeface="Calibri"/>
              </a:rPr>
              <a:t>-content/uploads/2015/03/UK-Self-Driving-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Cars.jpg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5909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6845784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safety &amp; security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5219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Systems Need</a:t>
            </a:r>
          </a:p>
          <a:p>
            <a:pPr marL="0" indent="0" algn="ctr">
              <a:buNone/>
            </a:pPr>
            <a:r>
              <a:rPr lang="en-US" sz="6400" dirty="0">
                <a:solidFill>
                  <a:srgbClr val="0432FF"/>
                </a:solidFill>
              </a:rPr>
              <a:t>Intelligent Memories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Many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&amp; Application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61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61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6.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225180</TotalTime>
  <Words>11047</Words>
  <Application>Microsoft Macintosh PowerPoint</Application>
  <PresentationFormat>On-screen Show (4:3)</PresentationFormat>
  <Paragraphs>1741</Paragraphs>
  <Slides>200</Slides>
  <Notes>27</Notes>
  <HiddenSlides>0</HiddenSlides>
  <MMClips>0</MMClips>
  <ScaleCrop>false</ScaleCrop>
  <HeadingPairs>
    <vt:vector size="8" baseType="variant">
      <vt:variant>
        <vt:lpstr>Fonts Used</vt:lpstr>
      </vt:variant>
      <vt:variant>
        <vt:i4>18</vt:i4>
      </vt:variant>
      <vt:variant>
        <vt:lpstr>Theme</vt:lpstr>
      </vt:variant>
      <vt:variant>
        <vt:i4>74</vt:i4>
      </vt:variant>
      <vt:variant>
        <vt:lpstr>Embedded OLE Servers</vt:lpstr>
      </vt:variant>
      <vt:variant>
        <vt:i4>1</vt:i4>
      </vt:variant>
      <vt:variant>
        <vt:lpstr>Slide Titles</vt:lpstr>
      </vt:variant>
      <vt:variant>
        <vt:i4>200</vt:i4>
      </vt:variant>
    </vt:vector>
  </HeadingPairs>
  <TitlesOfParts>
    <vt:vector size="293" baseType="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153_Edge</vt:lpstr>
      <vt:lpstr>5_Edge</vt:lpstr>
      <vt:lpstr>7_Edge</vt:lpstr>
      <vt:lpstr>3_sesha-theme</vt:lpstr>
      <vt:lpstr>18_Edge</vt:lpstr>
      <vt:lpstr>4_sesha-theme</vt:lpstr>
      <vt:lpstr>19_Edge</vt:lpstr>
      <vt:lpstr>11_Edge</vt:lpstr>
      <vt:lpstr>14_Edge</vt:lpstr>
      <vt:lpstr>2_Edge</vt:lpstr>
      <vt:lpstr>40_Edge</vt:lpstr>
      <vt:lpstr>15_Edge</vt:lpstr>
      <vt:lpstr>19_Office Theme</vt:lpstr>
      <vt:lpstr>Office Theme</vt:lpstr>
      <vt:lpstr>99_Edge</vt:lpstr>
      <vt:lpstr>137_Edge</vt:lpstr>
      <vt:lpstr>24_Edge</vt:lpstr>
      <vt:lpstr>155_Edge</vt:lpstr>
      <vt:lpstr>62_Edge</vt:lpstr>
      <vt:lpstr>27_Edge</vt:lpstr>
      <vt:lpstr>28_Edge</vt:lpstr>
      <vt:lpstr>24_Office Theme</vt:lpstr>
      <vt:lpstr>100_Edge</vt:lpstr>
      <vt:lpstr>29_Edge</vt:lpstr>
      <vt:lpstr>41_Edge</vt:lpstr>
      <vt:lpstr>101_Edge</vt:lpstr>
      <vt:lpstr>6_Office Theme</vt:lpstr>
      <vt:lpstr>20_Edge</vt:lpstr>
      <vt:lpstr>21_Edge</vt:lpstr>
      <vt:lpstr>5_sesha-theme</vt:lpstr>
      <vt:lpstr>26_Edge</vt:lpstr>
      <vt:lpstr>7_Office Theme</vt:lpstr>
      <vt:lpstr>67_Edge</vt:lpstr>
      <vt:lpstr>22_Edge</vt:lpstr>
      <vt:lpstr>30_Edge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 [IEEE MICRO 2020]</vt:lpstr>
      <vt:lpstr>GenASM Framework [MICRO 2020]</vt:lpstr>
      <vt:lpstr>Future of Genome Sequencing &amp; Analysis</vt:lpstr>
      <vt:lpstr>More on Fast &amp; Efficient Genome Analysis …</vt:lpstr>
      <vt:lpstr>Detailed Lectures on Genome Analysis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More Security Implications (I)</vt:lpstr>
      <vt:lpstr>More Security Implications (II)</vt:lpstr>
      <vt:lpstr>More Security Implications (VII)</vt:lpstr>
      <vt:lpstr>More Security Implications (VIII)</vt:lpstr>
      <vt:lpstr>Memory Scaling Issues Are Real</vt:lpstr>
      <vt:lpstr>A Review of the RowHammer Vulnerability</vt:lpstr>
      <vt:lpstr>The Push from Circuits and Devices</vt:lpstr>
      <vt:lpstr>RowHammer in 2020 (I)</vt:lpstr>
      <vt:lpstr>Key Takeaways from 1580 Chips</vt:lpstr>
      <vt:lpstr>RowHammer in 2020 (II)</vt:lpstr>
      <vt:lpstr>RowHammer in 2020 (III)</vt:lpstr>
      <vt:lpstr>BlockHammer Solution in 2021</vt:lpstr>
      <vt:lpstr>Detailed Lectures on RowHammer</vt:lpstr>
      <vt:lpstr>The Story of RowHammer Lecture …</vt:lpstr>
      <vt:lpstr>PowerPoint Presentation</vt:lpstr>
      <vt:lpstr>How Reliable/Secure/Safe is This Bridge?</vt:lpstr>
      <vt:lpstr>Collapse of the “Galloping Gertie” (1940)</vt:lpstr>
      <vt:lpstr>Another Example (1994)</vt:lpstr>
      <vt:lpstr>Yet Another Example (2007)</vt:lpstr>
      <vt:lpstr>A More Recent Example (2018)</vt:lpstr>
      <vt:lpstr>How Safe &amp; Secure Is This Platform?</vt:lpstr>
      <vt:lpstr>How Safe &amp; Secure Is This Platform?</vt:lpstr>
      <vt:lpstr>Challenge and Opportunity for Future</vt:lpstr>
      <vt:lpstr>Solution Direction: Principled Designs</vt:lpstr>
      <vt:lpstr>The Push from Circuits and Devices</vt:lpstr>
      <vt:lpstr>The Takeaway, Again</vt:lpstr>
      <vt:lpstr>Why In-Memory Computation Today?</vt:lpstr>
      <vt:lpstr>Three Key Systems &amp; Application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(Truly) In-Memory Computation </vt:lpstr>
      <vt:lpstr>In-DRAM Acceleration of Database Queries</vt:lpstr>
      <vt:lpstr>More on Ambit</vt:lpstr>
      <vt:lpstr>In-DRAM Bulk Bitwise Execution</vt:lpstr>
      <vt:lpstr>SIMDRAM</vt:lpstr>
      <vt:lpstr>Processing in Memory:   Two Approaches</vt:lpstr>
      <vt:lpstr>Another Example: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Climate Modeling</vt:lpstr>
      <vt:lpstr>Accelerating Genome Sequence Analysis</vt:lpstr>
      <vt:lpstr>Accelerating Approximate String Matching</vt:lpstr>
      <vt:lpstr>Accelerating Time Series Analysis</vt:lpstr>
      <vt:lpstr>We Need to Revisit the Entire Stack</vt:lpstr>
      <vt:lpstr>PIM Review and Open Problems</vt:lpstr>
      <vt:lpstr>PIM Review and Open Problems (II)</vt:lpstr>
      <vt:lpstr>UPMEM Processing-in-DRAM Engine (2019)</vt:lpstr>
      <vt:lpstr>Samsung Function-in-Memory DRAM (2021)</vt:lpstr>
      <vt:lpstr>Samsung Function-in-Memory DRAM (2021)</vt:lpstr>
      <vt:lpstr>Samsung Function-in-Memory DRAM (2021)</vt:lpstr>
      <vt:lpstr>Detailed Lectures on PIM (I)</vt:lpstr>
      <vt:lpstr>Detailed Lectures on PIM (II)</vt:lpstr>
      <vt:lpstr>A Tutorial on PIM</vt:lpstr>
      <vt:lpstr>A Tutorial on PIM</vt:lpstr>
      <vt:lpstr>Challenge and Opportunity for Future</vt:lpstr>
      <vt:lpstr>Challenge and Opportunity for Future</vt:lpstr>
      <vt:lpstr>Challenge and Opportunity for Future</vt:lpstr>
      <vt:lpstr>Eliminating the Adoption Barriers</vt:lpstr>
      <vt:lpstr>Barriers to Adoption of PIM</vt:lpstr>
      <vt:lpstr>We Need to Revisit the Entire Stack</vt:lpstr>
      <vt:lpstr>Challenge and Opportunity for Future</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A Tutorial on PIM</vt:lpstr>
      <vt:lpstr>Funding Acknowledgments</vt:lpstr>
      <vt:lpstr>Acknowledgments</vt:lpstr>
      <vt:lpstr>PowerPoint Presentation</vt:lpstr>
      <vt:lpstr>SAFARI Newsletter April 2020 Edition</vt:lpstr>
      <vt:lpstr>SAFARI Newsletter January 2021 Edition</vt:lpstr>
      <vt:lpstr>Referenced Papers, Talks, Artifacts</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More on My Research &amp; Teaching</vt:lpstr>
      <vt:lpstr>Brief Self Introduction</vt:lpstr>
      <vt:lpstr>Current Research Mission</vt:lpstr>
      <vt:lpstr>Four Key Current Directions</vt:lpstr>
      <vt:lpstr>The Transformation Hierarchy</vt:lpstr>
      <vt:lpstr>Axiom</vt:lpstr>
      <vt:lpstr>Current Research Mission &amp; Major Topics</vt:lpstr>
      <vt:lpstr>PowerPoint Presentation</vt:lpstr>
      <vt:lpstr>SAFARI Newsletter January 2021 Edition</vt:lpstr>
      <vt:lpstr>Principle: Teaching and Research</vt:lpstr>
      <vt:lpstr>Principle: Insight and Ideas</vt:lpstr>
      <vt:lpstr>Research &amp; Teaching: Some Overview Talks</vt:lpstr>
      <vt:lpstr>An Interview on Research and Education</vt:lpstr>
      <vt:lpstr>More Thoughts and Suggestions</vt:lpstr>
      <vt:lpstr>Referenced Papers, Talks, Artifacts</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2951</cp:revision>
  <cp:lastPrinted>2017-12-05T03:30:35Z</cp:lastPrinted>
  <dcterms:created xsi:type="dcterms:W3CDTF">2010-10-08T20:41:54Z</dcterms:created>
  <dcterms:modified xsi:type="dcterms:W3CDTF">2021-04-28T19:38:26Z</dcterms:modified>
</cp:coreProperties>
</file>