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9.xml" ContentType="application/vnd.openxmlformats-officedocument.drawingml.chart+xml"/>
  <Override PartName="/ppt/notesSlides/notesSlide35.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notesSlides/notesSlide58.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9.xml" ContentType="application/vnd.openxmlformats-officedocument.themeOverride+xml"/>
  <Override PartName="/ppt/notesSlides/notesSlide59.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charts/chart16.xml" ContentType="application/vnd.openxmlformats-officedocument.drawingml.chart+xml"/>
  <Override PartName="/ppt/theme/themeOverride11.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7.xml" ContentType="application/vnd.openxmlformats-officedocument.drawingml.chart+xml"/>
  <Override PartName="/ppt/notesSlides/notesSlide79.xml" ContentType="application/vnd.openxmlformats-officedocument.presentationml.notesSlide+xml"/>
  <Override PartName="/ppt/charts/chart18.xml" ContentType="application/vnd.openxmlformats-officedocument.drawingml.chart+xml"/>
  <Override PartName="/ppt/theme/themeOverride12.xml" ContentType="application/vnd.openxmlformats-officedocument.themeOverr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316" r:id="rId66"/>
  </p:sldMasterIdLst>
  <p:notesMasterIdLst>
    <p:notesMasterId r:id="rId358"/>
  </p:notesMasterIdLst>
  <p:handoutMasterIdLst>
    <p:handoutMasterId r:id="rId359"/>
  </p:handoutMasterIdLst>
  <p:sldIdLst>
    <p:sldId id="5119" r:id="rId67"/>
    <p:sldId id="3295" r:id="rId68"/>
    <p:sldId id="3296" r:id="rId69"/>
    <p:sldId id="3297" r:id="rId70"/>
    <p:sldId id="2886" r:id="rId71"/>
    <p:sldId id="2887" r:id="rId72"/>
    <p:sldId id="2889" r:id="rId73"/>
    <p:sldId id="2890" r:id="rId74"/>
    <p:sldId id="2891" r:id="rId75"/>
    <p:sldId id="5124" r:id="rId76"/>
    <p:sldId id="3846" r:id="rId77"/>
    <p:sldId id="5123" r:id="rId78"/>
    <p:sldId id="5125" r:id="rId79"/>
    <p:sldId id="5126" r:id="rId80"/>
    <p:sldId id="3264" r:id="rId81"/>
    <p:sldId id="5138" r:id="rId82"/>
    <p:sldId id="2893" r:id="rId83"/>
    <p:sldId id="3660" r:id="rId84"/>
    <p:sldId id="3707" r:id="rId85"/>
    <p:sldId id="3853" r:id="rId86"/>
    <p:sldId id="3856" r:id="rId87"/>
    <p:sldId id="4143" r:id="rId88"/>
    <p:sldId id="4144" r:id="rId89"/>
    <p:sldId id="3917" r:id="rId90"/>
    <p:sldId id="4932" r:id="rId91"/>
    <p:sldId id="4698" r:id="rId92"/>
    <p:sldId id="3929" r:id="rId93"/>
    <p:sldId id="3930" r:id="rId94"/>
    <p:sldId id="3581" r:id="rId95"/>
    <p:sldId id="3582" r:id="rId96"/>
    <p:sldId id="3609" r:id="rId97"/>
    <p:sldId id="4145" r:id="rId98"/>
    <p:sldId id="3583" r:id="rId99"/>
    <p:sldId id="3614" r:id="rId100"/>
    <p:sldId id="3615" r:id="rId101"/>
    <p:sldId id="4146" r:id="rId102"/>
    <p:sldId id="5136" r:id="rId103"/>
    <p:sldId id="3584" r:id="rId104"/>
    <p:sldId id="3585" r:id="rId105"/>
    <p:sldId id="3586" r:id="rId106"/>
    <p:sldId id="3848" r:id="rId107"/>
    <p:sldId id="3710" r:id="rId108"/>
    <p:sldId id="3711" r:id="rId109"/>
    <p:sldId id="3712" r:id="rId110"/>
    <p:sldId id="3943" r:id="rId111"/>
    <p:sldId id="3944" r:id="rId112"/>
    <p:sldId id="3945" r:id="rId113"/>
    <p:sldId id="3946" r:id="rId114"/>
    <p:sldId id="3947" r:id="rId115"/>
    <p:sldId id="3948" r:id="rId116"/>
    <p:sldId id="3719" r:id="rId117"/>
    <p:sldId id="3950" r:id="rId118"/>
    <p:sldId id="3720" r:id="rId119"/>
    <p:sldId id="4838" r:id="rId120"/>
    <p:sldId id="3721" r:id="rId121"/>
    <p:sldId id="3722" r:id="rId122"/>
    <p:sldId id="1513" r:id="rId123"/>
    <p:sldId id="1512" r:id="rId124"/>
    <p:sldId id="4699" r:id="rId125"/>
    <p:sldId id="3723" r:id="rId126"/>
    <p:sldId id="3958" r:id="rId127"/>
    <p:sldId id="3978" r:id="rId128"/>
    <p:sldId id="2054" r:id="rId129"/>
    <p:sldId id="4943" r:id="rId130"/>
    <p:sldId id="5029" r:id="rId131"/>
    <p:sldId id="5028" r:id="rId132"/>
    <p:sldId id="3602" r:id="rId133"/>
    <p:sldId id="3857" r:id="rId134"/>
    <p:sldId id="3983" r:id="rId135"/>
    <p:sldId id="3604" r:id="rId136"/>
    <p:sldId id="3726" r:id="rId137"/>
    <p:sldId id="3728" r:id="rId138"/>
    <p:sldId id="3855" r:id="rId139"/>
    <p:sldId id="3918" r:id="rId140"/>
    <p:sldId id="3923" r:id="rId141"/>
    <p:sldId id="3922" r:id="rId142"/>
    <p:sldId id="2637" r:id="rId143"/>
    <p:sldId id="4690" r:id="rId144"/>
    <p:sldId id="5030" r:id="rId145"/>
    <p:sldId id="3730" r:id="rId146"/>
    <p:sldId id="3731" r:id="rId147"/>
    <p:sldId id="3732" r:id="rId148"/>
    <p:sldId id="4156" r:id="rId149"/>
    <p:sldId id="4157" r:id="rId150"/>
    <p:sldId id="3735" r:id="rId151"/>
    <p:sldId id="3736" r:id="rId152"/>
    <p:sldId id="4419" r:id="rId153"/>
    <p:sldId id="4417" r:id="rId154"/>
    <p:sldId id="4418" r:id="rId155"/>
    <p:sldId id="3737" r:id="rId156"/>
    <p:sldId id="3738" r:id="rId157"/>
    <p:sldId id="3859" r:id="rId158"/>
    <p:sldId id="3860" r:id="rId159"/>
    <p:sldId id="4081" r:id="rId160"/>
    <p:sldId id="4689" r:id="rId161"/>
    <p:sldId id="3741" r:id="rId162"/>
    <p:sldId id="3742" r:id="rId163"/>
    <p:sldId id="3743" r:id="rId164"/>
    <p:sldId id="3869" r:id="rId165"/>
    <p:sldId id="3919" r:id="rId166"/>
    <p:sldId id="4160" r:id="rId167"/>
    <p:sldId id="3872" r:id="rId168"/>
    <p:sldId id="3744" r:id="rId169"/>
    <p:sldId id="3745" r:id="rId170"/>
    <p:sldId id="3746" r:id="rId171"/>
    <p:sldId id="3747" r:id="rId172"/>
    <p:sldId id="3748" r:id="rId173"/>
    <p:sldId id="3749" r:id="rId174"/>
    <p:sldId id="3873" r:id="rId175"/>
    <p:sldId id="3874" r:id="rId176"/>
    <p:sldId id="3751" r:id="rId177"/>
    <p:sldId id="3754" r:id="rId178"/>
    <p:sldId id="3756" r:id="rId179"/>
    <p:sldId id="3757" r:id="rId180"/>
    <p:sldId id="4165" r:id="rId181"/>
    <p:sldId id="4133" r:id="rId182"/>
    <p:sldId id="3875" r:id="rId183"/>
    <p:sldId id="3758" r:id="rId184"/>
    <p:sldId id="3759" r:id="rId185"/>
    <p:sldId id="4167" r:id="rId186"/>
    <p:sldId id="3790" r:id="rId187"/>
    <p:sldId id="3792" r:id="rId188"/>
    <p:sldId id="3761" r:id="rId189"/>
    <p:sldId id="3920" r:id="rId190"/>
    <p:sldId id="3999" r:id="rId191"/>
    <p:sldId id="3762" r:id="rId192"/>
    <p:sldId id="3763" r:id="rId193"/>
    <p:sldId id="4168" r:id="rId194"/>
    <p:sldId id="3764" r:id="rId195"/>
    <p:sldId id="3765" r:id="rId196"/>
    <p:sldId id="3766" r:id="rId197"/>
    <p:sldId id="3767" r:id="rId198"/>
    <p:sldId id="3768" r:id="rId199"/>
    <p:sldId id="3769" r:id="rId200"/>
    <p:sldId id="3770" r:id="rId201"/>
    <p:sldId id="3771" r:id="rId202"/>
    <p:sldId id="3772" r:id="rId203"/>
    <p:sldId id="3773" r:id="rId204"/>
    <p:sldId id="4688" r:id="rId205"/>
    <p:sldId id="815" r:id="rId206"/>
    <p:sldId id="794" r:id="rId207"/>
    <p:sldId id="816" r:id="rId208"/>
    <p:sldId id="796" r:id="rId209"/>
    <p:sldId id="814" r:id="rId210"/>
    <p:sldId id="5071" r:id="rId211"/>
    <p:sldId id="5064" r:id="rId212"/>
    <p:sldId id="5065" r:id="rId213"/>
    <p:sldId id="5066" r:id="rId214"/>
    <p:sldId id="5067" r:id="rId215"/>
    <p:sldId id="5068" r:id="rId216"/>
    <p:sldId id="5069" r:id="rId217"/>
    <p:sldId id="5070" r:id="rId218"/>
    <p:sldId id="810" r:id="rId219"/>
    <p:sldId id="4829" r:id="rId220"/>
    <p:sldId id="3887" r:id="rId221"/>
    <p:sldId id="3886" r:id="rId222"/>
    <p:sldId id="3888" r:id="rId223"/>
    <p:sldId id="4279" r:id="rId224"/>
    <p:sldId id="3372" r:id="rId225"/>
    <p:sldId id="3883" r:id="rId226"/>
    <p:sldId id="3378" r:id="rId227"/>
    <p:sldId id="1416" r:id="rId228"/>
    <p:sldId id="1417" r:id="rId229"/>
    <p:sldId id="3379" r:id="rId230"/>
    <p:sldId id="3380" r:id="rId231"/>
    <p:sldId id="3381" r:id="rId232"/>
    <p:sldId id="4683" r:id="rId233"/>
    <p:sldId id="4291" r:id="rId234"/>
    <p:sldId id="1368" r:id="rId235"/>
    <p:sldId id="4902" r:id="rId236"/>
    <p:sldId id="3374" r:id="rId237"/>
    <p:sldId id="4173" r:id="rId238"/>
    <p:sldId id="4174" r:id="rId239"/>
    <p:sldId id="3324" r:id="rId240"/>
    <p:sldId id="3905" r:id="rId241"/>
    <p:sldId id="4187" r:id="rId242"/>
    <p:sldId id="4188" r:id="rId243"/>
    <p:sldId id="4215" r:id="rId244"/>
    <p:sldId id="5059" r:id="rId245"/>
    <p:sldId id="3781" r:id="rId246"/>
    <p:sldId id="3782" r:id="rId247"/>
    <p:sldId id="3908" r:id="rId248"/>
    <p:sldId id="3909" r:id="rId249"/>
    <p:sldId id="3926" r:id="rId250"/>
    <p:sldId id="3786" r:id="rId251"/>
    <p:sldId id="3910" r:id="rId252"/>
    <p:sldId id="3796" r:id="rId253"/>
    <p:sldId id="3795" r:id="rId254"/>
    <p:sldId id="3906" r:id="rId255"/>
    <p:sldId id="5031" r:id="rId256"/>
    <p:sldId id="4845" r:id="rId257"/>
    <p:sldId id="2775" r:id="rId258"/>
    <p:sldId id="2776" r:id="rId259"/>
    <p:sldId id="4835" r:id="rId260"/>
    <p:sldId id="5058" r:id="rId261"/>
    <p:sldId id="3911" r:id="rId262"/>
    <p:sldId id="4016" r:id="rId263"/>
    <p:sldId id="3915" r:id="rId264"/>
    <p:sldId id="3916" r:id="rId265"/>
    <p:sldId id="4830" r:id="rId266"/>
    <p:sldId id="5035" r:id="rId267"/>
    <p:sldId id="4086" r:id="rId268"/>
    <p:sldId id="3802" r:id="rId269"/>
    <p:sldId id="3803" r:id="rId270"/>
    <p:sldId id="3804" r:id="rId271"/>
    <p:sldId id="4206" r:id="rId272"/>
    <p:sldId id="4210" r:id="rId273"/>
    <p:sldId id="3805" r:id="rId274"/>
    <p:sldId id="3806" r:id="rId275"/>
    <p:sldId id="4212" r:id="rId276"/>
    <p:sldId id="5060" r:id="rId277"/>
    <p:sldId id="5121" r:id="rId278"/>
    <p:sldId id="3807" r:id="rId279"/>
    <p:sldId id="4213" r:id="rId280"/>
    <p:sldId id="4214" r:id="rId281"/>
    <p:sldId id="3800" r:id="rId282"/>
    <p:sldId id="3695" r:id="rId283"/>
    <p:sldId id="3696" r:id="rId284"/>
    <p:sldId id="5056" r:id="rId285"/>
    <p:sldId id="5057" r:id="rId286"/>
    <p:sldId id="5140" r:id="rId287"/>
    <p:sldId id="4429" r:id="rId288"/>
    <p:sldId id="1863" r:id="rId289"/>
    <p:sldId id="1534" r:id="rId290"/>
    <p:sldId id="5046" r:id="rId291"/>
    <p:sldId id="5047" r:id="rId292"/>
    <p:sldId id="5048" r:id="rId293"/>
    <p:sldId id="5049" r:id="rId294"/>
    <p:sldId id="5050" r:id="rId295"/>
    <p:sldId id="5051" r:id="rId296"/>
    <p:sldId id="5052" r:id="rId297"/>
    <p:sldId id="5053" r:id="rId298"/>
    <p:sldId id="4929" r:id="rId299"/>
    <p:sldId id="4930" r:id="rId300"/>
    <p:sldId id="4931" r:id="rId301"/>
    <p:sldId id="3143" r:id="rId302"/>
    <p:sldId id="3144" r:id="rId303"/>
    <p:sldId id="3145" r:id="rId304"/>
    <p:sldId id="3146" r:id="rId305"/>
    <p:sldId id="3147" r:id="rId306"/>
    <p:sldId id="4682" r:id="rId307"/>
    <p:sldId id="3878" r:id="rId308"/>
    <p:sldId id="3879" r:id="rId309"/>
    <p:sldId id="3880" r:id="rId310"/>
    <p:sldId id="3881" r:id="rId311"/>
    <p:sldId id="3882" r:id="rId312"/>
    <p:sldId id="3460" r:id="rId313"/>
    <p:sldId id="833" r:id="rId314"/>
    <p:sldId id="849" r:id="rId315"/>
    <p:sldId id="850" r:id="rId316"/>
    <p:sldId id="851" r:id="rId317"/>
    <p:sldId id="852" r:id="rId318"/>
    <p:sldId id="706" r:id="rId319"/>
    <p:sldId id="739" r:id="rId320"/>
    <p:sldId id="731" r:id="rId321"/>
    <p:sldId id="740" r:id="rId322"/>
    <p:sldId id="611" r:id="rId323"/>
    <p:sldId id="823" r:id="rId324"/>
    <p:sldId id="831" r:id="rId325"/>
    <p:sldId id="830" r:id="rId326"/>
    <p:sldId id="779" r:id="rId327"/>
    <p:sldId id="832" r:id="rId328"/>
    <p:sldId id="734" r:id="rId329"/>
    <p:sldId id="839" r:id="rId330"/>
    <p:sldId id="811" r:id="rId331"/>
    <p:sldId id="622" r:id="rId332"/>
    <p:sldId id="826" r:id="rId333"/>
    <p:sldId id="771" r:id="rId334"/>
    <p:sldId id="753" r:id="rId335"/>
    <p:sldId id="776" r:id="rId336"/>
    <p:sldId id="649" r:id="rId337"/>
    <p:sldId id="853" r:id="rId338"/>
    <p:sldId id="841" r:id="rId339"/>
    <p:sldId id="652" r:id="rId340"/>
    <p:sldId id="847" r:id="rId341"/>
    <p:sldId id="819" r:id="rId342"/>
    <p:sldId id="769" r:id="rId343"/>
    <p:sldId id="854" r:id="rId344"/>
    <p:sldId id="845" r:id="rId345"/>
    <p:sldId id="843" r:id="rId346"/>
    <p:sldId id="862" r:id="rId347"/>
    <p:sldId id="863" r:id="rId348"/>
    <p:sldId id="864" r:id="rId349"/>
    <p:sldId id="870" r:id="rId350"/>
    <p:sldId id="695" r:id="rId351"/>
    <p:sldId id="763" r:id="rId352"/>
    <p:sldId id="678" r:id="rId353"/>
    <p:sldId id="817" r:id="rId354"/>
    <p:sldId id="698" r:id="rId355"/>
    <p:sldId id="824" r:id="rId356"/>
    <p:sldId id="871" r:id="rId3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7"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346" Type="http://schemas.openxmlformats.org/officeDocument/2006/relationships/slide" Target="slides/slide280.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357" Type="http://schemas.openxmlformats.org/officeDocument/2006/relationships/slide" Target="slides/slide291.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348" Type="http://schemas.openxmlformats.org/officeDocument/2006/relationships/slide" Target="slides/slide282.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61" Type="http://schemas.openxmlformats.org/officeDocument/2006/relationships/slide" Target="slides/slide195.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1.xml"/><Relationship Id="rId359" Type="http://schemas.openxmlformats.org/officeDocument/2006/relationships/handoutMaster" Target="handoutMasters/handoutMaster1.xml"/><Relationship Id="rId98" Type="http://schemas.openxmlformats.org/officeDocument/2006/relationships/slide" Target="slides/slide32.xml"/><Relationship Id="rId121" Type="http://schemas.openxmlformats.org/officeDocument/2006/relationships/slide" Target="slides/slide55.xml"/><Relationship Id="rId163" Type="http://schemas.openxmlformats.org/officeDocument/2006/relationships/slide" Target="slides/slide97.xml"/><Relationship Id="rId219" Type="http://schemas.openxmlformats.org/officeDocument/2006/relationships/slide" Target="slides/slide153.xml"/><Relationship Id="rId230" Type="http://schemas.openxmlformats.org/officeDocument/2006/relationships/slide" Target="slides/slide164.xml"/><Relationship Id="rId25" Type="http://schemas.openxmlformats.org/officeDocument/2006/relationships/slideMaster" Target="slideMasters/slideMaster25.xml"/><Relationship Id="rId67" Type="http://schemas.openxmlformats.org/officeDocument/2006/relationships/slide" Target="slides/slide1.xml"/><Relationship Id="rId272" Type="http://schemas.openxmlformats.org/officeDocument/2006/relationships/slide" Target="slides/slide206.xml"/><Relationship Id="rId328" Type="http://schemas.openxmlformats.org/officeDocument/2006/relationships/slide" Target="slides/slide262.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360" Type="http://schemas.openxmlformats.org/officeDocument/2006/relationships/presProps" Target="presProps.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339" Type="http://schemas.openxmlformats.org/officeDocument/2006/relationships/slide" Target="slides/slide273.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350" Type="http://schemas.openxmlformats.org/officeDocument/2006/relationships/slide" Target="slides/slide284.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slide" Target="slides/slide263.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340" Type="http://schemas.openxmlformats.org/officeDocument/2006/relationships/slide" Target="slides/slide274.xml"/><Relationship Id="rId361" Type="http://schemas.openxmlformats.org/officeDocument/2006/relationships/viewProps" Target="viewProps.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351" Type="http://schemas.openxmlformats.org/officeDocument/2006/relationships/slide" Target="slides/slide285.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slide" Target="slides/slide275.xml"/><Relationship Id="rId362" Type="http://schemas.openxmlformats.org/officeDocument/2006/relationships/theme" Target="theme/theme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352" Type="http://schemas.openxmlformats.org/officeDocument/2006/relationships/slide" Target="slides/slide286.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slide" Target="slides/slide276.xml"/><Relationship Id="rId363" Type="http://schemas.openxmlformats.org/officeDocument/2006/relationships/tableStyles" Target="tableStyles.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353" Type="http://schemas.openxmlformats.org/officeDocument/2006/relationships/slide" Target="slides/slide287.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354" Type="http://schemas.openxmlformats.org/officeDocument/2006/relationships/slide" Target="slides/slide28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slide" Target="slides/slide2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355" Type="http://schemas.openxmlformats.org/officeDocument/2006/relationships/slide" Target="slides/slide289.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345" Type="http://schemas.openxmlformats.org/officeDocument/2006/relationships/slide" Target="slides/slide279.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356" Type="http://schemas.openxmlformats.org/officeDocument/2006/relationships/slide" Target="slides/slide290.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347" Type="http://schemas.openxmlformats.org/officeDocument/2006/relationships/slide" Target="slides/slide281.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358" Type="http://schemas.openxmlformats.org/officeDocument/2006/relationships/notesMaster" Target="notesMasters/notesMaster1.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173" Type="http://schemas.openxmlformats.org/officeDocument/2006/relationships/slide" Target="slides/slide107.xml"/><Relationship Id="rId229" Type="http://schemas.openxmlformats.org/officeDocument/2006/relationships/slide" Target="slides/slide163.xml"/><Relationship Id="rId240" Type="http://schemas.openxmlformats.org/officeDocument/2006/relationships/slide" Target="slides/slide174.xml"/><Relationship Id="rId35" Type="http://schemas.openxmlformats.org/officeDocument/2006/relationships/slideMaster" Target="slideMasters/slideMaster35.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38" Type="http://schemas.openxmlformats.org/officeDocument/2006/relationships/slide" Target="slides/slide272.xml"/><Relationship Id="rId8" Type="http://schemas.openxmlformats.org/officeDocument/2006/relationships/slideMaster" Target="slideMasters/slideMaster8.xml"/><Relationship Id="rId142" Type="http://schemas.openxmlformats.org/officeDocument/2006/relationships/slide" Target="slides/slide76.xml"/><Relationship Id="rId184" Type="http://schemas.openxmlformats.org/officeDocument/2006/relationships/slide" Target="slides/slide118.xml"/><Relationship Id="rId251" Type="http://schemas.openxmlformats.org/officeDocument/2006/relationships/slide" Target="slides/slide185.xml"/><Relationship Id="rId46" Type="http://schemas.openxmlformats.org/officeDocument/2006/relationships/slideMaster" Target="slideMasters/slideMaster46.xml"/><Relationship Id="rId293" Type="http://schemas.openxmlformats.org/officeDocument/2006/relationships/slide" Target="slides/slide227.xml"/><Relationship Id="rId307" Type="http://schemas.openxmlformats.org/officeDocument/2006/relationships/slide" Target="slides/slide241.xml"/><Relationship Id="rId349" Type="http://schemas.openxmlformats.org/officeDocument/2006/relationships/slide" Target="slides/slide283.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2/16/19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2/16/19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924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943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672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65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78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318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703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091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107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192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578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374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127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4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519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619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307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041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9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518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345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911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10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67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500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93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90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398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2648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130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60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023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520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08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40</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800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211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4751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712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0892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216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426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711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793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86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94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2/16/19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2/16/19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2/16/19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2/16/19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2/16/19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2/16/19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2/16/19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2/16/19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2/16/19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2/16/19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2/16/19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2/16/19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2/16/19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2/16/19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2/16/19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2/16/19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2/16/19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2/16/19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2/16/19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2/16/19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2/16/19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2/16/19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2/16/19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2/16/19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2/16/19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2/16/19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2/16/19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2/16/19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2019. 2. 16.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2/16/19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2/16/19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4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10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0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58.xml"/></Relationships>
</file>

<file path=ppt/slides/_rels/slide113.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358.xml"/></Relationships>
</file>

<file path=ppt/slides/_rels/slide114.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58.xml"/></Relationships>
</file>

<file path=ppt/slides/_rels/slide1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9.xml"/></Relationships>
</file>

<file path=ppt/slides/_rels/slide116.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30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1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35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96.png"/></Relationships>
</file>

<file path=ppt/slides/_rels/slide12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2.png"/><Relationship Id="rId4" Type="http://schemas.openxmlformats.org/officeDocument/2006/relationships/image" Target="../media/image101.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7.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7.xml"/></Relationships>
</file>

<file path=ppt/slides/_rels/slide1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38.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0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g"/><Relationship Id="rId2" Type="http://schemas.openxmlformats.org/officeDocument/2006/relationships/image" Target="../media/image104.png"/><Relationship Id="rId1" Type="http://schemas.openxmlformats.org/officeDocument/2006/relationships/slideLayout" Target="../slideLayouts/slideLayout660.xml"/><Relationship Id="rId6" Type="http://schemas.openxmlformats.org/officeDocument/2006/relationships/image" Target="../media/image107.png"/><Relationship Id="rId5" Type="http://schemas.openxmlformats.org/officeDocument/2006/relationships/image" Target="../media/image1.png"/><Relationship Id="rId4" Type="http://schemas.openxmlformats.org/officeDocument/2006/relationships/image" Target="../media/image106.png"/></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66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61.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61.xml"/></Relationships>
</file>

<file path=ppt/slides/_rels/slide1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61.xml"/><Relationship Id="rId5" Type="http://schemas.openxmlformats.org/officeDocument/2006/relationships/image" Target="../media/image113.png"/><Relationship Id="rId4" Type="http://schemas.openxmlformats.org/officeDocument/2006/relationships/image" Target="../media/image22.pn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61.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61.xml"/></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61.xml"/></Relationships>
</file>

<file path=ppt/slides/_rels/slide1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5.xml"/><Relationship Id="rId1" Type="http://schemas.openxmlformats.org/officeDocument/2006/relationships/slideLayout" Target="../slideLayouts/slideLayout661.xml"/></Relationships>
</file>

<file path=ppt/slides/_rels/slide153.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7.pn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6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5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9.xml"/></Relationships>
</file>

<file path=ppt/slides/_rels/slide1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6.png"/></Relationships>
</file>

<file path=ppt/slides/_rels/slide15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15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gif"/><Relationship Id="rId1" Type="http://schemas.openxmlformats.org/officeDocument/2006/relationships/slideLayout" Target="../slideLayouts/slideLayout70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gif"/><Relationship Id="rId1" Type="http://schemas.openxmlformats.org/officeDocument/2006/relationships/slideLayout" Target="../slideLayouts/slideLayout707.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2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6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5.png"/></Relationships>
</file>

<file path=ppt/slides/_rels/slide17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8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6.png"/></Relationships>
</file>

<file path=ppt/slides/_rels/slide1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26.png"/></Relationships>
</file>

<file path=ppt/slides/_rels/slide18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8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29.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1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31.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arxiv.org/pdf/1711.01177.pdf"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557.xml"/><Relationship Id="rId6" Type="http://schemas.openxmlformats.org/officeDocument/2006/relationships/image" Target="../media/image134.tiff"/><Relationship Id="rId5" Type="http://schemas.openxmlformats.org/officeDocument/2006/relationships/image" Target="../media/image133.tiff"/><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9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g"/><Relationship Id="rId2" Type="http://schemas.openxmlformats.org/officeDocument/2006/relationships/image" Target="../media/image104.png"/><Relationship Id="rId1" Type="http://schemas.openxmlformats.org/officeDocument/2006/relationships/slideLayout" Target="../slideLayouts/slideLayout660.xml"/><Relationship Id="rId6" Type="http://schemas.openxmlformats.org/officeDocument/2006/relationships/image" Target="../media/image107.png"/><Relationship Id="rId5" Type="http://schemas.openxmlformats.org/officeDocument/2006/relationships/image" Target="../media/image1.png"/><Relationship Id="rId4" Type="http://schemas.openxmlformats.org/officeDocument/2006/relationships/image" Target="../media/image106.png"/></Relationships>
</file>

<file path=ppt/slides/_rels/slide19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9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60.xml"/></Relationships>
</file>

<file path=ppt/slides/_rels/slide2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60.xml"/></Relationships>
</file>

<file path=ppt/slides/_rels/slide2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60.xml"/><Relationship Id="rId4" Type="http://schemas.openxmlformats.org/officeDocument/2006/relationships/image" Target="../media/image138.png"/></Relationships>
</file>

<file path=ppt/slides/_rels/slide2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8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80.xml"/></Relationships>
</file>

<file path=ppt/slides/_rels/slide20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60.xml"/></Relationships>
</file>

<file path=ppt/slides/_rels/slide20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9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592.xml"/></Relationships>
</file>

<file path=ppt/slides/_rels/slide212.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147.jpg"/><Relationship Id="rId1" Type="http://schemas.openxmlformats.org/officeDocument/2006/relationships/slideLayout" Target="../slideLayouts/slideLayout592.xml"/></Relationships>
</file>

<file path=ppt/slides/_rels/slide2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9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9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1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8.xml"/></Relationships>
</file>

<file path=ppt/slides/_rels/slide22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22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53.png"/></Relationships>
</file>

<file path=ppt/slides/_rels/slide22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3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155.png"/></Relationships>
</file>

<file path=ppt/slides/_rels/slide23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1.xml"/></Relationships>
</file>

<file path=ppt/slides/_rels/slide23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1.xml"/></Relationships>
</file>

<file path=ppt/slides/_rels/slide2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0.png"/><Relationship Id="rId4" Type="http://schemas.openxmlformats.org/officeDocument/2006/relationships/hyperlink" Target="https://github.com/CMU-SAFARI/ramulator" TargetMode="Externa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42.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414.xml"/></Relationships>
</file>

<file path=ppt/slides/_rels/slide243.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414.xml"/></Relationships>
</file>

<file path=ppt/slides/_rels/slide244.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414.xml"/></Relationships>
</file>

<file path=ppt/slides/_rels/slide245.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414.xml"/></Relationships>
</file>

<file path=ppt/slides/_rels/slide2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24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g"/><Relationship Id="rId2" Type="http://schemas.openxmlformats.org/officeDocument/2006/relationships/image" Target="../media/image104.png"/><Relationship Id="rId1" Type="http://schemas.openxmlformats.org/officeDocument/2006/relationships/slideLayout" Target="../slideLayouts/slideLayout660.xml"/><Relationship Id="rId6" Type="http://schemas.openxmlformats.org/officeDocument/2006/relationships/image" Target="../media/image107.png"/><Relationship Id="rId5" Type="http://schemas.openxmlformats.org/officeDocument/2006/relationships/image" Target="../media/image1.png"/><Relationship Id="rId4" Type="http://schemas.openxmlformats.org/officeDocument/2006/relationships/image" Target="../media/image106.png"/></Relationships>
</file>

<file path=ppt/slides/_rels/slide2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66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61.xml"/></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661.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61.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61.xml"/></Relationships>
</file>

<file path=ppt/slides/_rels/slide2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661.xml"/><Relationship Id="rId5" Type="http://schemas.openxmlformats.org/officeDocument/2006/relationships/image" Target="../media/image165.png"/><Relationship Id="rId4" Type="http://schemas.openxmlformats.org/officeDocument/2006/relationships/image" Target="../media/image1.png"/></Relationships>
</file>

<file path=ppt/slides/_rels/slide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61.xml"/></Relationships>
</file>

<file path=ppt/slides/_rels/slide2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6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6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661.xml"/><Relationship Id="rId4" Type="http://schemas.openxmlformats.org/officeDocument/2006/relationships/image" Target="../media/image166.png"/></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61.xml"/><Relationship Id="rId4" Type="http://schemas.openxmlformats.org/officeDocument/2006/relationships/image" Target="../media/image166.png"/></Relationships>
</file>

<file path=ppt/slides/_rels/slide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661.xml"/></Relationships>
</file>

<file path=ppt/slides/_rels/slide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61.xml"/></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61.xml"/><Relationship Id="rId4" Type="http://schemas.openxmlformats.org/officeDocument/2006/relationships/image" Target="../media/image166.png"/></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661.xml"/><Relationship Id="rId4" Type="http://schemas.openxmlformats.org/officeDocument/2006/relationships/chart" Target="../charts/char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61.xml"/><Relationship Id="rId5" Type="http://schemas.openxmlformats.org/officeDocument/2006/relationships/chart" Target="../charts/chart14.xml"/><Relationship Id="rId4" Type="http://schemas.openxmlformats.org/officeDocument/2006/relationships/chart" Target="../charts/char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661.xml"/><Relationship Id="rId5" Type="http://schemas.openxmlformats.org/officeDocument/2006/relationships/chart" Target="../charts/chart16.xml"/><Relationship Id="rId4" Type="http://schemas.openxmlformats.org/officeDocument/2006/relationships/chart" Target="../charts/chart15.xml"/></Relationships>
</file>

<file path=ppt/slides/_rels/slide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6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661.xml"/></Relationships>
</file>

<file path=ppt/slides/_rels/slide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61.xml"/></Relationships>
</file>

<file path=ppt/slides/_rels/slide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61.xml"/></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661.xml"/></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6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1.png"/></Relationships>
</file>

<file path=ppt/slides/_rels/slide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661.xml"/><Relationship Id="rId5" Type="http://schemas.openxmlformats.org/officeDocument/2006/relationships/image" Target="../media/image168.png"/><Relationship Id="rId4" Type="http://schemas.openxmlformats.org/officeDocument/2006/relationships/image" Target="../media/image167.png"/></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661.xml"/></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661.xml"/></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661.xml"/></Relationships>
</file>

<file path=ppt/slides/_rels/slide27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8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661.xml"/><Relationship Id="rId5" Type="http://schemas.openxmlformats.org/officeDocument/2006/relationships/image" Target="../media/image113.png"/><Relationship Id="rId4" Type="http://schemas.openxmlformats.org/officeDocument/2006/relationships/image" Target="../media/image22.png"/></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661.xml"/></Relationships>
</file>

<file path=ppt/slides/_rels/slide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61.xml"/></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661.xml"/></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166.png"/><Relationship Id="rId4" Type="http://schemas.openxmlformats.org/officeDocument/2006/relationships/image" Target="../media/image169.png"/></Relationships>
</file>

<file path=ppt/slides/_rels/slide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661.xml"/></Relationships>
</file>

<file path=ppt/slides/_rels/slide28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8.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28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9.xml"/><Relationship Id="rId1" Type="http://schemas.openxmlformats.org/officeDocument/2006/relationships/slideLayout" Target="../slideLayouts/slideLayout66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661.xml"/></Relationships>
</file>

<file path=ppt/slides/_rels/slide29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g"/><Relationship Id="rId2" Type="http://schemas.openxmlformats.org/officeDocument/2006/relationships/image" Target="../media/image104.png"/><Relationship Id="rId1" Type="http://schemas.openxmlformats.org/officeDocument/2006/relationships/slideLayout" Target="../slideLayouts/slideLayout660.xml"/><Relationship Id="rId6" Type="http://schemas.openxmlformats.org/officeDocument/2006/relationships/image" Target="../media/image107.png"/><Relationship Id="rId5" Type="http://schemas.openxmlformats.org/officeDocument/2006/relationships/image" Target="../media/image1.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4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49.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9.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68.jpg"/><Relationship Id="rId1" Type="http://schemas.openxmlformats.org/officeDocument/2006/relationships/slideLayout" Target="../slideLayouts/slideLayout284.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9.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0.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2.jpeg"/><Relationship Id="rId1" Type="http://schemas.openxmlformats.org/officeDocument/2006/relationships/slideLayout" Target="../slideLayouts/slideLayout260.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6.png"/><Relationship Id="rId1" Type="http://schemas.openxmlformats.org/officeDocument/2006/relationships/slideLayout" Target="../slideLayouts/slideLayout260.xml"/><Relationship Id="rId6" Type="http://schemas.openxmlformats.org/officeDocument/2006/relationships/image" Target="../media/image77.tiff"/><Relationship Id="rId5" Type="http://schemas.openxmlformats.org/officeDocument/2006/relationships/image" Target="../media/image10.jpe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79.tiff"/><Relationship Id="rId4" Type="http://schemas.openxmlformats.org/officeDocument/2006/relationships/hyperlink" Target="https://people.inf.ethz.ch/omutlu/pub/mutlu_hpca03_talk.pd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91.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February 2019</a:t>
            </a:r>
          </a:p>
          <a:p>
            <a:r>
              <a:rPr lang="en-US" sz="2200" dirty="0"/>
              <a:t>GWU ECE Distinguished Lecture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100</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101</a:t>
            </a:fld>
            <a:endParaRPr lang="en-US"/>
          </a:p>
        </p:txBody>
      </p:sp>
    </p:spTree>
    <p:extLst>
      <p:ext uri="{BB962C8B-B14F-4D97-AF65-F5344CB8AC3E}">
        <p14:creationId xmlns:p14="http://schemas.microsoft.com/office/powerpoint/2010/main" val="1291303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102</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104</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105</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107</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108</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110</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111</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112</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114</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115</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119</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120</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121</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122</a:t>
            </a:fld>
            <a:endParaRPr lang="en-US"/>
          </a:p>
        </p:txBody>
      </p:sp>
    </p:spTree>
    <p:extLst>
      <p:ext uri="{BB962C8B-B14F-4D97-AF65-F5344CB8AC3E}">
        <p14:creationId xmlns:p14="http://schemas.microsoft.com/office/powerpoint/2010/main" val="7011727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124</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128</a:t>
            </a:fld>
            <a:endParaRPr lang="en-US" altLang="en-US">
              <a:solidFill>
                <a:srgbClr val="000000"/>
              </a:solidFill>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129</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6768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38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509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4662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94729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172</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173</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175</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176</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177</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178</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182</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186</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188</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189</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196</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84557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198</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199</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4687392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203</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204</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205</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206</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207</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208</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209</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210</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211</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212</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213</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214</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215</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216</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217</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218</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363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February 2019</a:t>
            </a:r>
          </a:p>
          <a:p>
            <a:r>
              <a:rPr lang="en-US" sz="2200" dirty="0"/>
              <a:t>GWU ECE Distinguished Lecture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B3DE2217-1F01-0740-8BFF-B31C8B7FD0EE}"/>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96442179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8347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78539838"/>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48695538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89138629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25230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3675232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30155174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390079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01961936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44343499"/>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77614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Data Movement in Google Consumer Workloads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7115318"/>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94804041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87370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1320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277523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4108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310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9587677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11687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2787913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43683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35663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1028225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8869386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110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39918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7053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13550056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459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40558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8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7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16769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10777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20649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9557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5194398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7608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4986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22872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17798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35206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510583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5422790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3307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4727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3434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21885375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523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9643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0778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16651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3104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39</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40</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41</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42</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54</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67</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68</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72</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73</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74</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81</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82</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90</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91</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95</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97</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193072</TotalTime>
  <Words>16267</Words>
  <Application>Microsoft Macintosh PowerPoint</Application>
  <PresentationFormat>On-screen Show (4:3)</PresentationFormat>
  <Paragraphs>3264</Paragraphs>
  <Slides>291</Slides>
  <Notes>80</Notes>
  <HiddenSlides>0</HiddenSlides>
  <MMClips>0</MMClips>
  <ScaleCrop>false</ScaleCrop>
  <HeadingPairs>
    <vt:vector size="6" baseType="variant">
      <vt:variant>
        <vt:lpstr>Fonts Used</vt:lpstr>
      </vt:variant>
      <vt:variant>
        <vt:i4>30</vt:i4>
      </vt:variant>
      <vt:variant>
        <vt:lpstr>Theme</vt:lpstr>
      </vt:variant>
      <vt:variant>
        <vt:i4>66</vt:i4>
      </vt:variant>
      <vt:variant>
        <vt:lpstr>Slide Titles</vt:lpstr>
      </vt:variant>
      <vt:variant>
        <vt:i4>291</vt:i4>
      </vt:variant>
    </vt:vector>
  </HeadingPairs>
  <TitlesOfParts>
    <vt:vector size="387" baseType="lpstr">
      <vt:lpstr>굴림</vt:lpstr>
      <vt:lpstr>ＭＳ Ｐゴシック</vt:lpstr>
      <vt:lpstr>ＭＳ Ｐゴシック</vt:lpstr>
      <vt:lpstr>ヒラギノ角ゴ ProN W3</vt:lpstr>
      <vt:lpstr>ヒラギノ角ゴ ProN W6</vt:lpstr>
      <vt:lpstr>Adobe Garamond Pro</vt:lpstr>
      <vt:lpstr>Arial</vt:lpstr>
      <vt:lpstr>Arial Black</vt:lpstr>
      <vt:lpstr>Calibri</vt:lpstr>
      <vt:lpstr>Calibri Light</vt:lpstr>
      <vt:lpstr>Cambria</vt:lpstr>
      <vt:lpstr>Cambria Math</vt:lpstr>
      <vt:lpstr>Corbel</vt:lpstr>
      <vt:lpstr>Courier New</vt:lpstr>
      <vt:lpstr>Futura Medium</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Popular Consumer Workloads</vt:lpstr>
      <vt:lpstr>Popular Consumer Workloads</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Agenda</vt:lpstr>
      <vt:lpstr>Maslow’s Hierarchy of Needs, A Third Time</vt:lpstr>
      <vt:lpstr>Challenge and Opportunity for Future</vt:lpstr>
      <vt:lpstr>Challenge and Opportunity for Future</vt:lpstr>
      <vt:lpstr>Challenge and Opportunity for Future</vt:lpstr>
      <vt:lpstr>One Important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For Some Open Problems, See</vt:lpstr>
      <vt:lpstr>Accelerated Memory Course (~6.5 hours)</vt:lpstr>
      <vt:lpstr>Processing Data Where It Makes Sense  in Modern Computing Systems: Enabling In-Memory Computation</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More on Data Movement in Google Consumer Workloads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2720</cp:revision>
  <cp:lastPrinted>2017-12-05T03:30:35Z</cp:lastPrinted>
  <dcterms:created xsi:type="dcterms:W3CDTF">2010-10-08T20:41:54Z</dcterms:created>
  <dcterms:modified xsi:type="dcterms:W3CDTF">2019-02-17T02:54:28Z</dcterms:modified>
</cp:coreProperties>
</file>