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6.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7.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8.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1.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649" r:id="rId56"/>
    <p:sldMasterId id="2147488662" r:id="rId57"/>
    <p:sldMasterId id="2147488676" r:id="rId58"/>
    <p:sldMasterId id="2147488688" r:id="rId59"/>
    <p:sldMasterId id="2147488695" r:id="rId60"/>
    <p:sldMasterId id="2147488708" r:id="rId61"/>
    <p:sldMasterId id="2147488722" r:id="rId62"/>
  </p:sldMasterIdLst>
  <p:notesMasterIdLst>
    <p:notesMasterId r:id="rId278"/>
  </p:notesMasterIdLst>
  <p:handoutMasterIdLst>
    <p:handoutMasterId r:id="rId279"/>
  </p:handoutMasterIdLst>
  <p:sldIdLst>
    <p:sldId id="5119" r:id="rId63"/>
    <p:sldId id="5219" r:id="rId64"/>
    <p:sldId id="5218" r:id="rId65"/>
    <p:sldId id="5220" r:id="rId66"/>
    <p:sldId id="5221" r:id="rId67"/>
    <p:sldId id="5222" r:id="rId68"/>
    <p:sldId id="5223" r:id="rId69"/>
    <p:sldId id="4457" r:id="rId70"/>
    <p:sldId id="4436" r:id="rId71"/>
    <p:sldId id="4696" r:id="rId72"/>
    <p:sldId id="5224" r:id="rId73"/>
    <p:sldId id="5225" r:id="rId74"/>
    <p:sldId id="5232" r:id="rId75"/>
    <p:sldId id="5227" r:id="rId76"/>
    <p:sldId id="5226" r:id="rId77"/>
    <p:sldId id="5228" r:id="rId78"/>
    <p:sldId id="5229" r:id="rId79"/>
    <p:sldId id="5230" r:id="rId80"/>
    <p:sldId id="5374" r:id="rId81"/>
    <p:sldId id="5388" r:id="rId82"/>
    <p:sldId id="5233" r:id="rId83"/>
    <p:sldId id="5256" r:id="rId84"/>
    <p:sldId id="5257" r:id="rId85"/>
    <p:sldId id="5503" r:id="rId86"/>
    <p:sldId id="5212" r:id="rId87"/>
    <p:sldId id="656" r:id="rId88"/>
    <p:sldId id="4917" r:id="rId89"/>
    <p:sldId id="5258" r:id="rId90"/>
    <p:sldId id="5235" r:id="rId91"/>
    <p:sldId id="5236" r:id="rId92"/>
    <p:sldId id="5237" r:id="rId93"/>
    <p:sldId id="5238" r:id="rId94"/>
    <p:sldId id="5239" r:id="rId95"/>
    <p:sldId id="5240" r:id="rId96"/>
    <p:sldId id="5241" r:id="rId97"/>
    <p:sldId id="5242" r:id="rId98"/>
    <p:sldId id="5400" r:id="rId99"/>
    <p:sldId id="5244" r:id="rId100"/>
    <p:sldId id="5245" r:id="rId101"/>
    <p:sldId id="5246" r:id="rId102"/>
    <p:sldId id="5247" r:id="rId103"/>
    <p:sldId id="5248" r:id="rId104"/>
    <p:sldId id="5249" r:id="rId105"/>
    <p:sldId id="5509" r:id="rId106"/>
    <p:sldId id="5251" r:id="rId107"/>
    <p:sldId id="5252" r:id="rId108"/>
    <p:sldId id="5253" r:id="rId109"/>
    <p:sldId id="5254" r:id="rId110"/>
    <p:sldId id="5540" r:id="rId111"/>
    <p:sldId id="5259" r:id="rId112"/>
    <p:sldId id="5260" r:id="rId113"/>
    <p:sldId id="5261" r:id="rId114"/>
    <p:sldId id="5262" r:id="rId115"/>
    <p:sldId id="5263" r:id="rId116"/>
    <p:sldId id="5264" r:id="rId117"/>
    <p:sldId id="5265" r:id="rId118"/>
    <p:sldId id="5266" r:id="rId119"/>
    <p:sldId id="5267" r:id="rId120"/>
    <p:sldId id="5268" r:id="rId121"/>
    <p:sldId id="5269" r:id="rId122"/>
    <p:sldId id="5270" r:id="rId123"/>
    <p:sldId id="5273" r:id="rId124"/>
    <p:sldId id="5274" r:id="rId125"/>
    <p:sldId id="5413" r:id="rId126"/>
    <p:sldId id="5277" r:id="rId127"/>
    <p:sldId id="5279" r:id="rId128"/>
    <p:sldId id="5593" r:id="rId129"/>
    <p:sldId id="5441" r:id="rId130"/>
    <p:sldId id="5481" r:id="rId131"/>
    <p:sldId id="5483" r:id="rId132"/>
    <p:sldId id="5510" r:id="rId133"/>
    <p:sldId id="5442" r:id="rId134"/>
    <p:sldId id="5527" r:id="rId135"/>
    <p:sldId id="5530" r:id="rId136"/>
    <p:sldId id="5531" r:id="rId137"/>
    <p:sldId id="5196" r:id="rId138"/>
    <p:sldId id="5195" r:id="rId139"/>
    <p:sldId id="5594" r:id="rId140"/>
    <p:sldId id="5595" r:id="rId141"/>
    <p:sldId id="5596" r:id="rId142"/>
    <p:sldId id="5280" r:id="rId143"/>
    <p:sldId id="5281" r:id="rId144"/>
    <p:sldId id="5282" r:id="rId145"/>
    <p:sldId id="5283" r:id="rId146"/>
    <p:sldId id="5284" r:id="rId147"/>
    <p:sldId id="5285" r:id="rId148"/>
    <p:sldId id="5286" r:id="rId149"/>
    <p:sldId id="5287" r:id="rId150"/>
    <p:sldId id="5288" r:id="rId151"/>
    <p:sldId id="5289" r:id="rId152"/>
    <p:sldId id="5290" r:id="rId153"/>
    <p:sldId id="5291" r:id="rId154"/>
    <p:sldId id="5292" r:id="rId155"/>
    <p:sldId id="5294" r:id="rId156"/>
    <p:sldId id="5295" r:id="rId157"/>
    <p:sldId id="5466" r:id="rId158"/>
    <p:sldId id="5468" r:id="rId159"/>
    <p:sldId id="5532" r:id="rId160"/>
    <p:sldId id="5467" r:id="rId161"/>
    <p:sldId id="5533" r:id="rId162"/>
    <p:sldId id="5534" r:id="rId163"/>
    <p:sldId id="5312" r:id="rId164"/>
    <p:sldId id="5313" r:id="rId165"/>
    <p:sldId id="5314" r:id="rId166"/>
    <p:sldId id="5351" r:id="rId167"/>
    <p:sldId id="5470" r:id="rId168"/>
    <p:sldId id="5471" r:id="rId169"/>
    <p:sldId id="5484" r:id="rId170"/>
    <p:sldId id="5642" r:id="rId171"/>
    <p:sldId id="3792" r:id="rId172"/>
    <p:sldId id="5336" r:id="rId173"/>
    <p:sldId id="5337" r:id="rId174"/>
    <p:sldId id="5231" r:id="rId175"/>
    <p:sldId id="5341" r:id="rId176"/>
    <p:sldId id="4920" r:id="rId177"/>
    <p:sldId id="5485" r:id="rId178"/>
    <p:sldId id="5486" r:id="rId179"/>
    <p:sldId id="5487" r:id="rId180"/>
    <p:sldId id="5488" r:id="rId181"/>
    <p:sldId id="5489" r:id="rId182"/>
    <p:sldId id="5490" r:id="rId183"/>
    <p:sldId id="5491" r:id="rId184"/>
    <p:sldId id="5492" r:id="rId185"/>
    <p:sldId id="5493" r:id="rId186"/>
    <p:sldId id="5494" r:id="rId187"/>
    <p:sldId id="5495" r:id="rId188"/>
    <p:sldId id="5496" r:id="rId189"/>
    <p:sldId id="5497" r:id="rId190"/>
    <p:sldId id="5498" r:id="rId191"/>
    <p:sldId id="5499" r:id="rId192"/>
    <p:sldId id="5500" r:id="rId193"/>
    <p:sldId id="5345" r:id="rId194"/>
    <p:sldId id="5343" r:id="rId195"/>
    <p:sldId id="5348" r:id="rId196"/>
    <p:sldId id="5342" r:id="rId197"/>
    <p:sldId id="5372" r:id="rId198"/>
    <p:sldId id="5586" r:id="rId199"/>
    <p:sldId id="5396" r:id="rId200"/>
    <p:sldId id="3853" r:id="rId201"/>
    <p:sldId id="4876" r:id="rId202"/>
    <p:sldId id="4875" r:id="rId203"/>
    <p:sldId id="5360" r:id="rId204"/>
    <p:sldId id="5612" r:id="rId205"/>
    <p:sldId id="5613" r:id="rId206"/>
    <p:sldId id="5365" r:id="rId207"/>
    <p:sldId id="5614" r:id="rId208"/>
    <p:sldId id="5366" r:id="rId209"/>
    <p:sldId id="3800" r:id="rId210"/>
    <p:sldId id="5367" r:id="rId211"/>
    <p:sldId id="4214" r:id="rId212"/>
    <p:sldId id="5501" r:id="rId213"/>
    <p:sldId id="5556" r:id="rId214"/>
    <p:sldId id="5547" r:id="rId215"/>
    <p:sldId id="5548" r:id="rId216"/>
    <p:sldId id="4424" r:id="rId217"/>
    <p:sldId id="4425" r:id="rId218"/>
    <p:sldId id="5176" r:id="rId219"/>
    <p:sldId id="5539" r:id="rId220"/>
    <p:sldId id="5359" r:id="rId221"/>
    <p:sldId id="1863" r:id="rId222"/>
    <p:sldId id="1534" r:id="rId223"/>
    <p:sldId id="5537" r:id="rId224"/>
    <p:sldId id="5211" r:id="rId225"/>
    <p:sldId id="5371" r:id="rId226"/>
    <p:sldId id="5046" r:id="rId227"/>
    <p:sldId id="5047" r:id="rId228"/>
    <p:sldId id="5048" r:id="rId229"/>
    <p:sldId id="5049" r:id="rId230"/>
    <p:sldId id="5050" r:id="rId231"/>
    <p:sldId id="5504" r:id="rId232"/>
    <p:sldId id="5051" r:id="rId233"/>
    <p:sldId id="5052" r:id="rId234"/>
    <p:sldId id="5053" r:id="rId235"/>
    <p:sldId id="4929" r:id="rId236"/>
    <p:sldId id="4930" r:id="rId237"/>
    <p:sldId id="4931" r:id="rId238"/>
    <p:sldId id="5535" r:id="rId239"/>
    <p:sldId id="5597" r:id="rId240"/>
    <p:sldId id="5375" r:id="rId241"/>
    <p:sldId id="5387" r:id="rId242"/>
    <p:sldId id="3812" r:id="rId243"/>
    <p:sldId id="3813" r:id="rId244"/>
    <p:sldId id="3814" r:id="rId245"/>
    <p:sldId id="3815" r:id="rId246"/>
    <p:sldId id="5399" r:id="rId247"/>
    <p:sldId id="2535" r:id="rId248"/>
    <p:sldId id="2532" r:id="rId249"/>
    <p:sldId id="5389" r:id="rId250"/>
    <p:sldId id="5391" r:id="rId251"/>
    <p:sldId id="5384" r:id="rId252"/>
    <p:sldId id="3583" r:id="rId253"/>
    <p:sldId id="3614" r:id="rId254"/>
    <p:sldId id="3615" r:id="rId255"/>
    <p:sldId id="5385" r:id="rId256"/>
    <p:sldId id="5394" r:id="rId257"/>
    <p:sldId id="5395" r:id="rId258"/>
    <p:sldId id="5386" r:id="rId259"/>
    <p:sldId id="5390" r:id="rId260"/>
    <p:sldId id="5392" r:id="rId261"/>
    <p:sldId id="3835" r:id="rId262"/>
    <p:sldId id="1413" r:id="rId263"/>
    <p:sldId id="4827" r:id="rId264"/>
    <p:sldId id="3602" r:id="rId265"/>
    <p:sldId id="5505" r:id="rId266"/>
    <p:sldId id="5507" r:id="rId267"/>
    <p:sldId id="1201" r:id="rId268"/>
    <p:sldId id="3156" r:id="rId269"/>
    <p:sldId id="5379" r:id="rId270"/>
    <p:sldId id="5506" r:id="rId271"/>
    <p:sldId id="4907" r:id="rId272"/>
    <p:sldId id="4918" r:id="rId273"/>
    <p:sldId id="5393" r:id="rId274"/>
    <p:sldId id="4906" r:id="rId275"/>
    <p:sldId id="5508" r:id="rId276"/>
    <p:sldId id="4914" r:id="rId27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00"/>
    <a:srgbClr val="1A5712"/>
    <a:srgbClr val="0000FF"/>
    <a:srgbClr val="0432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0" autoAdjust="0"/>
    <p:restoredTop sz="99433" autoAdjust="0"/>
  </p:normalViewPr>
  <p:slideViewPr>
    <p:cSldViewPr>
      <p:cViewPr varScale="1">
        <p:scale>
          <a:sx n="93" d="100"/>
          <a:sy n="93" d="100"/>
        </p:scale>
        <p:origin x="100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xml"/><Relationship Id="rId118" Type="http://schemas.openxmlformats.org/officeDocument/2006/relationships/slide" Target="slides/slide56.xml"/><Relationship Id="rId139" Type="http://schemas.openxmlformats.org/officeDocument/2006/relationships/slide" Target="slides/slide77.xml"/><Relationship Id="rId85" Type="http://schemas.openxmlformats.org/officeDocument/2006/relationships/slide" Target="slides/slide23.xml"/><Relationship Id="rId150" Type="http://schemas.openxmlformats.org/officeDocument/2006/relationships/slide" Target="slides/slide88.xml"/><Relationship Id="rId171" Type="http://schemas.openxmlformats.org/officeDocument/2006/relationships/slide" Target="slides/slide109.xml"/><Relationship Id="rId192" Type="http://schemas.openxmlformats.org/officeDocument/2006/relationships/slide" Target="slides/slide130.xml"/><Relationship Id="rId206" Type="http://schemas.openxmlformats.org/officeDocument/2006/relationships/slide" Target="slides/slide144.xml"/><Relationship Id="rId227" Type="http://schemas.openxmlformats.org/officeDocument/2006/relationships/slide" Target="slides/slide165.xml"/><Relationship Id="rId248" Type="http://schemas.openxmlformats.org/officeDocument/2006/relationships/slide" Target="slides/slide186.xml"/><Relationship Id="rId269" Type="http://schemas.openxmlformats.org/officeDocument/2006/relationships/slide" Target="slides/slide2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6.xml"/><Relationship Id="rId129" Type="http://schemas.openxmlformats.org/officeDocument/2006/relationships/slide" Target="slides/slide67.xml"/><Relationship Id="rId280" Type="http://schemas.openxmlformats.org/officeDocument/2006/relationships/presProps" Target="presProps.xml"/><Relationship Id="rId54" Type="http://schemas.openxmlformats.org/officeDocument/2006/relationships/slideMaster" Target="slideMasters/slideMaster54.xml"/><Relationship Id="rId75" Type="http://schemas.openxmlformats.org/officeDocument/2006/relationships/slide" Target="slides/slide13.xml"/><Relationship Id="rId96" Type="http://schemas.openxmlformats.org/officeDocument/2006/relationships/slide" Target="slides/slide34.xml"/><Relationship Id="rId140" Type="http://schemas.openxmlformats.org/officeDocument/2006/relationships/slide" Target="slides/slide78.xml"/><Relationship Id="rId161" Type="http://schemas.openxmlformats.org/officeDocument/2006/relationships/slide" Target="slides/slide99.xml"/><Relationship Id="rId182" Type="http://schemas.openxmlformats.org/officeDocument/2006/relationships/slide" Target="slides/slide120.xml"/><Relationship Id="rId217" Type="http://schemas.openxmlformats.org/officeDocument/2006/relationships/slide" Target="slides/slide155.xml"/><Relationship Id="rId6" Type="http://schemas.openxmlformats.org/officeDocument/2006/relationships/slideMaster" Target="slideMasters/slideMaster6.xml"/><Relationship Id="rId238" Type="http://schemas.openxmlformats.org/officeDocument/2006/relationships/slide" Target="slides/slide176.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viewProps" Target="view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theme" Target="theme/theme1.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tableStyles" Target="tableStyles.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10/29/19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10/29/19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0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139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580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79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335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6658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3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10/29/19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10/29/19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10/29/19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10/29/19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10/29/19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10/29/19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10/29/19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10/29/19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10/29/19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10/29/19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10/29/19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10/29/19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10/29/19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10/29/19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10/29/19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10/29/19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10/29/19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10/29/19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10/29/19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10/29/19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10/29/19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10/29/19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10/29/19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76459020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8025343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480385401"/>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94758637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2602072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7412624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3748338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14192593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490961387"/>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73570577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65066570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06532408"/>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4278484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56545218"/>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3311189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3879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562423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73942662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914852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86430050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4743696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4976996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2290309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91819600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9156886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10/29/19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9406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6936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124574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19335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10/29/19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77358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10/29/19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182393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10/29/19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49359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159723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10/29/19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28189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120739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10/29/19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9861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145165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17259038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77618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0180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85255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74252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72799595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31838303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09521657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429447380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1653366855"/>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22578030"/>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21226085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1948256593"/>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3933347291"/>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227356685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18738541"/>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011861598"/>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82259180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6349826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53500613"/>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85621138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852358851"/>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970016992"/>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63535957"/>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900244477"/>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94756246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681552830"/>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3181075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73538376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194338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theme" Target="../theme/theme5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slideLayout" Target="../slideLayouts/slideLayout628.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slideLayout" Target="../slideLayouts/slideLayout627.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5" Type="http://schemas.openxmlformats.org/officeDocument/2006/relationships/image" Target="../media/image8.png"/><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58.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59.xml.rels><?xml version="1.0" encoding="UTF-8" standalone="yes"?>
<Relationships xmlns="http://schemas.openxmlformats.org/package/2006/relationships"><Relationship Id="rId3" Type="http://schemas.openxmlformats.org/officeDocument/2006/relationships/slideLayout" Target="../slideLayouts/slideLayout642.xml"/><Relationship Id="rId7" Type="http://schemas.openxmlformats.org/officeDocument/2006/relationships/theme" Target="../theme/theme59.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5" Type="http://schemas.openxmlformats.org/officeDocument/2006/relationships/slideLayout" Target="../slideLayouts/slideLayout644.xml"/><Relationship Id="rId4"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theme" Target="../theme/theme60.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5.xml"/><Relationship Id="rId13" Type="http://schemas.openxmlformats.org/officeDocument/2006/relationships/theme" Target="../theme/theme61.xml"/><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slideLayout" Target="../slideLayouts/slideLayout669.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7.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theme" Target="../theme/theme62.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0" Type="http://schemas.openxmlformats.org/officeDocument/2006/relationships/slideLayout" Target="../slideLayouts/slideLayout679.xml"/><Relationship Id="rId4" Type="http://schemas.openxmlformats.org/officeDocument/2006/relationships/slideLayout" Target="../slideLayouts/slideLayout673.xml"/><Relationship Id="rId9" Type="http://schemas.openxmlformats.org/officeDocument/2006/relationships/slideLayout" Target="../slideLayouts/slideLayout6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2019. 10. 29.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10/29/19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330878877"/>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8596198"/>
      </p:ext>
    </p:extLst>
  </p:cSld>
  <p:clrMap bg1="lt1" tx1="dk1" bg2="lt2" tx2="dk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 id="2147488674" r:id="rId12"/>
    <p:sldLayoutId id="2147488675"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10/29/19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908286104"/>
      </p:ext>
    </p:extLst>
  </p:cSld>
  <p:clrMap bg1="lt1" tx1="dk1" bg2="lt2" tx2="dk2" accent1="accent1" accent2="accent2" accent3="accent3" accent4="accent4" accent5="accent5" accent6="accent6" hlink="hlink" folHlink="folHlink"/>
  <p:sldLayoutIdLst>
    <p:sldLayoutId id="2147488677" r:id="rId1"/>
    <p:sldLayoutId id="2147488678" r:id="rId2"/>
    <p:sldLayoutId id="2147488679" r:id="rId3"/>
    <p:sldLayoutId id="2147488680" r:id="rId4"/>
    <p:sldLayoutId id="2147488681" r:id="rId5"/>
    <p:sldLayoutId id="2147488682" r:id="rId6"/>
    <p:sldLayoutId id="2147488683" r:id="rId7"/>
    <p:sldLayoutId id="2147488684" r:id="rId8"/>
    <p:sldLayoutId id="2147488685" r:id="rId9"/>
    <p:sldLayoutId id="2147488686" r:id="rId10"/>
    <p:sldLayoutId id="2147488687"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511"/>
      </p:ext>
    </p:extLst>
  </p:cSld>
  <p:clrMap bg1="lt1" tx1="dk1" bg2="lt2" tx2="dk2" accent1="accent1" accent2="accent2" accent3="accent3" accent4="accent4" accent5="accent5" accent6="accent6" hlink="hlink" folHlink="folHlink"/>
  <p:sldLayoutIdLst>
    <p:sldLayoutId id="2147488689" r:id="rId1"/>
    <p:sldLayoutId id="2147488690" r:id="rId2"/>
    <p:sldLayoutId id="2147488691" r:id="rId3"/>
    <p:sldLayoutId id="2147488692" r:id="rId4"/>
    <p:sldLayoutId id="2147488693" r:id="rId5"/>
    <p:sldLayoutId id="214748869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20188301"/>
      </p:ext>
    </p:extLst>
  </p:cSld>
  <p:clrMap bg1="lt1" tx1="dk1" bg2="lt2" tx2="dk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 id="21474887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56722539"/>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468.xml"/></Relationships>
</file>

<file path=ppt/slides/_rels/slide10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9.xml"/></Relationships>
</file>

<file path=ppt/slides/_rels/slide10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2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82.png"/></Relationships>
</file>

<file path=ppt/slides/_rels/slide1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4.xml"/></Relationships>
</file>

<file path=ppt/slides/_rels/slide12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8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2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24.xml"/></Relationships>
</file>

<file path=ppt/slides/_rels/slide1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24.xml"/></Relationships>
</file>

<file path=ppt/slides/_rels/slide136.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90.png"/></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24.xml"/></Relationships>
</file>

<file path=ppt/slides/_rels/slide138.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9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53.xml"/><Relationship Id="rId4" Type="http://schemas.openxmlformats.org/officeDocument/2006/relationships/image" Target="../media/image9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672.xml"/><Relationship Id="rId4" Type="http://schemas.openxmlformats.org/officeDocument/2006/relationships/image" Target="../media/image96.png"/></Relationships>
</file>

<file path=ppt/slides/_rels/slide144.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97.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5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www.safari.ethz.ch/" TargetMode="External"/><Relationship Id="rId1" Type="http://schemas.openxmlformats.org/officeDocument/2006/relationships/slideLayout" Target="../slideLayouts/slideLayout659.xml"/></Relationships>
</file>

<file path=ppt/slides/_rels/slide15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16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66.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01.png"/></Relationships>
</file>

<file path=ppt/slides/_rels/slide167.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2.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6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38.png"/></Relationships>
</file>

<file path=ppt/slides/_rels/slide171.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47.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7.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04.png"/></Relationships>
</file>

<file path=ppt/slides/_rels/slide17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people.inf.ethz.ch/omutlu/acaces2018.html"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5.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06.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05.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1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6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41.xml"/></Relationships>
</file>

<file path=ppt/slides/_rels/slide1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41.xml"/></Relationships>
</file>

<file path=ppt/slides/_rels/slide19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64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97.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12.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www.sigmetrics.org/sigmetrics2016/" TargetMode="External"/><Relationship Id="rId7" Type="http://schemas.openxmlformats.org/officeDocument/2006/relationships/image" Target="../media/image113.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15.png"/></Relationships>
</file>

<file path=ppt/slides/_rels/slide20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47.xml"/><Relationship Id="rId4" Type="http://schemas.openxmlformats.org/officeDocument/2006/relationships/image" Target="../media/image116.png"/></Relationships>
</file>

<file path=ppt/slides/_rels/slide202.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17.png"/></Relationships>
</file>

<file path=ppt/slides/_rels/slide203.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18.png"/></Relationships>
</file>

<file path=ppt/slides/_rels/slide204.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19.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people.inf.ethz.ch/omutlu/pub/kim_isca12_talk.pptx"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hyperlink" Target="http://users.ece.cmu.edu/~omutlu/pub/lee_hpca13_talk.pptx" TargetMode="External"/></Relationships>
</file>

<file path=ppt/slides/_rels/slide20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hpca22.site.ac.upc.edu/" TargetMode="External"/><Relationship Id="rId7" Type="http://schemas.openxmlformats.org/officeDocument/2006/relationships/image" Target="../media/image122.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05.xml"/><Relationship Id="rId4" Type="http://schemas.openxmlformats.org/officeDocument/2006/relationships/image" Target="../media/image124.png"/></Relationships>
</file>

<file path=ppt/slides/_rels/slide209.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26.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hyperlink" Target="http://users.ece.cmu.edu/~omutlu/pub/liu_isca12_talk.pdf"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13.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605.xml"/><Relationship Id="rId4" Type="http://schemas.openxmlformats.org/officeDocument/2006/relationships/image" Target="../media/image12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37.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30.tiff"/><Relationship Id="rId5" Type="http://schemas.openxmlformats.org/officeDocument/2006/relationships/image" Target="../media/image32.jpe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6.xml"/></Relationships>
</file>

<file path=ppt/slides/_rels/slide38.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46.tiff"/><Relationship Id="rId4" Type="http://schemas.openxmlformats.org/officeDocument/2006/relationships/hyperlink" Target="https://people.inf.ethz.ch/omutlu/pub/mutlu_hpca03_talk.pd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51.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8.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57.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5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6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79.xml"/></Relationships>
</file>

<file path=ppt/slides/_rels/slide64.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6.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73.png"/><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4.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9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68.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28 October 2019</a:t>
            </a:r>
          </a:p>
          <a:p>
            <a:r>
              <a:rPr lang="en-US" sz="2200" dirty="0"/>
              <a:t>HiPEAC CSW Autumn 2019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86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78562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7229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113</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114</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133</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134</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135</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136</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138</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143</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a:alphaModFix/>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149</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150</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We Need to Think Across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28716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2809282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40147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362335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524021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2504539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76175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28 October 2019</a:t>
            </a:r>
          </a:p>
          <a:p>
            <a:r>
              <a:rPr lang="en-US" sz="2200" dirty="0"/>
              <a:t>HiPEAC CSW Autumn 2019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0445737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6725530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66032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Low Latency Data Access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235213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91696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6674735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3836182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229024602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53099255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89876932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89525090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58645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2265447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422557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79410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40982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8205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83524212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80517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4252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7885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401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78735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3249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58743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642500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158718322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161034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221685937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2954600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85776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373494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29493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4078853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74907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2249689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61066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2724651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162799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7930453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915093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23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40593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1643335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4355593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650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0918436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213287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2617120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208266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6245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160260632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07619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264970368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71213324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4545375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82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257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54948558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946220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59295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7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7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23177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9.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208799</TotalTime>
  <Words>9499</Words>
  <Application>Microsoft Macintosh PowerPoint</Application>
  <PresentationFormat>On-screen Show (4:3)</PresentationFormat>
  <Paragraphs>1971</Paragraphs>
  <Slides>215</Slides>
  <Notes>26</Notes>
  <HiddenSlides>0</HiddenSlides>
  <MMClips>0</MMClips>
  <ScaleCrop>false</ScaleCrop>
  <HeadingPairs>
    <vt:vector size="8" baseType="variant">
      <vt:variant>
        <vt:lpstr>Fonts Used</vt:lpstr>
      </vt:variant>
      <vt:variant>
        <vt:i4>28</vt:i4>
      </vt:variant>
      <vt:variant>
        <vt:lpstr>Theme</vt:lpstr>
      </vt:variant>
      <vt:variant>
        <vt:i4>62</vt:i4>
      </vt:variant>
      <vt:variant>
        <vt:lpstr>Embedded OLE Servers</vt:lpstr>
      </vt:variant>
      <vt:variant>
        <vt:i4>1</vt:i4>
      </vt:variant>
      <vt:variant>
        <vt:lpstr>Slide Titles</vt:lpstr>
      </vt:variant>
      <vt:variant>
        <vt:i4>215</vt:i4>
      </vt:variant>
    </vt:vector>
  </HeadingPairs>
  <TitlesOfParts>
    <vt:vector size="306" baseType="lpstr">
      <vt:lpstr>ＭＳ Ｐゴシック</vt:lpstr>
      <vt:lpstr>ヒラギノ角ゴ ProN W3</vt:lpstr>
      <vt:lpstr>ヒラギノ角ゴ ProN W6</vt:lpstr>
      <vt:lpstr>Adobe Garamond Pro</vt:lpstr>
      <vt:lpstr>Apple Chancery</vt:lpstr>
      <vt:lpstr>Arial</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16_Edge</vt:lpstr>
      <vt:lpstr>102_Edge</vt:lpstr>
      <vt:lpstr>5_Office Theme</vt:lpstr>
      <vt:lpstr>21_Office Theme</vt:lpstr>
      <vt:lpstr>22_Edge</vt:lpstr>
      <vt:lpstr>62_Edge</vt:lpstr>
      <vt:lpstr>Simple Light</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Why In-Memory Computation Today?</vt:lpstr>
      <vt:lpstr>Why In-Memory Computation Today?</vt:lpstr>
      <vt:lpstr>Memory Scaling Issues Were Real</vt:lpstr>
      <vt:lpstr>Memory Scaling Issues Are Real</vt:lpstr>
      <vt:lpstr>The Story of RowHammer </vt:lpstr>
      <vt:lpstr>The Push from Circuits and Devices</vt:lpstr>
      <vt:lpstr>Why In-Memory Computation Today?</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In-DRAM Bulk Bitwise Execution</vt:lpstr>
      <vt:lpstr>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Another Example: PIM on Mobile Devices</vt:lpstr>
      <vt:lpstr>Four Important Workloads</vt:lpstr>
      <vt:lpstr>Energy Cost of Data Movement</vt:lpstr>
      <vt:lpstr>Simple PIM on Mobile Workloads</vt:lpstr>
      <vt:lpstr>Normalized Energy </vt:lpstr>
      <vt:lpstr>Normalized Runtime</vt:lpstr>
      <vt:lpstr>Truly Distributed GPU Processing with PIM?</vt:lpstr>
      <vt:lpstr>Accelerating GPU Execution with PIM (I)</vt:lpstr>
      <vt:lpstr>Accelerating GPU Execution with PIM (II)</vt:lpstr>
      <vt:lpstr>Eliminating the Adoption Barriers</vt:lpstr>
      <vt:lpstr>Barriers to Adoption of PIM</vt:lpstr>
      <vt:lpstr>We Need to Revisit the Entire Stack</vt:lpstr>
      <vt:lpstr>PIM Review and Open Problems</vt:lpstr>
      <vt:lpstr>PIM Review and Open Problems (II)</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Another Example: EDEN for DNNs</vt:lpstr>
      <vt:lpstr>PowerPoint Presentation</vt:lpstr>
      <vt:lpstr>EDEN: Data-Aware Efficient DNN Inference</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Think Across the Entire Stack</vt:lpstr>
      <vt:lpstr>We Need to Exploit Good Principles</vt:lpstr>
      <vt:lpstr>PIM Review and Open Problems</vt:lpstr>
      <vt:lpstr>PIM Review and Open Problems (II)</vt:lpstr>
      <vt:lpstr>Acknowledgments</vt:lpstr>
      <vt:lpstr>Funding Acknowledgments</vt:lpstr>
      <vt:lpstr>Acknowledgments</vt:lpstr>
      <vt:lpstr>Intelligent Architectures for  Intelligent Machines</vt:lpstr>
      <vt:lpstr>Backup Slides</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Referenced Papers</vt:lpstr>
      <vt:lpstr>Some Solution Principles (So Far)</vt:lpstr>
      <vt:lpstr>Low Latency Data Access</vt:lpstr>
      <vt:lpstr>Data-Centric Architectures: Properties</vt:lpstr>
      <vt:lpstr>Low-Latency &amp; Low-Energy Data Access</vt:lpstr>
      <vt:lpstr>Main Memory Latency Lags Behind</vt:lpstr>
      <vt:lpstr>A Closer Look …</vt:lpstr>
      <vt:lpstr>DRAM Latency Is Critical for Performance</vt:lpstr>
      <vt:lpstr>DRAM Latency Is Critical for Performance</vt:lpstr>
      <vt:lpstr>New DRAM Types Increase Latency!</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2863</cp:revision>
  <cp:lastPrinted>2017-12-05T03:30:35Z</cp:lastPrinted>
  <dcterms:created xsi:type="dcterms:W3CDTF">2010-10-08T20:41:54Z</dcterms:created>
  <dcterms:modified xsi:type="dcterms:W3CDTF">2019-10-29T08:51:36Z</dcterms:modified>
</cp:coreProperties>
</file>