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8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0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1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2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3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4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5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6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7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8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9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20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21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22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heme/theme23.xml" ContentType="application/vnd.openxmlformats-officedocument.theme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theme/theme24.xml" ContentType="application/vnd.openxmlformats-officedocument.theme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25.xml" ContentType="application/vnd.openxmlformats-officedocument.theme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theme/theme26.xml" ContentType="application/vnd.openxmlformats-officedocument.theme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7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theme/theme28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theme/theme30.xml" ContentType="application/vnd.openxmlformats-officedocument.theme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theme/theme31.xml" ContentType="application/vnd.openxmlformats-officedocument.theme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theme/theme32.xml" ContentType="application/vnd.openxmlformats-officedocument.theme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theme/theme33.xml" ContentType="application/vnd.openxmlformats-officedocument.theme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theme/theme34.xml" ContentType="application/vnd.openxmlformats-officedocument.theme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theme/theme35.xml" ContentType="application/vnd.openxmlformats-officedocument.theme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theme/theme36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theme/theme37.xml" ContentType="application/vnd.openxmlformats-officedocument.theme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theme/theme38.xml" ContentType="application/vnd.openxmlformats-officedocument.theme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theme/theme39.xml" ContentType="application/vnd.openxmlformats-officedocument.theme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theme/theme40.xml" ContentType="application/vnd.openxmlformats-officedocument.theme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theme/theme41.xml" ContentType="application/vnd.openxmlformats-officedocument.theme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theme/theme42.xml" ContentType="application/vnd.openxmlformats-officedocument.theme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theme/theme43.xml" ContentType="application/vnd.openxmlformats-officedocument.theme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theme/theme44.xml" ContentType="application/vnd.openxmlformats-officedocument.theme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theme/theme45.xml" ContentType="application/vnd.openxmlformats-officedocument.theme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theme/theme46.xml" ContentType="application/vnd.openxmlformats-officedocument.theme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theme/theme47.xml" ContentType="application/vnd.openxmlformats-officedocument.theme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theme/theme48.xml" ContentType="application/vnd.openxmlformats-officedocument.theme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theme/theme49.xml" ContentType="application/vnd.openxmlformats-officedocument.theme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theme/theme50.xml" ContentType="application/vnd.openxmlformats-officedocument.theme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theme/theme51.xml" ContentType="application/vnd.openxmlformats-officedocument.theme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theme/theme52.xml" ContentType="application/vnd.openxmlformats-officedocument.theme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theme/theme53.xml" ContentType="application/vnd.openxmlformats-officedocument.theme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812" r:id="rId3"/>
    <p:sldMasterId id="2147483824" r:id="rId4"/>
    <p:sldMasterId id="2147483848" r:id="rId5"/>
    <p:sldMasterId id="2147483872" r:id="rId6"/>
    <p:sldMasterId id="2147483909" r:id="rId7"/>
    <p:sldMasterId id="2147483936" r:id="rId8"/>
    <p:sldMasterId id="2147484087" r:id="rId9"/>
    <p:sldMasterId id="2147484099" r:id="rId10"/>
    <p:sldMasterId id="2147484281" r:id="rId11"/>
    <p:sldMasterId id="2147484522" r:id="rId12"/>
    <p:sldMasterId id="2147484571" r:id="rId13"/>
    <p:sldMasterId id="2147484777" r:id="rId14"/>
    <p:sldMasterId id="2147484837" r:id="rId15"/>
    <p:sldMasterId id="2147484849" r:id="rId16"/>
    <p:sldMasterId id="2147484861" r:id="rId17"/>
    <p:sldMasterId id="2147484873" r:id="rId18"/>
    <p:sldMasterId id="2147484969" r:id="rId19"/>
    <p:sldMasterId id="2147485410" r:id="rId20"/>
    <p:sldMasterId id="2147485520" r:id="rId21"/>
    <p:sldMasterId id="2147485532" r:id="rId22"/>
    <p:sldMasterId id="2147485652" r:id="rId23"/>
    <p:sldMasterId id="2147485665" r:id="rId24"/>
    <p:sldMasterId id="2147485714" r:id="rId25"/>
    <p:sldMasterId id="2147486472" r:id="rId26"/>
    <p:sldMasterId id="2147486594" r:id="rId27"/>
    <p:sldMasterId id="2147486871" r:id="rId28"/>
    <p:sldMasterId id="2147487120" r:id="rId29"/>
    <p:sldMasterId id="2147487144" r:id="rId30"/>
    <p:sldMasterId id="2147487194" r:id="rId31"/>
    <p:sldMasterId id="2147487206" r:id="rId32"/>
    <p:sldMasterId id="2147487258" r:id="rId33"/>
    <p:sldMasterId id="2147487574" r:id="rId34"/>
    <p:sldMasterId id="2147487623" r:id="rId35"/>
    <p:sldMasterId id="2147487743" r:id="rId36"/>
    <p:sldMasterId id="2147488085" r:id="rId37"/>
    <p:sldMasterId id="2147488097" r:id="rId38"/>
    <p:sldMasterId id="2147488265" r:id="rId39"/>
    <p:sldMasterId id="2147488316" r:id="rId40"/>
    <p:sldMasterId id="2147488340" r:id="rId41"/>
    <p:sldMasterId id="2147488378" r:id="rId42"/>
    <p:sldMasterId id="2147488559" r:id="rId43"/>
    <p:sldMasterId id="2147488637" r:id="rId44"/>
    <p:sldMasterId id="2147488747" r:id="rId45"/>
    <p:sldMasterId id="2147488978" r:id="rId46"/>
    <p:sldMasterId id="2147488991" r:id="rId47"/>
    <p:sldMasterId id="2147489016" r:id="rId48"/>
    <p:sldMasterId id="2147489028" r:id="rId49"/>
    <p:sldMasterId id="2147489066" r:id="rId50"/>
    <p:sldMasterId id="2147489265" r:id="rId51"/>
    <p:sldMasterId id="2147489277" r:id="rId52"/>
    <p:sldMasterId id="2147489477" r:id="rId53"/>
    <p:sldMasterId id="2147489489" r:id="rId54"/>
  </p:sldMasterIdLst>
  <p:notesMasterIdLst>
    <p:notesMasterId r:id="rId85"/>
  </p:notesMasterIdLst>
  <p:handoutMasterIdLst>
    <p:handoutMasterId r:id="rId86"/>
  </p:handoutMasterIdLst>
  <p:sldIdLst>
    <p:sldId id="5652" r:id="rId55"/>
    <p:sldId id="5206" r:id="rId56"/>
    <p:sldId id="5814" r:id="rId57"/>
    <p:sldId id="5219" r:id="rId58"/>
    <p:sldId id="5220" r:id="rId59"/>
    <p:sldId id="5221" r:id="rId60"/>
    <p:sldId id="5222" r:id="rId61"/>
    <p:sldId id="5223" r:id="rId62"/>
    <p:sldId id="4457" r:id="rId63"/>
    <p:sldId id="4436" r:id="rId64"/>
    <p:sldId id="4696" r:id="rId65"/>
    <p:sldId id="5742" r:id="rId66"/>
    <p:sldId id="5835" r:id="rId67"/>
    <p:sldId id="5224" r:id="rId68"/>
    <p:sldId id="5226" r:id="rId69"/>
    <p:sldId id="5228" r:id="rId70"/>
    <p:sldId id="5230" r:id="rId71"/>
    <p:sldId id="5882" r:id="rId72"/>
    <p:sldId id="5374" r:id="rId73"/>
    <p:sldId id="5233" r:id="rId74"/>
    <p:sldId id="5540" r:id="rId75"/>
    <p:sldId id="5259" r:id="rId76"/>
    <p:sldId id="3792" r:id="rId77"/>
    <p:sldId id="5500" r:id="rId78"/>
    <p:sldId id="5365" r:id="rId79"/>
    <p:sldId id="5778" r:id="rId80"/>
    <p:sldId id="5779" r:id="rId81"/>
    <p:sldId id="5772" r:id="rId82"/>
    <p:sldId id="5773" r:id="rId83"/>
    <p:sldId id="5881" r:id="rId8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432FF"/>
    <a:srgbClr val="8C0000"/>
    <a:srgbClr val="1A5712"/>
    <a:srgbClr val="0000FF"/>
    <a:srgbClr val="FF00C4"/>
    <a:srgbClr val="948A54"/>
    <a:srgbClr val="2A55D6"/>
    <a:srgbClr val="663D63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9" autoAdjust="0"/>
    <p:restoredTop sz="93100" autoAdjust="0"/>
  </p:normalViewPr>
  <p:slideViewPr>
    <p:cSldViewPr>
      <p:cViewPr varScale="1">
        <p:scale>
          <a:sx n="99" d="100"/>
          <a:sy n="99" d="100"/>
        </p:scale>
        <p:origin x="105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228" y="-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" Target="slides/slide9.xml"/><Relationship Id="rId68" Type="http://schemas.openxmlformats.org/officeDocument/2006/relationships/slide" Target="slides/slide14.xml"/><Relationship Id="rId84" Type="http://schemas.openxmlformats.org/officeDocument/2006/relationships/slide" Target="slides/slide30.xml"/><Relationship Id="rId89" Type="http://schemas.openxmlformats.org/officeDocument/2006/relationships/theme" Target="theme/theme1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" Target="slides/slide4.xml"/><Relationship Id="rId74" Type="http://schemas.openxmlformats.org/officeDocument/2006/relationships/slide" Target="slides/slide20.xml"/><Relationship Id="rId79" Type="http://schemas.openxmlformats.org/officeDocument/2006/relationships/slide" Target="slides/slide25.xml"/><Relationship Id="rId5" Type="http://schemas.openxmlformats.org/officeDocument/2006/relationships/slideMaster" Target="slideMasters/slideMaster5.xml"/><Relationship Id="rId90" Type="http://schemas.openxmlformats.org/officeDocument/2006/relationships/tableStyles" Target="tableStyles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" Target="slides/slide2.xml"/><Relationship Id="rId64" Type="http://schemas.openxmlformats.org/officeDocument/2006/relationships/slide" Target="slides/slide10.xml"/><Relationship Id="rId69" Type="http://schemas.openxmlformats.org/officeDocument/2006/relationships/slide" Target="slides/slide15.xml"/><Relationship Id="rId77" Type="http://schemas.openxmlformats.org/officeDocument/2006/relationships/slide" Target="slides/slide23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18.xml"/><Relationship Id="rId80" Type="http://schemas.openxmlformats.org/officeDocument/2006/relationships/slide" Target="slides/slide26.xml"/><Relationship Id="rId85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5.xml"/><Relationship Id="rId67" Type="http://schemas.openxmlformats.org/officeDocument/2006/relationships/slide" Target="slides/slide13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" Target="slides/slide8.xml"/><Relationship Id="rId70" Type="http://schemas.openxmlformats.org/officeDocument/2006/relationships/slide" Target="slides/slide16.xml"/><Relationship Id="rId75" Type="http://schemas.openxmlformats.org/officeDocument/2006/relationships/slide" Target="slides/slide21.xml"/><Relationship Id="rId83" Type="http://schemas.openxmlformats.org/officeDocument/2006/relationships/slide" Target="slides/slide29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" Target="slides/slide3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" Target="slides/slide6.xml"/><Relationship Id="rId65" Type="http://schemas.openxmlformats.org/officeDocument/2006/relationships/slide" Target="slides/slide11.xml"/><Relationship Id="rId73" Type="http://schemas.openxmlformats.org/officeDocument/2006/relationships/slide" Target="slides/slide19.xml"/><Relationship Id="rId78" Type="http://schemas.openxmlformats.org/officeDocument/2006/relationships/slide" Target="slides/slide24.xml"/><Relationship Id="rId81" Type="http://schemas.openxmlformats.org/officeDocument/2006/relationships/slide" Target="slides/slide27.xml"/><Relationship Id="rId86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" Target="slides/slide1.xml"/><Relationship Id="rId76" Type="http://schemas.openxmlformats.org/officeDocument/2006/relationships/slide" Target="slides/slide22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" Target="slides/slide12.xml"/><Relationship Id="rId87" Type="http://schemas.openxmlformats.org/officeDocument/2006/relationships/presProps" Target="presProps.xml"/><Relationship Id="rId61" Type="http://schemas.openxmlformats.org/officeDocument/2006/relationships/slide" Target="slides/slide7.xml"/><Relationship Id="rId82" Type="http://schemas.openxmlformats.org/officeDocument/2006/relationships/slide" Target="slides/slide28.xml"/><Relationship Id="rId19" Type="http://schemas.openxmlformats.org/officeDocument/2006/relationships/slideMaster" Target="slideMasters/slideMaster19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C167E78-EA36-40A1-A9A0-B443C6CB1F60}" type="datetimeFigureOut">
              <a:rPr lang="en-US" smtClean="0"/>
              <a:pPr/>
              <a:t>12/6/20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401BE2-F7AC-4C50-A6E5-F6C806E13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9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D89EF4-2B2A-4F54-A6DD-1EB35DCF17B3}" type="datetimeFigureOut">
              <a:rPr lang="en-US" smtClean="0"/>
              <a:pPr/>
              <a:t>12/6/20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959945-7217-484B-8E74-88DC87A74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7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59945-7217-484B-8E74-88DC87A74B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301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59945-7217-484B-8E74-88DC87A74B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125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76275"/>
            <a:ext cx="4713288" cy="3533775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94" y="4434208"/>
            <a:ext cx="5166647" cy="413509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Professor Mutlu</a:t>
            </a:r>
            <a:r>
              <a:rPr lang="ja-JP" altLang="en-US" dirty="0"/>
              <a:t>’</a:t>
            </a:r>
            <a:r>
              <a:rPr lang="en-US" dirty="0"/>
              <a:t>s research focus is all aspects of computer</a:t>
            </a:r>
            <a:r>
              <a:rPr lang="en-US" baseline="0" dirty="0"/>
              <a:t> </a:t>
            </a:r>
            <a:r>
              <a:rPr lang="en-US" dirty="0"/>
              <a:t>architecture, HW/SW interaction</a:t>
            </a:r>
            <a:r>
              <a:rPr lang="en-US" baseline="0" dirty="0"/>
              <a:t> and bioinformatics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He is looking for students to perform research</a:t>
            </a:r>
            <a:r>
              <a:rPr lang="en-US" baseline="0" dirty="0"/>
              <a:t> in these areas.</a:t>
            </a:r>
            <a:endParaRPr lang="en-US" dirty="0"/>
          </a:p>
          <a:p>
            <a:endParaRPr lang="en-US" dirty="0"/>
          </a:p>
          <a:p>
            <a:r>
              <a:rPr lang="en-US" dirty="0"/>
              <a:t>He and his group, SAFARI,</a:t>
            </a:r>
            <a:r>
              <a:rPr lang="en-US" baseline="0" dirty="0"/>
              <a:t> solve fundamental problems spanning:</a:t>
            </a:r>
          </a:p>
          <a:p>
            <a:endParaRPr lang="en-US" dirty="0"/>
          </a:p>
          <a:p>
            <a:pPr defTabSz="931774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i="1" dirty="0">
                <a:solidFill>
                  <a:srgbClr val="3333CC"/>
                </a:solidFill>
                <a:latin typeface="Arial Narrow" charset="0"/>
                <a:ea typeface="ＭＳ Ｐゴシック" charset="0"/>
                <a:cs typeface="Arial" charset="0"/>
              </a:rPr>
              <a:t> Memory, memory, memory, storage, interconnects</a:t>
            </a:r>
          </a:p>
          <a:p>
            <a:pPr defTabSz="931774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i="1" dirty="0">
                <a:solidFill>
                  <a:srgbClr val="3333CC"/>
                </a:solidFill>
                <a:latin typeface="Arial Narrow" charset="0"/>
                <a:ea typeface="ＭＳ Ｐゴシック" charset="0"/>
                <a:cs typeface="Arial" charset="0"/>
              </a:rPr>
              <a:t> Parallel architectures, heterogeneous architectures, GP-GPUs</a:t>
            </a:r>
          </a:p>
          <a:p>
            <a:pPr defTabSz="931774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i="1" dirty="0">
                <a:solidFill>
                  <a:srgbClr val="3333CC"/>
                </a:solidFill>
                <a:latin typeface="Arial Narrow" charset="0"/>
                <a:ea typeface="ＭＳ Ｐゴシック" charset="0"/>
                <a:cs typeface="Arial" charset="0"/>
              </a:rPr>
              <a:t> System/architecture interaction, new execution models</a:t>
            </a:r>
          </a:p>
          <a:p>
            <a:pPr defTabSz="931774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i="1" dirty="0">
                <a:solidFill>
                  <a:srgbClr val="3333CC"/>
                </a:solidFill>
                <a:latin typeface="Arial Narrow" charset="0"/>
                <a:ea typeface="ＭＳ Ｐゴシック" charset="0"/>
                <a:cs typeface="Arial" charset="0"/>
              </a:rPr>
              <a:t> Energy efficiency, fault tolerance, hardware security </a:t>
            </a:r>
          </a:p>
          <a:p>
            <a:pPr defTabSz="931774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i="1" dirty="0">
                <a:solidFill>
                  <a:srgbClr val="3333CC"/>
                </a:solidFill>
                <a:latin typeface="Arial Narrow" charset="0"/>
                <a:ea typeface="ＭＳ Ｐゴシック" charset="0"/>
                <a:cs typeface="Arial" charset="0"/>
              </a:rPr>
              <a:t> Genome sequence analysis and assembly</a:t>
            </a:r>
          </a:p>
          <a:p>
            <a:pPr defTabSz="931774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b="1" i="1" dirty="0">
              <a:solidFill>
                <a:srgbClr val="3333CC"/>
              </a:solidFill>
              <a:latin typeface="Arial Narrow" charset="0"/>
              <a:ea typeface="ＭＳ Ｐゴシック" charset="0"/>
              <a:cs typeface="Arial" charset="0"/>
            </a:endParaRPr>
          </a:p>
          <a:p>
            <a:pPr defTabSz="931774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3333CC"/>
                </a:solidFill>
                <a:latin typeface="Arial Narrow" charset="0"/>
                <a:ea typeface="ＭＳ Ｐゴシック" charset="0"/>
                <a:cs typeface="Arial" charset="0"/>
              </a:rPr>
              <a:t>His group does broad research spanning systems to logic with architecture at center</a:t>
            </a:r>
          </a:p>
          <a:p>
            <a:pPr defTabSz="931774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b="1" i="1" dirty="0">
              <a:solidFill>
                <a:srgbClr val="3333CC"/>
              </a:solidFill>
              <a:latin typeface="Arial Narrow" charset="0"/>
              <a:ea typeface="ＭＳ Ｐゴシック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300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57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259C2D-02FE-4C64-AD33-18B082577A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535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259C2D-02FE-4C64-AD33-18B082577A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206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work, we take</a:t>
            </a:r>
            <a:r>
              <a:rPr lang="en-US" baseline="0" dirty="0"/>
              <a:t> a look at widely-used </a:t>
            </a:r>
            <a:r>
              <a:rPr lang="en-US" baseline="0" dirty="0" err="1"/>
              <a:t>google</a:t>
            </a:r>
            <a:r>
              <a:rPr lang="en-US" baseline="0" dirty="0"/>
              <a:t> consumer workloads, to figure out the major sources of energy consumption.</a:t>
            </a:r>
          </a:p>
          <a:p>
            <a:endParaRPr lang="en-US" baseline="0" dirty="0"/>
          </a:p>
          <a:p>
            <a:r>
              <a:rPr lang="en-US" baseline="0" dirty="0"/>
              <a:t>We look at Google Chrome web </a:t>
            </a:r>
            <a:r>
              <a:rPr lang="en-US" baseline="0" dirty="0" err="1"/>
              <a:t>brower</a:t>
            </a:r>
            <a:r>
              <a:rPr lang="en-US" baseline="0" dirty="0"/>
              <a:t>. We take a look at </a:t>
            </a:r>
            <a:r>
              <a:rPr lang="en-US" baseline="0" dirty="0" err="1"/>
              <a:t>Tensorflow</a:t>
            </a:r>
            <a:r>
              <a:rPr lang="en-US" baseline="0" dirty="0"/>
              <a:t>, Google’s machine learning framework, and we also take a look at two important video related workloads, video playback and video capture, both rely on Google’s vp9 codec technology.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047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work, we take</a:t>
            </a:r>
            <a:r>
              <a:rPr lang="en-US" baseline="0" dirty="0"/>
              <a:t> a look at widely-used </a:t>
            </a:r>
            <a:r>
              <a:rPr lang="en-US" baseline="0" dirty="0" err="1"/>
              <a:t>google</a:t>
            </a:r>
            <a:r>
              <a:rPr lang="en-US" baseline="0" dirty="0"/>
              <a:t> consumer workloads, to figure out the major sources of energy consumption.</a:t>
            </a:r>
          </a:p>
          <a:p>
            <a:endParaRPr lang="en-US" baseline="0" dirty="0"/>
          </a:p>
          <a:p>
            <a:r>
              <a:rPr lang="en-US" baseline="0" dirty="0"/>
              <a:t>We look at Google Chrome web </a:t>
            </a:r>
            <a:r>
              <a:rPr lang="en-US" baseline="0" dirty="0" err="1"/>
              <a:t>brower</a:t>
            </a:r>
            <a:r>
              <a:rPr lang="en-US" baseline="0" dirty="0"/>
              <a:t>. We take a look at </a:t>
            </a:r>
            <a:r>
              <a:rPr lang="en-US" baseline="0" dirty="0" err="1"/>
              <a:t>Tensorflow</a:t>
            </a:r>
            <a:r>
              <a:rPr lang="en-US" baseline="0" dirty="0"/>
              <a:t>, Google’s machine learning framework, and we also take a look at two important video related workloads, video playback and video capture, both rely on Google’s vp9 codec technology.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803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latinLnBrk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since the development of high throughput sequencing (HTS) technologies, the cost of genome sequencing has fallen off a cliff (&lt;&lt; 1,000$) making it viable for almost everyone's use.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59945-7217-484B-8E74-88DC87A74B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041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Genome analysis starts with sequencing random short DNA fragments of copies of the original molecule.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Unfortunately,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these reads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 information about their order and which part of genome they are originated from.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Hence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second step is to map these reads to a long reference genome.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59945-7217-484B-8E74-88DC87A74B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131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6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emf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820733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077888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06719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01064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41158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69188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1306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92512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36361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6625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5251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90055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74506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46172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39531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110258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19528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959976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789655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37517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83940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37585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8992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253517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85112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39329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987462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334739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974618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8924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244487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7686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94966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15277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009747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38578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6562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23875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27791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08108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252285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81355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8047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63788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42114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464020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771237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81690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37539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64383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16" tIns="45709" rIns="91416" bIns="45709"/>
          <a:lstStyle/>
          <a:p>
            <a:pPr defTabSz="914165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02026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57730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04299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0048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97620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85155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013795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06705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184746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74164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804165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64924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16" tIns="45709" rIns="91416" bIns="45709"/>
          <a:lstStyle/>
          <a:p>
            <a:pPr defTabSz="914165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88555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95845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6560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14348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087117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21515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18779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16749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82393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510711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736569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59779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02" tIns="45702" rIns="91402" bIns="45702"/>
          <a:lstStyle/>
          <a:p>
            <a:pPr defTabSz="914024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02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4614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30796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63103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66992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9532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72713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40216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551887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93416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23611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074657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77081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87891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63028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489629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60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59952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23489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66245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883743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24853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647908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90558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3745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7853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DD642-5717-9C43-BCF7-E4F88A58C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22593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4AC23-9DE4-C746-BC02-D3085298A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25448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65027-C458-0F45-A175-76C38D629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62719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F2552-3716-B24B-9F3D-FF7B024E8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33555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D5230-971F-2E41-8CFA-14A60A5B2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20648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DEAA0-2A78-7C4C-AC1D-0745BDD65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54556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A15DC-7DB6-2E4F-8E40-D436CE927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09927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972F1-201A-1341-A138-68D516974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02723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A4686-03CC-5744-B2F1-C7CFBAB9D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47140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60323-C27F-274D-98DD-E8A584096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462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89560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8D1A2-8B05-D448-BEED-1DCCC5669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0459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2FA06-CF86-2545-AF2A-570D639DE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30028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461737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77340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964163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227174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25256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28508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796304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48357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858197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701788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848879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33164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02" tIns="45702" rIns="91402" bIns="45702"/>
          <a:lstStyle/>
          <a:p>
            <a:pPr defTabSz="914024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02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99387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560067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234862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20778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624576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77436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3962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21076"/>
      </p:ext>
    </p:extLst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802086"/>
      </p:ext>
    </p:extLst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001118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35911"/>
      </p:ext>
    </p:extLst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8123"/>
      </p:ext>
    </p:extLst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16" tIns="45709" rIns="91416" bIns="45709"/>
          <a:lstStyle/>
          <a:p>
            <a:pPr defTabSz="914165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93878"/>
      </p:ext>
    </p:extLst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85237"/>
      </p:ext>
    </p:extLst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83693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650700"/>
      </p:ext>
    </p:extLst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384331"/>
      </p:ext>
    </p:extLst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80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99281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577748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59025"/>
      </p:ext>
    </p:extLst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0365"/>
      </p:ext>
    </p:extLst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59023"/>
      </p:ext>
    </p:extLst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583518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cs typeface="ＭＳ Ｐゴシック" charset="0"/>
              </a:defRPr>
            </a:lvl1pPr>
          </a:lstStyle>
          <a:p>
            <a:pPr>
              <a:defRPr/>
            </a:pPr>
            <a:fld id="{2B0615E8-B7BA-A94F-8CD8-59ABAB50F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8336"/>
      </p:ext>
    </p:extLst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E574D81-B5DE-384D-B24B-566C679AE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09365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F718DBD-A8C3-BF41-B930-E6F09B914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84687"/>
      </p:ext>
    </p:extLst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9E6F74A-33AD-9C44-A652-5BC058E44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25218"/>
      </p:ext>
    </p:extLst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FE313B9-34D2-9B4F-924F-705E340D7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6334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94594"/>
      </p:ext>
    </p:extLst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72681F7-101F-CD48-BD26-A7C1DB38D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28824"/>
      </p:ext>
    </p:extLst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4DA22FE8-1BF1-7945-858E-9EDF18117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99907"/>
      </p:ext>
    </p:extLst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DECFB72-9437-4E43-B6E9-A86EC5F84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58762"/>
      </p:ext>
    </p:extLst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9F1BB03A-AA9C-3441-BB02-8D748B0FE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35403"/>
      </p:ext>
    </p:extLst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9218E9-1586-4840-9706-4250AB692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95463"/>
      </p:ext>
    </p:extLst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C7C5289-DED0-BF4F-8007-4B3A361AC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73031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77E2285-5DCA-104D-A461-AF822D41B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8188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12/6/20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6466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637" y="712594"/>
            <a:ext cx="8086725" cy="2898708"/>
          </a:xfrm>
          <a:noFill/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638" y="3897565"/>
            <a:ext cx="8086724" cy="164592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12/6/20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1047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2"/>
          <p:cNvSpPr>
            <a:spLocks noGrp="1"/>
          </p:cNvSpPr>
          <p:nvPr>
            <p:ph sz="quarter" idx="11"/>
          </p:nvPr>
        </p:nvSpPr>
        <p:spPr>
          <a:xfrm>
            <a:off x="123825" y="1241652"/>
            <a:ext cx="8897938" cy="52244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12/6/20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4591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93300"/>
      </p:ext>
    </p:extLst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  <a:solidFill>
            <a:schemeClr val="bg1"/>
          </a:solidFill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12/6/20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7539033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798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603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12/6/20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4595767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798" y="1197209"/>
            <a:ext cx="4271962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798" y="2029968"/>
            <a:ext cx="4271962" cy="423105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603" y="1194345"/>
            <a:ext cx="4271962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603" y="2025216"/>
            <a:ext cx="4271962" cy="42358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12/6/20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077432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12/6/20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865466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12/6/20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955635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12/6/20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8291441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6031951"/>
            <a:ext cx="6922008" cy="41118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white">
                    <a:alpha val="75000"/>
                  </a:prstClr>
                </a:solidFill>
                <a:latin typeface="Calibri"/>
              </a:rPr>
              <a:pPr/>
              <a:t>12/6/20</a:t>
            </a:fld>
            <a:endParaRPr lang="en-US">
              <a:solidFill>
                <a:prstClr val="white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8623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12/6/20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2987500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12/6/20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8769312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CE054-F1E5-374D-A24E-887477C053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17578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59205"/>
      </p:ext>
    </p:extLst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2004D-7284-C244-B275-AB956C6651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24249"/>
      </p:ext>
    </p:extLst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817D1-13B0-D341-B1C4-34616D3933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65628"/>
      </p:ext>
    </p:extLst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67096-FD7F-A949-B565-8298951E6B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231"/>
      </p:ext>
    </p:extLst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077C3-3C60-8640-A1DD-3718D4D0D7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575383"/>
      </p:ext>
    </p:extLst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41FDD-73B6-EC4A-BB35-BA0C8CCC36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011113"/>
      </p:ext>
    </p:extLst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D2B92-4EF8-0940-9F90-1D39CCADBD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65468"/>
      </p:ext>
    </p:extLst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4B1A2-EC3E-4448-972E-E198354A3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52016"/>
      </p:ext>
    </p:extLst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B71B7-33A4-004A-B24D-5E8A20C1D7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853053"/>
      </p:ext>
    </p:extLst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EE445-AD48-2049-A03E-4C865681EA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92141"/>
      </p:ext>
    </p:extLst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03A9-60B6-0741-B15F-17172804C1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388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80221"/>
      </p:ext>
    </p:extLst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6D58A-9B40-E846-A790-9B6CD5A58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10633"/>
      </p:ext>
    </p:extLst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470025"/>
          </a:xfrm>
        </p:spPr>
        <p:txBody>
          <a:bodyPr anchor="ctr"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6561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2020. 12. 6.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269450811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2020. 12. 6.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251520" y="1052736"/>
            <a:ext cx="8640960" cy="0"/>
          </a:xfrm>
          <a:prstGeom prst="line">
            <a:avLst/>
          </a:prstGeom>
          <a:ln>
            <a:solidFill>
              <a:schemeClr val="dk1">
                <a:alpha val="7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307237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2020. 12. 6.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1118285041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2020. 12. 6.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251520" y="1052736"/>
            <a:ext cx="8640960" cy="0"/>
          </a:xfrm>
          <a:prstGeom prst="line">
            <a:avLst/>
          </a:prstGeom>
          <a:ln>
            <a:solidFill>
              <a:schemeClr val="dk1">
                <a:alpha val="7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290364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32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32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2020. 12. 6.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cxnSp>
        <p:nvCxnSpPr>
          <p:cNvPr id="12" name="직선 연결선 11"/>
          <p:cNvCxnSpPr/>
          <p:nvPr userDrawn="1"/>
        </p:nvCxnSpPr>
        <p:spPr>
          <a:xfrm>
            <a:off x="251520" y="1052736"/>
            <a:ext cx="8640960" cy="0"/>
          </a:xfrm>
          <a:prstGeom prst="line">
            <a:avLst/>
          </a:prstGeom>
          <a:ln>
            <a:solidFill>
              <a:schemeClr val="dk1">
                <a:alpha val="7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85753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2020. 12. 6.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251520" y="1052736"/>
            <a:ext cx="8640960" cy="0"/>
          </a:xfrm>
          <a:prstGeom prst="line">
            <a:avLst/>
          </a:prstGeom>
          <a:ln>
            <a:solidFill>
              <a:schemeClr val="dk1">
                <a:alpha val="7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871302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2020. 12. 6.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356019865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479520"/>
      </p:ext>
    </p:extLst>
  </p:cSld>
  <p:clrMapOvr>
    <a:masterClrMapping/>
  </p:clrMapOvr>
  <p:transition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632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 descr="safa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32104"/>
      </p:ext>
    </p:extLst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379847"/>
      </p:ext>
    </p:extLst>
  </p:cSld>
  <p:clrMapOvr>
    <a:masterClrMapping/>
  </p:clrMapOvr>
  <p:transition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572035"/>
      </p:ext>
    </p:extLst>
  </p:cSld>
  <p:clrMapOvr>
    <a:masterClrMapping/>
  </p:clrMapOvr>
  <p:transition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566681"/>
      </p:ext>
    </p:extLst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79462"/>
      </p:ext>
    </p:extLst>
  </p:cSld>
  <p:clrMapOvr>
    <a:masterClrMapping/>
  </p:clrMapOvr>
  <p:transition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569968"/>
      </p:ext>
    </p:extLst>
  </p:cSld>
  <p:clrMapOvr>
    <a:masterClrMapping/>
  </p:clrMapOvr>
  <p:transition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015984"/>
      </p:ext>
    </p:extLst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952"/>
      </p:ext>
    </p:extLst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45983"/>
      </p:ext>
    </p:extLst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25097"/>
      </p:ext>
    </p:extLst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6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" name="Picture 3" descr="safa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26866"/>
      </p:ext>
    </p:extLst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1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9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24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33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1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58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0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1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1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71892"/>
      </p:ext>
    </p:extLst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E240D94-E5C6-2B45-92EB-F7FCCB9B61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261544"/>
      </p:ext>
    </p:extLst>
  </p:cSld>
  <p:clrMapOvr>
    <a:masterClrMapping/>
  </p:clrMapOvr>
  <p:transition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67B2952-2F74-D544-92BC-FBFBE9A340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4734131"/>
      </p:ext>
    </p:extLst>
  </p:cSld>
  <p:clrMapOvr>
    <a:masterClrMapping/>
  </p:clrMapOvr>
  <p:transition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F9F7682-838C-D145-8DB5-B49C18A130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153688"/>
      </p:ext>
    </p:extLst>
  </p:cSld>
  <p:clrMapOvr>
    <a:masterClrMapping/>
  </p:clrMapOvr>
  <p:transition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E01938C-1825-4C47-ADAA-667501E8BB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725712"/>
      </p:ext>
    </p:extLst>
  </p:cSld>
  <p:clrMapOvr>
    <a:masterClrMapping/>
  </p:clrMapOvr>
  <p:transition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2E44CBD-17AA-1C44-8BA0-F0313DF1E0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638184"/>
      </p:ext>
    </p:extLst>
  </p:cSld>
  <p:clrMapOvr>
    <a:masterClrMapping/>
  </p:clrMapOvr>
  <p:transition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14E6E70-902E-8E4C-B56A-EB171DB5C3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595539"/>
      </p:ext>
    </p:extLst>
  </p:cSld>
  <p:clrMapOvr>
    <a:masterClrMapping/>
  </p:clrMapOvr>
  <p:transition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1920B83-E5C7-4748-945F-F958559473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433047"/>
      </p:ext>
    </p:extLst>
  </p:cSld>
  <p:clrMapOvr>
    <a:masterClrMapping/>
  </p:clrMapOvr>
  <p:transition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84C42A7-D582-E24E-B2AD-3611212565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594660"/>
      </p:ext>
    </p:extLst>
  </p:cSld>
  <p:clrMapOvr>
    <a:masterClrMapping/>
  </p:clrMapOvr>
  <p:transition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45B44AF-607F-D14C-BF32-685CA37DFF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801899"/>
      </p:ext>
    </p:extLst>
  </p:cSld>
  <p:clrMapOvr>
    <a:masterClrMapping/>
  </p:clrMapOvr>
  <p:transition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DCDFAA6-D8FF-694C-834A-ACCCD85222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00764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55826"/>
      </p:ext>
    </p:extLst>
  </p:cSld>
  <p:clrMapOvr>
    <a:masterClrMapping/>
  </p:clrMapOvr>
  <p:transition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D923AAA-1C55-7E45-B953-D9BFED328D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791579"/>
      </p:ext>
    </p:extLst>
  </p:cSld>
  <p:clrMapOvr>
    <a:masterClrMapping/>
  </p:clrMapOvr>
  <p:transition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12/6/20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4097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637" y="712594"/>
            <a:ext cx="8086725" cy="2898708"/>
          </a:xfrm>
          <a:noFill/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638" y="3897565"/>
            <a:ext cx="8086724" cy="164592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12/6/20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5019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2"/>
          <p:cNvSpPr>
            <a:spLocks noGrp="1"/>
          </p:cNvSpPr>
          <p:nvPr>
            <p:ph sz="quarter" idx="11"/>
          </p:nvPr>
        </p:nvSpPr>
        <p:spPr>
          <a:xfrm>
            <a:off x="123825" y="1241652"/>
            <a:ext cx="8897938" cy="52244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12/6/20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850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  <a:solidFill>
            <a:schemeClr val="bg1"/>
          </a:solidFill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12/6/20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425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798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603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12/6/20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031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798" y="1197209"/>
            <a:ext cx="4271962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798" y="2029968"/>
            <a:ext cx="4271962" cy="423105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603" y="1194345"/>
            <a:ext cx="4271962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603" y="2025216"/>
            <a:ext cx="4271962" cy="42358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12/6/20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97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12/6/20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945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12/6/20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907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12/6/20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838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57697"/>
      </p:ext>
    </p:extLst>
  </p:cSld>
  <p:clrMapOvr>
    <a:masterClrMapping/>
  </p:clrMapOvr>
  <p:transition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6031951"/>
            <a:ext cx="6922008" cy="41118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white">
                    <a:alpha val="75000"/>
                  </a:prstClr>
                </a:solidFill>
                <a:latin typeface="Calibri"/>
              </a:rPr>
              <a:pPr/>
              <a:t>12/6/20</a:t>
            </a:fld>
            <a:endParaRPr lang="en-US">
              <a:solidFill>
                <a:prstClr val="white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4380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12/6/20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66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12/6/20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64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668BF9C-93BB-B548-912F-BE2A1331A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2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60F4C6C-A4AD-634C-B2AA-5823E85646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48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E9D27D4-CF21-B743-868C-38D13B2F42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5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8F35F6C-2FE9-E643-BA9E-744EBFA979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61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36820D8-511C-334B-9255-32401B2237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45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42E3693-D302-D64D-8335-04DBBDCAC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47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0C3B91E-9495-5D4C-A473-89DD744F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49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1008"/>
      </p:ext>
    </p:extLst>
  </p:cSld>
  <p:clrMapOvr>
    <a:masterClrMapping/>
  </p:clrMapOvr>
  <p:transition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317DB17-6DD3-1D47-9DC7-29C718BD88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46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8B564A7-2749-BD47-ACBB-5E9A7893C5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83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3FA10DE-9244-444C-BB66-013E28A2DD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69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E2563C0-B5B3-BE4C-AFD7-D5025596D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60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C66147B-D8F4-B34F-ACFC-F4150A9F50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82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B4B655F-9513-DB41-847A-CB5F5ABCD6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41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F70262A-25C7-1D4F-BA49-9AAD51FA1D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50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6AFF24C-C776-6444-B9B7-94F550F93C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37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3D46D27-56D0-344A-BE31-89C869EBEE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09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925BFE8-1EE5-7749-87C6-59D7618397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01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42916"/>
      </p:ext>
    </p:extLst>
  </p:cSld>
  <p:clrMapOvr>
    <a:masterClrMapping/>
  </p:clrMapOvr>
  <p:transition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9151F3C-38B5-C447-BBE5-70E1ABFC6B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85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07B9740-5855-2A42-B252-D99EB4C572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81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DC5EF0D-3683-CA41-828D-672F2E3955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91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D11A51B-8B96-BD4C-95B5-FCA03A36A3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32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89F2BAA-D8FE-2C4D-A9A5-9491AFC1AF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91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561647"/>
      </p:ext>
    </p:extLst>
  </p:cSld>
  <p:clrMapOvr>
    <a:masterClrMapping/>
  </p:clrMapOvr>
  <p:transition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18393"/>
      </p:ext>
    </p:extLst>
  </p:cSld>
  <p:clrMapOvr>
    <a:masterClrMapping/>
  </p:clrMapOvr>
  <p:transition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56249"/>
      </p:ext>
    </p:extLst>
  </p:cSld>
  <p:clrMapOvr>
    <a:masterClrMapping/>
  </p:clrMapOvr>
  <p:transition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Garamond" pitchFamily="18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934606"/>
      </p:ext>
    </p:extLst>
  </p:cSld>
  <p:clrMapOvr>
    <a:masterClrMapping/>
  </p:clrMapOvr>
  <p:transition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0131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983501"/>
      </p:ext>
    </p:extLst>
  </p:cSld>
  <p:clrMapOvr>
    <a:masterClrMapping/>
  </p:clrMapOvr>
  <p:transition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68776"/>
      </p:ext>
    </p:extLst>
  </p:cSld>
  <p:clrMapOvr>
    <a:masterClrMapping/>
  </p:clrMapOvr>
  <p:transition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11931"/>
      </p:ext>
    </p:extLst>
  </p:cSld>
  <p:clrMapOvr>
    <a:masterClrMapping/>
  </p:clrMapOvr>
  <p:transition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74166"/>
      </p:ext>
    </p:extLst>
  </p:cSld>
  <p:clrMapOvr>
    <a:masterClrMapping/>
  </p:clrMapOvr>
  <p:transition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919389"/>
      </p:ext>
    </p:extLst>
  </p:cSld>
  <p:clrMapOvr>
    <a:masterClrMapping/>
  </p:clrMapOvr>
  <p:transition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318677"/>
      </p:ext>
    </p:extLst>
  </p:cSld>
  <p:clrMapOvr>
    <a:masterClrMapping/>
  </p:clrMapOvr>
  <p:transition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74766"/>
      </p:ext>
    </p:extLst>
  </p:cSld>
  <p:clrMapOvr>
    <a:masterClrMapping/>
  </p:clrMapOvr>
  <p:transition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41354"/>
      </p:ext>
    </p:extLst>
  </p:cSld>
  <p:clrMapOvr>
    <a:masterClrMapping/>
  </p:clrMapOvr>
  <p:transition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398135"/>
      </p:ext>
    </p:extLst>
  </p:cSld>
  <p:clrMapOvr>
    <a:masterClrMapping/>
  </p:clrMapOvr>
  <p:transition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488110"/>
      </p:ext>
    </p:extLst>
  </p:cSld>
  <p:clrMapOvr>
    <a:masterClrMapping/>
  </p:clrMapOvr>
  <p:transition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30183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33776"/>
      </p:ext>
    </p:extLst>
  </p:cSld>
  <p:clrMapOvr>
    <a:masterClrMapping/>
  </p:clrMapOvr>
  <p:transition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25789"/>
      </p:ext>
    </p:extLst>
  </p:cSld>
  <p:clrMapOvr>
    <a:masterClrMapping/>
  </p:clrMapOvr>
  <p:transition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409016"/>
      </p:ext>
    </p:extLst>
  </p:cSld>
  <p:clrMapOvr>
    <a:masterClrMapping/>
  </p:clrMapOvr>
  <p:transition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495892"/>
      </p:ext>
    </p:extLst>
  </p:cSld>
  <p:clrMapOvr>
    <a:masterClrMapping/>
  </p:clrMapOvr>
  <p:transition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889725"/>
      </p:ext>
    </p:extLst>
  </p:cSld>
  <p:clrMapOvr>
    <a:masterClrMapping/>
  </p:clrMapOvr>
  <p:transition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419311"/>
      </p:ext>
    </p:extLst>
  </p:cSld>
  <p:clrMapOvr>
    <a:masterClrMapping/>
  </p:clrMapOvr>
  <p:transition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7196653"/>
      </p:ext>
    </p:extLst>
  </p:cSld>
  <p:clrMapOvr>
    <a:masterClrMapping/>
  </p:clrMapOvr>
  <p:transition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399964"/>
      </p:ext>
    </p:extLst>
  </p:cSld>
  <p:clrMapOvr>
    <a:masterClrMapping/>
  </p:clrMapOvr>
  <p:transition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952778"/>
      </p:ext>
    </p:extLst>
  </p:cSld>
  <p:clrMapOvr>
    <a:masterClrMapping/>
  </p:clrMapOvr>
  <p:transition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507306"/>
      </p:ext>
    </p:extLst>
  </p:cSld>
  <p:clrMapOvr>
    <a:masterClrMapping/>
  </p:clrMapOvr>
  <p:transition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7728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99048"/>
      </p:ext>
    </p:extLst>
  </p:cSld>
  <p:clrMapOvr>
    <a:masterClrMapping/>
  </p:clrMapOvr>
  <p:transition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621740"/>
      </p:ext>
    </p:extLst>
  </p:cSld>
  <p:clrMapOvr>
    <a:masterClrMapping/>
  </p:clrMapOvr>
  <p:transition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56820"/>
      </p:ext>
    </p:extLst>
  </p:cSld>
  <p:clrMapOvr>
    <a:masterClrMapping/>
  </p:clrMapOvr>
  <p:transition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26908"/>
      </p:ext>
    </p:extLst>
  </p:cSld>
  <p:clrMapOvr>
    <a:masterClrMapping/>
  </p:clrMapOvr>
  <p:transition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354275"/>
      </p:ext>
    </p:extLst>
  </p:cSld>
  <p:clrMapOvr>
    <a:masterClrMapping/>
  </p:clrMapOvr>
  <p:transition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248345"/>
      </p:ext>
    </p:extLst>
  </p:cSld>
  <p:clrMapOvr>
    <a:masterClrMapping/>
  </p:clrMapOvr>
  <p:transition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97984"/>
      </p:ext>
    </p:extLst>
  </p:cSld>
  <p:clrMapOvr>
    <a:masterClrMapping/>
  </p:clrMapOvr>
  <p:transition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71066"/>
      </p:ext>
    </p:extLst>
  </p:cSld>
  <p:clrMapOvr>
    <a:masterClrMapping/>
  </p:clrMapOvr>
  <p:transition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128682"/>
      </p:ext>
    </p:extLst>
  </p:cSld>
  <p:clrMapOvr>
    <a:masterClrMapping/>
  </p:clrMapOvr>
  <p:transition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798312"/>
      </p:ext>
    </p:extLst>
  </p:cSld>
  <p:clrMapOvr>
    <a:masterClrMapping/>
  </p:clrMapOvr>
  <p:transition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67737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70323"/>
      </p:ext>
    </p:extLst>
  </p:cSld>
  <p:clrMapOvr>
    <a:masterClrMapping/>
  </p:clrMapOvr>
  <p:transition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0184"/>
      </p:ext>
    </p:extLst>
  </p:cSld>
  <p:clrMapOvr>
    <a:masterClrMapping/>
  </p:clrMapOvr>
  <p:transition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021759"/>
      </p:ext>
    </p:extLst>
  </p:cSld>
  <p:clrMapOvr>
    <a:masterClrMapping/>
  </p:clrMapOvr>
  <p:transition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 lIns="9144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920D214A-2AFC-4BE3-89FE-6518807E148F}" type="datetime1">
              <a:rPr lang="en-US" smtClean="0"/>
              <a:t>12/6/20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12122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E9021861-6BD7-4EE9-A68B-37E75913A333}" type="datetime1">
              <a:rPr lang="en-US" smtClean="0"/>
              <a:t>12/6/20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42792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CE294271-EC2C-4AA4-B1D8-6325DBCD6885}" type="datetime1">
              <a:rPr lang="en-US" smtClean="0"/>
              <a:t>12/6/20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59670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C26C81D6-5C0A-4888-8AA2-94A703B72A86}" type="datetime1">
              <a:rPr lang="en-US" smtClean="0"/>
              <a:t>12/6/20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36580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5C6A7242-E7F0-452E-9AAD-6A266A1C3304}" type="datetime1">
              <a:rPr lang="en-US" smtClean="0"/>
              <a:t>12/6/20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37078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E4A2E865-F686-4BA8-A1F8-7363E1251590}" type="datetime1">
              <a:rPr lang="en-US" smtClean="0"/>
              <a:t>12/6/20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48155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13858B6D-F0A8-4A5A-A21C-F2DDFAEE91CA}" type="datetime1">
              <a:rPr lang="en-US" smtClean="0"/>
              <a:t>12/6/20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06365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4BE59F63-4AED-4D19-AEDC-2344A5DC207C}" type="datetime1">
              <a:rPr lang="en-US" smtClean="0"/>
              <a:t>12/6/20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21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98509"/>
      </p:ext>
    </p:extLst>
  </p:cSld>
  <p:clrMapOvr>
    <a:masterClrMapping/>
  </p:clrMapOvr>
  <p:transition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CE2DF23D-22DE-41A0-9045-8939205C2A67}" type="datetime1">
              <a:rPr lang="en-US" smtClean="0"/>
              <a:t>12/6/20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40118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206B5BB5-C062-4C16-8C4E-0D7EE65EA5A7}" type="datetime1">
              <a:rPr lang="en-US" smtClean="0"/>
              <a:t>12/6/20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48210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93CCC17E-136C-4D5B-9C83-1E9F6F691804}" type="datetime1">
              <a:rPr lang="en-US" smtClean="0"/>
              <a:t>12/6/20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93183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C66147B-D8F4-B34F-ACFC-F4150A9F50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96880"/>
      </p:ext>
    </p:extLst>
  </p:cSld>
  <p:clrMapOvr>
    <a:masterClrMapping/>
  </p:clrMapOvr>
  <p:transition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B4B655F-9513-DB41-847A-CB5F5ABCD6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748827"/>
      </p:ext>
    </p:extLst>
  </p:cSld>
  <p:clrMapOvr>
    <a:masterClrMapping/>
  </p:clrMapOvr>
  <p:transition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F70262A-25C7-1D4F-BA49-9AAD51FA1D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348648"/>
      </p:ext>
    </p:extLst>
  </p:cSld>
  <p:clrMapOvr>
    <a:masterClrMapping/>
  </p:clrMapOvr>
  <p:transition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6AFF24C-C776-6444-B9B7-94F550F93C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294743"/>
      </p:ext>
    </p:extLst>
  </p:cSld>
  <p:clrMapOvr>
    <a:masterClrMapping/>
  </p:clrMapOvr>
  <p:transition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3D46D27-56D0-344A-BE31-89C869EBEE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1732729"/>
      </p:ext>
    </p:extLst>
  </p:cSld>
  <p:clrMapOvr>
    <a:masterClrMapping/>
  </p:clrMapOvr>
  <p:transition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925BFE8-1EE5-7749-87C6-59D7618397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746972"/>
      </p:ext>
    </p:extLst>
  </p:cSld>
  <p:clrMapOvr>
    <a:masterClrMapping/>
  </p:clrMapOvr>
  <p:transition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9151F3C-38B5-C447-BBE5-70E1ABFC6B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20569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87723"/>
      </p:ext>
    </p:extLst>
  </p:cSld>
  <p:clrMapOvr>
    <a:masterClrMapping/>
  </p:clrMapOvr>
  <p:transition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07B9740-5855-2A42-B252-D99EB4C572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324575"/>
      </p:ext>
    </p:extLst>
  </p:cSld>
  <p:clrMapOvr>
    <a:masterClrMapping/>
  </p:clrMapOvr>
  <p:transition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DC5EF0D-3683-CA41-828D-672F2E3955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6707855"/>
      </p:ext>
    </p:extLst>
  </p:cSld>
  <p:clrMapOvr>
    <a:masterClrMapping/>
  </p:clrMapOvr>
  <p:transition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D11A51B-8B96-BD4C-95B5-FCA03A36A3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579808"/>
      </p:ext>
    </p:extLst>
  </p:cSld>
  <p:clrMapOvr>
    <a:masterClrMapping/>
  </p:clrMapOvr>
  <p:transition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89F2BAA-D8FE-2C4D-A9A5-9491AFC1AF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139324"/>
      </p:ext>
    </p:extLst>
  </p:cSld>
  <p:clrMapOvr>
    <a:masterClrMapping/>
  </p:clrMapOvr>
  <p:transition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02" tIns="45702" rIns="91402" bIns="45702"/>
          <a:lstStyle/>
          <a:p>
            <a:pPr defTabSz="91402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02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698652"/>
      </p:ext>
    </p:extLst>
  </p:cSld>
  <p:clrMapOvr>
    <a:masterClrMapping/>
  </p:clrMapOvr>
  <p:transition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482364"/>
      </p:ext>
    </p:extLst>
  </p:cSld>
  <p:clrMapOvr>
    <a:masterClrMapping/>
  </p:clrMapOvr>
  <p:transition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61478"/>
      </p:ext>
    </p:extLst>
  </p:cSld>
  <p:clrMapOvr>
    <a:masterClrMapping/>
  </p:clrMapOvr>
  <p:transition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185520"/>
      </p:ext>
    </p:extLst>
  </p:cSld>
  <p:clrMapOvr>
    <a:masterClrMapping/>
  </p:clrMapOvr>
  <p:transition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878452"/>
      </p:ext>
    </p:extLst>
  </p:cSld>
  <p:clrMapOvr>
    <a:masterClrMapping/>
  </p:clrMapOvr>
  <p:transition/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68009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59992"/>
      </p:ext>
    </p:extLst>
  </p:cSld>
  <p:clrMapOvr>
    <a:masterClrMapping/>
  </p:clrMapOvr>
  <p:transition/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36310"/>
      </p:ext>
    </p:extLst>
  </p:cSld>
  <p:clrMapOvr>
    <a:masterClrMapping/>
  </p:clrMapOvr>
  <p:transition/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627763"/>
      </p:ext>
    </p:extLst>
  </p:cSld>
  <p:clrMapOvr>
    <a:masterClrMapping/>
  </p:clrMapOvr>
  <p:transition/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407949"/>
      </p:ext>
    </p:extLst>
  </p:cSld>
  <p:clrMapOvr>
    <a:masterClrMapping/>
  </p:clrMapOvr>
  <p:transition/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999752"/>
      </p:ext>
    </p:extLst>
  </p:cSld>
  <p:clrMapOvr>
    <a:masterClrMapping/>
  </p:clrMapOvr>
  <p:transition/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68246"/>
      </p:ext>
    </p:extLst>
  </p:cSld>
  <p:clrMapOvr>
    <a:masterClrMapping/>
  </p:clrMapOvr>
  <p:transition/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25495"/>
      </p:ext>
    </p:extLst>
  </p:cSld>
  <p:clrMapOvr>
    <a:masterClrMapping/>
  </p:clrMapOvr>
  <p:transition/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0731054"/>
      </p:ext>
    </p:extLst>
  </p:cSld>
  <p:clrMapOvr>
    <a:masterClrMapping/>
  </p:clrMapOvr>
  <p:transition/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116492"/>
      </p:ext>
    </p:extLst>
  </p:cSld>
  <p:clrMapOvr>
    <a:masterClrMapping/>
  </p:clrMapOvr>
  <p:transition/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844510"/>
      </p:ext>
    </p:extLst>
  </p:cSld>
  <p:clrMapOvr>
    <a:masterClrMapping/>
  </p:clrMapOvr>
  <p:transition/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7074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69925" indent="-325438">
              <a:buFont typeface="Wingdings" charset="2"/>
              <a:buChar char="q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" y="908720"/>
            <a:ext cx="86106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884214"/>
      </p:ext>
    </p:extLst>
  </p:cSld>
  <p:clrMapOvr>
    <a:masterClrMapping/>
  </p:clrMapOvr>
  <p:transition/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82394"/>
      </p:ext>
    </p:extLst>
  </p:cSld>
  <p:clrMapOvr>
    <a:masterClrMapping/>
  </p:clrMapOvr>
  <p:transition/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6152822"/>
      </p:ext>
    </p:extLst>
  </p:cSld>
  <p:clrMapOvr>
    <a:masterClrMapping/>
  </p:clrMapOvr>
  <p:transition/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2486270"/>
      </p:ext>
    </p:extLst>
  </p:cSld>
  <p:clrMapOvr>
    <a:masterClrMapping/>
  </p:clrMapOvr>
  <p:transition/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8878341"/>
      </p:ext>
    </p:extLst>
  </p:cSld>
  <p:clrMapOvr>
    <a:masterClrMapping/>
  </p:clrMapOvr>
  <p:transition/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644539"/>
      </p:ext>
    </p:extLst>
  </p:cSld>
  <p:clrMapOvr>
    <a:masterClrMapping/>
  </p:clrMapOvr>
  <p:transition/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205396"/>
      </p:ext>
    </p:extLst>
  </p:cSld>
  <p:clrMapOvr>
    <a:masterClrMapping/>
  </p:clrMapOvr>
  <p:transition/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658042"/>
      </p:ext>
    </p:extLst>
  </p:cSld>
  <p:clrMapOvr>
    <a:masterClrMapping/>
  </p:clrMapOvr>
  <p:transition/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775802"/>
      </p:ext>
    </p:extLst>
  </p:cSld>
  <p:clrMapOvr>
    <a:masterClrMapping/>
  </p:clrMapOvr>
  <p:transition/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66446"/>
      </p:ext>
    </p:extLst>
  </p:cSld>
  <p:clrMapOvr>
    <a:masterClrMapping/>
  </p:clrMapOvr>
  <p:transition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3125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75371"/>
      </p:ext>
    </p:extLst>
  </p:cSld>
  <p:clrMapOvr>
    <a:masterClrMapping/>
  </p:clrMapOvr>
  <p:transition/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73481"/>
      </p:ext>
    </p:extLst>
  </p:cSld>
  <p:clrMapOvr>
    <a:masterClrMapping/>
  </p:clrMapOvr>
  <p:transition/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120122"/>
      </p:ext>
    </p:extLst>
  </p:cSld>
  <p:clrMapOvr>
    <a:masterClrMapping/>
  </p:clrMapOvr>
  <p:transition/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014594"/>
      </p:ext>
    </p:extLst>
  </p:cSld>
  <p:clrMapOvr>
    <a:masterClrMapping/>
  </p:clrMapOvr>
  <p:transition/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802520"/>
      </p:ext>
    </p:extLst>
  </p:cSld>
  <p:clrMapOvr>
    <a:masterClrMapping/>
  </p:clrMapOvr>
  <p:transition/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679863"/>
      </p:ext>
    </p:extLst>
  </p:cSld>
  <p:clrMapOvr>
    <a:masterClrMapping/>
  </p:clrMapOvr>
  <p:transition/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54041"/>
      </p:ext>
    </p:extLst>
  </p:cSld>
  <p:clrMapOvr>
    <a:masterClrMapping/>
  </p:clrMapOvr>
  <p:transition/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516007"/>
      </p:ext>
    </p:extLst>
  </p:cSld>
  <p:clrMapOvr>
    <a:masterClrMapping/>
  </p:clrMapOvr>
  <p:transition/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14961"/>
      </p:ext>
    </p:extLst>
  </p:cSld>
  <p:clrMapOvr>
    <a:masterClrMapping/>
  </p:clrMapOvr>
  <p:transition/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193371"/>
      </p:ext>
    </p:extLst>
  </p:cSld>
  <p:clrMapOvr>
    <a:masterClrMapping/>
  </p:clrMapOvr>
  <p:transition/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50152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908720"/>
            <a:ext cx="86106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941544"/>
      </p:ext>
    </p:extLst>
  </p:cSld>
  <p:clrMapOvr>
    <a:masterClrMapping/>
  </p:clrMapOvr>
  <p:transition/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49651"/>
      </p:ext>
    </p:extLst>
  </p:cSld>
  <p:clrMapOvr>
    <a:masterClrMapping/>
  </p:clrMapOvr>
  <p:transition/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607654"/>
      </p:ext>
    </p:extLst>
  </p:cSld>
  <p:clrMapOvr>
    <a:masterClrMapping/>
  </p:clrMapOvr>
  <p:transition/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17788"/>
      </p:ext>
    </p:extLst>
  </p:cSld>
  <p:clrMapOvr>
    <a:masterClrMapping/>
  </p:clrMapOvr>
  <p:transition/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430946"/>
      </p:ext>
    </p:extLst>
  </p:cSld>
  <p:clrMapOvr>
    <a:masterClrMapping/>
  </p:clrMapOvr>
  <p:transition/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467233"/>
      </p:ext>
    </p:extLst>
  </p:cSld>
  <p:clrMapOvr>
    <a:masterClrMapping/>
  </p:clrMapOvr>
  <p:transition/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646969"/>
      </p:ext>
    </p:extLst>
  </p:cSld>
  <p:clrMapOvr>
    <a:masterClrMapping/>
  </p:clrMapOvr>
  <p:transition/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319528"/>
      </p:ext>
    </p:extLst>
  </p:cSld>
  <p:clrMapOvr>
    <a:masterClrMapping/>
  </p:clrMapOvr>
  <p:transition/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107998"/>
      </p:ext>
    </p:extLst>
  </p:cSld>
  <p:clrMapOvr>
    <a:masterClrMapping/>
  </p:clrMapOvr>
  <p:transition/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CE054-F1E5-374D-A24E-887477C053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611412"/>
      </p:ext>
    </p:extLst>
  </p:cSld>
  <p:clrMapOvr>
    <a:masterClrMapping/>
  </p:clrMapOvr>
  <p:transition/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2004D-7284-C244-B275-AB956C6651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68300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69514"/>
      </p:ext>
    </p:extLst>
  </p:cSld>
  <p:clrMapOvr>
    <a:masterClrMapping/>
  </p:clrMapOvr>
  <p:transition/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817D1-13B0-D341-B1C4-34616D3933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91947"/>
      </p:ext>
    </p:extLst>
  </p:cSld>
  <p:clrMapOvr>
    <a:masterClrMapping/>
  </p:clrMapOvr>
  <p:transition/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67096-FD7F-A949-B565-8298951E6B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846919"/>
      </p:ext>
    </p:extLst>
  </p:cSld>
  <p:clrMapOvr>
    <a:masterClrMapping/>
  </p:clrMapOvr>
  <p:transition/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077C3-3C60-8640-A1DD-3718D4D0D7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41919"/>
      </p:ext>
    </p:extLst>
  </p:cSld>
  <p:clrMapOvr>
    <a:masterClrMapping/>
  </p:clrMapOvr>
  <p:transition/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41FDD-73B6-EC4A-BB35-BA0C8CCC36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768868"/>
      </p:ext>
    </p:extLst>
  </p:cSld>
  <p:clrMapOvr>
    <a:masterClrMapping/>
  </p:clrMapOvr>
  <p:transition/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D2B92-4EF8-0940-9F90-1D39CCADBD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81794"/>
      </p:ext>
    </p:extLst>
  </p:cSld>
  <p:clrMapOvr>
    <a:masterClrMapping/>
  </p:clrMapOvr>
  <p:transition/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4B1A2-EC3E-4448-972E-E198354A3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540252"/>
      </p:ext>
    </p:extLst>
  </p:cSld>
  <p:clrMapOvr>
    <a:masterClrMapping/>
  </p:clrMapOvr>
  <p:transition/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B71B7-33A4-004A-B24D-5E8A20C1D7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510753"/>
      </p:ext>
    </p:extLst>
  </p:cSld>
  <p:clrMapOvr>
    <a:masterClrMapping/>
  </p:clrMapOvr>
  <p:transition/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EE445-AD48-2049-A03E-4C865681EA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388659"/>
      </p:ext>
    </p:extLst>
  </p:cSld>
  <p:clrMapOvr>
    <a:masterClrMapping/>
  </p:clrMapOvr>
  <p:transition/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03A9-60B6-0741-B15F-17172804C1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961845"/>
      </p:ext>
    </p:extLst>
  </p:cSld>
  <p:clrMapOvr>
    <a:masterClrMapping/>
  </p:clrMapOvr>
  <p:transition/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6D58A-9B40-E846-A790-9B6CD5A58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3775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205284"/>
      </p:ext>
    </p:extLst>
  </p:cSld>
  <p:clrMapOvr>
    <a:masterClrMapping/>
  </p:clrMapOvr>
  <p:transition/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889456"/>
      </p:ext>
    </p:extLst>
  </p:cSld>
  <p:clrMapOvr>
    <a:masterClrMapping/>
  </p:clrMapOvr>
  <p:transition/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784263"/>
      </p:ext>
    </p:extLst>
  </p:cSld>
  <p:clrMapOvr>
    <a:masterClrMapping/>
  </p:clrMapOvr>
  <p:transition/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37394"/>
      </p:ext>
    </p:extLst>
  </p:cSld>
  <p:clrMapOvr>
    <a:masterClrMapping/>
  </p:clrMapOvr>
  <p:transition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434173"/>
      </p:ext>
    </p:extLst>
  </p:cSld>
  <p:clrMapOvr>
    <a:masterClrMapping/>
  </p:clrMapOvr>
  <p:transition/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69503"/>
      </p:ext>
    </p:extLst>
  </p:cSld>
  <p:clrMapOvr>
    <a:masterClrMapping/>
  </p:clrMapOvr>
  <p:transition/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542624"/>
      </p:ext>
    </p:extLst>
  </p:cSld>
  <p:clrMapOvr>
    <a:masterClrMapping/>
  </p:clrMapOvr>
  <p:transition/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563842"/>
      </p:ext>
    </p:extLst>
  </p:cSld>
  <p:clrMapOvr>
    <a:masterClrMapping/>
  </p:clrMapOvr>
  <p:transition/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580434"/>
      </p:ext>
    </p:extLst>
  </p:cSld>
  <p:clrMapOvr>
    <a:masterClrMapping/>
  </p:clrMapOvr>
  <p:transition/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04124"/>
      </p:ext>
    </p:extLst>
  </p:cSld>
  <p:clrMapOvr>
    <a:masterClrMapping/>
  </p:clrMapOvr>
  <p:transition/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9089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08844"/>
      </p:ext>
    </p:extLst>
  </p:cSld>
  <p:clrMapOvr>
    <a:masterClrMapping/>
  </p:clrMapOvr>
  <p:transition/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256847"/>
      </p:ext>
    </p:extLst>
  </p:cSld>
  <p:clrMapOvr>
    <a:masterClrMapping/>
  </p:clrMapOvr>
  <p:transition/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021770"/>
      </p:ext>
    </p:extLst>
  </p:cSld>
  <p:clrMapOvr>
    <a:masterClrMapping/>
  </p:clrMapOvr>
  <p:transition/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203353"/>
      </p:ext>
    </p:extLst>
  </p:cSld>
  <p:clrMapOvr>
    <a:masterClrMapping/>
  </p:clrMapOvr>
  <p:transition/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881052"/>
      </p:ext>
    </p:extLst>
  </p:cSld>
  <p:clrMapOvr>
    <a:masterClrMapping/>
  </p:clrMapOvr>
  <p:transition/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093815"/>
      </p:ext>
    </p:extLst>
  </p:cSld>
  <p:clrMapOvr>
    <a:masterClrMapping/>
  </p:clrMapOvr>
  <p:transition/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366137"/>
      </p:ext>
    </p:extLst>
  </p:cSld>
  <p:clrMapOvr>
    <a:masterClrMapping/>
  </p:clrMapOvr>
  <p:transition/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387529"/>
      </p:ext>
    </p:extLst>
  </p:cSld>
  <p:clrMapOvr>
    <a:masterClrMapping/>
  </p:clrMapOvr>
  <p:transition/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07467"/>
      </p:ext>
    </p:extLst>
  </p:cSld>
  <p:clrMapOvr>
    <a:masterClrMapping/>
  </p:clrMapOvr>
  <p:transition/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32110"/>
      </p:ext>
    </p:extLst>
  </p:cSld>
  <p:clrMapOvr>
    <a:masterClrMapping/>
  </p:clrMapOvr>
  <p:transition/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91720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75374"/>
      </p:ext>
    </p:extLst>
  </p:cSld>
  <p:clrMapOvr>
    <a:masterClrMapping/>
  </p:clrMapOvr>
  <p:transition/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576942"/>
      </p:ext>
    </p:extLst>
  </p:cSld>
  <p:clrMapOvr>
    <a:masterClrMapping/>
  </p:clrMapOvr>
  <p:transition/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375152"/>
      </p:ext>
    </p:extLst>
  </p:cSld>
  <p:clrMapOvr>
    <a:masterClrMapping/>
  </p:clrMapOvr>
  <p:transition/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97546"/>
      </p:ext>
    </p:extLst>
  </p:cSld>
  <p:clrMapOvr>
    <a:masterClrMapping/>
  </p:clrMapOvr>
  <p:transition/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63949"/>
      </p:ext>
    </p:extLst>
  </p:cSld>
  <p:clrMapOvr>
    <a:masterClrMapping/>
  </p:clrMapOvr>
  <p:transition/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968767"/>
      </p:ext>
    </p:extLst>
  </p:cSld>
  <p:clrMapOvr>
    <a:masterClrMapping/>
  </p:clrMapOvr>
  <p:transition/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10157"/>
      </p:ext>
    </p:extLst>
  </p:cSld>
  <p:clrMapOvr>
    <a:masterClrMapping/>
  </p:clrMapOvr>
  <p:transition/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068310"/>
      </p:ext>
    </p:extLst>
  </p:cSld>
  <p:clrMapOvr>
    <a:masterClrMapping/>
  </p:clrMapOvr>
  <p:transition/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751675"/>
      </p:ext>
    </p:extLst>
  </p:cSld>
  <p:clrMapOvr>
    <a:masterClrMapping/>
  </p:clrMapOvr>
  <p:transition/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21418"/>
      </p:ext>
    </p:extLst>
  </p:cSld>
  <p:clrMapOvr>
    <a:masterClrMapping/>
  </p:clrMapOvr>
  <p:transition/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14527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178713"/>
      </p:ext>
    </p:extLst>
  </p:cSld>
  <p:clrMapOvr>
    <a:masterClrMapping/>
  </p:clrMapOvr>
  <p:transition/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586944"/>
      </p:ext>
    </p:extLst>
  </p:cSld>
  <p:clrMapOvr>
    <a:masterClrMapping/>
  </p:clrMapOvr>
  <p:transition/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344101"/>
      </p:ext>
    </p:extLst>
  </p:cSld>
  <p:clrMapOvr>
    <a:masterClrMapping/>
  </p:clrMapOvr>
  <p:transition/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338968"/>
      </p:ext>
    </p:extLst>
  </p:cSld>
  <p:clrMapOvr>
    <a:masterClrMapping/>
  </p:clrMapOvr>
  <p:transition/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8AD672FA-6339-CE41-9F07-09C3D4EAF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8A9478E9-6D3F-3141-A5A1-C884727CF6F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7CA3EB0D-EA22-834D-9D29-4A066205305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2025DFA-C983-F343-95CF-857FE2DECA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485F640-0DE9-0C43-B145-E80A4A815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863ED2B-36DB-A641-AB6F-1194343526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DD8A012-9FFD-AF43-993B-1B5111DE88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5159669"/>
      </p:ext>
    </p:extLst>
  </p:cSld>
  <p:clrMapOvr>
    <a:masterClrMapping/>
  </p:clrMapOvr>
  <p:transition/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487A28DB-EB70-C549-9CBF-EC5A384A4B5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D7420B76-A099-C64B-9B67-800067521FE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0E66B-D170-A84B-AD98-A0D06085EB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108591"/>
      </p:ext>
    </p:extLst>
  </p:cSld>
  <p:clrMapOvr>
    <a:masterClrMapping/>
  </p:clrMapOvr>
  <p:transition/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68F6DD82-5894-9443-AFB2-2DB6F31FE4F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B90B67BC-4A11-FE42-9669-EFCCA2F1F04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D8E6A-C3E3-D64A-BDB1-C1623B5F98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315204"/>
      </p:ext>
    </p:extLst>
  </p:cSld>
  <p:clrMapOvr>
    <a:masterClrMapping/>
  </p:clrMapOvr>
  <p:transition/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0D1C58E8-B0C3-C044-8C95-923E6424918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2CFD7574-337C-D849-80E5-5F4A5D4D1A2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F5822-869C-614B-8FBD-5D7C2F57C2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265763"/>
      </p:ext>
    </p:extLst>
  </p:cSld>
  <p:clrMapOvr>
    <a:masterClrMapping/>
  </p:clrMapOvr>
  <p:transition/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>
            <a:extLst>
              <a:ext uri="{FF2B5EF4-FFF2-40B4-BE49-F238E27FC236}">
                <a16:creationId xmlns:a16="http://schemas.microsoft.com/office/drawing/2014/main" id="{34AFD789-89FA-8642-8359-527022AA9ED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>
            <a:extLst>
              <a:ext uri="{FF2B5EF4-FFF2-40B4-BE49-F238E27FC236}">
                <a16:creationId xmlns:a16="http://schemas.microsoft.com/office/drawing/2014/main" id="{8B38C27A-4594-7142-8DD1-0B5D92B4862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FE3E7-3301-EC4F-BAF4-DA08D63D48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077975"/>
      </p:ext>
    </p:extLst>
  </p:cSld>
  <p:clrMapOvr>
    <a:masterClrMapping/>
  </p:clrMapOvr>
  <p:transition/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4179D247-6FE5-2446-843D-38D2BFBB796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9D05C15A-9ECB-1649-A20E-D8040C8C8D0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A160B-8660-A04F-9AB1-52C56219BF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1902596"/>
      </p:ext>
    </p:extLst>
  </p:cSld>
  <p:clrMapOvr>
    <a:masterClrMapping/>
  </p:clrMapOvr>
  <p:transition/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>
            <a:extLst>
              <a:ext uri="{FF2B5EF4-FFF2-40B4-BE49-F238E27FC236}">
                <a16:creationId xmlns:a16="http://schemas.microsoft.com/office/drawing/2014/main" id="{1B6342D5-357A-B242-98F7-B5A4AF27632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>
            <a:extLst>
              <a:ext uri="{FF2B5EF4-FFF2-40B4-BE49-F238E27FC236}">
                <a16:creationId xmlns:a16="http://schemas.microsoft.com/office/drawing/2014/main" id="{44C803E1-C885-104B-9026-B620951D1F6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0C3CB-FFC5-2943-86BB-92490FEA3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527925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834339"/>
      </p:ext>
    </p:extLst>
  </p:cSld>
  <p:clrMapOvr>
    <a:masterClrMapping/>
  </p:clrMapOvr>
  <p:transition/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CC452122-67F4-254F-90B7-EEFE7EA78B4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7F7320F4-1D75-6A47-971C-DF47D1A08DF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0F1EE-C46E-A64A-BA91-3AC0D2DB9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5813371"/>
      </p:ext>
    </p:extLst>
  </p:cSld>
  <p:clrMapOvr>
    <a:masterClrMapping/>
  </p:clrMapOvr>
  <p:transition/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CFFCFE6C-36AF-E640-A2BC-E189297B94C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4C43B765-AAD5-6F42-8D0C-1BD8EF5BD48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00F3A-745D-F649-9D38-49583842D1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957441"/>
      </p:ext>
    </p:extLst>
  </p:cSld>
  <p:clrMapOvr>
    <a:masterClrMapping/>
  </p:clrMapOvr>
  <p:transition/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9E8655C5-7BD0-3442-886E-234821E407D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2604EF9B-850A-994A-A1C0-9E6E45BEAC8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7DCD7-BC73-E847-B0C3-6A1166D4C5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7149342"/>
      </p:ext>
    </p:extLst>
  </p:cSld>
  <p:clrMapOvr>
    <a:masterClrMapping/>
  </p:clrMapOvr>
  <p:transition/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DDC2D6A6-7EB8-A34F-8DCF-4DEE370284E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01D3AC6C-E0BA-8B4B-9078-28F01E1F537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DF811-9866-7545-B37C-ECEFF032CC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946729"/>
      </p:ext>
    </p:extLst>
  </p:cSld>
  <p:clrMapOvr>
    <a:masterClrMapping/>
  </p:clrMapOvr>
  <p:transition/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99FFBC4E-B5F7-684F-9032-173071980B9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A59679A0-D655-8B48-9C34-E461C1BCD40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74377-449D-1442-BFA7-E8E1157DE0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809248"/>
      </p:ext>
    </p:extLst>
  </p:cSld>
  <p:clrMapOvr>
    <a:masterClrMapping/>
  </p:clrMapOvr>
  <p:transition/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627032"/>
      </p:ext>
    </p:extLst>
  </p:cSld>
  <p:clrMapOvr>
    <a:masterClrMapping/>
  </p:clrMapOvr>
  <p:transition/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705307"/>
      </p:ext>
    </p:extLst>
  </p:cSld>
  <p:clrMapOvr>
    <a:masterClrMapping/>
  </p:clrMapOvr>
  <p:transition/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213287"/>
      </p:ext>
    </p:extLst>
  </p:cSld>
  <p:clrMapOvr>
    <a:masterClrMapping/>
  </p:clrMapOvr>
  <p:transition/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551678"/>
      </p:ext>
    </p:extLst>
  </p:cSld>
  <p:clrMapOvr>
    <a:masterClrMapping/>
  </p:clrMapOvr>
  <p:transition/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1460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03914"/>
      </p:ext>
    </p:extLst>
  </p:cSld>
  <p:clrMapOvr>
    <a:masterClrMapping/>
  </p:clrMapOvr>
  <p:transition/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304225"/>
      </p:ext>
    </p:extLst>
  </p:cSld>
  <p:clrMapOvr>
    <a:masterClrMapping/>
  </p:clrMapOvr>
  <p:transition/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446272"/>
      </p:ext>
    </p:extLst>
  </p:cSld>
  <p:clrMapOvr>
    <a:masterClrMapping/>
  </p:clrMapOvr>
  <p:transition/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850429"/>
      </p:ext>
    </p:extLst>
  </p:cSld>
  <p:clrMapOvr>
    <a:masterClrMapping/>
  </p:clrMapOvr>
  <p:transition/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827147"/>
      </p:ext>
    </p:extLst>
  </p:cSld>
  <p:clrMapOvr>
    <a:masterClrMapping/>
  </p:clrMapOvr>
  <p:transition/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03565"/>
      </p:ext>
    </p:extLst>
  </p:cSld>
  <p:clrMapOvr>
    <a:masterClrMapping/>
  </p:clrMapOvr>
  <p:transition/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52260"/>
      </p:ext>
    </p:extLst>
  </p:cSld>
  <p:clrMapOvr>
    <a:masterClrMapping/>
  </p:clrMapOvr>
  <p:transition/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238494"/>
      </p:ext>
    </p:extLst>
  </p:cSld>
  <p:clrMapOvr>
    <a:masterClrMapping/>
  </p:clrMapOvr>
  <p:transition/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273774"/>
      </p:ext>
    </p:extLst>
  </p:cSld>
  <p:clrMapOvr>
    <a:masterClrMapping/>
  </p:clrMapOvr>
  <p:transition/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525032"/>
      </p:ext>
    </p:extLst>
  </p:cSld>
  <p:clrMapOvr>
    <a:masterClrMapping/>
  </p:clrMapOvr>
  <p:transition/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7841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ck&amp;w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67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494" y="469200"/>
            <a:ext cx="7772400" cy="1308232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494" y="1941516"/>
            <a:ext cx="5009103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accent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5967630"/>
            <a:ext cx="9144001" cy="890370"/>
          </a:xfrm>
          <a:prstGeom prst="rect">
            <a:avLst/>
          </a:prstGeom>
          <a:solidFill>
            <a:srgbClr val="FFFFFF">
              <a:alpha val="6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8" descr="ecelogorb.psd"/>
          <p:cNvPicPr>
            <a:picLocks noChangeAspect="1"/>
          </p:cNvPicPr>
          <p:nvPr userDrawn="1"/>
        </p:nvPicPr>
        <p:blipFill>
          <a:blip r:embed="rId3" cstate="screen">
            <a:lum bright="-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28" y="6080245"/>
            <a:ext cx="3275179" cy="655036"/>
          </a:xfrm>
          <a:prstGeom prst="rect">
            <a:avLst/>
          </a:prstGeom>
          <a:effectLst/>
        </p:spPr>
      </p:pic>
      <p:pic>
        <p:nvPicPr>
          <p:cNvPr id="10" name="Picture 9" descr="CMU_logo_horiz_black.eps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519" y="6259200"/>
            <a:ext cx="3895838" cy="35441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12859093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197304"/>
      </p:ext>
    </p:extLst>
  </p:cSld>
  <p:clrMapOvr>
    <a:masterClrMapping/>
  </p:clrMapOvr>
  <p:transition/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844893"/>
      </p:ext>
    </p:extLst>
  </p:cSld>
  <p:clrMapOvr>
    <a:masterClrMapping/>
  </p:clrMapOvr>
  <p:transition/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572785"/>
      </p:ext>
    </p:extLst>
  </p:cSld>
  <p:clrMapOvr>
    <a:masterClrMapping/>
  </p:clrMapOvr>
  <p:transition/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490012"/>
      </p:ext>
    </p:extLst>
  </p:cSld>
  <p:clrMapOvr>
    <a:masterClrMapping/>
  </p:clrMapOvr>
  <p:transition/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392628"/>
      </p:ext>
    </p:extLst>
  </p:cSld>
  <p:clrMapOvr>
    <a:masterClrMapping/>
  </p:clrMapOvr>
  <p:transition/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930839"/>
      </p:ext>
    </p:extLst>
  </p:cSld>
  <p:clrMapOvr>
    <a:masterClrMapping/>
  </p:clrMapOvr>
  <p:transition/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634247"/>
      </p:ext>
    </p:extLst>
  </p:cSld>
  <p:clrMapOvr>
    <a:masterClrMapping/>
  </p:clrMapOvr>
  <p:transition/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77792"/>
      </p:ext>
    </p:extLst>
  </p:cSld>
  <p:clrMapOvr>
    <a:masterClrMapping/>
  </p:clrMapOvr>
  <p:transition/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92689"/>
      </p:ext>
    </p:extLst>
  </p:cSld>
  <p:clrMapOvr>
    <a:masterClrMapping/>
  </p:clrMapOvr>
  <p:transition/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307624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4327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500"/>
            <a:ext cx="8229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99452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74484"/>
      </p:ext>
    </p:extLst>
  </p:cSld>
  <p:clrMapOvr>
    <a:masterClrMapping/>
  </p:clrMapOvr>
  <p:transition/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740514"/>
      </p:ext>
    </p:extLst>
  </p:cSld>
  <p:clrMapOvr>
    <a:masterClrMapping/>
  </p:clrMapOvr>
  <p:transition/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038624"/>
      </p:ext>
    </p:extLst>
  </p:cSld>
  <p:clrMapOvr>
    <a:masterClrMapping/>
  </p:clrMapOvr>
  <p:transition/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958835"/>
      </p:ext>
    </p:extLst>
  </p:cSld>
  <p:clrMapOvr>
    <a:masterClrMapping/>
  </p:clrMapOvr>
  <p:transition/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824725"/>
      </p:ext>
    </p:extLst>
  </p:cSld>
  <p:clrMapOvr>
    <a:masterClrMapping/>
  </p:clrMapOvr>
  <p:transition/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980435"/>
      </p:ext>
    </p:extLst>
  </p:cSld>
  <p:clrMapOvr>
    <a:masterClrMapping/>
  </p:clrMapOvr>
  <p:transition/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058610"/>
      </p:ext>
    </p:extLst>
  </p:cSld>
  <p:clrMapOvr>
    <a:masterClrMapping/>
  </p:clrMapOvr>
  <p:transition/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303381"/>
      </p:ext>
    </p:extLst>
  </p:cSld>
  <p:clrMapOvr>
    <a:masterClrMapping/>
  </p:clrMapOvr>
  <p:transition/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575002"/>
      </p:ext>
    </p:extLst>
  </p:cSld>
  <p:clrMapOvr>
    <a:masterClrMapping/>
  </p:clrMapOvr>
  <p:transition/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478174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97429"/>
            <a:ext cx="8229600" cy="44413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2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47485846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19827"/>
      </p:ext>
    </p:extLst>
  </p:cSld>
  <p:clrMapOvr>
    <a:masterClrMapping/>
  </p:clrMapOvr>
  <p:transition/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43292"/>
      </p:ext>
    </p:extLst>
  </p:cSld>
  <p:clrMapOvr>
    <a:masterClrMapping/>
  </p:clrMapOvr>
  <p:transition/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183223"/>
      </p:ext>
    </p:extLst>
  </p:cSld>
  <p:clrMapOvr>
    <a:masterClrMapping/>
  </p:clrMapOvr>
  <p:transition/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61040"/>
      </p:ext>
    </p:extLst>
  </p:cSld>
  <p:clrMapOvr>
    <a:masterClrMapping/>
  </p:clrMapOvr>
  <p:transition/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722039"/>
      </p:ext>
    </p:extLst>
  </p:cSld>
  <p:clrMapOvr>
    <a:masterClrMapping/>
  </p:clrMapOvr>
  <p:transition/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788282"/>
      </p:ext>
    </p:extLst>
  </p:cSld>
  <p:clrMapOvr>
    <a:masterClrMapping/>
  </p:clrMapOvr>
  <p:transition/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8333"/>
      </p:ext>
    </p:extLst>
  </p:cSld>
  <p:clrMapOvr>
    <a:masterClrMapping/>
  </p:clrMapOvr>
  <p:transition/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22536"/>
      </p:ext>
    </p:extLst>
  </p:cSld>
  <p:clrMapOvr>
    <a:masterClrMapping/>
  </p:clrMapOvr>
  <p:transition/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50597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079500"/>
            <a:ext cx="4038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648200" y="1079500"/>
            <a:ext cx="4038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0542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0214"/>
            <a:ext cx="4040188" cy="10046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606060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70214"/>
            <a:ext cx="4041775" cy="10046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606060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" y="2174875"/>
            <a:ext cx="4040188" cy="3903663"/>
          </a:xfrm>
          <a:prstGeom prst="rect">
            <a:avLst/>
          </a:prstGeom>
        </p:spPr>
        <p:txBody>
          <a:bodyPr vert="horz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649788" y="2174875"/>
            <a:ext cx="4040188" cy="3903663"/>
          </a:xfrm>
          <a:prstGeom prst="rect">
            <a:avLst/>
          </a:prstGeom>
        </p:spPr>
        <p:txBody>
          <a:bodyPr vert="horz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829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68135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254500" y="117929"/>
            <a:ext cx="4889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5879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254500" y="117929"/>
            <a:ext cx="4889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07290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16114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1A1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48755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97429"/>
            <a:ext cx="8229600" cy="44413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33451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37557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52357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30820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3316288" y="1070426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316288" y="5185226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457201" y="1070426"/>
            <a:ext cx="2859088" cy="4919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6408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84071" y="145143"/>
            <a:ext cx="5959929" cy="7710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83542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307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626753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73927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3583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85609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2787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9054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113194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37132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594476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1378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00649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0191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754154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45867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637371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77408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029212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38355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56693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3062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94368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96810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8932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86633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156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04901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34217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37537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247826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9838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3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30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28.xml"/><Relationship Id="rId10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2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41.xml"/><Relationship Id="rId12" Type="http://schemas.openxmlformats.org/officeDocument/2006/relationships/slideLayout" Target="../slideLayouts/slideLayout246.xml"/><Relationship Id="rId2" Type="http://schemas.openxmlformats.org/officeDocument/2006/relationships/slideLayout" Target="../slideLayouts/slideLayout236.xml"/><Relationship Id="rId1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40.xml"/><Relationship Id="rId11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4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4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3.xml"/><Relationship Id="rId12" Type="http://schemas.openxmlformats.org/officeDocument/2006/relationships/slideLayout" Target="../slideLayouts/slideLayout258.xml"/><Relationship Id="rId2" Type="http://schemas.openxmlformats.org/officeDocument/2006/relationships/slideLayout" Target="../slideLayouts/slideLayout248.xml"/><Relationship Id="rId1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52.xml"/><Relationship Id="rId11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5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6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265.xml"/><Relationship Id="rId12" Type="http://schemas.openxmlformats.org/officeDocument/2006/relationships/slideLayout" Target="../slideLayouts/slideLayout270.xml"/><Relationship Id="rId2" Type="http://schemas.openxmlformats.org/officeDocument/2006/relationships/slideLayout" Target="../slideLayouts/slideLayout260.xml"/><Relationship Id="rId1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4.xml"/><Relationship Id="rId11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7.xml"/><Relationship Id="rId14" Type="http://schemas.openxmlformats.org/officeDocument/2006/relationships/image" Target="../media/image1.pn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theme" Target="../theme/theme26.xml"/><Relationship Id="rId3" Type="http://schemas.openxmlformats.org/officeDocument/2006/relationships/slideLayout" Target="../slideLayouts/slideLayout273.xml"/><Relationship Id="rId7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272.xml"/><Relationship Id="rId1" Type="http://schemas.openxmlformats.org/officeDocument/2006/relationships/slideLayout" Target="../slideLayouts/slideLayout271.xml"/><Relationship Id="rId6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7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0.xml"/><Relationship Id="rId7" Type="http://schemas.openxmlformats.org/officeDocument/2006/relationships/slideLayout" Target="../slideLayouts/slideLayout284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278.xml"/><Relationship Id="rId6" Type="http://schemas.openxmlformats.org/officeDocument/2006/relationships/slideLayout" Target="../slideLayouts/slideLayout283.xml"/><Relationship Id="rId11" Type="http://schemas.openxmlformats.org/officeDocument/2006/relationships/slideLayout" Target="../slideLayouts/slideLayout288.xml"/><Relationship Id="rId5" Type="http://schemas.openxmlformats.org/officeDocument/2006/relationships/slideLayout" Target="../slideLayouts/slideLayout282.xml"/><Relationship Id="rId10" Type="http://schemas.openxmlformats.org/officeDocument/2006/relationships/slideLayout" Target="../slideLayouts/slideLayout287.xml"/><Relationship Id="rId4" Type="http://schemas.openxmlformats.org/officeDocument/2006/relationships/slideLayout" Target="../slideLayouts/slideLayout281.xml"/><Relationship Id="rId9" Type="http://schemas.openxmlformats.org/officeDocument/2006/relationships/slideLayout" Target="../slideLayouts/slideLayout286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0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02.xml"/><Relationship Id="rId7" Type="http://schemas.openxmlformats.org/officeDocument/2006/relationships/slideLayout" Target="../slideLayouts/slideLayout306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01.xml"/><Relationship Id="rId1" Type="http://schemas.openxmlformats.org/officeDocument/2006/relationships/slideLayout" Target="../slideLayouts/slideLayout300.xml"/><Relationship Id="rId6" Type="http://schemas.openxmlformats.org/officeDocument/2006/relationships/slideLayout" Target="../slideLayouts/slideLayout305.xml"/><Relationship Id="rId11" Type="http://schemas.openxmlformats.org/officeDocument/2006/relationships/slideLayout" Target="../slideLayouts/slideLayout310.xml"/><Relationship Id="rId5" Type="http://schemas.openxmlformats.org/officeDocument/2006/relationships/slideLayout" Target="../slideLayouts/slideLayout304.xml"/><Relationship Id="rId10" Type="http://schemas.openxmlformats.org/officeDocument/2006/relationships/slideLayout" Target="../slideLayouts/slideLayout309.xml"/><Relationship Id="rId4" Type="http://schemas.openxmlformats.org/officeDocument/2006/relationships/slideLayout" Target="../slideLayouts/slideLayout303.xml"/><Relationship Id="rId9" Type="http://schemas.openxmlformats.org/officeDocument/2006/relationships/slideLayout" Target="../slideLayouts/slideLayout30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8.xml"/><Relationship Id="rId13" Type="http://schemas.openxmlformats.org/officeDocument/2006/relationships/theme" Target="../theme/theme30.xml"/><Relationship Id="rId3" Type="http://schemas.openxmlformats.org/officeDocument/2006/relationships/slideLayout" Target="../slideLayouts/slideLayout313.xml"/><Relationship Id="rId7" Type="http://schemas.openxmlformats.org/officeDocument/2006/relationships/slideLayout" Target="../slideLayouts/slideLayout317.xml"/><Relationship Id="rId12" Type="http://schemas.openxmlformats.org/officeDocument/2006/relationships/slideLayout" Target="../slideLayouts/slideLayout322.xml"/><Relationship Id="rId2" Type="http://schemas.openxmlformats.org/officeDocument/2006/relationships/slideLayout" Target="../slideLayouts/slideLayout312.xml"/><Relationship Id="rId1" Type="http://schemas.openxmlformats.org/officeDocument/2006/relationships/slideLayout" Target="../slideLayouts/slideLayout311.xml"/><Relationship Id="rId6" Type="http://schemas.openxmlformats.org/officeDocument/2006/relationships/slideLayout" Target="../slideLayouts/slideLayout316.xml"/><Relationship Id="rId11" Type="http://schemas.openxmlformats.org/officeDocument/2006/relationships/slideLayout" Target="../slideLayouts/slideLayout321.xml"/><Relationship Id="rId5" Type="http://schemas.openxmlformats.org/officeDocument/2006/relationships/slideLayout" Target="../slideLayouts/slideLayout315.xml"/><Relationship Id="rId10" Type="http://schemas.openxmlformats.org/officeDocument/2006/relationships/slideLayout" Target="../slideLayouts/slideLayout320.xml"/><Relationship Id="rId4" Type="http://schemas.openxmlformats.org/officeDocument/2006/relationships/slideLayout" Target="../slideLayouts/slideLayout314.xml"/><Relationship Id="rId9" Type="http://schemas.openxmlformats.org/officeDocument/2006/relationships/slideLayout" Target="../slideLayouts/slideLayout319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25.xml"/><Relationship Id="rId7" Type="http://schemas.openxmlformats.org/officeDocument/2006/relationships/slideLayout" Target="../slideLayouts/slideLayout329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24.xml"/><Relationship Id="rId1" Type="http://schemas.openxmlformats.org/officeDocument/2006/relationships/slideLayout" Target="../slideLayouts/slideLayout323.xml"/><Relationship Id="rId6" Type="http://schemas.openxmlformats.org/officeDocument/2006/relationships/slideLayout" Target="../slideLayouts/slideLayout328.xml"/><Relationship Id="rId11" Type="http://schemas.openxmlformats.org/officeDocument/2006/relationships/slideLayout" Target="../slideLayouts/slideLayout333.xml"/><Relationship Id="rId5" Type="http://schemas.openxmlformats.org/officeDocument/2006/relationships/slideLayout" Target="../slideLayouts/slideLayout327.xml"/><Relationship Id="rId10" Type="http://schemas.openxmlformats.org/officeDocument/2006/relationships/slideLayout" Target="../slideLayouts/slideLayout332.xml"/><Relationship Id="rId4" Type="http://schemas.openxmlformats.org/officeDocument/2006/relationships/slideLayout" Target="../slideLayouts/slideLayout326.xml"/><Relationship Id="rId9" Type="http://schemas.openxmlformats.org/officeDocument/2006/relationships/slideLayout" Target="../slideLayouts/slideLayout331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1.xml"/><Relationship Id="rId3" Type="http://schemas.openxmlformats.org/officeDocument/2006/relationships/slideLayout" Target="../slideLayouts/slideLayout336.xml"/><Relationship Id="rId7" Type="http://schemas.openxmlformats.org/officeDocument/2006/relationships/slideLayout" Target="../slideLayouts/slideLayout340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35.xml"/><Relationship Id="rId1" Type="http://schemas.openxmlformats.org/officeDocument/2006/relationships/slideLayout" Target="../slideLayouts/slideLayout334.xml"/><Relationship Id="rId6" Type="http://schemas.openxmlformats.org/officeDocument/2006/relationships/slideLayout" Target="../slideLayouts/slideLayout339.xml"/><Relationship Id="rId11" Type="http://schemas.openxmlformats.org/officeDocument/2006/relationships/slideLayout" Target="../slideLayouts/slideLayout344.xml"/><Relationship Id="rId5" Type="http://schemas.openxmlformats.org/officeDocument/2006/relationships/slideLayout" Target="../slideLayouts/slideLayout338.xml"/><Relationship Id="rId10" Type="http://schemas.openxmlformats.org/officeDocument/2006/relationships/slideLayout" Target="../slideLayouts/slideLayout343.xml"/><Relationship Id="rId4" Type="http://schemas.openxmlformats.org/officeDocument/2006/relationships/slideLayout" Target="../slideLayouts/slideLayout337.xml"/><Relationship Id="rId9" Type="http://schemas.openxmlformats.org/officeDocument/2006/relationships/slideLayout" Target="../slideLayouts/slideLayout342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47.xml"/><Relationship Id="rId7" Type="http://schemas.openxmlformats.org/officeDocument/2006/relationships/slideLayout" Target="../slideLayouts/slideLayout351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46.xml"/><Relationship Id="rId1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350.xml"/><Relationship Id="rId11" Type="http://schemas.openxmlformats.org/officeDocument/2006/relationships/slideLayout" Target="../slideLayouts/slideLayout355.xml"/><Relationship Id="rId5" Type="http://schemas.openxmlformats.org/officeDocument/2006/relationships/slideLayout" Target="../slideLayouts/slideLayout349.xml"/><Relationship Id="rId10" Type="http://schemas.openxmlformats.org/officeDocument/2006/relationships/slideLayout" Target="../slideLayouts/slideLayout354.xml"/><Relationship Id="rId4" Type="http://schemas.openxmlformats.org/officeDocument/2006/relationships/slideLayout" Target="../slideLayouts/slideLayout348.xml"/><Relationship Id="rId9" Type="http://schemas.openxmlformats.org/officeDocument/2006/relationships/slideLayout" Target="../slideLayouts/slideLayout353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58.xml"/><Relationship Id="rId7" Type="http://schemas.openxmlformats.org/officeDocument/2006/relationships/slideLayout" Target="../slideLayouts/slideLayout362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57.xml"/><Relationship Id="rId1" Type="http://schemas.openxmlformats.org/officeDocument/2006/relationships/slideLayout" Target="../slideLayouts/slideLayout356.xml"/><Relationship Id="rId6" Type="http://schemas.openxmlformats.org/officeDocument/2006/relationships/slideLayout" Target="../slideLayouts/slideLayout361.xml"/><Relationship Id="rId11" Type="http://schemas.openxmlformats.org/officeDocument/2006/relationships/slideLayout" Target="../slideLayouts/slideLayout366.xml"/><Relationship Id="rId5" Type="http://schemas.openxmlformats.org/officeDocument/2006/relationships/slideLayout" Target="../slideLayouts/slideLayout360.xml"/><Relationship Id="rId10" Type="http://schemas.openxmlformats.org/officeDocument/2006/relationships/slideLayout" Target="../slideLayouts/slideLayout365.xml"/><Relationship Id="rId4" Type="http://schemas.openxmlformats.org/officeDocument/2006/relationships/slideLayout" Target="../slideLayouts/slideLayout359.xml"/><Relationship Id="rId9" Type="http://schemas.openxmlformats.org/officeDocument/2006/relationships/slideLayout" Target="../slideLayouts/slideLayout364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9.xml"/><Relationship Id="rId7" Type="http://schemas.openxmlformats.org/officeDocument/2006/relationships/slideLayout" Target="../slideLayouts/slideLayout373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68.xml"/><Relationship Id="rId1" Type="http://schemas.openxmlformats.org/officeDocument/2006/relationships/slideLayout" Target="../slideLayouts/slideLayout367.xml"/><Relationship Id="rId6" Type="http://schemas.openxmlformats.org/officeDocument/2006/relationships/slideLayout" Target="../slideLayouts/slideLayout372.xml"/><Relationship Id="rId11" Type="http://schemas.openxmlformats.org/officeDocument/2006/relationships/slideLayout" Target="../slideLayouts/slideLayout377.xml"/><Relationship Id="rId5" Type="http://schemas.openxmlformats.org/officeDocument/2006/relationships/slideLayout" Target="../slideLayouts/slideLayout371.xml"/><Relationship Id="rId10" Type="http://schemas.openxmlformats.org/officeDocument/2006/relationships/slideLayout" Target="../slideLayouts/slideLayout376.xml"/><Relationship Id="rId4" Type="http://schemas.openxmlformats.org/officeDocument/2006/relationships/slideLayout" Target="../slideLayouts/slideLayout370.xml"/><Relationship Id="rId9" Type="http://schemas.openxmlformats.org/officeDocument/2006/relationships/slideLayout" Target="../slideLayouts/slideLayout375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0.xml"/><Relationship Id="rId7" Type="http://schemas.openxmlformats.org/officeDocument/2006/relationships/slideLayout" Target="../slideLayouts/slideLayout384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79.xml"/><Relationship Id="rId1" Type="http://schemas.openxmlformats.org/officeDocument/2006/relationships/slideLayout" Target="../slideLayouts/slideLayout378.xml"/><Relationship Id="rId6" Type="http://schemas.openxmlformats.org/officeDocument/2006/relationships/slideLayout" Target="../slideLayouts/slideLayout383.xml"/><Relationship Id="rId11" Type="http://schemas.openxmlformats.org/officeDocument/2006/relationships/slideLayout" Target="../slideLayouts/slideLayout388.xml"/><Relationship Id="rId5" Type="http://schemas.openxmlformats.org/officeDocument/2006/relationships/slideLayout" Target="../slideLayouts/slideLayout382.xml"/><Relationship Id="rId10" Type="http://schemas.openxmlformats.org/officeDocument/2006/relationships/slideLayout" Target="../slideLayouts/slideLayout387.xml"/><Relationship Id="rId4" Type="http://schemas.openxmlformats.org/officeDocument/2006/relationships/slideLayout" Target="../slideLayouts/slideLayout381.xml"/><Relationship Id="rId9" Type="http://schemas.openxmlformats.org/officeDocument/2006/relationships/slideLayout" Target="../slideLayouts/slideLayout386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6.xml"/><Relationship Id="rId3" Type="http://schemas.openxmlformats.org/officeDocument/2006/relationships/slideLayout" Target="../slideLayouts/slideLayout391.xml"/><Relationship Id="rId7" Type="http://schemas.openxmlformats.org/officeDocument/2006/relationships/slideLayout" Target="../slideLayouts/slideLayout395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0.xml"/><Relationship Id="rId1" Type="http://schemas.openxmlformats.org/officeDocument/2006/relationships/slideLayout" Target="../slideLayouts/slideLayout389.xml"/><Relationship Id="rId6" Type="http://schemas.openxmlformats.org/officeDocument/2006/relationships/slideLayout" Target="../slideLayouts/slideLayout394.xml"/><Relationship Id="rId11" Type="http://schemas.openxmlformats.org/officeDocument/2006/relationships/slideLayout" Target="../slideLayouts/slideLayout399.xml"/><Relationship Id="rId5" Type="http://schemas.openxmlformats.org/officeDocument/2006/relationships/slideLayout" Target="../slideLayouts/slideLayout393.xml"/><Relationship Id="rId10" Type="http://schemas.openxmlformats.org/officeDocument/2006/relationships/slideLayout" Target="../slideLayouts/slideLayout398.xml"/><Relationship Id="rId4" Type="http://schemas.openxmlformats.org/officeDocument/2006/relationships/slideLayout" Target="../slideLayouts/slideLayout392.xml"/><Relationship Id="rId9" Type="http://schemas.openxmlformats.org/officeDocument/2006/relationships/slideLayout" Target="../slideLayouts/slideLayout397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402.xml"/><Relationship Id="rId7" Type="http://schemas.openxmlformats.org/officeDocument/2006/relationships/slideLayout" Target="../slideLayouts/slideLayout406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1.xml"/><Relationship Id="rId1" Type="http://schemas.openxmlformats.org/officeDocument/2006/relationships/slideLayout" Target="../slideLayouts/slideLayout400.xml"/><Relationship Id="rId6" Type="http://schemas.openxmlformats.org/officeDocument/2006/relationships/slideLayout" Target="../slideLayouts/slideLayout405.xml"/><Relationship Id="rId11" Type="http://schemas.openxmlformats.org/officeDocument/2006/relationships/slideLayout" Target="../slideLayouts/slideLayout410.xml"/><Relationship Id="rId5" Type="http://schemas.openxmlformats.org/officeDocument/2006/relationships/slideLayout" Target="../slideLayouts/slideLayout404.xml"/><Relationship Id="rId10" Type="http://schemas.openxmlformats.org/officeDocument/2006/relationships/slideLayout" Target="../slideLayouts/slideLayout409.xml"/><Relationship Id="rId4" Type="http://schemas.openxmlformats.org/officeDocument/2006/relationships/slideLayout" Target="../slideLayouts/slideLayout403.xml"/><Relationship Id="rId9" Type="http://schemas.openxmlformats.org/officeDocument/2006/relationships/slideLayout" Target="../slideLayouts/slideLayout408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13.xml"/><Relationship Id="rId7" Type="http://schemas.openxmlformats.org/officeDocument/2006/relationships/slideLayout" Target="../slideLayouts/slideLayout417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12.xml"/><Relationship Id="rId1" Type="http://schemas.openxmlformats.org/officeDocument/2006/relationships/slideLayout" Target="../slideLayouts/slideLayout411.xml"/><Relationship Id="rId6" Type="http://schemas.openxmlformats.org/officeDocument/2006/relationships/slideLayout" Target="../slideLayouts/slideLayout416.xml"/><Relationship Id="rId11" Type="http://schemas.openxmlformats.org/officeDocument/2006/relationships/slideLayout" Target="../slideLayouts/slideLayout421.xml"/><Relationship Id="rId5" Type="http://schemas.openxmlformats.org/officeDocument/2006/relationships/slideLayout" Target="../slideLayouts/slideLayout415.xml"/><Relationship Id="rId10" Type="http://schemas.openxmlformats.org/officeDocument/2006/relationships/slideLayout" Target="../slideLayouts/slideLayout420.xml"/><Relationship Id="rId4" Type="http://schemas.openxmlformats.org/officeDocument/2006/relationships/slideLayout" Target="../slideLayouts/slideLayout414.xml"/><Relationship Id="rId9" Type="http://schemas.openxmlformats.org/officeDocument/2006/relationships/slideLayout" Target="../slideLayouts/slideLayout4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9.xml"/><Relationship Id="rId3" Type="http://schemas.openxmlformats.org/officeDocument/2006/relationships/slideLayout" Target="../slideLayouts/slideLayout424.xml"/><Relationship Id="rId7" Type="http://schemas.openxmlformats.org/officeDocument/2006/relationships/slideLayout" Target="../slideLayouts/slideLayout428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23.xml"/><Relationship Id="rId1" Type="http://schemas.openxmlformats.org/officeDocument/2006/relationships/slideLayout" Target="../slideLayouts/slideLayout422.xml"/><Relationship Id="rId6" Type="http://schemas.openxmlformats.org/officeDocument/2006/relationships/slideLayout" Target="../slideLayouts/slideLayout427.xml"/><Relationship Id="rId11" Type="http://schemas.openxmlformats.org/officeDocument/2006/relationships/slideLayout" Target="../slideLayouts/slideLayout432.xml"/><Relationship Id="rId5" Type="http://schemas.openxmlformats.org/officeDocument/2006/relationships/slideLayout" Target="../slideLayouts/slideLayout426.xml"/><Relationship Id="rId10" Type="http://schemas.openxmlformats.org/officeDocument/2006/relationships/slideLayout" Target="../slideLayouts/slideLayout431.xml"/><Relationship Id="rId4" Type="http://schemas.openxmlformats.org/officeDocument/2006/relationships/slideLayout" Target="../slideLayouts/slideLayout425.xml"/><Relationship Id="rId9" Type="http://schemas.openxmlformats.org/officeDocument/2006/relationships/slideLayout" Target="../slideLayouts/slideLayout430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0.xml"/><Relationship Id="rId3" Type="http://schemas.openxmlformats.org/officeDocument/2006/relationships/slideLayout" Target="../slideLayouts/slideLayout435.xml"/><Relationship Id="rId7" Type="http://schemas.openxmlformats.org/officeDocument/2006/relationships/slideLayout" Target="../slideLayouts/slideLayout439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34.xml"/><Relationship Id="rId1" Type="http://schemas.openxmlformats.org/officeDocument/2006/relationships/slideLayout" Target="../slideLayouts/slideLayout433.xml"/><Relationship Id="rId6" Type="http://schemas.openxmlformats.org/officeDocument/2006/relationships/slideLayout" Target="../slideLayouts/slideLayout438.xml"/><Relationship Id="rId11" Type="http://schemas.openxmlformats.org/officeDocument/2006/relationships/slideLayout" Target="../slideLayouts/slideLayout443.xml"/><Relationship Id="rId5" Type="http://schemas.openxmlformats.org/officeDocument/2006/relationships/slideLayout" Target="../slideLayouts/slideLayout437.xml"/><Relationship Id="rId10" Type="http://schemas.openxmlformats.org/officeDocument/2006/relationships/slideLayout" Target="../slideLayouts/slideLayout442.xml"/><Relationship Id="rId4" Type="http://schemas.openxmlformats.org/officeDocument/2006/relationships/slideLayout" Target="../slideLayouts/slideLayout436.xml"/><Relationship Id="rId9" Type="http://schemas.openxmlformats.org/officeDocument/2006/relationships/slideLayout" Target="../slideLayouts/slideLayout441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46.xml"/><Relationship Id="rId7" Type="http://schemas.openxmlformats.org/officeDocument/2006/relationships/slideLayout" Target="../slideLayouts/slideLayout450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45.xml"/><Relationship Id="rId1" Type="http://schemas.openxmlformats.org/officeDocument/2006/relationships/slideLayout" Target="../slideLayouts/slideLayout444.xml"/><Relationship Id="rId6" Type="http://schemas.openxmlformats.org/officeDocument/2006/relationships/slideLayout" Target="../slideLayouts/slideLayout449.xml"/><Relationship Id="rId11" Type="http://schemas.openxmlformats.org/officeDocument/2006/relationships/slideLayout" Target="../slideLayouts/slideLayout454.xml"/><Relationship Id="rId5" Type="http://schemas.openxmlformats.org/officeDocument/2006/relationships/slideLayout" Target="../slideLayouts/slideLayout448.xml"/><Relationship Id="rId10" Type="http://schemas.openxmlformats.org/officeDocument/2006/relationships/slideLayout" Target="../slideLayouts/slideLayout453.xml"/><Relationship Id="rId4" Type="http://schemas.openxmlformats.org/officeDocument/2006/relationships/slideLayout" Target="../slideLayouts/slideLayout447.xml"/><Relationship Id="rId9" Type="http://schemas.openxmlformats.org/officeDocument/2006/relationships/slideLayout" Target="../slideLayouts/slideLayout452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57.xml"/><Relationship Id="rId7" Type="http://schemas.openxmlformats.org/officeDocument/2006/relationships/slideLayout" Target="../slideLayouts/slideLayout461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56.xml"/><Relationship Id="rId1" Type="http://schemas.openxmlformats.org/officeDocument/2006/relationships/slideLayout" Target="../slideLayouts/slideLayout455.xml"/><Relationship Id="rId6" Type="http://schemas.openxmlformats.org/officeDocument/2006/relationships/slideLayout" Target="../slideLayouts/slideLayout460.xml"/><Relationship Id="rId11" Type="http://schemas.openxmlformats.org/officeDocument/2006/relationships/slideLayout" Target="../slideLayouts/slideLayout465.xml"/><Relationship Id="rId5" Type="http://schemas.openxmlformats.org/officeDocument/2006/relationships/slideLayout" Target="../slideLayouts/slideLayout459.xml"/><Relationship Id="rId10" Type="http://schemas.openxmlformats.org/officeDocument/2006/relationships/slideLayout" Target="../slideLayouts/slideLayout464.xml"/><Relationship Id="rId4" Type="http://schemas.openxmlformats.org/officeDocument/2006/relationships/slideLayout" Target="../slideLayouts/slideLayout458.xml"/><Relationship Id="rId9" Type="http://schemas.openxmlformats.org/officeDocument/2006/relationships/slideLayout" Target="../slideLayouts/slideLayout463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68.xml"/><Relationship Id="rId7" Type="http://schemas.openxmlformats.org/officeDocument/2006/relationships/slideLayout" Target="../slideLayouts/slideLayout472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67.xml"/><Relationship Id="rId1" Type="http://schemas.openxmlformats.org/officeDocument/2006/relationships/slideLayout" Target="../slideLayouts/slideLayout466.xml"/><Relationship Id="rId6" Type="http://schemas.openxmlformats.org/officeDocument/2006/relationships/slideLayout" Target="../slideLayouts/slideLayout471.xml"/><Relationship Id="rId11" Type="http://schemas.openxmlformats.org/officeDocument/2006/relationships/slideLayout" Target="../slideLayouts/slideLayout476.xml"/><Relationship Id="rId5" Type="http://schemas.openxmlformats.org/officeDocument/2006/relationships/slideLayout" Target="../slideLayouts/slideLayout470.xml"/><Relationship Id="rId10" Type="http://schemas.openxmlformats.org/officeDocument/2006/relationships/slideLayout" Target="../slideLayouts/slideLayout475.xml"/><Relationship Id="rId4" Type="http://schemas.openxmlformats.org/officeDocument/2006/relationships/slideLayout" Target="../slideLayouts/slideLayout469.xml"/><Relationship Id="rId9" Type="http://schemas.openxmlformats.org/officeDocument/2006/relationships/slideLayout" Target="../slideLayouts/slideLayout474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9.xml"/><Relationship Id="rId7" Type="http://schemas.openxmlformats.org/officeDocument/2006/relationships/slideLayout" Target="../slideLayouts/slideLayout483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78.xml"/><Relationship Id="rId1" Type="http://schemas.openxmlformats.org/officeDocument/2006/relationships/slideLayout" Target="../slideLayouts/slideLayout477.xml"/><Relationship Id="rId6" Type="http://schemas.openxmlformats.org/officeDocument/2006/relationships/slideLayout" Target="../slideLayouts/slideLayout482.xml"/><Relationship Id="rId11" Type="http://schemas.openxmlformats.org/officeDocument/2006/relationships/slideLayout" Target="../slideLayouts/slideLayout487.xml"/><Relationship Id="rId5" Type="http://schemas.openxmlformats.org/officeDocument/2006/relationships/slideLayout" Target="../slideLayouts/slideLayout481.xml"/><Relationship Id="rId10" Type="http://schemas.openxmlformats.org/officeDocument/2006/relationships/slideLayout" Target="../slideLayouts/slideLayout486.xml"/><Relationship Id="rId4" Type="http://schemas.openxmlformats.org/officeDocument/2006/relationships/slideLayout" Target="../slideLayouts/slideLayout480.xml"/><Relationship Id="rId9" Type="http://schemas.openxmlformats.org/officeDocument/2006/relationships/slideLayout" Target="../slideLayouts/slideLayout485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5.xml"/><Relationship Id="rId13" Type="http://schemas.openxmlformats.org/officeDocument/2006/relationships/theme" Target="../theme/theme46.xml"/><Relationship Id="rId3" Type="http://schemas.openxmlformats.org/officeDocument/2006/relationships/slideLayout" Target="../slideLayouts/slideLayout490.xml"/><Relationship Id="rId7" Type="http://schemas.openxmlformats.org/officeDocument/2006/relationships/slideLayout" Target="../slideLayouts/slideLayout494.xml"/><Relationship Id="rId12" Type="http://schemas.openxmlformats.org/officeDocument/2006/relationships/slideLayout" Target="../slideLayouts/slideLayout499.xml"/><Relationship Id="rId2" Type="http://schemas.openxmlformats.org/officeDocument/2006/relationships/slideLayout" Target="../slideLayouts/slideLayout489.xml"/><Relationship Id="rId1" Type="http://schemas.openxmlformats.org/officeDocument/2006/relationships/slideLayout" Target="../slideLayouts/slideLayout488.xml"/><Relationship Id="rId6" Type="http://schemas.openxmlformats.org/officeDocument/2006/relationships/slideLayout" Target="../slideLayouts/slideLayout493.xml"/><Relationship Id="rId11" Type="http://schemas.openxmlformats.org/officeDocument/2006/relationships/slideLayout" Target="../slideLayouts/slideLayout498.xml"/><Relationship Id="rId5" Type="http://schemas.openxmlformats.org/officeDocument/2006/relationships/slideLayout" Target="../slideLayouts/slideLayout492.xml"/><Relationship Id="rId10" Type="http://schemas.openxmlformats.org/officeDocument/2006/relationships/slideLayout" Target="../slideLayouts/slideLayout497.xml"/><Relationship Id="rId4" Type="http://schemas.openxmlformats.org/officeDocument/2006/relationships/slideLayout" Target="../slideLayouts/slideLayout491.xml"/><Relationship Id="rId9" Type="http://schemas.openxmlformats.org/officeDocument/2006/relationships/slideLayout" Target="../slideLayouts/slideLayout496.xml"/><Relationship Id="rId14" Type="http://schemas.openxmlformats.org/officeDocument/2006/relationships/image" Target="../media/image1.png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02.xml"/><Relationship Id="rId7" Type="http://schemas.openxmlformats.org/officeDocument/2006/relationships/slideLayout" Target="../slideLayouts/slideLayout506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501.xml"/><Relationship Id="rId1" Type="http://schemas.openxmlformats.org/officeDocument/2006/relationships/slideLayout" Target="../slideLayouts/slideLayout500.xml"/><Relationship Id="rId6" Type="http://schemas.openxmlformats.org/officeDocument/2006/relationships/slideLayout" Target="../slideLayouts/slideLayout505.xml"/><Relationship Id="rId11" Type="http://schemas.openxmlformats.org/officeDocument/2006/relationships/slideLayout" Target="../slideLayouts/slideLayout510.xml"/><Relationship Id="rId5" Type="http://schemas.openxmlformats.org/officeDocument/2006/relationships/slideLayout" Target="../slideLayouts/slideLayout504.xml"/><Relationship Id="rId10" Type="http://schemas.openxmlformats.org/officeDocument/2006/relationships/slideLayout" Target="../slideLayouts/slideLayout509.xml"/><Relationship Id="rId4" Type="http://schemas.openxmlformats.org/officeDocument/2006/relationships/slideLayout" Target="../slideLayouts/slideLayout503.xml"/><Relationship Id="rId9" Type="http://schemas.openxmlformats.org/officeDocument/2006/relationships/slideLayout" Target="../slideLayouts/slideLayout508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13.xml"/><Relationship Id="rId7" Type="http://schemas.openxmlformats.org/officeDocument/2006/relationships/slideLayout" Target="../slideLayouts/slideLayout517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512.xml"/><Relationship Id="rId1" Type="http://schemas.openxmlformats.org/officeDocument/2006/relationships/slideLayout" Target="../slideLayouts/slideLayout511.xml"/><Relationship Id="rId6" Type="http://schemas.openxmlformats.org/officeDocument/2006/relationships/slideLayout" Target="../slideLayouts/slideLayout516.xml"/><Relationship Id="rId11" Type="http://schemas.openxmlformats.org/officeDocument/2006/relationships/slideLayout" Target="../slideLayouts/slideLayout521.xml"/><Relationship Id="rId5" Type="http://schemas.openxmlformats.org/officeDocument/2006/relationships/slideLayout" Target="../slideLayouts/slideLayout515.xml"/><Relationship Id="rId10" Type="http://schemas.openxmlformats.org/officeDocument/2006/relationships/slideLayout" Target="../slideLayouts/slideLayout520.xml"/><Relationship Id="rId4" Type="http://schemas.openxmlformats.org/officeDocument/2006/relationships/slideLayout" Target="../slideLayouts/slideLayout514.xml"/><Relationship Id="rId9" Type="http://schemas.openxmlformats.org/officeDocument/2006/relationships/slideLayout" Target="../slideLayouts/slideLayout519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24.xml"/><Relationship Id="rId7" Type="http://schemas.openxmlformats.org/officeDocument/2006/relationships/slideLayout" Target="../slideLayouts/slideLayout528.xml"/><Relationship Id="rId12" Type="http://schemas.openxmlformats.org/officeDocument/2006/relationships/theme" Target="../theme/theme49.xml"/><Relationship Id="rId2" Type="http://schemas.openxmlformats.org/officeDocument/2006/relationships/slideLayout" Target="../slideLayouts/slideLayout523.xml"/><Relationship Id="rId1" Type="http://schemas.openxmlformats.org/officeDocument/2006/relationships/slideLayout" Target="../slideLayouts/slideLayout522.xml"/><Relationship Id="rId6" Type="http://schemas.openxmlformats.org/officeDocument/2006/relationships/slideLayout" Target="../slideLayouts/slideLayout527.xml"/><Relationship Id="rId11" Type="http://schemas.openxmlformats.org/officeDocument/2006/relationships/slideLayout" Target="../slideLayouts/slideLayout532.xml"/><Relationship Id="rId5" Type="http://schemas.openxmlformats.org/officeDocument/2006/relationships/slideLayout" Target="../slideLayouts/slideLayout526.xml"/><Relationship Id="rId10" Type="http://schemas.openxmlformats.org/officeDocument/2006/relationships/slideLayout" Target="../slideLayouts/slideLayout531.xml"/><Relationship Id="rId4" Type="http://schemas.openxmlformats.org/officeDocument/2006/relationships/slideLayout" Target="../slideLayouts/slideLayout525.xml"/><Relationship Id="rId9" Type="http://schemas.openxmlformats.org/officeDocument/2006/relationships/slideLayout" Target="../slideLayouts/slideLayout5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0.xml"/><Relationship Id="rId13" Type="http://schemas.openxmlformats.org/officeDocument/2006/relationships/theme" Target="../theme/theme50.xml"/><Relationship Id="rId3" Type="http://schemas.openxmlformats.org/officeDocument/2006/relationships/slideLayout" Target="../slideLayouts/slideLayout535.xml"/><Relationship Id="rId7" Type="http://schemas.openxmlformats.org/officeDocument/2006/relationships/slideLayout" Target="../slideLayouts/slideLayout539.xml"/><Relationship Id="rId12" Type="http://schemas.openxmlformats.org/officeDocument/2006/relationships/slideLayout" Target="../slideLayouts/slideLayout544.xml"/><Relationship Id="rId2" Type="http://schemas.openxmlformats.org/officeDocument/2006/relationships/slideLayout" Target="../slideLayouts/slideLayout534.xml"/><Relationship Id="rId1" Type="http://schemas.openxmlformats.org/officeDocument/2006/relationships/slideLayout" Target="../slideLayouts/slideLayout533.xml"/><Relationship Id="rId6" Type="http://schemas.openxmlformats.org/officeDocument/2006/relationships/slideLayout" Target="../slideLayouts/slideLayout538.xml"/><Relationship Id="rId11" Type="http://schemas.openxmlformats.org/officeDocument/2006/relationships/slideLayout" Target="../slideLayouts/slideLayout543.xml"/><Relationship Id="rId5" Type="http://schemas.openxmlformats.org/officeDocument/2006/relationships/slideLayout" Target="../slideLayouts/slideLayout537.xml"/><Relationship Id="rId10" Type="http://schemas.openxmlformats.org/officeDocument/2006/relationships/slideLayout" Target="../slideLayouts/slideLayout542.xml"/><Relationship Id="rId4" Type="http://schemas.openxmlformats.org/officeDocument/2006/relationships/slideLayout" Target="../slideLayouts/slideLayout536.xml"/><Relationship Id="rId9" Type="http://schemas.openxmlformats.org/officeDocument/2006/relationships/slideLayout" Target="../slideLayouts/slideLayout541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47.xml"/><Relationship Id="rId7" Type="http://schemas.openxmlformats.org/officeDocument/2006/relationships/slideLayout" Target="../slideLayouts/slideLayout551.xml"/><Relationship Id="rId12" Type="http://schemas.openxmlformats.org/officeDocument/2006/relationships/theme" Target="../theme/theme51.xml"/><Relationship Id="rId2" Type="http://schemas.openxmlformats.org/officeDocument/2006/relationships/slideLayout" Target="../slideLayouts/slideLayout546.xml"/><Relationship Id="rId1" Type="http://schemas.openxmlformats.org/officeDocument/2006/relationships/slideLayout" Target="../slideLayouts/slideLayout545.xml"/><Relationship Id="rId6" Type="http://schemas.openxmlformats.org/officeDocument/2006/relationships/slideLayout" Target="../slideLayouts/slideLayout550.xml"/><Relationship Id="rId11" Type="http://schemas.openxmlformats.org/officeDocument/2006/relationships/slideLayout" Target="../slideLayouts/slideLayout555.xml"/><Relationship Id="rId5" Type="http://schemas.openxmlformats.org/officeDocument/2006/relationships/slideLayout" Target="../slideLayouts/slideLayout549.xml"/><Relationship Id="rId10" Type="http://schemas.openxmlformats.org/officeDocument/2006/relationships/slideLayout" Target="../slideLayouts/slideLayout554.xml"/><Relationship Id="rId4" Type="http://schemas.openxmlformats.org/officeDocument/2006/relationships/slideLayout" Target="../slideLayouts/slideLayout548.xml"/><Relationship Id="rId9" Type="http://schemas.openxmlformats.org/officeDocument/2006/relationships/slideLayout" Target="../slideLayouts/slideLayout553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58.xml"/><Relationship Id="rId7" Type="http://schemas.openxmlformats.org/officeDocument/2006/relationships/slideLayout" Target="../slideLayouts/slideLayout562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557.xml"/><Relationship Id="rId1" Type="http://schemas.openxmlformats.org/officeDocument/2006/relationships/slideLayout" Target="../slideLayouts/slideLayout556.xml"/><Relationship Id="rId6" Type="http://schemas.openxmlformats.org/officeDocument/2006/relationships/slideLayout" Target="../slideLayouts/slideLayout561.xml"/><Relationship Id="rId11" Type="http://schemas.openxmlformats.org/officeDocument/2006/relationships/slideLayout" Target="../slideLayouts/slideLayout566.xml"/><Relationship Id="rId5" Type="http://schemas.openxmlformats.org/officeDocument/2006/relationships/slideLayout" Target="../slideLayouts/slideLayout560.xml"/><Relationship Id="rId10" Type="http://schemas.openxmlformats.org/officeDocument/2006/relationships/slideLayout" Target="../slideLayouts/slideLayout565.xml"/><Relationship Id="rId4" Type="http://schemas.openxmlformats.org/officeDocument/2006/relationships/slideLayout" Target="../slideLayouts/slideLayout559.xml"/><Relationship Id="rId9" Type="http://schemas.openxmlformats.org/officeDocument/2006/relationships/slideLayout" Target="../slideLayouts/slideLayout564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69.xml"/><Relationship Id="rId7" Type="http://schemas.openxmlformats.org/officeDocument/2006/relationships/slideLayout" Target="../slideLayouts/slideLayout573.xml"/><Relationship Id="rId12" Type="http://schemas.openxmlformats.org/officeDocument/2006/relationships/theme" Target="../theme/theme53.xml"/><Relationship Id="rId2" Type="http://schemas.openxmlformats.org/officeDocument/2006/relationships/slideLayout" Target="../slideLayouts/slideLayout568.xml"/><Relationship Id="rId1" Type="http://schemas.openxmlformats.org/officeDocument/2006/relationships/slideLayout" Target="../slideLayouts/slideLayout567.xml"/><Relationship Id="rId6" Type="http://schemas.openxmlformats.org/officeDocument/2006/relationships/slideLayout" Target="../slideLayouts/slideLayout572.xml"/><Relationship Id="rId11" Type="http://schemas.openxmlformats.org/officeDocument/2006/relationships/slideLayout" Target="../slideLayouts/slideLayout577.xml"/><Relationship Id="rId5" Type="http://schemas.openxmlformats.org/officeDocument/2006/relationships/slideLayout" Target="../slideLayouts/slideLayout571.xml"/><Relationship Id="rId10" Type="http://schemas.openxmlformats.org/officeDocument/2006/relationships/slideLayout" Target="../slideLayouts/slideLayout576.xml"/><Relationship Id="rId4" Type="http://schemas.openxmlformats.org/officeDocument/2006/relationships/slideLayout" Target="../slideLayouts/slideLayout570.xml"/><Relationship Id="rId9" Type="http://schemas.openxmlformats.org/officeDocument/2006/relationships/slideLayout" Target="../slideLayouts/slideLayout575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0.xml"/><Relationship Id="rId7" Type="http://schemas.openxmlformats.org/officeDocument/2006/relationships/slideLayout" Target="../slideLayouts/slideLayout584.xml"/><Relationship Id="rId12" Type="http://schemas.openxmlformats.org/officeDocument/2006/relationships/theme" Target="../theme/theme54.xml"/><Relationship Id="rId2" Type="http://schemas.openxmlformats.org/officeDocument/2006/relationships/slideLayout" Target="../slideLayouts/slideLayout579.xml"/><Relationship Id="rId1" Type="http://schemas.openxmlformats.org/officeDocument/2006/relationships/slideLayout" Target="../slideLayouts/slideLayout578.xml"/><Relationship Id="rId6" Type="http://schemas.openxmlformats.org/officeDocument/2006/relationships/slideLayout" Target="../slideLayouts/slideLayout583.xml"/><Relationship Id="rId11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82.xml"/><Relationship Id="rId10" Type="http://schemas.openxmlformats.org/officeDocument/2006/relationships/slideLayout" Target="../slideLayouts/slideLayout587.xml"/><Relationship Id="rId4" Type="http://schemas.openxmlformats.org/officeDocument/2006/relationships/slideLayout" Target="../slideLayouts/slideLayout581.xml"/><Relationship Id="rId9" Type="http://schemas.openxmlformats.org/officeDocument/2006/relationships/slideLayout" Target="../slideLayouts/slideLayout58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7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1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 dirty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85720" y="6357958"/>
            <a:ext cx="1347679" cy="38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7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3" r:id="rId1"/>
    <p:sldLayoutId id="2147484524" r:id="rId2"/>
    <p:sldLayoutId id="2147484525" r:id="rId3"/>
    <p:sldLayoutId id="2147484526" r:id="rId4"/>
    <p:sldLayoutId id="2147484527" r:id="rId5"/>
    <p:sldLayoutId id="2147484528" r:id="rId6"/>
    <p:sldLayoutId id="2147484529" r:id="rId7"/>
    <p:sldLayoutId id="2147484530" r:id="rId8"/>
    <p:sldLayoutId id="2147484531" r:id="rId9"/>
    <p:sldLayoutId id="2147484532" r:id="rId10"/>
    <p:sldLayoutId id="214748453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7926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3164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500854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572862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0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2" r:id="rId1"/>
    <p:sldLayoutId id="2147484573" r:id="rId2"/>
    <p:sldLayoutId id="2147484574" r:id="rId3"/>
    <p:sldLayoutId id="2147484575" r:id="rId4"/>
    <p:sldLayoutId id="2147484576" r:id="rId5"/>
    <p:sldLayoutId id="2147484577" r:id="rId6"/>
    <p:sldLayoutId id="2147484578" r:id="rId7"/>
    <p:sldLayoutId id="2147484579" r:id="rId8"/>
    <p:sldLayoutId id="2147484580" r:id="rId9"/>
    <p:sldLayoutId id="2147484581" r:id="rId10"/>
    <p:sldLayoutId id="2147484582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14864" y="6356176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53336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7275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8" r:id="rId1"/>
    <p:sldLayoutId id="2147484779" r:id="rId2"/>
    <p:sldLayoutId id="2147484780" r:id="rId3"/>
    <p:sldLayoutId id="2147484781" r:id="rId4"/>
    <p:sldLayoutId id="2147484782" r:id="rId5"/>
    <p:sldLayoutId id="2147484783" r:id="rId6"/>
    <p:sldLayoutId id="2147484784" r:id="rId7"/>
    <p:sldLayoutId id="2147484785" r:id="rId8"/>
    <p:sldLayoutId id="2147484786" r:id="rId9"/>
    <p:sldLayoutId id="2147484787" r:id="rId10"/>
    <p:sldLayoutId id="2147484788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165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914165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8" r:id="rId1"/>
    <p:sldLayoutId id="2147484839" r:id="rId2"/>
    <p:sldLayoutId id="2147484840" r:id="rId3"/>
    <p:sldLayoutId id="2147484841" r:id="rId4"/>
    <p:sldLayoutId id="2147484842" r:id="rId5"/>
    <p:sldLayoutId id="2147484843" r:id="rId6"/>
    <p:sldLayoutId id="2147484844" r:id="rId7"/>
    <p:sldLayoutId id="2147484845" r:id="rId8"/>
    <p:sldLayoutId id="2147484846" r:id="rId9"/>
    <p:sldLayoutId id="2147484847" r:id="rId10"/>
    <p:sldLayoutId id="2147484848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8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16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25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33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13" indent="-3428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753" indent="-32535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089" indent="-3507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507" indent="-31583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733" indent="-33963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81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89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98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06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165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914165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5171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0" r:id="rId1"/>
    <p:sldLayoutId id="2147484851" r:id="rId2"/>
    <p:sldLayoutId id="2147484852" r:id="rId3"/>
    <p:sldLayoutId id="2147484853" r:id="rId4"/>
    <p:sldLayoutId id="2147484854" r:id="rId5"/>
    <p:sldLayoutId id="2147484855" r:id="rId6"/>
    <p:sldLayoutId id="2147484856" r:id="rId7"/>
    <p:sldLayoutId id="2147484857" r:id="rId8"/>
    <p:sldLayoutId id="2147484858" r:id="rId9"/>
    <p:sldLayoutId id="2147484859" r:id="rId10"/>
    <p:sldLayoutId id="2147484860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8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16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25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33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13" indent="-3428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753" indent="-32535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089" indent="-3507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507" indent="-31583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733" indent="-33963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81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89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98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06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02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024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024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7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2" r:id="rId1"/>
    <p:sldLayoutId id="2147484863" r:id="rId2"/>
    <p:sldLayoutId id="2147484864" r:id="rId3"/>
    <p:sldLayoutId id="2147484865" r:id="rId4"/>
    <p:sldLayoutId id="2147484866" r:id="rId5"/>
    <p:sldLayoutId id="2147484867" r:id="rId6"/>
    <p:sldLayoutId id="2147484868" r:id="rId7"/>
    <p:sldLayoutId id="2147484869" r:id="rId8"/>
    <p:sldLayoutId id="2147484870" r:id="rId9"/>
    <p:sldLayoutId id="2147484871" r:id="rId10"/>
    <p:sldLayoutId id="2147484872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11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024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04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05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761" indent="-34276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650" indent="-32530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1933" indent="-3506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301" indent="-31578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475" indent="-33958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491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499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514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8523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7976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4" r:id="rId1"/>
    <p:sldLayoutId id="2147484875" r:id="rId2"/>
    <p:sldLayoutId id="2147484876" r:id="rId3"/>
    <p:sldLayoutId id="2147484877" r:id="rId4"/>
    <p:sldLayoutId id="2147484878" r:id="rId5"/>
    <p:sldLayoutId id="2147484879" r:id="rId6"/>
    <p:sldLayoutId id="2147484880" r:id="rId7"/>
    <p:sldLayoutId id="2147484881" r:id="rId8"/>
    <p:sldLayoutId id="2147484882" r:id="rId9"/>
    <p:sldLayoutId id="2147484883" r:id="rId10"/>
    <p:sldLayoutId id="2147484884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6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B59C95-9F24-CC4B-832C-1D8C21792A43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43366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67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3368" name="Picture 7" descr="safari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15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0" r:id="rId1"/>
    <p:sldLayoutId id="2147484971" r:id="rId2"/>
    <p:sldLayoutId id="2147484972" r:id="rId3"/>
    <p:sldLayoutId id="2147484973" r:id="rId4"/>
    <p:sldLayoutId id="2147484974" r:id="rId5"/>
    <p:sldLayoutId id="2147484975" r:id="rId6"/>
    <p:sldLayoutId id="2147484976" r:id="rId7"/>
    <p:sldLayoutId id="2147484977" r:id="rId8"/>
    <p:sldLayoutId id="2147484978" r:id="rId9"/>
    <p:sldLayoutId id="2147484979" r:id="rId10"/>
    <p:sldLayoutId id="2147484980" r:id="rId11"/>
    <p:sldLayoutId id="2147484981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5800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11" r:id="rId1"/>
    <p:sldLayoutId id="2147485412" r:id="rId2"/>
    <p:sldLayoutId id="2147485413" r:id="rId3"/>
    <p:sldLayoutId id="2147485414" r:id="rId4"/>
    <p:sldLayoutId id="2147485415" r:id="rId5"/>
    <p:sldLayoutId id="2147485416" r:id="rId6"/>
    <p:sldLayoutId id="2147485417" r:id="rId7"/>
    <p:sldLayoutId id="2147485418" r:id="rId8"/>
    <p:sldLayoutId id="2147485419" r:id="rId9"/>
    <p:sldLayoutId id="2147485420" r:id="rId10"/>
    <p:sldLayoutId id="214748542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02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024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024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1" r:id="rId1"/>
    <p:sldLayoutId id="2147485522" r:id="rId2"/>
    <p:sldLayoutId id="2147485523" r:id="rId3"/>
    <p:sldLayoutId id="2147485524" r:id="rId4"/>
    <p:sldLayoutId id="2147485525" r:id="rId5"/>
    <p:sldLayoutId id="2147485526" r:id="rId6"/>
    <p:sldLayoutId id="2147485527" r:id="rId7"/>
    <p:sldLayoutId id="2147485528" r:id="rId8"/>
    <p:sldLayoutId id="2147485529" r:id="rId9"/>
    <p:sldLayoutId id="2147485530" r:id="rId10"/>
    <p:sldLayoutId id="214748553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11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024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04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05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761" indent="-34276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650" indent="-32530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1933" indent="-3506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301" indent="-31578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475" indent="-33958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491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499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514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8523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165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914165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2163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33" r:id="rId1"/>
    <p:sldLayoutId id="2147485534" r:id="rId2"/>
    <p:sldLayoutId id="2147485535" r:id="rId3"/>
    <p:sldLayoutId id="2147485536" r:id="rId4"/>
    <p:sldLayoutId id="2147485537" r:id="rId5"/>
    <p:sldLayoutId id="2147485538" r:id="rId6"/>
    <p:sldLayoutId id="2147485539" r:id="rId7"/>
    <p:sldLayoutId id="2147485540" r:id="rId8"/>
    <p:sldLayoutId id="2147485541" r:id="rId9"/>
    <p:sldLayoutId id="2147485542" r:id="rId10"/>
    <p:sldLayoutId id="214748554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8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16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25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33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13" indent="-3428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753" indent="-32535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089" indent="-3507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507" indent="-31583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733" indent="-33963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81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89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98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06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7335F6-6954-3C40-A4A8-B5A9BB3542FD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sp>
        <p:nvSpPr>
          <p:cNvPr id="14342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43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00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53" r:id="rId1"/>
    <p:sldLayoutId id="2147485654" r:id="rId2"/>
    <p:sldLayoutId id="2147485655" r:id="rId3"/>
    <p:sldLayoutId id="2147485656" r:id="rId4"/>
    <p:sldLayoutId id="2147485657" r:id="rId5"/>
    <p:sldLayoutId id="2147485658" r:id="rId6"/>
    <p:sldLayoutId id="2147485659" r:id="rId7"/>
    <p:sldLayoutId id="2147485660" r:id="rId8"/>
    <p:sldLayoutId id="2147485661" r:id="rId9"/>
    <p:sldLayoutId id="2147485662" r:id="rId10"/>
    <p:sldLayoutId id="2147485663" r:id="rId11"/>
    <p:sldLayoutId id="2147485664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033" y="1250443"/>
            <a:ext cx="8897503" cy="5223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033" y="6544372"/>
            <a:ext cx="18206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12/6/20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8826" y="6544372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924883" y="64563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2826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66" r:id="rId1"/>
    <p:sldLayoutId id="2147485667" r:id="rId2"/>
    <p:sldLayoutId id="2147485668" r:id="rId3"/>
    <p:sldLayoutId id="2147485669" r:id="rId4"/>
    <p:sldLayoutId id="2147485670" r:id="rId5"/>
    <p:sldLayoutId id="2147485671" r:id="rId6"/>
    <p:sldLayoutId id="2147485672" r:id="rId7"/>
    <p:sldLayoutId id="2147485673" r:id="rId8"/>
    <p:sldLayoutId id="2147485674" r:id="rId9"/>
    <p:sldLayoutId id="2147485675" r:id="rId10"/>
    <p:sldLayoutId id="2147485676" r:id="rId11"/>
    <p:sldLayoutId id="2147485677" r:id="rId12"/>
  </p:sldLayoutIdLst>
  <p:hf hdr="0" ftr="0" dt="0"/>
  <p:txStyles>
    <p:titleStyle>
      <a:lvl1pPr marL="0"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85000"/>
        </a:lnSpc>
        <a:spcBef>
          <a:spcPts val="1300"/>
        </a:spcBef>
        <a:buFont typeface="Arial" panose="020B0604020202020204" pitchFamily="34" charset="0"/>
        <a:buChar char="•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lnSpc>
          <a:spcPct val="85000"/>
        </a:lnSpc>
        <a:spcBef>
          <a:spcPts val="600"/>
        </a:spcBef>
        <a:buFont typeface="Calibri" panose="020F0502020204030204" pitchFamily="34" charset="0"/>
        <a:buChar char="‐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5C1105-7C02-0A4A-BBB4-558A73CD3ACF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2" name="Picture 7" descr="safari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73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15" r:id="rId1"/>
    <p:sldLayoutId id="2147485716" r:id="rId2"/>
    <p:sldLayoutId id="2147485717" r:id="rId3"/>
    <p:sldLayoutId id="2147485718" r:id="rId4"/>
    <p:sldLayoutId id="2147485719" r:id="rId5"/>
    <p:sldLayoutId id="2147485720" r:id="rId6"/>
    <p:sldLayoutId id="2147485721" r:id="rId7"/>
    <p:sldLayoutId id="2147485722" r:id="rId8"/>
    <p:sldLayoutId id="2147485723" r:id="rId9"/>
    <p:sldLayoutId id="2147485724" r:id="rId10"/>
    <p:sldLayoutId id="2147485725" r:id="rId11"/>
    <p:sldLayoutId id="2147485726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 latinLnBrk="1"/>
              <a:t>2020. 12. 6.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453336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 latinLnBrk="1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137792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73" r:id="rId1"/>
    <p:sldLayoutId id="2147486474" r:id="rId2"/>
    <p:sldLayoutId id="2147486475" r:id="rId3"/>
    <p:sldLayoutId id="2147486476" r:id="rId4"/>
    <p:sldLayoutId id="2147486477" r:id="rId5"/>
    <p:sldLayoutId id="2147486478" r:id="rId6"/>
    <p:sldLayoutId id="2147486479" r:id="rId7"/>
  </p:sldLayoutIdLst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ts val="5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ts val="5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ts val="5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ts val="5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5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95" r:id="rId1"/>
    <p:sldLayoutId id="2147486596" r:id="rId2"/>
    <p:sldLayoutId id="2147486597" r:id="rId3"/>
    <p:sldLayoutId id="2147486598" r:id="rId4"/>
    <p:sldLayoutId id="2147486599" r:id="rId5"/>
    <p:sldLayoutId id="2147486600" r:id="rId6"/>
    <p:sldLayoutId id="2147486601" r:id="rId7"/>
    <p:sldLayoutId id="2147486602" r:id="rId8"/>
    <p:sldLayoutId id="2147486603" r:id="rId9"/>
    <p:sldLayoutId id="2147486604" r:id="rId10"/>
    <p:sldLayoutId id="2147486605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72" r:id="rId1"/>
    <p:sldLayoutId id="2147486873" r:id="rId2"/>
    <p:sldLayoutId id="2147486874" r:id="rId3"/>
    <p:sldLayoutId id="2147486875" r:id="rId4"/>
    <p:sldLayoutId id="2147486876" r:id="rId5"/>
    <p:sldLayoutId id="2147486877" r:id="rId6"/>
    <p:sldLayoutId id="2147486878" r:id="rId7"/>
    <p:sldLayoutId id="2147486879" r:id="rId8"/>
    <p:sldLayoutId id="2147486880" r:id="rId9"/>
    <p:sldLayoutId id="2147486881" r:id="rId10"/>
    <p:sldLayoutId id="214748688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1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223C560-0E5F-EA4E-BC8F-576A579681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1078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1079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1080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453188"/>
            <a:ext cx="10795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47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1" r:id="rId1"/>
    <p:sldLayoutId id="2147487122" r:id="rId2"/>
    <p:sldLayoutId id="2147487123" r:id="rId3"/>
    <p:sldLayoutId id="2147487124" r:id="rId4"/>
    <p:sldLayoutId id="2147487125" r:id="rId5"/>
    <p:sldLayoutId id="2147487126" r:id="rId6"/>
    <p:sldLayoutId id="2147487127" r:id="rId7"/>
    <p:sldLayoutId id="2147487128" r:id="rId8"/>
    <p:sldLayoutId id="2147487129" r:id="rId9"/>
    <p:sldLayoutId id="2147487130" r:id="rId10"/>
    <p:sldLayoutId id="214748713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1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033" y="1250443"/>
            <a:ext cx="8897503" cy="5223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033" y="6544372"/>
            <a:ext cx="18206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12/6/20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8826" y="6544372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924883" y="64563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940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45" r:id="rId1"/>
    <p:sldLayoutId id="2147487146" r:id="rId2"/>
    <p:sldLayoutId id="2147487147" r:id="rId3"/>
    <p:sldLayoutId id="2147487148" r:id="rId4"/>
    <p:sldLayoutId id="2147487149" r:id="rId5"/>
    <p:sldLayoutId id="2147487150" r:id="rId6"/>
    <p:sldLayoutId id="2147487151" r:id="rId7"/>
    <p:sldLayoutId id="2147487152" r:id="rId8"/>
    <p:sldLayoutId id="2147487153" r:id="rId9"/>
    <p:sldLayoutId id="2147487154" r:id="rId10"/>
    <p:sldLayoutId id="2147487155" r:id="rId11"/>
    <p:sldLayoutId id="2147487156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hf hdr="0" ftr="0" dt="0"/>
  <p:txStyles>
    <p:titleStyle>
      <a:lvl1pPr marL="0"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85000"/>
        </a:lnSpc>
        <a:spcBef>
          <a:spcPts val="1300"/>
        </a:spcBef>
        <a:buFont typeface="Arial" panose="020B0604020202020204" pitchFamily="34" charset="0"/>
        <a:buChar char="•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lnSpc>
          <a:spcPct val="85000"/>
        </a:lnSpc>
        <a:spcBef>
          <a:spcPts val="600"/>
        </a:spcBef>
        <a:buFont typeface="Calibri" panose="020F0502020204030204" pitchFamily="34" charset="0"/>
        <a:buChar char="‐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998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FC36330-171D-874A-B302-CA3D704439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9990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999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9992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453188"/>
            <a:ext cx="10795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6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95" r:id="rId1"/>
    <p:sldLayoutId id="2147487196" r:id="rId2"/>
    <p:sldLayoutId id="2147487197" r:id="rId3"/>
    <p:sldLayoutId id="2147487198" r:id="rId4"/>
    <p:sldLayoutId id="2147487199" r:id="rId5"/>
    <p:sldLayoutId id="2147487200" r:id="rId6"/>
    <p:sldLayoutId id="2147487201" r:id="rId7"/>
    <p:sldLayoutId id="2147487202" r:id="rId8"/>
    <p:sldLayoutId id="2147487203" r:id="rId9"/>
    <p:sldLayoutId id="2147487204" r:id="rId10"/>
    <p:sldLayoutId id="214748720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2694B9D-8BFE-654E-8D86-2D1B27ECA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8918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9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55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07" r:id="rId1"/>
    <p:sldLayoutId id="2147487208" r:id="rId2"/>
    <p:sldLayoutId id="2147487209" r:id="rId3"/>
    <p:sldLayoutId id="2147487210" r:id="rId4"/>
    <p:sldLayoutId id="2147487211" r:id="rId5"/>
    <p:sldLayoutId id="2147487212" r:id="rId6"/>
    <p:sldLayoutId id="2147487213" r:id="rId7"/>
    <p:sldLayoutId id="2147487214" r:id="rId8"/>
    <p:sldLayoutId id="2147487215" r:id="rId9"/>
    <p:sldLayoutId id="2147487216" r:id="rId10"/>
    <p:sldLayoutId id="214748721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3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59" r:id="rId1"/>
    <p:sldLayoutId id="2147487260" r:id="rId2"/>
    <p:sldLayoutId id="2147487261" r:id="rId3"/>
    <p:sldLayoutId id="2147487262" r:id="rId4"/>
    <p:sldLayoutId id="2147487263" r:id="rId5"/>
    <p:sldLayoutId id="2147487264" r:id="rId6"/>
    <p:sldLayoutId id="2147487265" r:id="rId7"/>
    <p:sldLayoutId id="2147487266" r:id="rId8"/>
    <p:sldLayoutId id="2147487267" r:id="rId9"/>
    <p:sldLayoutId id="2147487268" r:id="rId10"/>
    <p:sldLayoutId id="2147487269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27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575" r:id="rId1"/>
    <p:sldLayoutId id="2147487576" r:id="rId2"/>
    <p:sldLayoutId id="2147487577" r:id="rId3"/>
    <p:sldLayoutId id="2147487578" r:id="rId4"/>
    <p:sldLayoutId id="2147487579" r:id="rId5"/>
    <p:sldLayoutId id="2147487580" r:id="rId6"/>
    <p:sldLayoutId id="2147487581" r:id="rId7"/>
    <p:sldLayoutId id="2147487582" r:id="rId8"/>
    <p:sldLayoutId id="2147487583" r:id="rId9"/>
    <p:sldLayoutId id="2147487584" r:id="rId10"/>
    <p:sldLayoutId id="214748758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6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24" r:id="rId1"/>
    <p:sldLayoutId id="2147487625" r:id="rId2"/>
    <p:sldLayoutId id="2147487626" r:id="rId3"/>
    <p:sldLayoutId id="2147487627" r:id="rId4"/>
    <p:sldLayoutId id="2147487628" r:id="rId5"/>
    <p:sldLayoutId id="2147487629" r:id="rId6"/>
    <p:sldLayoutId id="2147487630" r:id="rId7"/>
    <p:sldLayoutId id="2147487631" r:id="rId8"/>
    <p:sldLayoutId id="2147487632" r:id="rId9"/>
    <p:sldLayoutId id="2147487633" r:id="rId10"/>
    <p:sldLayoutId id="2147487634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Garamond" pitchFamily="18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6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44" r:id="rId1"/>
    <p:sldLayoutId id="2147487745" r:id="rId2"/>
    <p:sldLayoutId id="2147487746" r:id="rId3"/>
    <p:sldLayoutId id="2147487747" r:id="rId4"/>
    <p:sldLayoutId id="2147487748" r:id="rId5"/>
    <p:sldLayoutId id="2147487749" r:id="rId6"/>
    <p:sldLayoutId id="2147487750" r:id="rId7"/>
    <p:sldLayoutId id="2147487751" r:id="rId8"/>
    <p:sldLayoutId id="2147487752" r:id="rId9"/>
    <p:sldLayoutId id="2147487753" r:id="rId10"/>
    <p:sldLayoutId id="2147487754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02444" indent="-24407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650">
          <a:solidFill>
            <a:schemeClr val="tx1"/>
          </a:solidFill>
          <a:latin typeface="+mn-lt"/>
        </a:defRPr>
      </a:lvl2pPr>
      <a:lvl3pPr marL="766763" indent="-26312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3pPr>
      <a:lvl4pPr marL="1004888" indent="-23693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260872" indent="-2547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1603772" indent="-2547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1946672" indent="-2547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2289572" indent="-2547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2632472" indent="-2547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6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086" r:id="rId1"/>
    <p:sldLayoutId id="2147488087" r:id="rId2"/>
    <p:sldLayoutId id="2147488088" r:id="rId3"/>
    <p:sldLayoutId id="2147488089" r:id="rId4"/>
    <p:sldLayoutId id="2147488090" r:id="rId5"/>
    <p:sldLayoutId id="2147488091" r:id="rId6"/>
    <p:sldLayoutId id="2147488092" r:id="rId7"/>
    <p:sldLayoutId id="2147488093" r:id="rId8"/>
    <p:sldLayoutId id="2147488094" r:id="rId9"/>
    <p:sldLayoutId id="2147488095" r:id="rId10"/>
    <p:sldLayoutId id="2147488096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6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098" r:id="rId1"/>
    <p:sldLayoutId id="2147488099" r:id="rId2"/>
    <p:sldLayoutId id="2147488100" r:id="rId3"/>
    <p:sldLayoutId id="2147488101" r:id="rId4"/>
    <p:sldLayoutId id="2147488102" r:id="rId5"/>
    <p:sldLayoutId id="2147488103" r:id="rId6"/>
    <p:sldLayoutId id="2147488104" r:id="rId7"/>
    <p:sldLayoutId id="2147488105" r:id="rId8"/>
    <p:sldLayoutId id="2147488106" r:id="rId9"/>
    <p:sldLayoutId id="2147488107" r:id="rId10"/>
    <p:sldLayoutId id="2147488108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6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66" r:id="rId1"/>
    <p:sldLayoutId id="2147488267" r:id="rId2"/>
    <p:sldLayoutId id="2147488268" r:id="rId3"/>
    <p:sldLayoutId id="2147488269" r:id="rId4"/>
    <p:sldLayoutId id="2147488270" r:id="rId5"/>
    <p:sldLayoutId id="2147488271" r:id="rId6"/>
    <p:sldLayoutId id="2147488272" r:id="rId7"/>
    <p:sldLayoutId id="2147488273" r:id="rId8"/>
    <p:sldLayoutId id="2147488274" r:id="rId9"/>
    <p:sldLayoutId id="2147488275" r:id="rId10"/>
    <p:sldLayoutId id="2147488276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5177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vert="horz" lIns="36576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143000"/>
            <a:ext cx="88392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885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17" r:id="rId1"/>
    <p:sldLayoutId id="2147488318" r:id="rId2"/>
    <p:sldLayoutId id="2147488319" r:id="rId3"/>
    <p:sldLayoutId id="2147488320" r:id="rId4"/>
    <p:sldLayoutId id="2147488321" r:id="rId5"/>
    <p:sldLayoutId id="2147488322" r:id="rId6"/>
    <p:sldLayoutId id="2147488323" r:id="rId7"/>
    <p:sldLayoutId id="2147488324" r:id="rId8"/>
    <p:sldLayoutId id="2147488325" r:id="rId9"/>
    <p:sldLayoutId id="2147488326" r:id="rId10"/>
    <p:sldLayoutId id="214748832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fld id="{72694B9D-8BFE-654E-8D86-2D1B27ECA5D0}" type="slidenum">
              <a:rPr lang="en-US" altLang="en-US"/>
              <a:pPr eaLnBrk="1" hangingPunct="1">
                <a:defRPr/>
              </a:pPr>
              <a:t>‹#›</a:t>
            </a:fld>
            <a:endParaRPr lang="en-US" altLang="en-US"/>
          </a:p>
        </p:txBody>
      </p:sp>
      <p:sp>
        <p:nvSpPr>
          <p:cNvPr id="38918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8919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79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41" r:id="rId1"/>
    <p:sldLayoutId id="2147488342" r:id="rId2"/>
    <p:sldLayoutId id="2147488343" r:id="rId3"/>
    <p:sldLayoutId id="2147488344" r:id="rId4"/>
    <p:sldLayoutId id="2147488345" r:id="rId5"/>
    <p:sldLayoutId id="2147488346" r:id="rId6"/>
    <p:sldLayoutId id="2147488347" r:id="rId7"/>
    <p:sldLayoutId id="2147488348" r:id="rId8"/>
    <p:sldLayoutId id="2147488349" r:id="rId9"/>
    <p:sldLayoutId id="2147488350" r:id="rId10"/>
    <p:sldLayoutId id="214748835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02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024" eaLnBrk="1" fontAlgn="auto" hangingPunct="1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"/>
              </a:rPr>
              <a:pPr defTabSz="91402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2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79" r:id="rId1"/>
    <p:sldLayoutId id="2147488380" r:id="rId2"/>
    <p:sldLayoutId id="2147488381" r:id="rId3"/>
    <p:sldLayoutId id="2147488382" r:id="rId4"/>
    <p:sldLayoutId id="2147488383" r:id="rId5"/>
    <p:sldLayoutId id="2147488384" r:id="rId6"/>
    <p:sldLayoutId id="2147488385" r:id="rId7"/>
    <p:sldLayoutId id="2147488386" r:id="rId8"/>
    <p:sldLayoutId id="2147488387" r:id="rId9"/>
    <p:sldLayoutId id="2147488388" r:id="rId10"/>
    <p:sldLayoutId id="2147488389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11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024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04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05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761" indent="-34276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650" indent="-32530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1933" indent="-3506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301" indent="-31578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475" indent="-33958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491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499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514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8523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0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560" r:id="rId1"/>
    <p:sldLayoutId id="2147488561" r:id="rId2"/>
    <p:sldLayoutId id="2147488562" r:id="rId3"/>
    <p:sldLayoutId id="2147488563" r:id="rId4"/>
    <p:sldLayoutId id="2147488564" r:id="rId5"/>
    <p:sldLayoutId id="2147488565" r:id="rId6"/>
    <p:sldLayoutId id="2147488566" r:id="rId7"/>
    <p:sldLayoutId id="2147488567" r:id="rId8"/>
    <p:sldLayoutId id="2147488568" r:id="rId9"/>
    <p:sldLayoutId id="2147488569" r:id="rId10"/>
    <p:sldLayoutId id="2147488570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7926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3164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500854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572862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9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638" r:id="rId1"/>
    <p:sldLayoutId id="2147488639" r:id="rId2"/>
    <p:sldLayoutId id="2147488640" r:id="rId3"/>
    <p:sldLayoutId id="2147488641" r:id="rId4"/>
    <p:sldLayoutId id="2147488642" r:id="rId5"/>
    <p:sldLayoutId id="2147488643" r:id="rId6"/>
    <p:sldLayoutId id="2147488644" r:id="rId7"/>
    <p:sldLayoutId id="2147488645" r:id="rId8"/>
    <p:sldLayoutId id="2147488646" r:id="rId9"/>
    <p:sldLayoutId id="2147488647" r:id="rId10"/>
    <p:sldLayoutId id="2147488648" r:id="rId11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5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748" r:id="rId1"/>
    <p:sldLayoutId id="2147488749" r:id="rId2"/>
    <p:sldLayoutId id="2147488750" r:id="rId3"/>
    <p:sldLayoutId id="2147488751" r:id="rId4"/>
    <p:sldLayoutId id="2147488752" r:id="rId5"/>
    <p:sldLayoutId id="2147488753" r:id="rId6"/>
    <p:sldLayoutId id="2147488754" r:id="rId7"/>
    <p:sldLayoutId id="2147488755" r:id="rId8"/>
    <p:sldLayoutId id="2147488756" r:id="rId9"/>
    <p:sldLayoutId id="2147488757" r:id="rId10"/>
    <p:sldLayoutId id="2147488758" r:id="rId11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5C1105-7C02-0A4A-BBB4-558A73CD3ACF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2" name="Picture 7" descr="safari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92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79" r:id="rId1"/>
    <p:sldLayoutId id="2147488980" r:id="rId2"/>
    <p:sldLayoutId id="2147488981" r:id="rId3"/>
    <p:sldLayoutId id="2147488982" r:id="rId4"/>
    <p:sldLayoutId id="2147488983" r:id="rId5"/>
    <p:sldLayoutId id="2147488984" r:id="rId6"/>
    <p:sldLayoutId id="2147488985" r:id="rId7"/>
    <p:sldLayoutId id="2147488986" r:id="rId8"/>
    <p:sldLayoutId id="2147488987" r:id="rId9"/>
    <p:sldLayoutId id="2147488988" r:id="rId10"/>
    <p:sldLayoutId id="2147488989" r:id="rId11"/>
    <p:sldLayoutId id="2147488990" r:id="rId12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8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92" r:id="rId1"/>
    <p:sldLayoutId id="2147488993" r:id="rId2"/>
    <p:sldLayoutId id="2147488994" r:id="rId3"/>
    <p:sldLayoutId id="2147488995" r:id="rId4"/>
    <p:sldLayoutId id="2147488996" r:id="rId5"/>
    <p:sldLayoutId id="2147488997" r:id="rId6"/>
    <p:sldLayoutId id="2147488998" r:id="rId7"/>
    <p:sldLayoutId id="2147488999" r:id="rId8"/>
    <p:sldLayoutId id="2147489000" r:id="rId9"/>
    <p:sldLayoutId id="2147489001" r:id="rId10"/>
    <p:sldLayoutId id="2147489002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7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017" r:id="rId1"/>
    <p:sldLayoutId id="2147489018" r:id="rId2"/>
    <p:sldLayoutId id="2147489019" r:id="rId3"/>
    <p:sldLayoutId id="2147489020" r:id="rId4"/>
    <p:sldLayoutId id="2147489021" r:id="rId5"/>
    <p:sldLayoutId id="2147489022" r:id="rId6"/>
    <p:sldLayoutId id="2147489023" r:id="rId7"/>
    <p:sldLayoutId id="2147489024" r:id="rId8"/>
    <p:sldLayoutId id="2147489025" r:id="rId9"/>
    <p:sldLayoutId id="2147489026" r:id="rId10"/>
    <p:sldLayoutId id="2147489027" r:id="rId11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3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029" r:id="rId1"/>
    <p:sldLayoutId id="2147489030" r:id="rId2"/>
    <p:sldLayoutId id="2147489031" r:id="rId3"/>
    <p:sldLayoutId id="2147489032" r:id="rId4"/>
    <p:sldLayoutId id="2147489033" r:id="rId5"/>
    <p:sldLayoutId id="2147489034" r:id="rId6"/>
    <p:sldLayoutId id="2147489035" r:id="rId7"/>
    <p:sldLayoutId id="2147489036" r:id="rId8"/>
    <p:sldLayoutId id="2147489037" r:id="rId9"/>
    <p:sldLayoutId id="2147489038" r:id="rId10"/>
    <p:sldLayoutId id="2147489039" r:id="rId11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26">
            <a:extLst>
              <a:ext uri="{FF2B5EF4-FFF2-40B4-BE49-F238E27FC236}">
                <a16:creationId xmlns:a16="http://schemas.microsoft.com/office/drawing/2014/main" id="{293312E8-D4E9-DF40-A8C4-DF1173C808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5539" name="Rectangle 1027">
            <a:extLst>
              <a:ext uri="{FF2B5EF4-FFF2-40B4-BE49-F238E27FC236}">
                <a16:creationId xmlns:a16="http://schemas.microsoft.com/office/drawing/2014/main" id="{99E0C9D0-C579-0047-B2F6-E08FA639B3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>
            <a:extLst>
              <a:ext uri="{FF2B5EF4-FFF2-40B4-BE49-F238E27FC236}">
                <a16:creationId xmlns:a16="http://schemas.microsoft.com/office/drawing/2014/main" id="{23A0F77C-4198-5F4B-A635-231322DC25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>
            <a:extLst>
              <a:ext uri="{FF2B5EF4-FFF2-40B4-BE49-F238E27FC236}">
                <a16:creationId xmlns:a16="http://schemas.microsoft.com/office/drawing/2014/main" id="{02C852AA-A1E8-8D4B-B4FB-6FB8486E1E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000000"/>
                </a:solidFill>
                <a:latin typeface="Garamond" charset="0"/>
                <a:ea typeface="ＭＳ Ｐゴシック" charset="-128"/>
              </a:defRPr>
            </a:lvl1pPr>
          </a:lstStyle>
          <a:p>
            <a:pPr>
              <a:defRPr/>
            </a:pPr>
            <a:fld id="{E586AA2A-F159-A34D-9A1A-4E62B010AF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5542" name="Line 1032">
            <a:extLst>
              <a:ext uri="{FF2B5EF4-FFF2-40B4-BE49-F238E27FC236}">
                <a16:creationId xmlns:a16="http://schemas.microsoft.com/office/drawing/2014/main" id="{4BA4688A-F7FE-4548-AE49-2C5A7052C9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3" name="Line 1033">
            <a:extLst>
              <a:ext uri="{FF2B5EF4-FFF2-40B4-BE49-F238E27FC236}">
                <a16:creationId xmlns:a16="http://schemas.microsoft.com/office/drawing/2014/main" id="{C27013B1-3B44-034A-99B2-F0E4C84B801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4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067" r:id="rId1"/>
    <p:sldLayoutId id="2147489068" r:id="rId2"/>
    <p:sldLayoutId id="2147489069" r:id="rId3"/>
    <p:sldLayoutId id="2147489070" r:id="rId4"/>
    <p:sldLayoutId id="2147489071" r:id="rId5"/>
    <p:sldLayoutId id="2147489072" r:id="rId6"/>
    <p:sldLayoutId id="2147489073" r:id="rId7"/>
    <p:sldLayoutId id="2147489074" r:id="rId8"/>
    <p:sldLayoutId id="2147489075" r:id="rId9"/>
    <p:sldLayoutId id="2147489076" r:id="rId10"/>
    <p:sldLayoutId id="2147489077" r:id="rId11"/>
    <p:sldLayoutId id="2147489078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266" r:id="rId1"/>
    <p:sldLayoutId id="2147489267" r:id="rId2"/>
    <p:sldLayoutId id="2147489268" r:id="rId3"/>
    <p:sldLayoutId id="2147489269" r:id="rId4"/>
    <p:sldLayoutId id="2147489270" r:id="rId5"/>
    <p:sldLayoutId id="2147489271" r:id="rId6"/>
    <p:sldLayoutId id="2147489272" r:id="rId7"/>
    <p:sldLayoutId id="2147489273" r:id="rId8"/>
    <p:sldLayoutId id="2147489274" r:id="rId9"/>
    <p:sldLayoutId id="2147489275" r:id="rId10"/>
    <p:sldLayoutId id="2147489276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7926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3164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500854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572862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4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278" r:id="rId1"/>
    <p:sldLayoutId id="2147489279" r:id="rId2"/>
    <p:sldLayoutId id="2147489280" r:id="rId3"/>
    <p:sldLayoutId id="2147489281" r:id="rId4"/>
    <p:sldLayoutId id="2147489282" r:id="rId5"/>
    <p:sldLayoutId id="2147489283" r:id="rId6"/>
    <p:sldLayoutId id="2147489284" r:id="rId7"/>
    <p:sldLayoutId id="2147489285" r:id="rId8"/>
    <p:sldLayoutId id="2147489286" r:id="rId9"/>
    <p:sldLayoutId id="2147489287" r:id="rId10"/>
    <p:sldLayoutId id="2147489288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1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478" r:id="rId1"/>
    <p:sldLayoutId id="2147489479" r:id="rId2"/>
    <p:sldLayoutId id="2147489480" r:id="rId3"/>
    <p:sldLayoutId id="2147489481" r:id="rId4"/>
    <p:sldLayoutId id="2147489482" r:id="rId5"/>
    <p:sldLayoutId id="2147489483" r:id="rId6"/>
    <p:sldLayoutId id="2147489484" r:id="rId7"/>
    <p:sldLayoutId id="2147489485" r:id="rId8"/>
    <p:sldLayoutId id="2147489486" r:id="rId9"/>
    <p:sldLayoutId id="2147489487" r:id="rId10"/>
    <p:sldLayoutId id="2147489488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0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490" r:id="rId1"/>
    <p:sldLayoutId id="2147489491" r:id="rId2"/>
    <p:sldLayoutId id="2147489492" r:id="rId3"/>
    <p:sldLayoutId id="2147489493" r:id="rId4"/>
    <p:sldLayoutId id="2147489494" r:id="rId5"/>
    <p:sldLayoutId id="2147489495" r:id="rId6"/>
    <p:sldLayoutId id="2147489496" r:id="rId7"/>
    <p:sldLayoutId id="2147489497" r:id="rId8"/>
    <p:sldLayoutId id="2147489498" r:id="rId9"/>
    <p:sldLayoutId id="2147489499" r:id="rId10"/>
    <p:sldLayoutId id="2147489500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8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/>
          <a:ea typeface="+mj-ea"/>
          <a:cs typeface="Times New Roman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53359" y="264849"/>
            <a:ext cx="5102012" cy="542508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99306" y="274638"/>
            <a:ext cx="8387494" cy="532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edit Master title style</a:t>
            </a:r>
          </a:p>
        </p:txBody>
      </p:sp>
      <p:pic>
        <p:nvPicPr>
          <p:cNvPr id="9" name="Picture 8" descr="footer.pn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27215" y="6267135"/>
            <a:ext cx="9189720" cy="611833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ecelogorb.psd"/>
          <p:cNvPicPr>
            <a:picLocks noChangeAspect="1"/>
          </p:cNvPicPr>
          <p:nvPr userDrawn="1"/>
        </p:nvPicPr>
        <p:blipFill>
          <a:blip r:embed="rId17" cstate="screen">
            <a:lum bright="-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50" y="6294367"/>
            <a:ext cx="2563296" cy="512659"/>
          </a:xfrm>
          <a:prstGeom prst="rect">
            <a:avLst/>
          </a:prstGeom>
          <a:effectLst/>
        </p:spPr>
      </p:pic>
      <p:pic>
        <p:nvPicPr>
          <p:cNvPr id="11" name="Picture 10" descr="CMU_logo_horiz_black.eps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3668" y="6393688"/>
            <a:ext cx="3714414" cy="3379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9218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20" r:id="rId10"/>
    <p:sldLayoutId id="2147483921" r:id="rId11"/>
    <p:sldLayoutId id="2147483922" r:id="rId12"/>
    <p:sldLayoutId id="2147483923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4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500854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2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mailto:omutlu@gmail.com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hyperlink" Target="https://people.inf.ethz.ch/omutlu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39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image" Target="../media/image3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arxiv.org/pdf/1711.08774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arxiv.org/pdf/1711.08774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er.org/micro/" TargetMode="External"/><Relationship Id="rId7" Type="http://schemas.openxmlformats.org/officeDocument/2006/relationships/image" Target="../media/image40.png"/><Relationship Id="rId2" Type="http://schemas.openxmlformats.org/officeDocument/2006/relationships/hyperlink" Target="https://people.inf.ethz.ch/omutlu/pub/AcceleratingGenomeAnalysis_ieeemicro20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hPnSmfwu2-A" TargetMode="External"/><Relationship Id="rId5" Type="http://schemas.openxmlformats.org/officeDocument/2006/relationships/hyperlink" Target="https://people.inf.ethz.ch/omutlu/pub/onur-AcceleratingGenomeAnalysis-AACBB-Keynote-Feb-16-2019-FINAL.pdf" TargetMode="External"/><Relationship Id="rId4" Type="http://schemas.openxmlformats.org/officeDocument/2006/relationships/hyperlink" Target="https://people.inf.ethz.ch/omutlu/pub/onur-AcceleratingGenomeAnalysis-AACBB-Keynote-Feb-16-2019-FINAL.pptx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plos2018.org/" TargetMode="External"/><Relationship Id="rId2" Type="http://schemas.openxmlformats.org/officeDocument/2006/relationships/hyperlink" Target="https://people.inf.ethz.ch/omutlu/pub/Google-consumer-workloads-data-movement-and-PIM_asplos18.pdf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omutlu@gmail.com" TargetMode="External"/><Relationship Id="rId2" Type="http://schemas.openxmlformats.org/officeDocument/2006/relationships/hyperlink" Target="https://people.inf.ethz.ch/omutlu/" TargetMode="External"/><Relationship Id="rId1" Type="http://schemas.openxmlformats.org/officeDocument/2006/relationships/slideLayout" Target="../slideLayouts/slideLayout534.xml"/><Relationship Id="rId5" Type="http://schemas.openxmlformats.org/officeDocument/2006/relationships/image" Target="../media/image11.png"/><Relationship Id="rId4" Type="http://schemas.openxmlformats.org/officeDocument/2006/relationships/hyperlink" Target="https://people.inf.ethz.ch/omutlu/projects.ht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inf.ethz.ch/omutlu/projects.htm" TargetMode="External"/><Relationship Id="rId2" Type="http://schemas.openxmlformats.org/officeDocument/2006/relationships/hyperlink" Target="https://people.inf.ethz.ch/omutlu/pub/ModernPrimerOnPIM_springer-emerging-computing-bookchapter21.pdf" TargetMode="External"/><Relationship Id="rId1" Type="http://schemas.openxmlformats.org/officeDocument/2006/relationships/slideLayout" Target="../slideLayouts/slideLayout236.xml"/><Relationship Id="rId5" Type="http://schemas.openxmlformats.org/officeDocument/2006/relationships/image" Target="../media/image43.png"/><Relationship Id="rId4" Type="http://schemas.openxmlformats.org/officeDocument/2006/relationships/hyperlink" Target="https://arxiv.org/pdf/1903.03988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.ibm.com/journal/" TargetMode="External"/><Relationship Id="rId2" Type="http://schemas.openxmlformats.org/officeDocument/2006/relationships/hyperlink" Target="https://arxiv.org/pdf/1907.12947.pdf" TargetMode="External"/><Relationship Id="rId1" Type="http://schemas.openxmlformats.org/officeDocument/2006/relationships/slideLayout" Target="../slideLayouts/slideLayout236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0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mailto:omutlu@gmail.com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hyperlink" Target="https://people.inf.ethz.ch/omutl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conomist.com/news/21631808-so-much-genetic-data-so-many-uses-genes-unzipped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645024"/>
            <a:ext cx="8208912" cy="614362"/>
          </a:xfrm>
        </p:spPr>
        <p:txBody>
          <a:bodyPr>
            <a:noAutofit/>
          </a:bodyPr>
          <a:lstStyle/>
          <a:p>
            <a:r>
              <a:rPr lang="en-US" sz="2200" dirty="0"/>
              <a:t>Onur Mutlu</a:t>
            </a:r>
          </a:p>
          <a:p>
            <a:r>
              <a:rPr lang="en-US" sz="2200" dirty="0">
                <a:hlinkClick r:id="rId3"/>
              </a:rPr>
              <a:t>omutlu@gmail.com</a:t>
            </a:r>
            <a:r>
              <a:rPr lang="en-US" sz="2200" dirty="0"/>
              <a:t> </a:t>
            </a:r>
          </a:p>
          <a:p>
            <a:r>
              <a:rPr lang="en-US" sz="2200" dirty="0">
                <a:hlinkClick r:id="rId4"/>
              </a:rPr>
              <a:t>https://people.inf.ethz.ch/omutlu</a:t>
            </a:r>
            <a:endParaRPr lang="en-US" sz="2200" dirty="0"/>
          </a:p>
          <a:p>
            <a:r>
              <a:rPr lang="en-US" sz="2200" dirty="0"/>
              <a:t>12 December 2020</a:t>
            </a:r>
          </a:p>
          <a:p>
            <a:r>
              <a:rPr lang="en-US" sz="2200" dirty="0"/>
              <a:t>IEDM Tutorial Executive Summary</a:t>
            </a:r>
          </a:p>
          <a:p>
            <a:pPr algn="l"/>
            <a:endParaRPr lang="en-US" sz="2200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03060" y="1443608"/>
            <a:ext cx="8820472" cy="2201416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Memory-Centric </a:t>
            </a:r>
            <a:br>
              <a:rPr lang="en-US" dirty="0"/>
            </a:br>
            <a:r>
              <a:rPr lang="en-US" dirty="0"/>
              <a:t>Computing Systems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2" descr="ETH Zurich short logo, black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82" t="19970" r="7940" b="18111"/>
          <a:stretch/>
        </p:blipFill>
        <p:spPr bwMode="auto">
          <a:xfrm>
            <a:off x="3261625" y="5805264"/>
            <a:ext cx="2750535" cy="78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Burgundy_CMU_JPG_Logo.jpg">
            <a:extLst>
              <a:ext uri="{FF2B5EF4-FFF2-40B4-BE49-F238E27FC236}">
                <a16:creationId xmlns:a16="http://schemas.microsoft.com/office/drawing/2014/main" id="{FDEF4BF8-4C42-2C48-ACA7-CAA3C1B63ED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8027" y="5805264"/>
            <a:ext cx="2532185" cy="914400"/>
          </a:xfrm>
          <a:prstGeom prst="rect">
            <a:avLst/>
          </a:prstGeom>
        </p:spPr>
      </p:pic>
      <p:pic>
        <p:nvPicPr>
          <p:cNvPr id="9" name="Picture 8" descr="safari.png">
            <a:extLst>
              <a:ext uri="{FF2B5EF4-FFF2-40B4-BE49-F238E27FC236}">
                <a16:creationId xmlns:a16="http://schemas.microsoft.com/office/drawing/2014/main" id="{979E4862-636A-E34E-B52B-A7AB09A4806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6024" y="5949280"/>
            <a:ext cx="1745138" cy="504938"/>
          </a:xfrm>
          <a:prstGeom prst="rect">
            <a:avLst/>
          </a:prstGeom>
        </p:spPr>
      </p:pic>
      <p:pic>
        <p:nvPicPr>
          <p:cNvPr id="7" name="Picture 6" descr="iedm color-hi-res.png">
            <a:extLst>
              <a:ext uri="{FF2B5EF4-FFF2-40B4-BE49-F238E27FC236}">
                <a16:creationId xmlns:a16="http://schemas.microsoft.com/office/drawing/2014/main" id="{4F53B368-B416-CB49-BA00-FC15BF34B87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7544" y="4012745"/>
            <a:ext cx="1091588" cy="109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1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11591" y="0"/>
            <a:ext cx="914585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europa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34400" y="4129073"/>
            <a:ext cx="428980" cy="654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71" name="Picture 70" descr="http://www.nextplatform.com/wp-content/uploads/2015/03/Glenn1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649" y="4094761"/>
            <a:ext cx="4224963" cy="18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5894" y="3689818"/>
            <a:ext cx="2867618" cy="2653333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8022677" y="4174288"/>
            <a:ext cx="428980" cy="654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628782" y="0"/>
            <a:ext cx="914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" y="3383280"/>
            <a:ext cx="9144000" cy="914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610761" y="2895290"/>
            <a:ext cx="2103160" cy="1077218"/>
          </a:xfrm>
          <a:prstGeom prst="rect">
            <a:avLst/>
          </a:prstGeom>
          <a:solidFill>
            <a:schemeClr val="bg1"/>
          </a:solidFill>
          <a:ln>
            <a:solidFill>
              <a:srgbClr val="1B65A8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Genome Analysis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5311176" y="36301"/>
          <a:ext cx="3509639" cy="3353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3" name="Visio" r:id="rId6" imgW="2695276" imgH="2509932" progId="Visio.Drawing.11">
                  <p:embed/>
                </p:oleObj>
              </mc:Choice>
              <mc:Fallback>
                <p:oleObj name="Visio" r:id="rId6" imgW="2695276" imgH="2509932" progId="Visio.Drawing.11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11176" y="36301"/>
                        <a:ext cx="3509639" cy="33539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/>
          </p:nvPr>
        </p:nvGraphicFramePr>
        <p:xfrm>
          <a:off x="177467" y="500679"/>
          <a:ext cx="4895872" cy="2150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4" name="Visio" r:id="rId8" imgW="3859122" imgH="1695796" progId="Visio.Drawing.11">
                  <p:embed/>
                </p:oleObj>
              </mc:Choice>
              <mc:Fallback>
                <p:oleObj name="Visio" r:id="rId8" imgW="3859122" imgH="1695796" progId="Visio.Drawing.11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7467" y="500679"/>
                        <a:ext cx="4895872" cy="2150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Snip Diagonal Corner Rectangle 80"/>
          <p:cNvSpPr/>
          <p:nvPr/>
        </p:nvSpPr>
        <p:spPr>
          <a:xfrm>
            <a:off x="0" y="2924937"/>
            <a:ext cx="458343" cy="458343"/>
          </a:xfrm>
          <a:prstGeom prst="snip2Diag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1</a:t>
            </a:r>
          </a:p>
        </p:txBody>
      </p:sp>
      <p:sp>
        <p:nvSpPr>
          <p:cNvPr id="82" name="Snip Diagonal Corner Rectangle 81"/>
          <p:cNvSpPr/>
          <p:nvPr/>
        </p:nvSpPr>
        <p:spPr>
          <a:xfrm>
            <a:off x="8675925" y="2924936"/>
            <a:ext cx="458343" cy="458343"/>
          </a:xfrm>
          <a:prstGeom prst="snip2Diag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58343" y="2924936"/>
            <a:ext cx="2949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Sequencing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304876" y="2916378"/>
            <a:ext cx="2473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Read Mapping</a:t>
            </a:r>
          </a:p>
        </p:txBody>
      </p:sp>
      <p:sp>
        <p:nvSpPr>
          <p:cNvPr id="85" name="Snip Diagonal Corner Rectangle 84"/>
          <p:cNvSpPr/>
          <p:nvPr/>
        </p:nvSpPr>
        <p:spPr>
          <a:xfrm>
            <a:off x="-11591" y="6399657"/>
            <a:ext cx="458343" cy="458343"/>
          </a:xfrm>
          <a:prstGeom prst="snip2Diag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3</a:t>
            </a:r>
          </a:p>
        </p:txBody>
      </p:sp>
      <p:sp>
        <p:nvSpPr>
          <p:cNvPr id="86" name="Snip Diagonal Corner Rectangle 85"/>
          <p:cNvSpPr/>
          <p:nvPr/>
        </p:nvSpPr>
        <p:spPr>
          <a:xfrm>
            <a:off x="8678558" y="6399656"/>
            <a:ext cx="458343" cy="458343"/>
          </a:xfrm>
          <a:prstGeom prst="snip2Diag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4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83743" y="6379336"/>
            <a:ext cx="2949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Variant Calling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558503" y="6399656"/>
            <a:ext cx="3404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Scientific Discovery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4CFF81F-F748-1245-84EF-EB79E2E2F17A}"/>
              </a:ext>
            </a:extLst>
          </p:cNvPr>
          <p:cNvSpPr/>
          <p:nvPr/>
        </p:nvSpPr>
        <p:spPr>
          <a:xfrm>
            <a:off x="0" y="4077072"/>
            <a:ext cx="9144000" cy="1169233"/>
          </a:xfrm>
          <a:prstGeom prst="rect">
            <a:avLst/>
          </a:prstGeom>
          <a:solidFill>
            <a:srgbClr val="FF4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Medium" charset="0"/>
                <a:ea typeface="Futura Medium" charset="0"/>
                <a:cs typeface="Futura Medium" charset="0"/>
              </a:rPr>
              <a:t>Data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→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Medium" charset="0"/>
                <a:ea typeface="Futura Medium" charset="0"/>
                <a:cs typeface="Futura Medium" charset="0"/>
              </a:rPr>
              <a:t>performance &amp; energy bottleneck</a:t>
            </a:r>
          </a:p>
        </p:txBody>
      </p:sp>
    </p:spTree>
    <p:extLst>
      <p:ext uri="{BB962C8B-B14F-4D97-AF65-F5344CB8AC3E}">
        <p14:creationId xmlns:p14="http://schemas.microsoft.com/office/powerpoint/2010/main" val="3015872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Genome Sequencing Technologies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EDF4F9-AC11-CE40-96CF-BFA639F16628}"/>
              </a:ext>
            </a:extLst>
          </p:cNvPr>
          <p:cNvSpPr txBox="1"/>
          <p:nvPr/>
        </p:nvSpPr>
        <p:spPr>
          <a:xfrm>
            <a:off x="336100" y="5036983"/>
            <a:ext cx="81939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Senol Cali+, “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Nanopore Sequencing Technology and Tools for Genome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Assembly: Computational Analysis of the Current State, Bottlenecks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and Future Directions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,” Briefings in Bioinformatics, 2018.</a:t>
            </a:r>
          </a:p>
          <a:p>
            <a:pPr lvl="0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[</a:t>
            </a:r>
            <a:r>
              <a:rPr lang="en-US" dirty="0">
                <a:hlinkClick r:id="rId2"/>
              </a:rPr>
              <a:t>Open arxiv.org version</a:t>
            </a:r>
            <a:r>
              <a:rPr lang="en-US" dirty="0"/>
              <a:t>]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B92BBE-67D0-BE44-AFBF-F27F37B8A8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4784"/>
            <a:ext cx="9144000" cy="2202873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DE735DFE-2D11-5849-BC1A-6B423D488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801" y="2996952"/>
            <a:ext cx="2080800" cy="15236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 Box 19">
            <a:extLst>
              <a:ext uri="{FF2B5EF4-FFF2-40B4-BE49-F238E27FC236}">
                <a16:creationId xmlns:a16="http://schemas.microsoft.com/office/drawing/2014/main" id="{9BD0F31E-C179-B049-9A06-915AC4721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120" y="4520632"/>
            <a:ext cx="2511360" cy="312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Oxford Nanopore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MinION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91064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Genome Sequencing Technologies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EDF4F9-AC11-CE40-96CF-BFA639F16628}"/>
              </a:ext>
            </a:extLst>
          </p:cNvPr>
          <p:cNvSpPr txBox="1"/>
          <p:nvPr/>
        </p:nvSpPr>
        <p:spPr>
          <a:xfrm>
            <a:off x="336100" y="5036983"/>
            <a:ext cx="81939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Senol Cali+, “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Nanopore Sequencing Technology and Tools for Genome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Assembly: Computational Analysis of the Current State, Bottlenecks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and Future Directions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,” Briefings in Bioinformatics, 2018.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[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2"/>
              </a:rPr>
              <a:t>Preliminary arxiv.org version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B92BBE-67D0-BE44-AFBF-F27F37B8A8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4784"/>
            <a:ext cx="9144000" cy="2202873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DE735DFE-2D11-5849-BC1A-6B423D488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801" y="2996952"/>
            <a:ext cx="2080800" cy="15236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 Box 19">
            <a:extLst>
              <a:ext uri="{FF2B5EF4-FFF2-40B4-BE49-F238E27FC236}">
                <a16:creationId xmlns:a16="http://schemas.microsoft.com/office/drawing/2014/main" id="{9BD0F31E-C179-B049-9A06-915AC4721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120" y="4520632"/>
            <a:ext cx="2511360" cy="312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Oxford Nanopore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MinION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FFF0AC-581D-AF4A-867C-DE5B8FA734E1}"/>
              </a:ext>
            </a:extLst>
          </p:cNvPr>
          <p:cNvSpPr/>
          <p:nvPr/>
        </p:nvSpPr>
        <p:spPr>
          <a:xfrm>
            <a:off x="0" y="5068079"/>
            <a:ext cx="9144000" cy="1169233"/>
          </a:xfrm>
          <a:prstGeom prst="rect">
            <a:avLst/>
          </a:prstGeom>
          <a:solidFill>
            <a:srgbClr val="FF4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Medium" charset="0"/>
                <a:ea typeface="Futura Medium" charset="0"/>
                <a:cs typeface="Futura Medium" charset="0"/>
              </a:rPr>
              <a:t>Data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→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Medium" charset="0"/>
                <a:ea typeface="Futura Medium" charset="0"/>
                <a:cs typeface="Futura Medium" charset="0"/>
              </a:rPr>
              <a:t>performance &amp; energy bottleneck</a:t>
            </a:r>
          </a:p>
        </p:txBody>
      </p:sp>
    </p:spTree>
    <p:extLst>
      <p:ext uri="{BB962C8B-B14F-4D97-AF65-F5344CB8AC3E}">
        <p14:creationId xmlns:p14="http://schemas.microsoft.com/office/powerpoint/2010/main" val="155905253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47028-3550-1A47-8DEF-8CD52A97E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Accelerating Genome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B4C24-D75A-264A-8138-057AC5203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80728"/>
            <a:ext cx="8807896" cy="5267672"/>
          </a:xfrm>
        </p:spPr>
        <p:txBody>
          <a:bodyPr/>
          <a:lstStyle/>
          <a:p>
            <a:r>
              <a:rPr lang="en-US" sz="1700" dirty="0"/>
              <a:t>Mohammed Alser, </a:t>
            </a:r>
            <a:r>
              <a:rPr lang="en-US" sz="1700" dirty="0" err="1"/>
              <a:t>Zulal</a:t>
            </a:r>
            <a:r>
              <a:rPr lang="en-US" sz="1700" dirty="0"/>
              <a:t> </a:t>
            </a:r>
            <a:r>
              <a:rPr lang="en-US" sz="1700" dirty="0" err="1"/>
              <a:t>Bingol</a:t>
            </a:r>
            <a:r>
              <a:rPr lang="en-US" sz="1700" dirty="0"/>
              <a:t>, Damla Senol Cali, </a:t>
            </a:r>
            <a:r>
              <a:rPr lang="en-US" sz="1700" dirty="0" err="1"/>
              <a:t>Jeremie</a:t>
            </a:r>
            <a:r>
              <a:rPr lang="en-US" sz="1700" dirty="0"/>
              <a:t> Kim, Saugata Ghose, Can Alkan, and Onur Mutlu,</a:t>
            </a:r>
            <a:br>
              <a:rPr lang="en-US" sz="1700" dirty="0"/>
            </a:br>
            <a:r>
              <a:rPr lang="en-US" sz="1700" b="1" dirty="0">
                <a:hlinkClick r:id="rId2"/>
              </a:rPr>
              <a:t>"Accelerating Genome Analysis: A Primer on an Ongoing Journey"</a:t>
            </a:r>
            <a:br>
              <a:rPr lang="en-US" sz="1700" dirty="0"/>
            </a:br>
            <a:r>
              <a:rPr lang="en-US" sz="1700" i="1" dirty="0">
                <a:hlinkClick r:id="rId3"/>
              </a:rPr>
              <a:t>IEEE Micro</a:t>
            </a:r>
            <a:r>
              <a:rPr lang="en-US" sz="1700" i="1" dirty="0"/>
              <a:t> (</a:t>
            </a:r>
            <a:r>
              <a:rPr lang="en-US" sz="1700" b="1" i="1" dirty="0"/>
              <a:t>IEEE MICRO</a:t>
            </a:r>
            <a:r>
              <a:rPr lang="en-US" sz="1700" i="1" dirty="0"/>
              <a:t>)</a:t>
            </a:r>
            <a:r>
              <a:rPr lang="en-US" sz="1700" dirty="0"/>
              <a:t>, Vol. 40, No. 5, pages 65-75, September/October 2020.</a:t>
            </a:r>
            <a:br>
              <a:rPr lang="en-US" sz="1700" dirty="0"/>
            </a:br>
            <a:r>
              <a:rPr lang="en-US" sz="1700" dirty="0"/>
              <a:t>[</a:t>
            </a:r>
            <a:r>
              <a:rPr lang="en-US" sz="1700" dirty="0">
                <a:hlinkClick r:id="rId4"/>
              </a:rPr>
              <a:t>Slides (pptx)</a:t>
            </a:r>
            <a:r>
              <a:rPr lang="en-US" sz="1700" dirty="0">
                <a:hlinkClick r:id="rId5"/>
              </a:rPr>
              <a:t>(pdf)</a:t>
            </a:r>
            <a:r>
              <a:rPr lang="en-US" sz="1700" dirty="0"/>
              <a:t>]</a:t>
            </a:r>
            <a:br>
              <a:rPr lang="en-US" sz="1700" dirty="0"/>
            </a:br>
            <a:r>
              <a:rPr lang="en-US" sz="1700" dirty="0"/>
              <a:t>[</a:t>
            </a:r>
            <a:r>
              <a:rPr lang="en-US" sz="1700" dirty="0">
                <a:hlinkClick r:id="rId6"/>
              </a:rPr>
              <a:t>Talk Video (1 hour 2 minutes)</a:t>
            </a:r>
            <a:r>
              <a:rPr lang="en-US" sz="1700" dirty="0"/>
              <a:t>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A5F09-0277-D841-A893-DD691A6225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D8D8F9-787B-E34E-89E5-814530164E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9298" y="2979738"/>
            <a:ext cx="62865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4150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295C2-3E3A-BE4F-87A7-5F3FBBA54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Overwhelms Modern Machines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937BE-0F8C-6D46-8EBB-F986B2A5F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4876800"/>
          </a:xfrm>
        </p:spPr>
        <p:txBody>
          <a:bodyPr/>
          <a:lstStyle/>
          <a:p>
            <a:r>
              <a:rPr lang="en-US" dirty="0"/>
              <a:t>Storage/memory capability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Communication capability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Computation capability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Greatly impacts robustness, energy, performance, cost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A78508-7955-3943-9F95-75E9A621D1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33860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00472"/>
            <a:ext cx="8807896" cy="4876800"/>
          </a:xfrm>
        </p:spPr>
        <p:txBody>
          <a:bodyPr/>
          <a:lstStyle/>
          <a:p>
            <a:r>
              <a:rPr lang="en-US" sz="1500" dirty="0"/>
              <a:t>Amirali Boroumand, Saugata Ghose, </a:t>
            </a:r>
            <a:r>
              <a:rPr lang="en-US" sz="1500" dirty="0" err="1"/>
              <a:t>Youngsok</a:t>
            </a:r>
            <a:r>
              <a:rPr lang="en-US" sz="1500" dirty="0"/>
              <a:t> Kim, </a:t>
            </a:r>
            <a:r>
              <a:rPr lang="en-US" sz="1500" dirty="0" err="1"/>
              <a:t>Rachata</a:t>
            </a:r>
            <a:r>
              <a:rPr lang="en-US" sz="1500" dirty="0"/>
              <a:t> </a:t>
            </a:r>
            <a:r>
              <a:rPr lang="en-US" sz="1500" dirty="0" err="1"/>
              <a:t>Ausavarungnirun</a:t>
            </a:r>
            <a:r>
              <a:rPr lang="en-US" sz="1500" dirty="0"/>
              <a:t>, Eric </a:t>
            </a:r>
            <a:r>
              <a:rPr lang="en-US" sz="1500" dirty="0" err="1"/>
              <a:t>Shiu</a:t>
            </a:r>
            <a:r>
              <a:rPr lang="en-US" sz="1500" dirty="0"/>
              <a:t>, Rahul Thakur, </a:t>
            </a:r>
            <a:r>
              <a:rPr lang="en-US" sz="1500" dirty="0" err="1"/>
              <a:t>Daehyun</a:t>
            </a:r>
            <a:r>
              <a:rPr lang="en-US" sz="1500" dirty="0"/>
              <a:t> Kim, Aki </a:t>
            </a:r>
            <a:r>
              <a:rPr lang="en-US" sz="1500" dirty="0" err="1"/>
              <a:t>Kuusela</a:t>
            </a:r>
            <a:r>
              <a:rPr lang="en-US" sz="1500" dirty="0"/>
              <a:t>, Allan </a:t>
            </a:r>
            <a:r>
              <a:rPr lang="en-US" sz="1500" dirty="0" err="1"/>
              <a:t>Knies</a:t>
            </a:r>
            <a:r>
              <a:rPr lang="en-US" sz="1500" dirty="0"/>
              <a:t>, </a:t>
            </a:r>
            <a:r>
              <a:rPr lang="en-US" sz="1500" dirty="0" err="1"/>
              <a:t>Parthasarathy</a:t>
            </a:r>
            <a:r>
              <a:rPr lang="en-US" sz="1500" dirty="0"/>
              <a:t> </a:t>
            </a:r>
            <a:r>
              <a:rPr lang="en-US" sz="1500" dirty="0" err="1"/>
              <a:t>Ranganathan</a:t>
            </a:r>
            <a:r>
              <a:rPr lang="en-US" sz="1500" dirty="0"/>
              <a:t>, and Onur Mutlu,</a:t>
            </a:r>
            <a:br>
              <a:rPr lang="en-US" sz="1500" dirty="0"/>
            </a:br>
            <a:r>
              <a:rPr lang="en-US" sz="1500" b="1" dirty="0">
                <a:hlinkClick r:id="rId2"/>
              </a:rPr>
              <a:t>"Google Workloads for Consumer Devices: Mitigating Data Movement Bottlenecks"</a:t>
            </a:r>
            <a:r>
              <a:rPr lang="en-US" sz="1500" dirty="0"/>
              <a:t> </a:t>
            </a:r>
            <a:br>
              <a:rPr lang="en-US" sz="1500" dirty="0"/>
            </a:br>
            <a:r>
              <a:rPr lang="en-US" sz="1500" i="1" dirty="0"/>
              <a:t>Proceedings of the </a:t>
            </a:r>
            <a:r>
              <a:rPr lang="en-US" sz="1500" i="1" dirty="0">
                <a:hlinkClick r:id="rId3"/>
              </a:rPr>
              <a:t>23rd International Conference on Architectural Support for Programming Languages and Operating Systems</a:t>
            </a:r>
            <a:r>
              <a:rPr lang="en-US" sz="1500" i="1" dirty="0"/>
              <a:t> (</a:t>
            </a:r>
            <a:r>
              <a:rPr lang="en-US" sz="1500" b="1" i="1" dirty="0"/>
              <a:t>ASPLOS</a:t>
            </a:r>
            <a:r>
              <a:rPr lang="en-US" sz="1500" i="1" dirty="0"/>
              <a:t>)</a:t>
            </a:r>
            <a:r>
              <a:rPr lang="en-US" sz="1500" dirty="0"/>
              <a:t>, Williamsburg, VA, USA, March 2018.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FC2F53-6D9B-6D4B-AC2B-8F1185D8A7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18136"/>
            <a:ext cx="9144000" cy="2235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D6B716-D4D6-E942-A52D-41F4F25A40CE}"/>
              </a:ext>
            </a:extLst>
          </p:cNvPr>
          <p:cNvSpPr/>
          <p:nvPr/>
        </p:nvSpPr>
        <p:spPr>
          <a:xfrm>
            <a:off x="0" y="2708920"/>
            <a:ext cx="9144000" cy="10310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62.7%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of the total system energy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is spent on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data movement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ADAED7D-7FD9-2A42-BDA3-4593BF0DF855}"/>
              </a:ext>
            </a:extLst>
          </p:cNvPr>
          <p:cNvSpPr txBox="1">
            <a:spLocks/>
          </p:cNvSpPr>
          <p:nvPr/>
        </p:nvSpPr>
        <p:spPr bwMode="auto">
          <a:xfrm>
            <a:off x="228600" y="152400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lvl="0">
              <a:defRPr/>
            </a:pPr>
            <a:r>
              <a:rPr lang="en-US" sz="3600" kern="0" dirty="0">
                <a:solidFill>
                  <a:srgbClr val="006633"/>
                </a:solidFill>
              </a:rPr>
              <a:t>Data Movement Overwhelms Modern Machines </a:t>
            </a:r>
          </a:p>
        </p:txBody>
      </p:sp>
    </p:spTree>
    <p:extLst>
      <p:ext uri="{BB962C8B-B14F-4D97-AF65-F5344CB8AC3E}">
        <p14:creationId xmlns:p14="http://schemas.microsoft.com/office/powerpoint/2010/main" val="193598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/>
              <a:t>Axiom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2088232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dirty="0">
                <a:solidFill>
                  <a:srgbClr val="0000FF"/>
                </a:solidFill>
              </a:rPr>
              <a:t>An Intelligent Architecture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rgbClr val="FF0000"/>
                </a:solidFill>
              </a:rPr>
              <a:t>Handles Data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74D81-B5DE-384D-B24B-566C679AE60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07119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8E84E-ADC1-5249-886C-950852821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Corollaries: Architectures Today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18612-8984-844F-B9E9-73680A050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52736"/>
            <a:ext cx="8610600" cy="4876800"/>
          </a:xfrm>
        </p:spPr>
        <p:txBody>
          <a:bodyPr/>
          <a:lstStyle/>
          <a:p>
            <a:r>
              <a:rPr lang="en-US" dirty="0"/>
              <a:t>Architectures are </a:t>
            </a:r>
            <a:r>
              <a:rPr lang="en-US" dirty="0">
                <a:solidFill>
                  <a:srgbClr val="FF0000"/>
                </a:solidFill>
              </a:rPr>
              <a:t>terrible at dealing with data</a:t>
            </a:r>
          </a:p>
          <a:p>
            <a:pPr lvl="1"/>
            <a:r>
              <a:rPr lang="en-US" dirty="0"/>
              <a:t>Designed to mainly store and move data vs. to compute </a:t>
            </a:r>
          </a:p>
          <a:p>
            <a:pPr lvl="1"/>
            <a:r>
              <a:rPr lang="en-US" dirty="0"/>
              <a:t>They are </a:t>
            </a:r>
            <a:r>
              <a:rPr lang="en-US" dirty="0">
                <a:solidFill>
                  <a:srgbClr val="0432FF"/>
                </a:solidFill>
              </a:rPr>
              <a:t>processor-centric as opposed to </a:t>
            </a:r>
            <a:r>
              <a:rPr lang="en-US" b="1" dirty="0">
                <a:solidFill>
                  <a:srgbClr val="0432FF"/>
                </a:solidFill>
              </a:rPr>
              <a:t>data-centric</a:t>
            </a:r>
          </a:p>
          <a:p>
            <a:pPr lvl="1"/>
            <a:endParaRPr lang="en-US" dirty="0"/>
          </a:p>
          <a:p>
            <a:r>
              <a:rPr lang="en-US" dirty="0"/>
              <a:t>Architectures are </a:t>
            </a:r>
            <a:r>
              <a:rPr lang="en-US" dirty="0">
                <a:solidFill>
                  <a:srgbClr val="FF0000"/>
                </a:solidFill>
              </a:rPr>
              <a:t>terrible at taking advantage of vast amounts of data </a:t>
            </a:r>
            <a:r>
              <a:rPr lang="en-US" dirty="0"/>
              <a:t>(and metadata) available to them</a:t>
            </a:r>
          </a:p>
          <a:p>
            <a:pPr lvl="1"/>
            <a:r>
              <a:rPr lang="en-US" dirty="0"/>
              <a:t>Designed to make simple decisions, ignoring lots of data </a:t>
            </a:r>
          </a:p>
          <a:p>
            <a:pPr lvl="1"/>
            <a:r>
              <a:rPr lang="en-US" dirty="0"/>
              <a:t>They make </a:t>
            </a:r>
            <a:r>
              <a:rPr lang="en-US" dirty="0">
                <a:solidFill>
                  <a:srgbClr val="0432FF"/>
                </a:solidFill>
              </a:rPr>
              <a:t>human-driven decisions vs. </a:t>
            </a:r>
            <a:r>
              <a:rPr lang="en-US" b="1" dirty="0">
                <a:solidFill>
                  <a:srgbClr val="0432FF"/>
                </a:solidFill>
              </a:rPr>
              <a:t>data-driven</a:t>
            </a:r>
            <a:r>
              <a:rPr lang="en-US" dirty="0">
                <a:solidFill>
                  <a:srgbClr val="0432FF"/>
                </a:solidFill>
              </a:rPr>
              <a:t> decisions</a:t>
            </a:r>
          </a:p>
          <a:p>
            <a:pPr lvl="1"/>
            <a:endParaRPr lang="en-US" dirty="0"/>
          </a:p>
          <a:p>
            <a:r>
              <a:rPr lang="en-US" dirty="0"/>
              <a:t>Architectures are </a:t>
            </a:r>
            <a:r>
              <a:rPr lang="en-US" dirty="0">
                <a:solidFill>
                  <a:srgbClr val="FF0000"/>
                </a:solidFill>
              </a:rPr>
              <a:t>terrible at knowing and exploiting different properties of application data</a:t>
            </a:r>
          </a:p>
          <a:p>
            <a:pPr lvl="1"/>
            <a:r>
              <a:rPr lang="en-US" dirty="0"/>
              <a:t>Designed to treat all data as the same</a:t>
            </a:r>
          </a:p>
          <a:p>
            <a:pPr lvl="1"/>
            <a:r>
              <a:rPr lang="en-US" dirty="0"/>
              <a:t>They make </a:t>
            </a:r>
            <a:r>
              <a:rPr lang="en-US" dirty="0">
                <a:solidFill>
                  <a:srgbClr val="0000FF"/>
                </a:solidFill>
              </a:rPr>
              <a:t>component-aware decisions vs. </a:t>
            </a:r>
            <a:r>
              <a:rPr lang="en-US" b="1" dirty="0">
                <a:solidFill>
                  <a:srgbClr val="0000FF"/>
                </a:solidFill>
              </a:rPr>
              <a:t>data-aware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E336A3-DE7D-504A-A23C-315D49EE68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072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5D515-2CD3-FE48-A36D-1EDBB48CF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Architectures for Intelligent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21BD7-9134-8948-A688-D1C8BE8F5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32520"/>
            <a:ext cx="8610600" cy="4876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0000FF"/>
                </a:solidFill>
              </a:rPr>
              <a:t>Data-centric</a:t>
            </a:r>
          </a:p>
          <a:p>
            <a:pPr algn="ctr"/>
            <a:endParaRPr lang="en-US" sz="4800" b="1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rgbClr val="0000FF"/>
                </a:solidFill>
              </a:rPr>
              <a:t>Data-driven</a:t>
            </a:r>
          </a:p>
          <a:p>
            <a:pPr marL="0" indent="0" algn="ctr">
              <a:buNone/>
            </a:pPr>
            <a:endParaRPr lang="en-US" sz="4800" b="1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rgbClr val="0000FF"/>
                </a:solidFill>
              </a:rPr>
              <a:t>Data-aware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D387B-E70B-6A4A-BE99-B968136C01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47182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B37CB-A115-C448-B0F3-4AE5B1D4F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60376"/>
            <a:ext cx="7924800" cy="1752600"/>
          </a:xfrm>
        </p:spPr>
        <p:txBody>
          <a:bodyPr/>
          <a:lstStyle/>
          <a:p>
            <a:pPr algn="ctr"/>
            <a:r>
              <a:rPr lang="en-US" dirty="0"/>
              <a:t>Data-Centric (Memory-Centric) Architectures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037863-551C-F043-BB62-20787BDBDA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EBD97-92C3-8040-ABAF-8E7431A02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D3D9-3FE8-4025-BF66-8DAB1ABB951F}" type="slidenum">
              <a:rPr lang="en-US" altLang="en-US" smtClean="0">
                <a:solidFill>
                  <a:srgbClr val="000000"/>
                </a:solidFill>
              </a:rPr>
              <a:pPr/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46567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09" name="Title 1">
            <a:extLst>
              <a:ext uri="{FF2B5EF4-FFF2-40B4-BE49-F238E27FC236}">
                <a16:creationId xmlns:a16="http://schemas.microsoft.com/office/drawing/2014/main" id="{0DF95D71-4717-9641-A2B1-944FC90328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Brief Self Introduction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9CD130D2-C623-7247-B0C8-1800F218DB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196752"/>
            <a:ext cx="9144000" cy="5194300"/>
          </a:xfrm>
        </p:spPr>
        <p:txBody>
          <a:bodyPr/>
          <a:lstStyle/>
          <a:p>
            <a:r>
              <a:rPr lang="en-US" altLang="en-US" sz="2200" dirty="0">
                <a:ea typeface="ＭＳ Ｐゴシック" panose="020B0600070205080204" pitchFamily="34" charset="-128"/>
              </a:rPr>
              <a:t>Onur Mutlu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Full Professor @ ETH Zurich ITET (INFK), since September 2015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Strecker Professor @ Carnegie Mellon University ECE/CS, 2009-2016, 2016-…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PhD from UT-Austin, worked at Google, VMware, Microsoft Research, Intel, AMD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  <a:hlinkClick r:id="rId2"/>
              </a:rPr>
              <a:t>https://people.inf.ethz.ch/omutlu/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  <a:hlinkClick r:id="rId3"/>
              </a:rPr>
              <a:t>omutlu@gmail.com</a:t>
            </a:r>
            <a:r>
              <a:rPr lang="en-US" altLang="en-US" sz="1800" dirty="0">
                <a:ea typeface="ＭＳ Ｐゴシック" panose="020B0600070205080204" pitchFamily="34" charset="-128"/>
              </a:rPr>
              <a:t> (Best way to reach me)</a:t>
            </a:r>
          </a:p>
          <a:p>
            <a:pPr lvl="1"/>
            <a:r>
              <a:rPr lang="en-US" sz="1800" dirty="0">
                <a:latin typeface="Tahoma" charset="0"/>
                <a:ea typeface="ＭＳ Ｐゴシック" charset="0"/>
                <a:hlinkClick r:id="rId4"/>
              </a:rPr>
              <a:t>https://people.inf.ethz.ch/omutlu/projects.htm</a:t>
            </a:r>
            <a:r>
              <a:rPr lang="en-US" sz="1800" dirty="0">
                <a:latin typeface="Tahoma" charset="0"/>
                <a:ea typeface="ＭＳ Ｐゴシック" charset="0"/>
              </a:rPr>
              <a:t> </a:t>
            </a:r>
            <a:endParaRPr lang="en-US" altLang="en-US" sz="1000" dirty="0">
              <a:ea typeface="ＭＳ Ｐゴシック" panose="020B0600070205080204" pitchFamily="34" charset="-128"/>
            </a:endParaRPr>
          </a:p>
          <a:p>
            <a:pPr lvl="1"/>
            <a:endParaRPr lang="en-US" altLang="en-US" sz="1000" dirty="0">
              <a:ea typeface="ＭＳ Ｐゴシック" panose="020B0600070205080204" pitchFamily="34" charset="-128"/>
            </a:endParaRPr>
          </a:p>
          <a:p>
            <a:r>
              <a:rPr lang="en-US" altLang="en-US" sz="22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Research and Teaching in:</a:t>
            </a:r>
            <a:endParaRPr lang="en-US" altLang="en-US" sz="22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8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Computer architecture, computer systems, hardware security, bioinformatics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Memory and storage systems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Hardware security, safety, predictability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Fault tolerance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Hardware/software cooperation</a:t>
            </a:r>
          </a:p>
          <a:p>
            <a:pPr lvl="1"/>
            <a:r>
              <a:rPr lang="is-IS" altLang="en-US" sz="1800" dirty="0">
                <a:ea typeface="ＭＳ Ｐゴシック" panose="020B0600070205080204" pitchFamily="34" charset="-128"/>
              </a:rPr>
              <a:t>Architectures for bioinformatics, health, medicine</a:t>
            </a:r>
          </a:p>
          <a:p>
            <a:pPr lvl="1"/>
            <a:r>
              <a:rPr lang="is-IS" altLang="en-US" sz="1800" dirty="0">
                <a:ea typeface="ＭＳ Ｐゴシック" panose="020B0600070205080204" pitchFamily="34" charset="-128"/>
              </a:rPr>
              <a:t>… 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99011" name="Slide Number Placeholder 3">
            <a:extLst>
              <a:ext uri="{FF2B5EF4-FFF2-40B4-BE49-F238E27FC236}">
                <a16:creationId xmlns:a16="http://schemas.microsoft.com/office/drawing/2014/main" id="{382C1846-515D-6048-9FA0-627CDD03DE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F3043E-DAD2-F347-A0C9-60754FCE566E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299012" name="Picture 1">
            <a:extLst>
              <a:ext uri="{FF2B5EF4-FFF2-40B4-BE49-F238E27FC236}">
                <a16:creationId xmlns:a16="http://schemas.microsoft.com/office/drawing/2014/main" id="{EDA8380A-00B6-2F46-A5D1-F19A2EE594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4000" y="0"/>
            <a:ext cx="12700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520582"/>
      </p:ext>
    </p:extLst>
  </p:cSld>
  <p:clrMapOvr>
    <a:masterClrMapping/>
  </p:clrMapOvr>
  <p:transition spd="slow"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B37CB-A115-C448-B0F3-4AE5B1D4F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924800" cy="1752600"/>
          </a:xfrm>
        </p:spPr>
        <p:txBody>
          <a:bodyPr/>
          <a:lstStyle/>
          <a:p>
            <a:r>
              <a:rPr lang="en-US" dirty="0"/>
              <a:t>Processing Data </a:t>
            </a:r>
            <a:br>
              <a:rPr lang="en-US" dirty="0"/>
            </a:br>
            <a:r>
              <a:rPr lang="en-US" dirty="0"/>
              <a:t>	        Where It Makes Sense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037863-551C-F043-BB62-20787BDBDA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EBD97-92C3-8040-ABAF-8E7431A02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41D3D9-3FE8-4025-BF66-8DAB1ABB951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41326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1A5712"/>
                </a:solidFill>
                <a:latin typeface="Garamond"/>
                <a:cs typeface="Garamond"/>
              </a:rPr>
              <a:t>Goal: Processing Inside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sz="2400" dirty="0">
              <a:latin typeface="Tahoma"/>
              <a:cs typeface="Tahoma"/>
            </a:endParaRPr>
          </a:p>
          <a:p>
            <a:r>
              <a:rPr lang="en-US" sz="2400" dirty="0">
                <a:latin typeface="Tahoma"/>
                <a:cs typeface="Tahoma"/>
              </a:rPr>
              <a:t>Many questions </a:t>
            </a:r>
            <a:r>
              <a:rPr lang="is-IS" sz="2400" dirty="0">
                <a:latin typeface="Tahoma"/>
                <a:cs typeface="Tahoma"/>
              </a:rPr>
              <a:t>… </a:t>
            </a:r>
            <a:r>
              <a:rPr lang="en-US" dirty="0">
                <a:cs typeface="Tahoma"/>
              </a:rPr>
              <a:t>How do we design the:</a:t>
            </a:r>
            <a:endParaRPr lang="is-IS" sz="2400" dirty="0">
              <a:latin typeface="Tahoma"/>
              <a:cs typeface="Tahoma"/>
            </a:endParaRPr>
          </a:p>
          <a:p>
            <a:pPr lvl="1"/>
            <a:r>
              <a:rPr lang="en-US" sz="2200" dirty="0">
                <a:latin typeface="Tahoma"/>
                <a:cs typeface="Tahoma"/>
              </a:rPr>
              <a:t>compute-capable memory &amp; controllers?</a:t>
            </a:r>
          </a:p>
          <a:p>
            <a:pPr lvl="1"/>
            <a:r>
              <a:rPr lang="en-US" sz="2200" dirty="0">
                <a:latin typeface="Tahoma"/>
                <a:cs typeface="Tahoma"/>
              </a:rPr>
              <a:t>processor chip and in-memory units?</a:t>
            </a:r>
          </a:p>
          <a:p>
            <a:pPr lvl="1"/>
            <a:r>
              <a:rPr lang="en-US" dirty="0">
                <a:latin typeface="Tahoma"/>
                <a:cs typeface="Tahoma"/>
              </a:rPr>
              <a:t>s</a:t>
            </a:r>
            <a:r>
              <a:rPr lang="en-US" sz="2200" dirty="0">
                <a:latin typeface="Tahoma"/>
                <a:cs typeface="Tahoma"/>
              </a:rPr>
              <a:t>oftware and hardware interfaces?</a:t>
            </a:r>
          </a:p>
          <a:p>
            <a:pPr lvl="1"/>
            <a:r>
              <a:rPr lang="en-US" sz="2200" dirty="0">
                <a:latin typeface="Tahoma"/>
                <a:cs typeface="Tahoma"/>
              </a:rPr>
              <a:t>system software, compilers, languages?</a:t>
            </a:r>
          </a:p>
          <a:p>
            <a:pPr lvl="1"/>
            <a:r>
              <a:rPr lang="en-US" sz="2200" dirty="0">
                <a:latin typeface="Tahoma"/>
                <a:cs typeface="Tahoma"/>
              </a:rPr>
              <a:t>algorithms and theoretical </a:t>
            </a:r>
            <a:r>
              <a:rPr lang="en-US" dirty="0">
                <a:latin typeface="Tahoma"/>
                <a:cs typeface="Tahoma"/>
              </a:rPr>
              <a:t>f</a:t>
            </a:r>
            <a:r>
              <a:rPr lang="en-US" sz="2200" dirty="0">
                <a:latin typeface="Tahoma"/>
                <a:cs typeface="Tahoma"/>
              </a:rPr>
              <a:t>oundations?</a:t>
            </a:r>
          </a:p>
        </p:txBody>
      </p:sp>
      <p:sp>
        <p:nvSpPr>
          <p:cNvPr id="4" name="Rectangle 5"/>
          <p:cNvSpPr>
            <a:spLocks/>
          </p:cNvSpPr>
          <p:nvPr/>
        </p:nvSpPr>
        <p:spPr bwMode="auto">
          <a:xfrm>
            <a:off x="1475656" y="1327945"/>
            <a:ext cx="1504950" cy="1676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1647106" y="2369345"/>
            <a:ext cx="1155700" cy="495300"/>
          </a:xfrm>
          <a:prstGeom prst="rect">
            <a:avLst/>
          </a:prstGeom>
          <a:solidFill>
            <a:srgbClr val="E6E6E6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1882056" y="2432845"/>
            <a:ext cx="660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Cache</a:t>
            </a: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212256" y="2864645"/>
            <a:ext cx="0" cy="4254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2212256" y="2039145"/>
            <a:ext cx="0" cy="3365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9" name="Rectangle 10"/>
          <p:cNvSpPr>
            <a:spLocks/>
          </p:cNvSpPr>
          <p:nvPr/>
        </p:nvSpPr>
        <p:spPr bwMode="auto">
          <a:xfrm>
            <a:off x="1634406" y="1499395"/>
            <a:ext cx="1155700" cy="546100"/>
          </a:xfrm>
          <a:prstGeom prst="rect">
            <a:avLst/>
          </a:prstGeom>
          <a:solidFill>
            <a:srgbClr val="E6E6E6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0" name="Rectangle 11"/>
          <p:cNvSpPr>
            <a:spLocks/>
          </p:cNvSpPr>
          <p:nvPr/>
        </p:nvSpPr>
        <p:spPr bwMode="auto">
          <a:xfrm>
            <a:off x="1691680" y="1584102"/>
            <a:ext cx="100811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Processor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Core</a:t>
            </a:r>
          </a:p>
        </p:txBody>
      </p:sp>
      <p:sp>
        <p:nvSpPr>
          <p:cNvPr id="11" name="Rectangle 12"/>
          <p:cNvSpPr>
            <a:spLocks/>
          </p:cNvSpPr>
          <p:nvPr/>
        </p:nvSpPr>
        <p:spPr bwMode="auto">
          <a:xfrm>
            <a:off x="5735414" y="3372645"/>
            <a:ext cx="12128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 Interconnect</a:t>
            </a: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3914056" y="1327945"/>
            <a:ext cx="2901950" cy="1676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3" name="Rectangle 14"/>
          <p:cNvSpPr>
            <a:spLocks/>
          </p:cNvSpPr>
          <p:nvPr/>
        </p:nvSpPr>
        <p:spPr bwMode="auto">
          <a:xfrm>
            <a:off x="5014764" y="1386535"/>
            <a:ext cx="1069404" cy="20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 Memory</a:t>
            </a: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5364238" y="3011489"/>
            <a:ext cx="0" cy="3111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5" name="AutoShape 16"/>
          <p:cNvSpPr>
            <a:spLocks/>
          </p:cNvSpPr>
          <p:nvPr/>
        </p:nvSpPr>
        <p:spPr bwMode="auto">
          <a:xfrm>
            <a:off x="1482006" y="3295652"/>
            <a:ext cx="5327650" cy="76200"/>
          </a:xfrm>
          <a:prstGeom prst="roundRect">
            <a:avLst>
              <a:gd name="adj" fmla="val 50000"/>
            </a:avLst>
          </a:prstGeom>
          <a:solidFill>
            <a:srgbClr val="CDCDC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6" name="Rectangle 17"/>
          <p:cNvSpPr>
            <a:spLocks/>
          </p:cNvSpPr>
          <p:nvPr/>
        </p:nvSpPr>
        <p:spPr bwMode="auto">
          <a:xfrm>
            <a:off x="4022006" y="162004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7" name="Rectangle 18"/>
          <p:cNvSpPr>
            <a:spLocks/>
          </p:cNvSpPr>
          <p:nvPr/>
        </p:nvSpPr>
        <p:spPr bwMode="auto">
          <a:xfrm>
            <a:off x="4022006" y="186769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8" name="Rectangle 19"/>
          <p:cNvSpPr>
            <a:spLocks/>
          </p:cNvSpPr>
          <p:nvPr/>
        </p:nvSpPr>
        <p:spPr bwMode="auto">
          <a:xfrm>
            <a:off x="4022006" y="211534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9" name="Rectangle 20"/>
          <p:cNvSpPr>
            <a:spLocks/>
          </p:cNvSpPr>
          <p:nvPr/>
        </p:nvSpPr>
        <p:spPr bwMode="auto">
          <a:xfrm>
            <a:off x="4022006" y="236299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0" name="Rectangle 21"/>
          <p:cNvSpPr>
            <a:spLocks/>
          </p:cNvSpPr>
          <p:nvPr/>
        </p:nvSpPr>
        <p:spPr bwMode="auto">
          <a:xfrm>
            <a:off x="4022006" y="261064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1" name="Rectangle 22"/>
          <p:cNvSpPr>
            <a:spLocks/>
          </p:cNvSpPr>
          <p:nvPr/>
        </p:nvSpPr>
        <p:spPr bwMode="auto">
          <a:xfrm>
            <a:off x="5571406" y="162004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2" name="Rectangle 23"/>
          <p:cNvSpPr>
            <a:spLocks/>
          </p:cNvSpPr>
          <p:nvPr/>
        </p:nvSpPr>
        <p:spPr bwMode="auto">
          <a:xfrm>
            <a:off x="5571406" y="186769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3" name="Rectangle 24"/>
          <p:cNvSpPr>
            <a:spLocks/>
          </p:cNvSpPr>
          <p:nvPr/>
        </p:nvSpPr>
        <p:spPr bwMode="auto">
          <a:xfrm>
            <a:off x="5571406" y="211534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4" name="Rectangle 25"/>
          <p:cNvSpPr>
            <a:spLocks/>
          </p:cNvSpPr>
          <p:nvPr/>
        </p:nvSpPr>
        <p:spPr bwMode="auto">
          <a:xfrm>
            <a:off x="5571406" y="236299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5" name="Rectangle 26"/>
          <p:cNvSpPr>
            <a:spLocks/>
          </p:cNvSpPr>
          <p:nvPr/>
        </p:nvSpPr>
        <p:spPr bwMode="auto">
          <a:xfrm>
            <a:off x="5571406" y="261064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6" name="Rectangle 27"/>
          <p:cNvSpPr>
            <a:spLocks/>
          </p:cNvSpPr>
          <p:nvPr/>
        </p:nvSpPr>
        <p:spPr bwMode="auto">
          <a:xfrm>
            <a:off x="1736006" y="2674145"/>
            <a:ext cx="977900" cy="146050"/>
          </a:xfrm>
          <a:prstGeom prst="rect">
            <a:avLst/>
          </a:prstGeom>
          <a:solidFill>
            <a:srgbClr val="FD9A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6917606" y="1557078"/>
            <a:ext cx="0" cy="1270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triangle" w="med" len="sm"/>
            <a:tailEnd type="triangle" w="med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8" name="Rectangle 29"/>
          <p:cNvSpPr>
            <a:spLocks/>
          </p:cNvSpPr>
          <p:nvPr/>
        </p:nvSpPr>
        <p:spPr bwMode="auto">
          <a:xfrm>
            <a:off x="7020272" y="1530934"/>
            <a:ext cx="1368152" cy="138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Database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 charset="0"/>
              <a:ea typeface="ＭＳ Ｐゴシック" charset="0"/>
              <a:cs typeface="Myriad Pro Bold Cond" charset="0"/>
              <a:sym typeface="Myriad Pro Bold Cond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Graphs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 charset="0"/>
              <a:ea typeface="ＭＳ Ｐゴシック" charset="0"/>
              <a:cs typeface="Myriad Pro Bold Cond" charset="0"/>
              <a:sym typeface="Myriad Pro Bold Cond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Media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 </a:t>
            </a:r>
          </a:p>
        </p:txBody>
      </p:sp>
      <p:sp>
        <p:nvSpPr>
          <p:cNvPr id="29" name="Freeform 30"/>
          <p:cNvSpPr>
            <a:spLocks/>
          </p:cNvSpPr>
          <p:nvPr/>
        </p:nvSpPr>
        <p:spPr bwMode="auto">
          <a:xfrm>
            <a:off x="1835696" y="2060848"/>
            <a:ext cx="3742060" cy="1451497"/>
          </a:xfrm>
          <a:custGeom>
            <a:avLst/>
            <a:gdLst>
              <a:gd name="T0" fmla="*/ 21600 w 21600"/>
              <a:gd name="T1" fmla="*/ 12000 h 21600"/>
              <a:gd name="T2" fmla="*/ 21600 w 21600"/>
              <a:gd name="T3" fmla="*/ 21600 h 21600"/>
              <a:gd name="T4" fmla="*/ 0 w 21600"/>
              <a:gd name="T5" fmla="*/ 21600 h 21600"/>
              <a:gd name="T6" fmla="*/ 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1200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noFill/>
          <a:ln w="101600" cap="flat">
            <a:solidFill>
              <a:srgbClr val="D90B00"/>
            </a:solidFill>
            <a:prstDash val="solid"/>
            <a:miter lim="800000"/>
            <a:headEnd type="none" w="med" len="med"/>
            <a:tailEnd type="triangle" w="med" len="med"/>
          </a:ln>
          <a:effectLst>
            <a:outerShdw blurRad="76200" dist="380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grpSp>
        <p:nvGrpSpPr>
          <p:cNvPr id="30" name="Group 34"/>
          <p:cNvGrpSpPr>
            <a:grpSpLocks/>
          </p:cNvGrpSpPr>
          <p:nvPr/>
        </p:nvGrpSpPr>
        <p:grpSpPr bwMode="auto">
          <a:xfrm>
            <a:off x="2195737" y="2122489"/>
            <a:ext cx="3661420" cy="1090487"/>
            <a:chOff x="0" y="0"/>
            <a:chExt cx="4219" cy="1352"/>
          </a:xfrm>
        </p:grpSpPr>
        <p:sp>
          <p:nvSpPr>
            <p:cNvPr id="31" name="Rectangle 31"/>
            <p:cNvSpPr>
              <a:spLocks/>
            </p:cNvSpPr>
            <p:nvPr/>
          </p:nvSpPr>
          <p:spPr bwMode="auto">
            <a:xfrm>
              <a:off x="2987" y="880"/>
              <a:ext cx="1232" cy="184"/>
            </a:xfrm>
            <a:prstGeom prst="rect">
              <a:avLst/>
            </a:prstGeom>
            <a:solidFill>
              <a:srgbClr val="FD9A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0" y="0"/>
              <a:ext cx="3651" cy="1352"/>
            </a:xfrm>
            <a:custGeom>
              <a:avLst/>
              <a:gdLst>
                <a:gd name="T0" fmla="*/ 21600 w 21600"/>
                <a:gd name="T1" fmla="*/ 15330 h 21600"/>
                <a:gd name="T2" fmla="*/ 21600 w 21600"/>
                <a:gd name="T3" fmla="*/ 21600 h 21600"/>
                <a:gd name="T4" fmla="*/ 0 w 21600"/>
                <a:gd name="T5" fmla="*/ 21600 h 21600"/>
                <a:gd name="T6" fmla="*/ 0 w 21600"/>
                <a:gd name="T7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533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</a:path>
              </a:pathLst>
            </a:custGeom>
            <a:noFill/>
            <a:ln w="101600" cap="flat">
              <a:solidFill>
                <a:srgbClr val="D90B00"/>
              </a:solidFill>
              <a:prstDash val="solid"/>
              <a:miter lim="800000"/>
              <a:headEnd type="triangle" w="med" len="med"/>
              <a:tailEnd type="none" w="med" len="med"/>
            </a:ln>
            <a:effectLst>
              <a:outerShdw blurRad="76200" dist="380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33" name="Rectangle 33"/>
            <p:cNvSpPr>
              <a:spLocks/>
            </p:cNvSpPr>
            <p:nvPr/>
          </p:nvSpPr>
          <p:spPr bwMode="auto">
            <a:xfrm>
              <a:off x="1245" y="1010"/>
              <a:ext cx="152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D90B00"/>
                  </a:solidFill>
                  <a:effectLst/>
                  <a:uLnTx/>
                  <a:uFillTx/>
                  <a:latin typeface="Myriad Pro Bold Cond" charset="0"/>
                  <a:ea typeface="ＭＳ Ｐゴシック" charset="0"/>
                  <a:cs typeface="Myriad Pro Bold Cond" charset="0"/>
                  <a:sym typeface="Myriad Pro Bold Cond" charset="0"/>
                </a:rPr>
                <a:t>Query</a:t>
              </a:r>
            </a:p>
          </p:txBody>
        </p:sp>
      </p:grpSp>
      <p:sp>
        <p:nvSpPr>
          <p:cNvPr id="34" name="Rectangle 35"/>
          <p:cNvSpPr>
            <a:spLocks/>
          </p:cNvSpPr>
          <p:nvPr/>
        </p:nvSpPr>
        <p:spPr bwMode="auto">
          <a:xfrm>
            <a:off x="3287142" y="3607047"/>
            <a:ext cx="12128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90B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Results</a:t>
            </a:r>
          </a:p>
        </p:txBody>
      </p:sp>
      <p:sp>
        <p:nvSpPr>
          <p:cNvPr id="35" name="Rounded Rectangle 34"/>
          <p:cNvSpPr>
            <a:spLocks noChangeArrowheads="1"/>
          </p:cNvSpPr>
          <p:nvPr/>
        </p:nvSpPr>
        <p:spPr bwMode="auto">
          <a:xfrm rot="5400000">
            <a:off x="6568243" y="1366158"/>
            <a:ext cx="2133601" cy="1650776"/>
          </a:xfrm>
          <a:prstGeom prst="roundRect">
            <a:avLst>
              <a:gd name="adj" fmla="val 16667"/>
            </a:avLst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0" tIns="45720" rIns="91440" bIns="4572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6957984" y="5274518"/>
            <a:ext cx="2041525" cy="3683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Micro-architecture</a:t>
            </a:r>
          </a:p>
        </p:txBody>
      </p:sp>
      <p:sp>
        <p:nvSpPr>
          <p:cNvPr id="37" name="Text Box 18"/>
          <p:cNvSpPr txBox="1">
            <a:spLocks noChangeAspect="1" noChangeArrowheads="1"/>
          </p:cNvSpPr>
          <p:nvPr/>
        </p:nvSpPr>
        <p:spPr bwMode="auto">
          <a:xfrm>
            <a:off x="6957984" y="4903043"/>
            <a:ext cx="2041525" cy="3667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SW/HW Interface</a:t>
            </a:r>
          </a:p>
        </p:txBody>
      </p:sp>
      <p:sp>
        <p:nvSpPr>
          <p:cNvPr id="38" name="Text Box 19"/>
          <p:cNvSpPr txBox="1">
            <a:spLocks noChangeAspect="1" noChangeArrowheads="1"/>
          </p:cNvSpPr>
          <p:nvPr/>
        </p:nvSpPr>
        <p:spPr bwMode="auto">
          <a:xfrm>
            <a:off x="6954809" y="4238724"/>
            <a:ext cx="2043113" cy="3683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Program/Language</a:t>
            </a:r>
          </a:p>
        </p:txBody>
      </p:sp>
      <p:sp>
        <p:nvSpPr>
          <p:cNvPr id="39" name="Text Box 20"/>
          <p:cNvSpPr txBox="1">
            <a:spLocks noChangeAspect="1" noChangeArrowheads="1"/>
          </p:cNvSpPr>
          <p:nvPr/>
        </p:nvSpPr>
        <p:spPr bwMode="auto">
          <a:xfrm>
            <a:off x="6954809" y="3867249"/>
            <a:ext cx="2043113" cy="3683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Algorithm</a:t>
            </a:r>
          </a:p>
        </p:txBody>
      </p:sp>
      <p:sp>
        <p:nvSpPr>
          <p:cNvPr id="40" name="Text Box 21"/>
          <p:cNvSpPr txBox="1">
            <a:spLocks noChangeAspect="1" noChangeArrowheads="1"/>
          </p:cNvSpPr>
          <p:nvPr/>
        </p:nvSpPr>
        <p:spPr bwMode="auto">
          <a:xfrm>
            <a:off x="6954809" y="3500536"/>
            <a:ext cx="2043113" cy="36671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Problem</a:t>
            </a:r>
          </a:p>
        </p:txBody>
      </p:sp>
      <p:sp>
        <p:nvSpPr>
          <p:cNvPr id="41" name="Text Box 22"/>
          <p:cNvSpPr txBox="1">
            <a:spLocks noChangeAspect="1" noChangeArrowheads="1"/>
          </p:cNvSpPr>
          <p:nvPr/>
        </p:nvSpPr>
        <p:spPr bwMode="auto">
          <a:xfrm>
            <a:off x="6957984" y="5647580"/>
            <a:ext cx="2039938" cy="37306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rPr>
              <a:t>Logic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 charset="0"/>
            </a:endParaRPr>
          </a:p>
        </p:txBody>
      </p:sp>
      <p:sp>
        <p:nvSpPr>
          <p:cNvPr id="42" name="Text Box 23"/>
          <p:cNvSpPr txBox="1">
            <a:spLocks noChangeAspect="1" noChangeArrowheads="1"/>
          </p:cNvSpPr>
          <p:nvPr/>
        </p:nvSpPr>
        <p:spPr bwMode="auto">
          <a:xfrm>
            <a:off x="6957984" y="6019055"/>
            <a:ext cx="2041525" cy="3683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Devices</a:t>
            </a:r>
          </a:p>
        </p:txBody>
      </p:sp>
      <p:sp>
        <p:nvSpPr>
          <p:cNvPr id="43" name="Text Box 24"/>
          <p:cNvSpPr txBox="1">
            <a:spLocks noChangeAspect="1" noChangeArrowheads="1"/>
          </p:cNvSpPr>
          <p:nvPr/>
        </p:nvSpPr>
        <p:spPr bwMode="auto">
          <a:xfrm>
            <a:off x="6957984" y="4580656"/>
            <a:ext cx="2041525" cy="327322"/>
          </a:xfrm>
          <a:prstGeom prst="rect">
            <a:avLst/>
          </a:prstGeom>
          <a:solidFill>
            <a:srgbClr val="35F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System Software</a:t>
            </a:r>
          </a:p>
        </p:txBody>
      </p:sp>
      <p:sp>
        <p:nvSpPr>
          <p:cNvPr id="44" name="Text Box 23"/>
          <p:cNvSpPr txBox="1">
            <a:spLocks noChangeAspect="1" noChangeArrowheads="1"/>
          </p:cNvSpPr>
          <p:nvPr/>
        </p:nvSpPr>
        <p:spPr bwMode="auto">
          <a:xfrm>
            <a:off x="6959572" y="6374655"/>
            <a:ext cx="2043112" cy="3667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Electrons</a:t>
            </a:r>
          </a:p>
        </p:txBody>
      </p:sp>
      <p:sp>
        <p:nvSpPr>
          <p:cNvPr id="45" name="Rounded Rectangle 44"/>
          <p:cNvSpPr>
            <a:spLocks noChangeArrowheads="1"/>
          </p:cNvSpPr>
          <p:nvPr/>
        </p:nvSpPr>
        <p:spPr bwMode="auto">
          <a:xfrm rot="5400000">
            <a:off x="6849380" y="3977716"/>
            <a:ext cx="2232248" cy="2286000"/>
          </a:xfrm>
          <a:prstGeom prst="roundRect">
            <a:avLst>
              <a:gd name="adj" fmla="val 16667"/>
            </a:avLst>
          </a:prstGeom>
          <a:noFill/>
          <a:ln w="444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9151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utoUpdateAnimBg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924800" cy="1752600"/>
          </a:xfrm>
        </p:spPr>
        <p:txBody>
          <a:bodyPr/>
          <a:lstStyle/>
          <a:p>
            <a:r>
              <a:rPr lang="en-US" sz="6000" dirty="0"/>
              <a:t>Processing in Memory:</a:t>
            </a:r>
            <a:br>
              <a:rPr lang="en-US" sz="6000" dirty="0"/>
            </a:br>
            <a:r>
              <a:rPr lang="en-US" sz="6000"/>
              <a:t>		Two </a:t>
            </a:r>
            <a:r>
              <a:rPr lang="en-US" sz="6000" dirty="0"/>
              <a:t>Approaches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84712"/>
            <a:ext cx="7848600" cy="1752600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0000FF"/>
                </a:solidFill>
              </a:rPr>
              <a:t>1. Minimally changing memory chips</a:t>
            </a:r>
          </a:p>
          <a:p>
            <a:pPr algn="l"/>
            <a:r>
              <a:rPr lang="en-US" sz="3600" dirty="0">
                <a:solidFill>
                  <a:srgbClr val="0432FF"/>
                </a:solidFill>
              </a:rPr>
              <a:t>2. Exploiting 3D-stacked memory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0CAD05-5F98-C240-A41D-E171A63049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415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/>
              <a:t>Challenge and Opportunity for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2088232"/>
          </a:xfrm>
        </p:spPr>
        <p:txBody>
          <a:bodyPr/>
          <a:lstStyle/>
          <a:p>
            <a:pPr marL="0" indent="0" algn="ctr">
              <a:buNone/>
            </a:pPr>
            <a:r>
              <a:rPr lang="en-US" sz="6400" dirty="0">
                <a:solidFill>
                  <a:srgbClr val="FF0000"/>
                </a:solidFill>
              </a:rPr>
              <a:t>Computing Architectures</a:t>
            </a:r>
          </a:p>
          <a:p>
            <a:pPr marL="0" indent="0" algn="ctr">
              <a:buNone/>
            </a:pPr>
            <a:r>
              <a:rPr lang="en-US" sz="6400" dirty="0">
                <a:solidFill>
                  <a:srgbClr val="FF0000"/>
                </a:solidFill>
              </a:rPr>
              <a:t>with </a:t>
            </a:r>
          </a:p>
          <a:p>
            <a:pPr marL="0" indent="0" algn="ctr">
              <a:buNone/>
            </a:pPr>
            <a:r>
              <a:rPr lang="en-US" sz="6400" dirty="0">
                <a:solidFill>
                  <a:srgbClr val="0432FF"/>
                </a:solidFill>
              </a:rPr>
              <a:t>Minimal Data Movement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74D81-B5DE-384D-B24B-566C679AE60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284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Challenge and Opportunity for Future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856984" cy="4876800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en-US" sz="5400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 algn="ctr" eaLnBrk="1" hangingPunct="1">
              <a:buNone/>
            </a:pPr>
            <a:r>
              <a:rPr lang="en-US" sz="6000" dirty="0">
                <a:solidFill>
                  <a:srgbClr val="0432FF"/>
                </a:solidFill>
                <a:latin typeface="Tahoma" charset="0"/>
                <a:ea typeface="ＭＳ Ｐゴシック" charset="0"/>
                <a:cs typeface="ＭＳ Ｐゴシック" charset="0"/>
              </a:rPr>
              <a:t>Self-Optimizing</a:t>
            </a:r>
          </a:p>
          <a:p>
            <a:pPr marL="0" indent="0" algn="ctr" eaLnBrk="1" hangingPunct="1">
              <a:buNone/>
            </a:pPr>
            <a:r>
              <a:rPr lang="en-US" sz="6000" dirty="0">
                <a:solidFill>
                  <a:srgbClr val="0432FF"/>
                </a:solidFill>
                <a:latin typeface="Tahoma" charset="0"/>
                <a:ea typeface="ＭＳ Ｐゴシック" charset="0"/>
                <a:cs typeface="ＭＳ Ｐゴシック" charset="0"/>
              </a:rPr>
              <a:t>(Data-Driven)</a:t>
            </a:r>
          </a:p>
          <a:p>
            <a:pPr marL="0" indent="0" algn="ctr" eaLnBrk="1" hangingPunct="1">
              <a:buNone/>
            </a:pPr>
            <a:r>
              <a:rPr lang="en-US" sz="6000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 Computing Architectures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9BFC-0704-824A-8642-CF6757650AC5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53438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Challenge and Opportunity for Future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856984" cy="4876800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en-US" sz="5400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 algn="ctr" eaLnBrk="1" hangingPunct="1">
              <a:buNone/>
            </a:pPr>
            <a:r>
              <a:rPr lang="en-US" sz="6000" dirty="0">
                <a:solidFill>
                  <a:srgbClr val="0432FF"/>
                </a:solidFill>
                <a:latin typeface="Tahoma" charset="0"/>
                <a:ea typeface="ＭＳ Ｐゴシック" charset="0"/>
                <a:cs typeface="ＭＳ Ｐゴシック" charset="0"/>
              </a:rPr>
              <a:t>Data-Aware</a:t>
            </a:r>
          </a:p>
          <a:p>
            <a:pPr marL="0" indent="0" algn="ctr" eaLnBrk="1" hangingPunct="1">
              <a:buNone/>
            </a:pPr>
            <a:r>
              <a:rPr lang="en-US" sz="6000" dirty="0">
                <a:solidFill>
                  <a:srgbClr val="0432FF"/>
                </a:solidFill>
                <a:latin typeface="Tahoma" charset="0"/>
                <a:ea typeface="ＭＳ Ｐゴシック" charset="0"/>
                <a:cs typeface="ＭＳ Ｐゴシック" charset="0"/>
              </a:rPr>
              <a:t>(Expressive)</a:t>
            </a:r>
          </a:p>
          <a:p>
            <a:pPr marL="0" indent="0" algn="ctr" eaLnBrk="1" hangingPunct="1">
              <a:buNone/>
            </a:pPr>
            <a:r>
              <a:rPr lang="en-US" sz="6000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 Computing Architectures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9BFC-0704-824A-8642-CF6757650AC5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30961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5D515-2CD3-FE48-A36D-1EDBB48CF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Architectures for Intelligent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21BD7-9134-8948-A688-D1C8BE8F5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32520"/>
            <a:ext cx="8610600" cy="4876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0000FF"/>
                </a:solidFill>
              </a:rPr>
              <a:t>Data-centric</a:t>
            </a:r>
          </a:p>
          <a:p>
            <a:pPr algn="ctr"/>
            <a:endParaRPr lang="en-US" sz="4800" b="1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rgbClr val="0000FF"/>
                </a:solidFill>
              </a:rPr>
              <a:t>Data-driven</a:t>
            </a:r>
          </a:p>
          <a:p>
            <a:pPr marL="0" indent="0" algn="ctr">
              <a:buNone/>
            </a:pPr>
            <a:endParaRPr lang="en-US" sz="4800" b="1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rgbClr val="0000FF"/>
                </a:solidFill>
              </a:rPr>
              <a:t>Data-aware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D387B-E70B-6A4A-BE99-B968136C01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61392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5" name="Picture 4" descr="brain-MjYzMzAyMg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3" y="116632"/>
            <a:ext cx="8328925" cy="62466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64296" y="6495147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Source: http://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spectrum.ieee.org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/image/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MjYzMzAyMg.jpeg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568342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807896" cy="1066800"/>
          </a:xfrm>
        </p:spPr>
        <p:txBody>
          <a:bodyPr/>
          <a:lstStyle/>
          <a:p>
            <a:r>
              <a:rPr lang="en-US" dirty="0"/>
              <a:t>PIM Review and Open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52736"/>
            <a:ext cx="8915400" cy="4876800"/>
          </a:xfrm>
        </p:spPr>
        <p:txBody>
          <a:bodyPr/>
          <a:lstStyle/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F2BD8AA-5E69-D846-BFB8-21B3FD479841}"/>
              </a:ext>
            </a:extLst>
          </p:cNvPr>
          <p:cNvSpPr txBox="1">
            <a:spLocks/>
          </p:cNvSpPr>
          <p:nvPr/>
        </p:nvSpPr>
        <p:spPr bwMode="auto">
          <a:xfrm>
            <a:off x="381000" y="1205136"/>
            <a:ext cx="8915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1800" u="sng" dirty="0"/>
              <a:t>Onur Mutlu</a:t>
            </a:r>
            <a:r>
              <a:rPr lang="en-US" sz="1800" dirty="0"/>
              <a:t>, Saugata Ghose, Juan Gomez-Luna, and </a:t>
            </a:r>
            <a:r>
              <a:rPr lang="en-US" sz="1800" dirty="0" err="1"/>
              <a:t>Rachata</a:t>
            </a:r>
            <a:r>
              <a:rPr lang="en-US" sz="1800" dirty="0"/>
              <a:t> Ausavarungnirun,</a:t>
            </a:r>
            <a:br>
              <a:rPr lang="en-US" sz="1800" dirty="0"/>
            </a:br>
            <a:r>
              <a:rPr lang="en-US" sz="1800" b="1" dirty="0">
                <a:solidFill>
                  <a:srgbClr val="0432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"A Modern Primer on Processing in Memory"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i="1" dirty="0"/>
              <a:t>Invited Book Chapter in </a:t>
            </a:r>
            <a:r>
              <a:rPr lang="en-US" sz="1800" b="1" i="1" dirty="0">
                <a:hlinkClick r:id="rId3"/>
              </a:rPr>
              <a:t>Emerging Computing: From Devices to Systems - Looking Beyond Moore and Von Neumann</a:t>
            </a:r>
            <a:r>
              <a:rPr lang="en-US" sz="1800" dirty="0"/>
              <a:t>, Springer, to be published in 2021.</a:t>
            </a:r>
          </a:p>
          <a:p>
            <a:pPr marL="0" indent="0">
              <a:buNone/>
            </a:pPr>
            <a:br>
              <a:rPr lang="en-US" sz="1800" dirty="0"/>
            </a:b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4AC5CF-BFA6-5646-92DE-C9D89AA74928}"/>
              </a:ext>
            </a:extLst>
          </p:cNvPr>
          <p:cNvSpPr txBox="1"/>
          <p:nvPr/>
        </p:nvSpPr>
        <p:spPr>
          <a:xfrm>
            <a:off x="2411760" y="6453336"/>
            <a:ext cx="4674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https://arxiv.org/pdf/1903.03988.pdf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EA4CA5-FBD8-9749-9830-D77D34BE58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659" y="1455514"/>
            <a:ext cx="9144000" cy="274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807896" cy="1066800"/>
          </a:xfrm>
        </p:spPr>
        <p:txBody>
          <a:bodyPr/>
          <a:lstStyle/>
          <a:p>
            <a:r>
              <a:rPr lang="en-US" dirty="0"/>
              <a:t>PIM Review and Open Problems (II)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52736"/>
            <a:ext cx="8915400" cy="4876800"/>
          </a:xfrm>
        </p:spPr>
        <p:txBody>
          <a:bodyPr/>
          <a:lstStyle/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F2BD8AA-5E69-D846-BFB8-21B3FD479841}"/>
              </a:ext>
            </a:extLst>
          </p:cNvPr>
          <p:cNvSpPr txBox="1">
            <a:spLocks/>
          </p:cNvSpPr>
          <p:nvPr/>
        </p:nvSpPr>
        <p:spPr bwMode="auto">
          <a:xfrm>
            <a:off x="381000" y="1205136"/>
            <a:ext cx="8915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Saugata Ghose, Amirali Boroumand,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Jeremie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S. Kim, Juan Gomez-Luna, and Onur Mutlu,</a:t>
            </a:r>
            <a:b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"Processing-in-Memory: A Workload-Driven Perspective"</a:t>
            </a:r>
            <a:b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Invited Article in </a:t>
            </a: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3"/>
              </a:rPr>
              <a:t>IBM Journal of Research &amp; Development</a:t>
            </a: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, Special Issue on Hardware for Artificial Intelligence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, to appear in November 2019. </a:t>
            </a:r>
            <a:b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[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2"/>
              </a:rPr>
              <a:t>Preliminary arXiv version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4AC5CF-BFA6-5646-92DE-C9D89AA74928}"/>
              </a:ext>
            </a:extLst>
          </p:cNvPr>
          <p:cNvSpPr txBox="1"/>
          <p:nvPr/>
        </p:nvSpPr>
        <p:spPr>
          <a:xfrm>
            <a:off x="2411760" y="6453336"/>
            <a:ext cx="4742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https://arxiv.org/pdf/1907.12947.pdf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ED0A37-4CC1-FB45-AFBB-5CD2236B61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12" y="2457019"/>
            <a:ext cx="9144000" cy="105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3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5"/>
          <p:cNvSpPr>
            <a:spLocks noChangeArrowheads="1"/>
          </p:cNvSpPr>
          <p:nvPr/>
        </p:nvSpPr>
        <p:spPr bwMode="auto">
          <a:xfrm>
            <a:off x="-52900" y="1051478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Arial" charset="0"/>
              </a:rPr>
              <a:t>Computer architecture, HW/SW, systems, bioinformatics, security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5458" y="2705198"/>
            <a:ext cx="1524000" cy="102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23" descr="http://i.ehow.com/images/a04/ac/qb/format-hard-drive-xp-800X80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33856">
            <a:off x="7165083" y="1912953"/>
            <a:ext cx="1276125" cy="127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147"/>
          <p:cNvSpPr txBox="1">
            <a:spLocks noChangeArrowheads="1"/>
          </p:cNvSpPr>
          <p:nvPr/>
        </p:nvSpPr>
        <p:spPr bwMode="auto">
          <a:xfrm>
            <a:off x="6498591" y="4977878"/>
            <a:ext cx="22923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1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 Narrow" charset="0"/>
              <a:ea typeface="ＭＳ Ｐゴシック" charset="0"/>
              <a:cs typeface="Arial" charset="0"/>
            </a:endParaRPr>
          </a:p>
        </p:txBody>
      </p:sp>
      <p:pic>
        <p:nvPicPr>
          <p:cNvPr id="26645" name="Picture 30" descr="3177_01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665" y="4191392"/>
            <a:ext cx="2325687" cy="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3" name="Group 47"/>
          <p:cNvGrpSpPr>
            <a:grpSpLocks/>
          </p:cNvGrpSpPr>
          <p:nvPr/>
        </p:nvGrpSpPr>
        <p:grpSpPr bwMode="auto">
          <a:xfrm>
            <a:off x="3304126" y="3812751"/>
            <a:ext cx="3077766" cy="1554083"/>
            <a:chOff x="5252245" y="4774407"/>
            <a:chExt cx="3076909" cy="1554282"/>
          </a:xfrm>
        </p:grpSpPr>
        <p:sp>
          <p:nvSpPr>
            <p:cNvPr id="26642" name="TextBox 8"/>
            <p:cNvSpPr txBox="1">
              <a:spLocks noChangeArrowheads="1"/>
            </p:cNvSpPr>
            <p:nvPr/>
          </p:nvSpPr>
          <p:spPr bwMode="auto">
            <a:xfrm>
              <a:off x="5252245" y="5959310"/>
              <a:ext cx="3076909" cy="369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ＭＳ Ｐゴシック" charset="0"/>
                  <a:cs typeface="Arial" charset="0"/>
                </a:rPr>
                <a:t>Graphics and Vision Processing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26643" name="Picture 6" descr="C:\Daten\talks\invited\ferc2010\material\Fermi_Die_FINAL.pn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4944" y="4774407"/>
              <a:ext cx="1201936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Text Box 13" descr="90%"/>
          <p:cNvSpPr txBox="1">
            <a:spLocks noChangeArrowheads="1"/>
          </p:cNvSpPr>
          <p:nvPr/>
        </p:nvSpPr>
        <p:spPr bwMode="auto">
          <a:xfrm>
            <a:off x="376771" y="3295761"/>
            <a:ext cx="1733033" cy="8956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4008" tIns="32004" rIns="64008" bIns="3200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rPr>
              <a:t>Heterogeneous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rPr>
              <a:t>Processors 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rPr>
              <a:t>Accelerators</a:t>
            </a:r>
          </a:p>
        </p:txBody>
      </p:sp>
      <p:sp>
        <p:nvSpPr>
          <p:cNvPr id="28" name="Text Box 20" descr="90%"/>
          <p:cNvSpPr txBox="1">
            <a:spLocks noChangeArrowheads="1"/>
          </p:cNvSpPr>
          <p:nvPr/>
        </p:nvSpPr>
        <p:spPr bwMode="auto">
          <a:xfrm>
            <a:off x="2600780" y="2453452"/>
            <a:ext cx="2258492" cy="3416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4008" tIns="32004" rIns="64008" bIns="3200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rPr>
              <a:t>Hybrid Main Memory</a:t>
            </a:r>
          </a:p>
        </p:txBody>
      </p:sp>
      <p:sp>
        <p:nvSpPr>
          <p:cNvPr id="29" name="Line 15"/>
          <p:cNvSpPr>
            <a:spLocks noChangeShapeType="1"/>
          </p:cNvSpPr>
          <p:nvPr/>
        </p:nvSpPr>
        <p:spPr bwMode="auto">
          <a:xfrm flipV="1">
            <a:off x="1885168" y="2550397"/>
            <a:ext cx="697185" cy="62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64008" tIns="32004" rIns="64008" bIns="3200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30" name="Text Box 24" descr="90%"/>
          <p:cNvSpPr txBox="1">
            <a:spLocks noChangeArrowheads="1"/>
          </p:cNvSpPr>
          <p:nvPr/>
        </p:nvSpPr>
        <p:spPr bwMode="auto">
          <a:xfrm>
            <a:off x="5510960" y="3220136"/>
            <a:ext cx="2925968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008" tIns="32004" rIns="64008" bIns="32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Persistent Memory/Storage</a:t>
            </a:r>
          </a:p>
        </p:txBody>
      </p:sp>
      <p:pic>
        <p:nvPicPr>
          <p:cNvPr id="31" name="Content Placeholder 6" descr="barcelona-die-photo-color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328" y="1979091"/>
            <a:ext cx="1312168" cy="127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dimm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2582353" y="1923945"/>
            <a:ext cx="2304256" cy="54929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3794" y="2093914"/>
            <a:ext cx="1554690" cy="1003885"/>
          </a:xfrm>
          <a:prstGeom prst="rect">
            <a:avLst/>
          </a:prstGeom>
        </p:spPr>
      </p:pic>
      <p:sp>
        <p:nvSpPr>
          <p:cNvPr id="36" name="Line 15"/>
          <p:cNvSpPr>
            <a:spLocks noChangeShapeType="1"/>
          </p:cNvSpPr>
          <p:nvPr/>
        </p:nvSpPr>
        <p:spPr bwMode="auto">
          <a:xfrm flipV="1">
            <a:off x="4886609" y="2566532"/>
            <a:ext cx="697185" cy="62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64008" tIns="32004" rIns="64008" bIns="3200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37" name="Line 15"/>
          <p:cNvSpPr>
            <a:spLocks noChangeShapeType="1"/>
          </p:cNvSpPr>
          <p:nvPr/>
        </p:nvSpPr>
        <p:spPr bwMode="auto">
          <a:xfrm flipV="1">
            <a:off x="2233759" y="2969690"/>
            <a:ext cx="640569" cy="1221699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64008" tIns="32004" rIns="64008" bIns="3200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38" name="Line 15"/>
          <p:cNvSpPr>
            <a:spLocks noChangeShapeType="1"/>
          </p:cNvSpPr>
          <p:nvPr/>
        </p:nvSpPr>
        <p:spPr bwMode="auto">
          <a:xfrm flipV="1">
            <a:off x="3864928" y="3372447"/>
            <a:ext cx="0" cy="44030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64008" tIns="32004" rIns="64008" bIns="3200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385" y="5570018"/>
            <a:ext cx="8563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  <a:cs typeface="+mn-cs"/>
              </a:rPr>
              <a:t>Build fundamentally better architectures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dirty="0"/>
              <a:t>Current Research Mission</a:t>
            </a:r>
          </a:p>
        </p:txBody>
      </p:sp>
    </p:spTree>
    <p:extLst>
      <p:ext uri="{BB962C8B-B14F-4D97-AF65-F5344CB8AC3E}">
        <p14:creationId xmlns:p14="http://schemas.microsoft.com/office/powerpoint/2010/main" val="365964576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645024"/>
            <a:ext cx="8208912" cy="614362"/>
          </a:xfrm>
        </p:spPr>
        <p:txBody>
          <a:bodyPr>
            <a:noAutofit/>
          </a:bodyPr>
          <a:lstStyle/>
          <a:p>
            <a:r>
              <a:rPr lang="en-US" sz="2200" dirty="0"/>
              <a:t>Onur Mutlu</a:t>
            </a:r>
          </a:p>
          <a:p>
            <a:r>
              <a:rPr lang="en-US" sz="2200" dirty="0">
                <a:hlinkClick r:id="rId3"/>
              </a:rPr>
              <a:t>omutlu@gmail.com</a:t>
            </a:r>
            <a:r>
              <a:rPr lang="en-US" sz="2200" dirty="0"/>
              <a:t> </a:t>
            </a:r>
          </a:p>
          <a:p>
            <a:r>
              <a:rPr lang="en-US" sz="2200" dirty="0">
                <a:hlinkClick r:id="rId4"/>
              </a:rPr>
              <a:t>https://people.inf.ethz.ch/omutlu</a:t>
            </a:r>
            <a:endParaRPr lang="en-US" sz="2200" dirty="0"/>
          </a:p>
          <a:p>
            <a:r>
              <a:rPr lang="en-US" sz="2200" dirty="0"/>
              <a:t>12 December 2020</a:t>
            </a:r>
          </a:p>
          <a:p>
            <a:r>
              <a:rPr lang="en-US" sz="2200" dirty="0"/>
              <a:t>IEDM Tutorial Executive Summary</a:t>
            </a:r>
          </a:p>
          <a:p>
            <a:pPr algn="l"/>
            <a:endParaRPr lang="en-US" sz="2200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03060" y="1443608"/>
            <a:ext cx="8820472" cy="2201416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Memory-Centric </a:t>
            </a:r>
            <a:br>
              <a:rPr lang="en-US" dirty="0"/>
            </a:br>
            <a:r>
              <a:rPr lang="en-US" dirty="0"/>
              <a:t>Computing Systems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2" descr="ETH Zurich short logo, black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82" t="19970" r="7940" b="18111"/>
          <a:stretch/>
        </p:blipFill>
        <p:spPr bwMode="auto">
          <a:xfrm>
            <a:off x="3261625" y="5805264"/>
            <a:ext cx="2750535" cy="78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Burgundy_CMU_JPG_Logo.jpg">
            <a:extLst>
              <a:ext uri="{FF2B5EF4-FFF2-40B4-BE49-F238E27FC236}">
                <a16:creationId xmlns:a16="http://schemas.microsoft.com/office/drawing/2014/main" id="{FDEF4BF8-4C42-2C48-ACA7-CAA3C1B63ED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8027" y="5805264"/>
            <a:ext cx="2532185" cy="914400"/>
          </a:xfrm>
          <a:prstGeom prst="rect">
            <a:avLst/>
          </a:prstGeom>
        </p:spPr>
      </p:pic>
      <p:pic>
        <p:nvPicPr>
          <p:cNvPr id="9" name="Picture 8" descr="safari.png">
            <a:extLst>
              <a:ext uri="{FF2B5EF4-FFF2-40B4-BE49-F238E27FC236}">
                <a16:creationId xmlns:a16="http://schemas.microsoft.com/office/drawing/2014/main" id="{979E4862-636A-E34E-B52B-A7AB09A4806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6024" y="5949280"/>
            <a:ext cx="1745138" cy="504938"/>
          </a:xfrm>
          <a:prstGeom prst="rect">
            <a:avLst/>
          </a:prstGeom>
        </p:spPr>
      </p:pic>
      <p:pic>
        <p:nvPicPr>
          <p:cNvPr id="7" name="Picture 6" descr="iedm color-hi-res.png">
            <a:extLst>
              <a:ext uri="{FF2B5EF4-FFF2-40B4-BE49-F238E27FC236}">
                <a16:creationId xmlns:a16="http://schemas.microsoft.com/office/drawing/2014/main" id="{4F53B368-B416-CB49-BA00-FC15BF34B87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7544" y="4012745"/>
            <a:ext cx="1091588" cy="109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41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2088232"/>
          </a:xfrm>
        </p:spPr>
        <p:txBody>
          <a:bodyPr/>
          <a:lstStyle/>
          <a:p>
            <a:pPr marL="0" indent="0" algn="ctr">
              <a:buNone/>
            </a:pPr>
            <a:r>
              <a:rPr lang="en-US" sz="6400" dirty="0">
                <a:solidFill>
                  <a:srgbClr val="0000FF"/>
                </a:solidFill>
              </a:rPr>
              <a:t>Computing</a:t>
            </a:r>
          </a:p>
          <a:p>
            <a:pPr marL="0" indent="0" algn="ctr">
              <a:buNone/>
            </a:pPr>
            <a:r>
              <a:rPr lang="en-US" sz="6400" dirty="0">
                <a:solidFill>
                  <a:srgbClr val="FF0000"/>
                </a:solidFill>
              </a:rPr>
              <a:t>is Bottlenecked by Data</a:t>
            </a:r>
            <a:endParaRPr lang="en-US" sz="6400" dirty="0">
              <a:solidFill>
                <a:srgbClr val="0432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74D81-B5DE-384D-B24B-566C679AE60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34464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>
            <a:noAutofit/>
          </a:bodyPr>
          <a:lstStyle/>
          <a:p>
            <a:r>
              <a:rPr lang="en-US" sz="3800" dirty="0">
                <a:solidFill>
                  <a:srgbClr val="006633"/>
                </a:solidFill>
              </a:rPr>
              <a:t>Data is Key for Future Workloads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8964" y="5361579"/>
            <a:ext cx="4652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In-Memory Data Analytics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[Clapp+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Intel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), IISWC’15;  </a:t>
            </a:r>
          </a:p>
          <a:p>
            <a:pPr marL="63500" marR="0" lvl="0" indent="-63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	Awan+, BDCloud’15]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36963" y="5361579"/>
            <a:ext cx="36185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Datacenter Workloads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[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Kanev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+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Google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), ISCA’15]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236" y="1054202"/>
            <a:ext cx="1362886" cy="13628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48964" y="2656133"/>
            <a:ext cx="34604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In-memory Databases </a:t>
            </a:r>
          </a:p>
          <a:p>
            <a:pPr marL="63500" marR="0" lvl="0" indent="-63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[Mao+, EuroSys’12;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Clapp+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Intel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), IISWC’15]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7081" y="836712"/>
            <a:ext cx="1872533" cy="187253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836963" y="2656133"/>
            <a:ext cx="36079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Graph/Tree Processing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[Xu+, IISWC’12;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Umuroglu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+, FPL’15]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220" y="3998286"/>
            <a:ext cx="2155604" cy="11465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7081" y="3772838"/>
            <a:ext cx="2133599" cy="154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1441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>
            <a:noAutofit/>
          </a:bodyPr>
          <a:lstStyle/>
          <a:p>
            <a:r>
              <a:rPr lang="en-US" sz="3800" dirty="0"/>
              <a:t>Data Overwhelms Modern Machines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8964" y="5361579"/>
            <a:ext cx="4652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In-Memory Data Analytics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[Clapp+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Intel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), IISWC’15;  </a:t>
            </a:r>
          </a:p>
          <a:p>
            <a:pPr marL="63500" marR="0" lvl="0" indent="-63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	Awan+, BDCloud’15]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36963" y="5361579"/>
            <a:ext cx="36185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Datacenter Workloads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[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Kanev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+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Google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), ISCA’15]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236" y="1054202"/>
            <a:ext cx="1362886" cy="13628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48964" y="2656133"/>
            <a:ext cx="34604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In-memory Databases </a:t>
            </a:r>
          </a:p>
          <a:p>
            <a:pPr marL="63500" marR="0" lvl="0" indent="-63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[Mao+, EuroSys’12;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Clapp+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Intel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), IISWC’15]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7081" y="836712"/>
            <a:ext cx="1872533" cy="187253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836963" y="2656133"/>
            <a:ext cx="36079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Graph/Tree Processing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[Xu+, IISWC’12;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Umuroglu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+, FPL’15]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220" y="3998286"/>
            <a:ext cx="2155604" cy="11465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7081" y="3772838"/>
            <a:ext cx="2133599" cy="154659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0" y="3100668"/>
            <a:ext cx="9144000" cy="1169233"/>
          </a:xfrm>
          <a:prstGeom prst="rect">
            <a:avLst/>
          </a:prstGeom>
          <a:solidFill>
            <a:srgbClr val="FF4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Medium" charset="0"/>
                <a:ea typeface="Futura Medium" charset="0"/>
                <a:cs typeface="Futura Medium" charset="0"/>
              </a:rPr>
              <a:t>Data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→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Medium" charset="0"/>
                <a:ea typeface="Futura Medium" charset="0"/>
                <a:cs typeface="Futura Medium" charset="0"/>
              </a:rPr>
              <a:t>performance &amp; energy bottleneck</a:t>
            </a:r>
          </a:p>
        </p:txBody>
      </p:sp>
    </p:spTree>
    <p:extLst>
      <p:ext uri="{BB962C8B-B14F-4D97-AF65-F5344CB8AC3E}">
        <p14:creationId xmlns:p14="http://schemas.microsoft.com/office/powerpoint/2010/main" val="149864499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638800"/>
          </a:xfrm>
        </p:spPr>
        <p:txBody>
          <a:bodyPr>
            <a:normAutofit/>
          </a:bodyPr>
          <a:lstStyle/>
          <a:p>
            <a:pPr lvl="1"/>
            <a:endParaRPr lang="en-US" sz="2000" dirty="0">
              <a:solidFill>
                <a:srgbClr val="595959"/>
              </a:solidFill>
            </a:endParaRPr>
          </a:p>
          <a:p>
            <a:pPr lvl="1"/>
            <a:endParaRPr lang="en-US" sz="2400" dirty="0">
              <a:solidFill>
                <a:schemeClr val="tx2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sz="2400" u="sng" dirty="0">
              <a:solidFill>
                <a:schemeClr val="tx2"/>
              </a:solidFill>
            </a:endParaRPr>
          </a:p>
          <a:p>
            <a:pPr lvl="1"/>
            <a:endParaRPr lang="en-US" sz="2000" dirty="0">
              <a:solidFill>
                <a:srgbClr val="595959"/>
              </a:solidFill>
            </a:endParaRPr>
          </a:p>
          <a:p>
            <a:endParaRPr lang="en-US" dirty="0"/>
          </a:p>
        </p:txBody>
      </p:sp>
      <p:pic>
        <p:nvPicPr>
          <p:cNvPr id="6" name="Picture 5" descr="safari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6580445"/>
            <a:ext cx="959296" cy="2775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2433935"/>
            <a:ext cx="31242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Chrome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967335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2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Google’s web browser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246322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TensorFlow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Mobile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2979003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Google’s machine learning framework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76200" y="5334000"/>
            <a:ext cx="41148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Video Playback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7000" y="5943600"/>
            <a:ext cx="429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Google’s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video codec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290935"/>
            <a:ext cx="1066800" cy="1066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1205370"/>
            <a:ext cx="1081655" cy="115683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096000" y="3769051"/>
            <a:ext cx="3505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71600" y="4191000"/>
            <a:ext cx="1600200" cy="1219200"/>
            <a:chOff x="5867400" y="2936553"/>
            <a:chExt cx="2057400" cy="1447800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3927153"/>
              <a:ext cx="431470" cy="4572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3200" y="3984544"/>
              <a:ext cx="1295400" cy="32521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7400" y="2936553"/>
              <a:ext cx="2057400" cy="935088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5638800" y="4234696"/>
            <a:ext cx="1676400" cy="1219200"/>
            <a:chOff x="5867400" y="2936553"/>
            <a:chExt cx="2057400" cy="144780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3927153"/>
              <a:ext cx="431470" cy="4572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3200" y="3984544"/>
              <a:ext cx="1295400" cy="32521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7400" y="2936553"/>
              <a:ext cx="2057400" cy="935088"/>
            </a:xfrm>
            <a:prstGeom prst="rect">
              <a:avLst/>
            </a:prstGeom>
          </p:spPr>
        </p:pic>
      </p:grpSp>
      <p:sp>
        <p:nvSpPr>
          <p:cNvPr id="30" name="Rectangle 29"/>
          <p:cNvSpPr/>
          <p:nvPr/>
        </p:nvSpPr>
        <p:spPr>
          <a:xfrm>
            <a:off x="4191000" y="5352872"/>
            <a:ext cx="41148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Video Capture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318000" y="5962472"/>
            <a:ext cx="429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Google’s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video codec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22C30508-BBE9-0049-8B62-499400F76D8D}"/>
              </a:ext>
            </a:extLst>
          </p:cNvPr>
          <p:cNvSpPr txBox="1">
            <a:spLocks/>
          </p:cNvSpPr>
          <p:nvPr/>
        </p:nvSpPr>
        <p:spPr bwMode="auto">
          <a:xfrm>
            <a:off x="228600" y="152400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lvl="0">
              <a:defRPr/>
            </a:pPr>
            <a:r>
              <a:rPr lang="en-US" sz="3800" kern="0" dirty="0">
                <a:solidFill>
                  <a:srgbClr val="006633"/>
                </a:solidFill>
                <a:latin typeface="Garamond"/>
              </a:rPr>
              <a:t>Data is Key for Future Workloads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6633"/>
              </a:solidFill>
              <a:effectLst/>
              <a:uLnTx/>
              <a:uFillTx/>
              <a:latin typeface="Garamond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18679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638800"/>
          </a:xfrm>
        </p:spPr>
        <p:txBody>
          <a:bodyPr>
            <a:normAutofit/>
          </a:bodyPr>
          <a:lstStyle/>
          <a:p>
            <a:pPr lvl="1"/>
            <a:endParaRPr lang="en-US" sz="2000" dirty="0">
              <a:solidFill>
                <a:srgbClr val="595959"/>
              </a:solidFill>
            </a:endParaRPr>
          </a:p>
          <a:p>
            <a:pPr lvl="1"/>
            <a:endParaRPr lang="en-US" sz="2400" dirty="0">
              <a:solidFill>
                <a:schemeClr val="tx2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sz="2400" u="sng" dirty="0">
              <a:solidFill>
                <a:schemeClr val="tx2"/>
              </a:solidFill>
            </a:endParaRPr>
          </a:p>
          <a:p>
            <a:pPr lvl="1"/>
            <a:endParaRPr lang="en-US" sz="2000" dirty="0">
              <a:solidFill>
                <a:srgbClr val="595959"/>
              </a:solidFill>
            </a:endParaRPr>
          </a:p>
          <a:p>
            <a:endParaRPr lang="en-US" dirty="0"/>
          </a:p>
        </p:txBody>
      </p:sp>
      <p:pic>
        <p:nvPicPr>
          <p:cNvPr id="6" name="Picture 5" descr="safari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6580445"/>
            <a:ext cx="959296" cy="2775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2433935"/>
            <a:ext cx="31242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Chrome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967335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2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Google’s web browser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246322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TensorFlow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Mobile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2979003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Google’s machine learning framework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76200" y="5334000"/>
            <a:ext cx="41148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Video Playback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7000" y="5943600"/>
            <a:ext cx="429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Google’s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video codec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290935"/>
            <a:ext cx="1066800" cy="1066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1205370"/>
            <a:ext cx="1081655" cy="115683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096000" y="3769051"/>
            <a:ext cx="3505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71600" y="4191000"/>
            <a:ext cx="1600200" cy="1219200"/>
            <a:chOff x="5867400" y="2936553"/>
            <a:chExt cx="2057400" cy="1447800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3927153"/>
              <a:ext cx="431470" cy="4572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3200" y="3984544"/>
              <a:ext cx="1295400" cy="32521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7400" y="2936553"/>
              <a:ext cx="2057400" cy="935088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5638800" y="4234696"/>
            <a:ext cx="1676400" cy="1219200"/>
            <a:chOff x="5867400" y="2936553"/>
            <a:chExt cx="2057400" cy="144780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3927153"/>
              <a:ext cx="431470" cy="4572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3200" y="3984544"/>
              <a:ext cx="1295400" cy="32521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7400" y="2936553"/>
              <a:ext cx="2057400" cy="935088"/>
            </a:xfrm>
            <a:prstGeom prst="rect">
              <a:avLst/>
            </a:prstGeom>
          </p:spPr>
        </p:pic>
      </p:grpSp>
      <p:sp>
        <p:nvSpPr>
          <p:cNvPr id="30" name="Rectangle 29"/>
          <p:cNvSpPr/>
          <p:nvPr/>
        </p:nvSpPr>
        <p:spPr>
          <a:xfrm>
            <a:off x="4191000" y="5352872"/>
            <a:ext cx="41148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Video Capture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318000" y="5962472"/>
            <a:ext cx="429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Google’s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video codec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4510B7D2-8949-194C-A951-66E3876F4C90}"/>
              </a:ext>
            </a:extLst>
          </p:cNvPr>
          <p:cNvSpPr txBox="1">
            <a:spLocks/>
          </p:cNvSpPr>
          <p:nvPr/>
        </p:nvSpPr>
        <p:spPr bwMode="auto">
          <a:xfrm>
            <a:off x="228600" y="152400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lvl="0">
              <a:defRPr/>
            </a:pPr>
            <a:r>
              <a:rPr lang="en-US" sz="3800" kern="0" dirty="0">
                <a:solidFill>
                  <a:srgbClr val="006633"/>
                </a:solidFill>
                <a:latin typeface="Garamond"/>
              </a:rPr>
              <a:t>Data Overwhelms Modern Machines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6633"/>
              </a:solidFill>
              <a:effectLst/>
              <a:uLnTx/>
              <a:uFillTx/>
              <a:latin typeface="Garamond"/>
              <a:ea typeface="+mj-ea"/>
              <a:cs typeface="+mj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4B0F726-3DD6-564A-9BCA-59E1A719EC12}"/>
              </a:ext>
            </a:extLst>
          </p:cNvPr>
          <p:cNvSpPr/>
          <p:nvPr/>
        </p:nvSpPr>
        <p:spPr>
          <a:xfrm>
            <a:off x="0" y="3100668"/>
            <a:ext cx="9144000" cy="1169233"/>
          </a:xfrm>
          <a:prstGeom prst="rect">
            <a:avLst/>
          </a:prstGeom>
          <a:solidFill>
            <a:srgbClr val="FF4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Medium" charset="0"/>
                <a:ea typeface="Futura Medium" charset="0"/>
                <a:cs typeface="Futura Medium" charset="0"/>
              </a:rPr>
              <a:t>Data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→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Medium" charset="0"/>
                <a:ea typeface="Futura Medium" charset="0"/>
                <a:cs typeface="Futura Medium" charset="0"/>
              </a:rPr>
              <a:t>performance &amp; energy bottleneck</a:t>
            </a:r>
          </a:p>
        </p:txBody>
      </p:sp>
    </p:spTree>
    <p:extLst>
      <p:ext uri="{BB962C8B-B14F-4D97-AF65-F5344CB8AC3E}">
        <p14:creationId xmlns:p14="http://schemas.microsoft.com/office/powerpoint/2010/main" val="850848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51101_stc002_59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713" y="2799766"/>
            <a:ext cx="7602783" cy="3552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006633"/>
                </a:solidFill>
              </a:rPr>
              <a:t>Data is Key for Future Workloads</a:t>
            </a:r>
            <a:endParaRPr lang="en-US" sz="4400" dirty="0">
              <a:solidFill>
                <a:srgbClr val="0066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5" name="Picture 2" descr="https://www.genome.gov/images/content/costpermb2015_4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011651"/>
            <a:ext cx="3764149" cy="277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966911" y="1688007"/>
            <a:ext cx="228825" cy="228825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europa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9912" y="1198493"/>
            <a:ext cx="354068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development of high-throughput sequencing (HTS) technologies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355978" y="2060848"/>
            <a:ext cx="288030" cy="432048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Image result for the economist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2485" y="5963008"/>
            <a:ext cx="790158" cy="40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30363" y="6460344"/>
            <a:ext cx="72901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6"/>
              </a:rPr>
              <a:t>http://www.economist.com/news/21631808-so-much-genetic-data-so-many-uses-genes-unzipped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</a:p>
        </p:txBody>
      </p:sp>
      <p:sp>
        <p:nvSpPr>
          <p:cNvPr id="3" name="Down Arrow 2"/>
          <p:cNvSpPr/>
          <p:nvPr/>
        </p:nvSpPr>
        <p:spPr>
          <a:xfrm rot="4961981">
            <a:off x="2655370" y="840988"/>
            <a:ext cx="517315" cy="1382049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europa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7924" y="4006805"/>
            <a:ext cx="230584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Number of Genomes Sequenced</a:t>
            </a:r>
          </a:p>
        </p:txBody>
      </p:sp>
    </p:spTree>
    <p:extLst>
      <p:ext uri="{BB962C8B-B14F-4D97-AF65-F5344CB8AC3E}">
        <p14:creationId xmlns:p14="http://schemas.microsoft.com/office/powerpoint/2010/main" val="78683253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5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5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5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5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64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8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9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9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9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_Metropolitan_bull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8ACA0D9-A384-4858-9FCC-2505F264A948}" vid="{6AE8C0EA-499D-4586-A497-DF22E9D58294}"/>
    </a:ext>
  </a:extLst>
</a:theme>
</file>

<file path=ppt/theme/theme25.xml><?xml version="1.0" encoding="utf-8"?>
<a:theme xmlns:a="http://schemas.openxmlformats.org/drawingml/2006/main" name="98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_Office 테마">
  <a:themeElements>
    <a:clrScheme name="기본">
      <a:dk1>
        <a:sysClr val="windowText" lastClr="000000"/>
      </a:dk1>
      <a:lt1>
        <a:sysClr val="window" lastClr="FFFFFF"/>
      </a:lt1>
      <a:dk2>
        <a:srgbClr val="1B6AA3"/>
      </a:dk2>
      <a:lt2>
        <a:srgbClr val="FFFFFF"/>
      </a:lt2>
      <a:accent1>
        <a:srgbClr val="5DA5DA"/>
      </a:accent1>
      <a:accent2>
        <a:srgbClr val="FAA43A"/>
      </a:accent2>
      <a:accent3>
        <a:srgbClr val="60BD68"/>
      </a:accent3>
      <a:accent4>
        <a:srgbClr val="F17CB0"/>
      </a:accent4>
      <a:accent5>
        <a:srgbClr val="B2912F"/>
      </a:accent5>
      <a:accent6>
        <a:srgbClr val="307D99"/>
      </a:accent6>
      <a:hlink>
        <a:srgbClr val="0563C1"/>
      </a:hlink>
      <a:folHlink>
        <a:srgbClr val="954F72"/>
      </a:folHlink>
    </a:clrScheme>
    <a:fontScheme name="Calibri - 나눔고딕">
      <a:majorFont>
        <a:latin typeface="Calibri"/>
        <a:ea typeface="나눔고딕"/>
        <a:cs typeface=""/>
      </a:majorFont>
      <a:minorFont>
        <a:latin typeface="Calibri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13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4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4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3_Metropolitan_bull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8ACA0D9-A384-4858-9FCC-2505F264A948}" vid="{6AE8C0EA-499D-4586-A497-DF22E9D58294}"/>
    </a:ext>
  </a:extLst>
</a:theme>
</file>

<file path=ppt/theme/theme31.xml><?xml version="1.0" encoding="utf-8"?>
<a:theme xmlns:a="http://schemas.openxmlformats.org/drawingml/2006/main" name="15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15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15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15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15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safari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afari" id="{1E4A3212-A6D8-EB49-8049-412E3186FEB9}" vid="{93387931-C767-9D4F-BD0F-4952975219FD}"/>
    </a:ext>
  </a:extLst>
</a:theme>
</file>

<file path=ppt/theme/theme37.xml><?xml version="1.0" encoding="utf-8"?>
<a:theme xmlns:a="http://schemas.openxmlformats.org/drawingml/2006/main" name="5_Edg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just">
          <a:defRPr sz="400" b="1" dirty="0">
            <a:solidFill>
              <a:schemeClr val="bg2"/>
            </a:solidFill>
            <a:latin typeface="europa"/>
          </a:defRPr>
        </a:defPPr>
      </a:lstStyle>
    </a:sp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1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4_sesha-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0"/>
      </a:accent1>
      <a:accent2>
        <a:srgbClr val="C00000"/>
      </a:accent2>
      <a:accent3>
        <a:srgbClr val="0061FF"/>
      </a:accent3>
      <a:accent4>
        <a:srgbClr val="3C3C3C"/>
      </a:accent4>
      <a:accent5>
        <a:srgbClr val="00B3B3"/>
      </a:accent5>
      <a:accent6>
        <a:srgbClr val="777777"/>
      </a:accent6>
      <a:hlink>
        <a:srgbClr val="0000FF"/>
      </a:hlink>
      <a:folHlink>
        <a:srgbClr val="800080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3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>
              <a:lumMod val="75000"/>
              <a:lumOff val="25000"/>
            </a:schemeClr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defRPr sz="2800" b="1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41.xml><?xml version="1.0" encoding="utf-8"?>
<a:theme xmlns:a="http://schemas.openxmlformats.org/drawingml/2006/main" name="1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1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1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1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99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13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2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15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2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2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4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3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2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Ed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 Theme">
  <a:themeElements>
    <a:clrScheme name="Custom 7">
      <a:dk1>
        <a:srgbClr val="990000"/>
      </a:dk1>
      <a:lt1>
        <a:srgbClr val="FFFFFF"/>
      </a:lt1>
      <a:dk2>
        <a:srgbClr val="FFFFFF"/>
      </a:dk2>
      <a:lt2>
        <a:srgbClr val="FFFFFF"/>
      </a:lt2>
      <a:accent1>
        <a:srgbClr val="606060"/>
      </a:accent1>
      <a:accent2>
        <a:srgbClr val="A9A9A9"/>
      </a:accent2>
      <a:accent3>
        <a:srgbClr val="CCCCCC"/>
      </a:accent3>
      <a:accent4>
        <a:srgbClr val="990000"/>
      </a:accent4>
      <a:accent5>
        <a:srgbClr val="000000"/>
      </a:accent5>
      <a:accent6>
        <a:srgbClr val="969696"/>
      </a:accent6>
      <a:hlink>
        <a:srgbClr val="990000"/>
      </a:hlink>
      <a:folHlink>
        <a:srgbClr val="AEAE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222003</TotalTime>
  <Words>1267</Words>
  <Application>Microsoft Macintosh PowerPoint</Application>
  <PresentationFormat>On-screen Show (4:3)</PresentationFormat>
  <Paragraphs>314</Paragraphs>
  <Slides>30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54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100" baseType="lpstr">
      <vt:lpstr>ＭＳ Ｐゴシック</vt:lpstr>
      <vt:lpstr>ヒラギノ角ゴ ProN W6</vt:lpstr>
      <vt:lpstr>Arial</vt:lpstr>
      <vt:lpstr>Arial Narrow</vt:lpstr>
      <vt:lpstr>Calibri</vt:lpstr>
      <vt:lpstr>Cambria Math</vt:lpstr>
      <vt:lpstr>europa</vt:lpstr>
      <vt:lpstr>Futura Medium</vt:lpstr>
      <vt:lpstr>Garamond</vt:lpstr>
      <vt:lpstr>Gill Sans MT</vt:lpstr>
      <vt:lpstr>Myriad Pro Bold Cond</vt:lpstr>
      <vt:lpstr>나눔고딕</vt:lpstr>
      <vt:lpstr>Tahoma</vt:lpstr>
      <vt:lpstr>Times New Roman</vt:lpstr>
      <vt:lpstr>Wingdings</vt:lpstr>
      <vt:lpstr>Edge</vt:lpstr>
      <vt:lpstr>1_Edge</vt:lpstr>
      <vt:lpstr>3_Edge</vt:lpstr>
      <vt:lpstr>4_Edge</vt:lpstr>
      <vt:lpstr>6_Edge</vt:lpstr>
      <vt:lpstr>8_Edge</vt:lpstr>
      <vt:lpstr>2_Office Theme</vt:lpstr>
      <vt:lpstr>9_Edge</vt:lpstr>
      <vt:lpstr>17_Edge</vt:lpstr>
      <vt:lpstr>13_Edge</vt:lpstr>
      <vt:lpstr>23_Edge</vt:lpstr>
      <vt:lpstr>35_Edge</vt:lpstr>
      <vt:lpstr>39_Edge</vt:lpstr>
      <vt:lpstr>49_Edge</vt:lpstr>
      <vt:lpstr>56_Edge</vt:lpstr>
      <vt:lpstr>57_Edge</vt:lpstr>
      <vt:lpstr>58_Edge</vt:lpstr>
      <vt:lpstr>59_Edge</vt:lpstr>
      <vt:lpstr>64_Edge</vt:lpstr>
      <vt:lpstr>85_Edge</vt:lpstr>
      <vt:lpstr>90_Edge</vt:lpstr>
      <vt:lpstr>91_Edge</vt:lpstr>
      <vt:lpstr>95_Edge</vt:lpstr>
      <vt:lpstr>1_Metropolitan_bullet</vt:lpstr>
      <vt:lpstr>98_Edge</vt:lpstr>
      <vt:lpstr>1_Office 테마</vt:lpstr>
      <vt:lpstr>136_Edge</vt:lpstr>
      <vt:lpstr>144_Edge</vt:lpstr>
      <vt:lpstr>148_Edge</vt:lpstr>
      <vt:lpstr>3_Metropolitan_bullet</vt:lpstr>
      <vt:lpstr>151_Edge</vt:lpstr>
      <vt:lpstr>152_Edge</vt:lpstr>
      <vt:lpstr>154_Edge</vt:lpstr>
      <vt:lpstr>156_Edge</vt:lpstr>
      <vt:lpstr>159_Edge</vt:lpstr>
      <vt:lpstr>safari</vt:lpstr>
      <vt:lpstr>5_Edge</vt:lpstr>
      <vt:lpstr>7_Edge</vt:lpstr>
      <vt:lpstr>18_Edge</vt:lpstr>
      <vt:lpstr>4_sesha-theme</vt:lpstr>
      <vt:lpstr>19_Edge</vt:lpstr>
      <vt:lpstr>11_Edge</vt:lpstr>
      <vt:lpstr>14_Edge</vt:lpstr>
      <vt:lpstr>40_Edge</vt:lpstr>
      <vt:lpstr>15_Edge</vt:lpstr>
      <vt:lpstr>99_Edge</vt:lpstr>
      <vt:lpstr>137_Edge</vt:lpstr>
      <vt:lpstr>24_Edge</vt:lpstr>
      <vt:lpstr>155_Edge</vt:lpstr>
      <vt:lpstr>25_Edge</vt:lpstr>
      <vt:lpstr>29_Edge</vt:lpstr>
      <vt:lpstr>41_Edge</vt:lpstr>
      <vt:lpstr>31_Edge</vt:lpstr>
      <vt:lpstr>20_Edge</vt:lpstr>
      <vt:lpstr>Visio</vt:lpstr>
      <vt:lpstr>Memory-Centric  Computing Systems</vt:lpstr>
      <vt:lpstr>Brief Self Introduction</vt:lpstr>
      <vt:lpstr>Current Research Mission</vt:lpstr>
      <vt:lpstr>The Problem</vt:lpstr>
      <vt:lpstr>Data is Key for Future Workloads</vt:lpstr>
      <vt:lpstr>Data Overwhelms Modern Machines </vt:lpstr>
      <vt:lpstr>PowerPoint Presentation</vt:lpstr>
      <vt:lpstr>PowerPoint Presentation</vt:lpstr>
      <vt:lpstr>Data is Key for Future Workloads</vt:lpstr>
      <vt:lpstr>PowerPoint Presentation</vt:lpstr>
      <vt:lpstr>New Genome Sequencing Technologies</vt:lpstr>
      <vt:lpstr>New Genome Sequencing Technologies</vt:lpstr>
      <vt:lpstr>Accelerating Genome Analysis</vt:lpstr>
      <vt:lpstr>Data Overwhelms Modern Machines …</vt:lpstr>
      <vt:lpstr>PowerPoint Presentation</vt:lpstr>
      <vt:lpstr>Axiom</vt:lpstr>
      <vt:lpstr>Corollaries: Architectures Today …</vt:lpstr>
      <vt:lpstr>Architectures for Intelligent Machines</vt:lpstr>
      <vt:lpstr>Data-Centric (Memory-Centric) Architectures</vt:lpstr>
      <vt:lpstr>Processing Data           Where It Makes Sense</vt:lpstr>
      <vt:lpstr>Goal: Processing Inside Memory</vt:lpstr>
      <vt:lpstr>Processing in Memory:   Two Approaches</vt:lpstr>
      <vt:lpstr>Challenge and Opportunity for Future</vt:lpstr>
      <vt:lpstr>Challenge and Opportunity for Future</vt:lpstr>
      <vt:lpstr>Challenge and Opportunity for Future</vt:lpstr>
      <vt:lpstr>Architectures for Intelligent Machines</vt:lpstr>
      <vt:lpstr>PowerPoint Presentation</vt:lpstr>
      <vt:lpstr>PIM Review and Open Problems</vt:lpstr>
      <vt:lpstr>PIM Review and Open Problems (II)</vt:lpstr>
      <vt:lpstr>Memory-Centric  Computing Systems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ATLAS: A Scalable and High-Performance Scheduling Algorithm for Multiple Memory Controllers</dc:title>
  <dc:creator>yoongu</dc:creator>
  <cp:lastModifiedBy>Onur Mutlu</cp:lastModifiedBy>
  <cp:revision>2944</cp:revision>
  <cp:lastPrinted>2017-12-05T03:30:35Z</cp:lastPrinted>
  <dcterms:created xsi:type="dcterms:W3CDTF">2010-10-08T20:41:54Z</dcterms:created>
  <dcterms:modified xsi:type="dcterms:W3CDTF">2020-12-06T15:01:29Z</dcterms:modified>
</cp:coreProperties>
</file>