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3.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7.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69.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71.xml" ContentType="application/vnd.openxmlformats-officedocument.theme+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theme/theme72.xml" ContentType="application/vnd.openxmlformats-officedocument.theme+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76.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77.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78.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79.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80.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81.xml" ContentType="application/vnd.openxmlformats-officedocument.theme+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82.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theme/theme83.xml" ContentType="application/vnd.openxmlformats-officedocument.theme+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notesSlides/notesSlide34.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2.xml" ContentType="application/vnd.openxmlformats-officedocument.presentationml.tags+xml"/>
  <Override PartName="/ppt/notesSlides/notesSlide45.xml" ContentType="application/vnd.openxmlformats-officedocument.presentationml.notesSlide+xml"/>
  <Override PartName="/ppt/tags/tag3.xml" ContentType="application/vnd.openxmlformats-officedocument.presentationml.tags+xml"/>
  <Override PartName="/ppt/notesSlides/notesSlide46.xml" ContentType="application/vnd.openxmlformats-officedocument.presentationml.notesSlide+xml"/>
  <Override PartName="/ppt/tags/tag4.xml" ContentType="application/vnd.openxmlformats-officedocument.presentationml.tags+xml"/>
  <Override PartName="/ppt/notesSlides/notesSlide47.xml" ContentType="application/vnd.openxmlformats-officedocument.presentationml.notesSlide+xml"/>
  <Override PartName="/ppt/tags/tag5.xml" ContentType="application/vnd.openxmlformats-officedocument.presentationml.tags+xml"/>
  <Override PartName="/ppt/notesSlides/notesSlide48.xml" ContentType="application/vnd.openxmlformats-officedocument.presentationml.notesSlide+xml"/>
  <Override PartName="/ppt/tags/tag6.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16" r:id="rId63"/>
    <p:sldMasterId id="2147489028" r:id="rId64"/>
    <p:sldMasterId id="2147489066" r:id="rId65"/>
    <p:sldMasterId id="2147489084" r:id="rId66"/>
    <p:sldMasterId id="2147489228" r:id="rId67"/>
    <p:sldMasterId id="2147489240" r:id="rId68"/>
    <p:sldMasterId id="2147489252" r:id="rId69"/>
    <p:sldMasterId id="2147489265" r:id="rId70"/>
    <p:sldMasterId id="2147489277" r:id="rId71"/>
    <p:sldMasterId id="2147489289" r:id="rId72"/>
    <p:sldMasterId id="2147489339" r:id="rId73"/>
    <p:sldMasterId id="2147489351" r:id="rId74"/>
    <p:sldMasterId id="2147489365" r:id="rId75"/>
    <p:sldMasterId id="2147489377" r:id="rId76"/>
    <p:sldMasterId id="2147489384" r:id="rId77"/>
    <p:sldMasterId id="2147489397" r:id="rId78"/>
    <p:sldMasterId id="2147489409" r:id="rId79"/>
    <p:sldMasterId id="2147489421" r:id="rId80"/>
    <p:sldMasterId id="2147489452" r:id="rId81"/>
    <p:sldMasterId id="2147489465" r:id="rId82"/>
    <p:sldMasterId id="2147489477" r:id="rId83"/>
    <p:sldMasterId id="2147489489" r:id="rId84"/>
  </p:sldMasterIdLst>
  <p:notesMasterIdLst>
    <p:notesMasterId r:id="rId413"/>
  </p:notesMasterIdLst>
  <p:handoutMasterIdLst>
    <p:handoutMasterId r:id="rId414"/>
  </p:handoutMasterIdLst>
  <p:sldIdLst>
    <p:sldId id="5652" r:id="rId85"/>
    <p:sldId id="5206" r:id="rId86"/>
    <p:sldId id="5814" r:id="rId87"/>
    <p:sldId id="5847" r:id="rId88"/>
    <p:sldId id="2711" r:id="rId89"/>
    <p:sldId id="5813" r:id="rId90"/>
    <p:sldId id="5701" r:id="rId91"/>
    <p:sldId id="5848" r:id="rId92"/>
    <p:sldId id="5849" r:id="rId93"/>
    <p:sldId id="5381" r:id="rId94"/>
    <p:sldId id="5815" r:id="rId95"/>
    <p:sldId id="5816" r:id="rId96"/>
    <p:sldId id="5850" r:id="rId97"/>
    <p:sldId id="5067" r:id="rId98"/>
    <p:sldId id="5219" r:id="rId99"/>
    <p:sldId id="5218" r:id="rId100"/>
    <p:sldId id="5220" r:id="rId101"/>
    <p:sldId id="5221" r:id="rId102"/>
    <p:sldId id="5222" r:id="rId103"/>
    <p:sldId id="5223" r:id="rId104"/>
    <p:sldId id="4457" r:id="rId105"/>
    <p:sldId id="4436" r:id="rId106"/>
    <p:sldId id="4696" r:id="rId107"/>
    <p:sldId id="5742" r:id="rId108"/>
    <p:sldId id="5835" r:id="rId109"/>
    <p:sldId id="5715" r:id="rId110"/>
    <p:sldId id="5224" r:id="rId111"/>
    <p:sldId id="5225" r:id="rId112"/>
    <p:sldId id="5232" r:id="rId113"/>
    <p:sldId id="5227" r:id="rId114"/>
    <p:sldId id="5226" r:id="rId115"/>
    <p:sldId id="5228" r:id="rId116"/>
    <p:sldId id="5229" r:id="rId117"/>
    <p:sldId id="5230" r:id="rId118"/>
    <p:sldId id="5374" r:id="rId119"/>
    <p:sldId id="5388" r:id="rId120"/>
    <p:sldId id="5233" r:id="rId121"/>
    <p:sldId id="5743" r:id="rId122"/>
    <p:sldId id="5744" r:id="rId123"/>
    <p:sldId id="5745" r:id="rId124"/>
    <p:sldId id="5746" r:id="rId125"/>
    <p:sldId id="3582" r:id="rId126"/>
    <p:sldId id="3609" r:id="rId127"/>
    <p:sldId id="4145" r:id="rId128"/>
    <p:sldId id="5577" r:id="rId129"/>
    <p:sldId id="5578" r:id="rId130"/>
    <p:sldId id="5579" r:id="rId131"/>
    <p:sldId id="3584" r:id="rId132"/>
    <p:sldId id="5748" r:id="rId133"/>
    <p:sldId id="3586" r:id="rId134"/>
    <p:sldId id="3848" r:id="rId135"/>
    <p:sldId id="5749" r:id="rId136"/>
    <p:sldId id="5750" r:id="rId137"/>
    <p:sldId id="5751" r:id="rId138"/>
    <p:sldId id="5839" r:id="rId139"/>
    <p:sldId id="5747" r:id="rId140"/>
    <p:sldId id="5752" r:id="rId141"/>
    <p:sldId id="552" r:id="rId142"/>
    <p:sldId id="5690" r:id="rId143"/>
    <p:sldId id="5840" r:id="rId144"/>
    <p:sldId id="5878" r:id="rId145"/>
    <p:sldId id="5691" r:id="rId146"/>
    <p:sldId id="4146" r:id="rId147"/>
    <p:sldId id="5061" r:id="rId148"/>
    <p:sldId id="5162" r:id="rId149"/>
    <p:sldId id="5063" r:id="rId150"/>
    <p:sldId id="5066" r:id="rId151"/>
    <p:sldId id="5071" r:id="rId152"/>
    <p:sldId id="5072" r:id="rId153"/>
    <p:sldId id="5084" r:id="rId154"/>
    <p:sldId id="5689" r:id="rId155"/>
    <p:sldId id="5833" r:id="rId156"/>
    <p:sldId id="5753" r:id="rId157"/>
    <p:sldId id="5879" r:id="rId158"/>
    <p:sldId id="3983" r:id="rId159"/>
    <p:sldId id="3604" r:id="rId160"/>
    <p:sldId id="1014" r:id="rId161"/>
    <p:sldId id="5851" r:id="rId162"/>
    <p:sldId id="5754" r:id="rId163"/>
    <p:sldId id="5234" r:id="rId164"/>
    <p:sldId id="5235" r:id="rId165"/>
    <p:sldId id="5236" r:id="rId166"/>
    <p:sldId id="5237" r:id="rId167"/>
    <p:sldId id="5238" r:id="rId168"/>
    <p:sldId id="5239" r:id="rId169"/>
    <p:sldId id="5240" r:id="rId170"/>
    <p:sldId id="5241" r:id="rId171"/>
    <p:sldId id="5242" r:id="rId172"/>
    <p:sldId id="5400" r:id="rId173"/>
    <p:sldId id="5244" r:id="rId174"/>
    <p:sldId id="5245" r:id="rId175"/>
    <p:sldId id="5246" r:id="rId176"/>
    <p:sldId id="5247" r:id="rId177"/>
    <p:sldId id="5248" r:id="rId178"/>
    <p:sldId id="5249" r:id="rId179"/>
    <p:sldId id="5509" r:id="rId180"/>
    <p:sldId id="5251" r:id="rId181"/>
    <p:sldId id="5252" r:id="rId182"/>
    <p:sldId id="5253" r:id="rId183"/>
    <p:sldId id="5254" r:id="rId184"/>
    <p:sldId id="5540" r:id="rId185"/>
    <p:sldId id="5259" r:id="rId186"/>
    <p:sldId id="5260" r:id="rId187"/>
    <p:sldId id="5261" r:id="rId188"/>
    <p:sldId id="5262" r:id="rId189"/>
    <p:sldId id="5263" r:id="rId190"/>
    <p:sldId id="5264" r:id="rId191"/>
    <p:sldId id="5265" r:id="rId192"/>
    <p:sldId id="5266" r:id="rId193"/>
    <p:sldId id="5267" r:id="rId194"/>
    <p:sldId id="5268" r:id="rId195"/>
    <p:sldId id="5269" r:id="rId196"/>
    <p:sldId id="1331" r:id="rId197"/>
    <p:sldId id="5270" r:id="rId198"/>
    <p:sldId id="5273" r:id="rId199"/>
    <p:sldId id="5274" r:id="rId200"/>
    <p:sldId id="5413" r:id="rId201"/>
    <p:sldId id="5277" r:id="rId202"/>
    <p:sldId id="4167" r:id="rId203"/>
    <p:sldId id="5279" r:id="rId204"/>
    <p:sldId id="5593" r:id="rId205"/>
    <p:sldId id="5755" r:id="rId206"/>
    <p:sldId id="5756" r:id="rId207"/>
    <p:sldId id="5852" r:id="rId208"/>
    <p:sldId id="5868" r:id="rId209"/>
    <p:sldId id="5870" r:id="rId210"/>
    <p:sldId id="922" r:id="rId211"/>
    <p:sldId id="923" r:id="rId212"/>
    <p:sldId id="926" r:id="rId213"/>
    <p:sldId id="924" r:id="rId214"/>
    <p:sldId id="925" r:id="rId215"/>
    <p:sldId id="5869" r:id="rId216"/>
    <p:sldId id="5280" r:id="rId217"/>
    <p:sldId id="5281" r:id="rId218"/>
    <p:sldId id="5282" r:id="rId219"/>
    <p:sldId id="5283" r:id="rId220"/>
    <p:sldId id="5284" r:id="rId221"/>
    <p:sldId id="5285" r:id="rId222"/>
    <p:sldId id="5286" r:id="rId223"/>
    <p:sldId id="5287" r:id="rId224"/>
    <p:sldId id="5288" r:id="rId225"/>
    <p:sldId id="5289" r:id="rId226"/>
    <p:sldId id="5290" r:id="rId227"/>
    <p:sldId id="5291" r:id="rId228"/>
    <p:sldId id="5292" r:id="rId229"/>
    <p:sldId id="5294" r:id="rId230"/>
    <p:sldId id="5295" r:id="rId231"/>
    <p:sldId id="5296" r:id="rId232"/>
    <p:sldId id="5298" r:id="rId233"/>
    <p:sldId id="5468" r:id="rId234"/>
    <p:sldId id="5532" r:id="rId235"/>
    <p:sldId id="5467" r:id="rId236"/>
    <p:sldId id="5302" r:id="rId237"/>
    <p:sldId id="5303" r:id="rId238"/>
    <p:sldId id="5304" r:id="rId239"/>
    <p:sldId id="5305" r:id="rId240"/>
    <p:sldId id="5533" r:id="rId241"/>
    <p:sldId id="5534" r:id="rId242"/>
    <p:sldId id="5311" r:id="rId243"/>
    <p:sldId id="5312" r:id="rId244"/>
    <p:sldId id="5313" r:id="rId245"/>
    <p:sldId id="5314" r:id="rId246"/>
    <p:sldId id="4279" r:id="rId247"/>
    <p:sldId id="3372" r:id="rId248"/>
    <p:sldId id="5759" r:id="rId249"/>
    <p:sldId id="5834" r:id="rId250"/>
    <p:sldId id="5837" r:id="rId251"/>
    <p:sldId id="5836" r:id="rId252"/>
    <p:sldId id="5208" r:id="rId253"/>
    <p:sldId id="5760" r:id="rId254"/>
    <p:sldId id="5761" r:id="rId255"/>
    <p:sldId id="3381" r:id="rId256"/>
    <p:sldId id="5762" r:id="rId257"/>
    <p:sldId id="5763" r:id="rId258"/>
    <p:sldId id="5764" r:id="rId259"/>
    <p:sldId id="5351" r:id="rId260"/>
    <p:sldId id="5470" r:id="rId261"/>
    <p:sldId id="5471" r:id="rId262"/>
    <p:sldId id="5355" r:id="rId263"/>
    <p:sldId id="5543" r:id="rId264"/>
    <p:sldId id="5155" r:id="rId265"/>
    <p:sldId id="3781" r:id="rId266"/>
    <p:sldId id="3782" r:id="rId267"/>
    <p:sldId id="3908" r:id="rId268"/>
    <p:sldId id="5765" r:id="rId269"/>
    <p:sldId id="5766" r:id="rId270"/>
    <p:sldId id="5767" r:id="rId271"/>
    <p:sldId id="5768" r:id="rId272"/>
    <p:sldId id="5769" r:id="rId273"/>
    <p:sldId id="3910" r:id="rId274"/>
    <p:sldId id="3796" r:id="rId275"/>
    <p:sldId id="5597" r:id="rId276"/>
    <p:sldId id="5558" r:id="rId277"/>
    <p:sldId id="3792" r:id="rId278"/>
    <p:sldId id="5336" r:id="rId279"/>
    <p:sldId id="5337" r:id="rId280"/>
    <p:sldId id="5231" r:id="rId281"/>
    <p:sldId id="5341" r:id="rId282"/>
    <p:sldId id="4920" r:id="rId283"/>
    <p:sldId id="5485" r:id="rId284"/>
    <p:sldId id="5486" r:id="rId285"/>
    <p:sldId id="5487" r:id="rId286"/>
    <p:sldId id="5488" r:id="rId287"/>
    <p:sldId id="5489" r:id="rId288"/>
    <p:sldId id="5490" r:id="rId289"/>
    <p:sldId id="5491" r:id="rId290"/>
    <p:sldId id="5492" r:id="rId291"/>
    <p:sldId id="5493" r:id="rId292"/>
    <p:sldId id="5494" r:id="rId293"/>
    <p:sldId id="5495" r:id="rId294"/>
    <p:sldId id="5496" r:id="rId295"/>
    <p:sldId id="5497" r:id="rId296"/>
    <p:sldId id="5498" r:id="rId297"/>
    <p:sldId id="5499" r:id="rId298"/>
    <p:sldId id="5500" r:id="rId299"/>
    <p:sldId id="5345" r:id="rId300"/>
    <p:sldId id="5343" r:id="rId301"/>
    <p:sldId id="5348" r:id="rId302"/>
    <p:sldId id="5342" r:id="rId303"/>
    <p:sldId id="5372" r:id="rId304"/>
    <p:sldId id="5586" r:id="rId305"/>
    <p:sldId id="5396" r:id="rId306"/>
    <p:sldId id="3853" r:id="rId307"/>
    <p:sldId id="4876" r:id="rId308"/>
    <p:sldId id="4875" r:id="rId309"/>
    <p:sldId id="5788" r:id="rId310"/>
    <p:sldId id="5360" r:id="rId311"/>
    <p:sldId id="5612" r:id="rId312"/>
    <p:sldId id="5613" r:id="rId313"/>
    <p:sldId id="5787" r:id="rId314"/>
    <p:sldId id="5845" r:id="rId315"/>
    <p:sldId id="5365" r:id="rId316"/>
    <p:sldId id="5614" r:id="rId317"/>
    <p:sldId id="5366" r:id="rId318"/>
    <p:sldId id="5777" r:id="rId319"/>
    <p:sldId id="5778" r:id="rId320"/>
    <p:sldId id="5779" r:id="rId321"/>
    <p:sldId id="5368" r:id="rId322"/>
    <p:sldId id="5771" r:id="rId323"/>
    <p:sldId id="5772" r:id="rId324"/>
    <p:sldId id="5773" r:id="rId325"/>
    <p:sldId id="5843" r:id="rId326"/>
    <p:sldId id="5775" r:id="rId327"/>
    <p:sldId id="5774" r:id="rId328"/>
    <p:sldId id="5776" r:id="rId329"/>
    <p:sldId id="5700" r:id="rId330"/>
    <p:sldId id="5409" r:id="rId331"/>
    <p:sldId id="5871" r:id="rId332"/>
    <p:sldId id="5359" r:id="rId333"/>
    <p:sldId id="5872" r:id="rId334"/>
    <p:sldId id="5874" r:id="rId335"/>
    <p:sldId id="5873" r:id="rId336"/>
    <p:sldId id="5875" r:id="rId337"/>
    <p:sldId id="5876" r:id="rId338"/>
    <p:sldId id="1863" r:id="rId339"/>
    <p:sldId id="4834" r:id="rId340"/>
    <p:sldId id="5877" r:id="rId341"/>
    <p:sldId id="5057" r:id="rId342"/>
    <p:sldId id="5537" r:id="rId343"/>
    <p:sldId id="5680" r:id="rId344"/>
    <p:sldId id="5371" r:id="rId345"/>
    <p:sldId id="5783" r:id="rId346"/>
    <p:sldId id="5046" r:id="rId347"/>
    <p:sldId id="5047" r:id="rId348"/>
    <p:sldId id="5048" r:id="rId349"/>
    <p:sldId id="5049" r:id="rId350"/>
    <p:sldId id="5050" r:id="rId351"/>
    <p:sldId id="5504" r:id="rId352"/>
    <p:sldId id="5721" r:id="rId353"/>
    <p:sldId id="5722" r:id="rId354"/>
    <p:sldId id="5723" r:id="rId355"/>
    <p:sldId id="5724" r:id="rId356"/>
    <p:sldId id="5725" r:id="rId357"/>
    <p:sldId id="5644" r:id="rId358"/>
    <p:sldId id="5726" r:id="rId359"/>
    <p:sldId id="5728" r:id="rId360"/>
    <p:sldId id="5648" r:id="rId361"/>
    <p:sldId id="5649" r:id="rId362"/>
    <p:sldId id="679" r:id="rId363"/>
    <p:sldId id="716" r:id="rId364"/>
    <p:sldId id="712" r:id="rId365"/>
    <p:sldId id="688" r:id="rId366"/>
    <p:sldId id="710" r:id="rId367"/>
    <p:sldId id="2535" r:id="rId368"/>
    <p:sldId id="2532" r:id="rId369"/>
    <p:sldId id="5389" r:id="rId370"/>
    <p:sldId id="5391" r:id="rId371"/>
    <p:sldId id="5384" r:id="rId372"/>
    <p:sldId id="3583" r:id="rId373"/>
    <p:sldId id="3614" r:id="rId374"/>
    <p:sldId id="3615" r:id="rId375"/>
    <p:sldId id="5385" r:id="rId376"/>
    <p:sldId id="5394" r:id="rId377"/>
    <p:sldId id="5395" r:id="rId378"/>
    <p:sldId id="5386" r:id="rId379"/>
    <p:sldId id="5390" r:id="rId380"/>
    <p:sldId id="5392" r:id="rId381"/>
    <p:sldId id="3835" r:id="rId382"/>
    <p:sldId id="1413" r:id="rId383"/>
    <p:sldId id="4827" r:id="rId384"/>
    <p:sldId id="3602" r:id="rId385"/>
    <p:sldId id="5505" r:id="rId386"/>
    <p:sldId id="5507" r:id="rId387"/>
    <p:sldId id="1201" r:id="rId388"/>
    <p:sldId id="3156" r:id="rId389"/>
    <p:sldId id="5379" r:id="rId390"/>
    <p:sldId id="5377" r:id="rId391"/>
    <p:sldId id="1089" r:id="rId392"/>
    <p:sldId id="1098" r:id="rId393"/>
    <p:sldId id="1099" r:id="rId394"/>
    <p:sldId id="1096" r:id="rId395"/>
    <p:sldId id="1097" r:id="rId396"/>
    <p:sldId id="5646" r:id="rId397"/>
    <p:sldId id="5784" r:id="rId398"/>
    <p:sldId id="5786" r:id="rId399"/>
    <p:sldId id="256" r:id="rId400"/>
    <p:sldId id="257" r:id="rId401"/>
    <p:sldId id="258" r:id="rId402"/>
    <p:sldId id="259" r:id="rId403"/>
    <p:sldId id="260" r:id="rId404"/>
    <p:sldId id="5785" r:id="rId405"/>
    <p:sldId id="5506" r:id="rId406"/>
    <p:sldId id="4907" r:id="rId407"/>
    <p:sldId id="4918" r:id="rId408"/>
    <p:sldId id="5393" r:id="rId409"/>
    <p:sldId id="4906" r:id="rId410"/>
    <p:sldId id="5508" r:id="rId411"/>
    <p:sldId id="4914" r:id="rId4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47" autoAdjust="0"/>
    <p:restoredTop sz="93100" autoAdjust="0"/>
  </p:normalViewPr>
  <p:slideViewPr>
    <p:cSldViewPr>
      <p:cViewPr varScale="1">
        <p:scale>
          <a:sx n="97" d="100"/>
          <a:sy n="97" d="100"/>
        </p:scale>
        <p:origin x="184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3.xml"/><Relationship Id="rId299" Type="http://schemas.openxmlformats.org/officeDocument/2006/relationships/slide" Target="slides/slide21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5.xml"/><Relationship Id="rId324" Type="http://schemas.openxmlformats.org/officeDocument/2006/relationships/slide" Target="slides/slide240.xml"/><Relationship Id="rId366" Type="http://schemas.openxmlformats.org/officeDocument/2006/relationships/slide" Target="slides/slide282.xml"/><Relationship Id="rId170" Type="http://schemas.openxmlformats.org/officeDocument/2006/relationships/slide" Target="slides/slide86.xml"/><Relationship Id="rId226" Type="http://schemas.openxmlformats.org/officeDocument/2006/relationships/slide" Target="slides/slide142.xml"/><Relationship Id="rId268" Type="http://schemas.openxmlformats.org/officeDocument/2006/relationships/slide" Target="slides/slide184.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4.xml"/><Relationship Id="rId335" Type="http://schemas.openxmlformats.org/officeDocument/2006/relationships/slide" Target="slides/slide251.xml"/><Relationship Id="rId377" Type="http://schemas.openxmlformats.org/officeDocument/2006/relationships/slide" Target="slides/slide293.xml"/><Relationship Id="rId5" Type="http://schemas.openxmlformats.org/officeDocument/2006/relationships/slideMaster" Target="slideMasters/slideMaster5.xml"/><Relationship Id="rId181" Type="http://schemas.openxmlformats.org/officeDocument/2006/relationships/slide" Target="slides/slide97.xml"/><Relationship Id="rId237" Type="http://schemas.openxmlformats.org/officeDocument/2006/relationships/slide" Target="slides/slide153.xml"/><Relationship Id="rId402" Type="http://schemas.openxmlformats.org/officeDocument/2006/relationships/slide" Target="slides/slide318.xml"/><Relationship Id="rId279" Type="http://schemas.openxmlformats.org/officeDocument/2006/relationships/slide" Target="slides/slide195.xml"/><Relationship Id="rId43" Type="http://schemas.openxmlformats.org/officeDocument/2006/relationships/slideMaster" Target="slideMasters/slideMaster43.xml"/><Relationship Id="rId139" Type="http://schemas.openxmlformats.org/officeDocument/2006/relationships/slide" Target="slides/slide55.xml"/><Relationship Id="rId290" Type="http://schemas.openxmlformats.org/officeDocument/2006/relationships/slide" Target="slides/slide206.xml"/><Relationship Id="rId304" Type="http://schemas.openxmlformats.org/officeDocument/2006/relationships/slide" Target="slides/slide220.xml"/><Relationship Id="rId346" Type="http://schemas.openxmlformats.org/officeDocument/2006/relationships/slide" Target="slides/slide262.xml"/><Relationship Id="rId388" Type="http://schemas.openxmlformats.org/officeDocument/2006/relationships/slide" Target="slides/slide304.xml"/><Relationship Id="rId85" Type="http://schemas.openxmlformats.org/officeDocument/2006/relationships/slide" Target="slides/slide1.xml"/><Relationship Id="rId150" Type="http://schemas.openxmlformats.org/officeDocument/2006/relationships/slide" Target="slides/slide66.xml"/><Relationship Id="rId192" Type="http://schemas.openxmlformats.org/officeDocument/2006/relationships/slide" Target="slides/slide108.xml"/><Relationship Id="rId206" Type="http://schemas.openxmlformats.org/officeDocument/2006/relationships/slide" Target="slides/slide122.xml"/><Relationship Id="rId413" Type="http://schemas.openxmlformats.org/officeDocument/2006/relationships/notesMaster" Target="notesMasters/notesMaster1.xml"/><Relationship Id="rId248" Type="http://schemas.openxmlformats.org/officeDocument/2006/relationships/slide" Target="slides/slide164.xml"/><Relationship Id="rId12" Type="http://schemas.openxmlformats.org/officeDocument/2006/relationships/slideMaster" Target="slideMasters/slideMaster12.xml"/><Relationship Id="rId108" Type="http://schemas.openxmlformats.org/officeDocument/2006/relationships/slide" Target="slides/slide24.xml"/><Relationship Id="rId315" Type="http://schemas.openxmlformats.org/officeDocument/2006/relationships/slide" Target="slides/slide231.xml"/><Relationship Id="rId357" Type="http://schemas.openxmlformats.org/officeDocument/2006/relationships/slide" Target="slides/slide273.xml"/><Relationship Id="rId54" Type="http://schemas.openxmlformats.org/officeDocument/2006/relationships/slideMaster" Target="slideMasters/slideMaster54.xml"/><Relationship Id="rId96" Type="http://schemas.openxmlformats.org/officeDocument/2006/relationships/slide" Target="slides/slide12.xml"/><Relationship Id="rId161" Type="http://schemas.openxmlformats.org/officeDocument/2006/relationships/slide" Target="slides/slide77.xml"/><Relationship Id="rId217" Type="http://schemas.openxmlformats.org/officeDocument/2006/relationships/slide" Target="slides/slide133.xml"/><Relationship Id="rId399" Type="http://schemas.openxmlformats.org/officeDocument/2006/relationships/slide" Target="slides/slide315.xml"/><Relationship Id="rId259" Type="http://schemas.openxmlformats.org/officeDocument/2006/relationships/slide" Target="slides/slide175.xml"/><Relationship Id="rId23" Type="http://schemas.openxmlformats.org/officeDocument/2006/relationships/slideMaster" Target="slideMasters/slideMaster23.xml"/><Relationship Id="rId119" Type="http://schemas.openxmlformats.org/officeDocument/2006/relationships/slide" Target="slides/slide35.xml"/><Relationship Id="rId270" Type="http://schemas.openxmlformats.org/officeDocument/2006/relationships/slide" Target="slides/slide186.xml"/><Relationship Id="rId326" Type="http://schemas.openxmlformats.org/officeDocument/2006/relationships/slide" Target="slides/slide242.xml"/><Relationship Id="rId65" Type="http://schemas.openxmlformats.org/officeDocument/2006/relationships/slideMaster" Target="slideMasters/slideMaster65.xml"/><Relationship Id="rId130" Type="http://schemas.openxmlformats.org/officeDocument/2006/relationships/slide" Target="slides/slide46.xml"/><Relationship Id="rId368" Type="http://schemas.openxmlformats.org/officeDocument/2006/relationships/slide" Target="slides/slide284.xml"/><Relationship Id="rId172" Type="http://schemas.openxmlformats.org/officeDocument/2006/relationships/slide" Target="slides/slide88.xml"/><Relationship Id="rId228" Type="http://schemas.openxmlformats.org/officeDocument/2006/relationships/slide" Target="slides/slide144.xml"/><Relationship Id="rId281" Type="http://schemas.openxmlformats.org/officeDocument/2006/relationships/slide" Target="slides/slide197.xml"/><Relationship Id="rId337" Type="http://schemas.openxmlformats.org/officeDocument/2006/relationships/slide" Target="slides/slide253.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7.xml"/><Relationship Id="rId379" Type="http://schemas.openxmlformats.org/officeDocument/2006/relationships/slide" Target="slides/slide295.xml"/><Relationship Id="rId7" Type="http://schemas.openxmlformats.org/officeDocument/2006/relationships/slideMaster" Target="slideMasters/slideMaster7.xml"/><Relationship Id="rId183" Type="http://schemas.openxmlformats.org/officeDocument/2006/relationships/slide" Target="slides/slide99.xml"/><Relationship Id="rId239" Type="http://schemas.openxmlformats.org/officeDocument/2006/relationships/slide" Target="slides/slide155.xml"/><Relationship Id="rId390" Type="http://schemas.openxmlformats.org/officeDocument/2006/relationships/slide" Target="slides/slide306.xml"/><Relationship Id="rId404" Type="http://schemas.openxmlformats.org/officeDocument/2006/relationships/slide" Target="slides/slide320.xml"/><Relationship Id="rId250" Type="http://schemas.openxmlformats.org/officeDocument/2006/relationships/slide" Target="slides/slide166.xml"/><Relationship Id="rId292" Type="http://schemas.openxmlformats.org/officeDocument/2006/relationships/slide" Target="slides/slide208.xml"/><Relationship Id="rId306" Type="http://schemas.openxmlformats.org/officeDocument/2006/relationships/slide" Target="slides/slide222.xml"/><Relationship Id="rId45" Type="http://schemas.openxmlformats.org/officeDocument/2006/relationships/slideMaster" Target="slideMasters/slideMaster45.xml"/><Relationship Id="rId87" Type="http://schemas.openxmlformats.org/officeDocument/2006/relationships/slide" Target="slides/slide3.xml"/><Relationship Id="rId110" Type="http://schemas.openxmlformats.org/officeDocument/2006/relationships/slide" Target="slides/slide26.xml"/><Relationship Id="rId348" Type="http://schemas.openxmlformats.org/officeDocument/2006/relationships/slide" Target="slides/slide264.xml"/><Relationship Id="rId152" Type="http://schemas.openxmlformats.org/officeDocument/2006/relationships/slide" Target="slides/slide68.xml"/><Relationship Id="rId194" Type="http://schemas.openxmlformats.org/officeDocument/2006/relationships/slide" Target="slides/slide110.xml"/><Relationship Id="rId208" Type="http://schemas.openxmlformats.org/officeDocument/2006/relationships/slide" Target="slides/slide124.xml"/><Relationship Id="rId415" Type="http://schemas.openxmlformats.org/officeDocument/2006/relationships/presProps" Target="presProps.xml"/><Relationship Id="rId261" Type="http://schemas.openxmlformats.org/officeDocument/2006/relationships/slide" Target="slides/slide17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3.xml"/><Relationship Id="rId359" Type="http://schemas.openxmlformats.org/officeDocument/2006/relationships/slide" Target="slides/slide275.xml"/><Relationship Id="rId98" Type="http://schemas.openxmlformats.org/officeDocument/2006/relationships/slide" Target="slides/slide14.xml"/><Relationship Id="rId121" Type="http://schemas.openxmlformats.org/officeDocument/2006/relationships/slide" Target="slides/slide37.xml"/><Relationship Id="rId163" Type="http://schemas.openxmlformats.org/officeDocument/2006/relationships/slide" Target="slides/slide79.xml"/><Relationship Id="rId219" Type="http://schemas.openxmlformats.org/officeDocument/2006/relationships/slide" Target="slides/slide135.xml"/><Relationship Id="rId370" Type="http://schemas.openxmlformats.org/officeDocument/2006/relationships/slide" Target="slides/slide286.xml"/><Relationship Id="rId230" Type="http://schemas.openxmlformats.org/officeDocument/2006/relationships/slide" Target="slides/slide146.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8.xml"/><Relationship Id="rId328" Type="http://schemas.openxmlformats.org/officeDocument/2006/relationships/slide" Target="slides/slide244.xml"/><Relationship Id="rId132" Type="http://schemas.openxmlformats.org/officeDocument/2006/relationships/slide" Target="slides/slide48.xml"/><Relationship Id="rId174" Type="http://schemas.openxmlformats.org/officeDocument/2006/relationships/slide" Target="slides/slide90.xml"/><Relationship Id="rId381" Type="http://schemas.openxmlformats.org/officeDocument/2006/relationships/slide" Target="slides/slide297.xml"/><Relationship Id="rId241" Type="http://schemas.openxmlformats.org/officeDocument/2006/relationships/slide" Target="slides/slide157.xml"/><Relationship Id="rId36" Type="http://schemas.openxmlformats.org/officeDocument/2006/relationships/slideMaster" Target="slideMasters/slideMaster36.xml"/><Relationship Id="rId283" Type="http://schemas.openxmlformats.org/officeDocument/2006/relationships/slide" Target="slides/slide199.xml"/><Relationship Id="rId339" Type="http://schemas.openxmlformats.org/officeDocument/2006/relationships/slide" Target="slides/slide255.xml"/><Relationship Id="rId78" Type="http://schemas.openxmlformats.org/officeDocument/2006/relationships/slideMaster" Target="slideMasters/slideMaster78.xml"/><Relationship Id="rId101" Type="http://schemas.openxmlformats.org/officeDocument/2006/relationships/slide" Target="slides/slide17.xml"/><Relationship Id="rId143" Type="http://schemas.openxmlformats.org/officeDocument/2006/relationships/slide" Target="slides/slide59.xml"/><Relationship Id="rId185" Type="http://schemas.openxmlformats.org/officeDocument/2006/relationships/slide" Target="slides/slide101.xml"/><Relationship Id="rId350" Type="http://schemas.openxmlformats.org/officeDocument/2006/relationships/slide" Target="slides/slide266.xml"/><Relationship Id="rId406" Type="http://schemas.openxmlformats.org/officeDocument/2006/relationships/slide" Target="slides/slide322.xml"/><Relationship Id="rId9" Type="http://schemas.openxmlformats.org/officeDocument/2006/relationships/slideMaster" Target="slideMasters/slideMaster9.xml"/><Relationship Id="rId210" Type="http://schemas.openxmlformats.org/officeDocument/2006/relationships/slide" Target="slides/slide126.xml"/><Relationship Id="rId392" Type="http://schemas.openxmlformats.org/officeDocument/2006/relationships/slide" Target="slides/slide308.xml"/><Relationship Id="rId252" Type="http://schemas.openxmlformats.org/officeDocument/2006/relationships/slide" Target="slides/slide168.xml"/><Relationship Id="rId294" Type="http://schemas.openxmlformats.org/officeDocument/2006/relationships/slide" Target="slides/slide210.xml"/><Relationship Id="rId308" Type="http://schemas.openxmlformats.org/officeDocument/2006/relationships/slide" Target="slides/slide224.xml"/><Relationship Id="rId47" Type="http://schemas.openxmlformats.org/officeDocument/2006/relationships/slideMaster" Target="slideMasters/slideMaster47.xml"/><Relationship Id="rId89" Type="http://schemas.openxmlformats.org/officeDocument/2006/relationships/slide" Target="slides/slide5.xml"/><Relationship Id="rId112" Type="http://schemas.openxmlformats.org/officeDocument/2006/relationships/slide" Target="slides/slide28.xml"/><Relationship Id="rId154" Type="http://schemas.openxmlformats.org/officeDocument/2006/relationships/slide" Target="slides/slide70.xml"/><Relationship Id="rId361" Type="http://schemas.openxmlformats.org/officeDocument/2006/relationships/slide" Target="slides/slide277.xml"/><Relationship Id="rId196" Type="http://schemas.openxmlformats.org/officeDocument/2006/relationships/slide" Target="slides/slide112.xml"/><Relationship Id="rId417" Type="http://schemas.openxmlformats.org/officeDocument/2006/relationships/theme" Target="theme/theme1.xml"/><Relationship Id="rId16" Type="http://schemas.openxmlformats.org/officeDocument/2006/relationships/slideMaster" Target="slideMasters/slideMaster16.xml"/><Relationship Id="rId221" Type="http://schemas.openxmlformats.org/officeDocument/2006/relationships/slide" Target="slides/slide137.xml"/><Relationship Id="rId263" Type="http://schemas.openxmlformats.org/officeDocument/2006/relationships/slide" Target="slides/slide179.xml"/><Relationship Id="rId319" Type="http://schemas.openxmlformats.org/officeDocument/2006/relationships/slide" Target="slides/slide235.xml"/><Relationship Id="rId58" Type="http://schemas.openxmlformats.org/officeDocument/2006/relationships/slideMaster" Target="slideMasters/slideMaster58.xml"/><Relationship Id="rId123" Type="http://schemas.openxmlformats.org/officeDocument/2006/relationships/slide" Target="slides/slide39.xml"/><Relationship Id="rId330" Type="http://schemas.openxmlformats.org/officeDocument/2006/relationships/slide" Target="slides/slide246.xml"/><Relationship Id="rId165" Type="http://schemas.openxmlformats.org/officeDocument/2006/relationships/slide" Target="slides/slide81.xml"/><Relationship Id="rId372" Type="http://schemas.openxmlformats.org/officeDocument/2006/relationships/slide" Target="slides/slide288.xml"/><Relationship Id="rId232" Type="http://schemas.openxmlformats.org/officeDocument/2006/relationships/slide" Target="slides/slide148.xml"/><Relationship Id="rId274" Type="http://schemas.openxmlformats.org/officeDocument/2006/relationships/slide" Target="slides/slide190.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50.xml"/><Relationship Id="rId80" Type="http://schemas.openxmlformats.org/officeDocument/2006/relationships/slideMaster" Target="slideMasters/slideMaster80.xml"/><Relationship Id="rId176" Type="http://schemas.openxmlformats.org/officeDocument/2006/relationships/slide" Target="slides/slide92.xml"/><Relationship Id="rId341" Type="http://schemas.openxmlformats.org/officeDocument/2006/relationships/slide" Target="slides/slide257.xml"/><Relationship Id="rId383" Type="http://schemas.openxmlformats.org/officeDocument/2006/relationships/slide" Target="slides/slide299.xml"/><Relationship Id="rId201" Type="http://schemas.openxmlformats.org/officeDocument/2006/relationships/slide" Target="slides/slide117.xml"/><Relationship Id="rId222" Type="http://schemas.openxmlformats.org/officeDocument/2006/relationships/slide" Target="slides/slide138.xml"/><Relationship Id="rId243" Type="http://schemas.openxmlformats.org/officeDocument/2006/relationships/slide" Target="slides/slide159.xml"/><Relationship Id="rId264" Type="http://schemas.openxmlformats.org/officeDocument/2006/relationships/slide" Target="slides/slide180.xml"/><Relationship Id="rId285" Type="http://schemas.openxmlformats.org/officeDocument/2006/relationships/slide" Target="slides/slide20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9.xml"/><Relationship Id="rId124" Type="http://schemas.openxmlformats.org/officeDocument/2006/relationships/slide" Target="slides/slide40.xml"/><Relationship Id="rId310" Type="http://schemas.openxmlformats.org/officeDocument/2006/relationships/slide" Target="slides/slide226.xml"/><Relationship Id="rId70" Type="http://schemas.openxmlformats.org/officeDocument/2006/relationships/slideMaster" Target="slideMasters/slideMaster70.xml"/><Relationship Id="rId91" Type="http://schemas.openxmlformats.org/officeDocument/2006/relationships/slide" Target="slides/slide7.xml"/><Relationship Id="rId145" Type="http://schemas.openxmlformats.org/officeDocument/2006/relationships/slide" Target="slides/slide61.xml"/><Relationship Id="rId166" Type="http://schemas.openxmlformats.org/officeDocument/2006/relationships/slide" Target="slides/slide82.xml"/><Relationship Id="rId187" Type="http://schemas.openxmlformats.org/officeDocument/2006/relationships/slide" Target="slides/slide103.xml"/><Relationship Id="rId331" Type="http://schemas.openxmlformats.org/officeDocument/2006/relationships/slide" Target="slides/slide247.xml"/><Relationship Id="rId352" Type="http://schemas.openxmlformats.org/officeDocument/2006/relationships/slide" Target="slides/slide268.xml"/><Relationship Id="rId373" Type="http://schemas.openxmlformats.org/officeDocument/2006/relationships/slide" Target="slides/slide289.xml"/><Relationship Id="rId394" Type="http://schemas.openxmlformats.org/officeDocument/2006/relationships/slide" Target="slides/slide310.xml"/><Relationship Id="rId408" Type="http://schemas.openxmlformats.org/officeDocument/2006/relationships/slide" Target="slides/slide324.xml"/><Relationship Id="rId1" Type="http://schemas.openxmlformats.org/officeDocument/2006/relationships/slideMaster" Target="slideMasters/slideMaster1.xml"/><Relationship Id="rId212" Type="http://schemas.openxmlformats.org/officeDocument/2006/relationships/slide" Target="slides/slide128.xml"/><Relationship Id="rId233" Type="http://schemas.openxmlformats.org/officeDocument/2006/relationships/slide" Target="slides/slide149.xml"/><Relationship Id="rId254" Type="http://schemas.openxmlformats.org/officeDocument/2006/relationships/slide" Target="slides/slide17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0.xml"/><Relationship Id="rId275" Type="http://schemas.openxmlformats.org/officeDocument/2006/relationships/slide" Target="slides/slide191.xml"/><Relationship Id="rId296" Type="http://schemas.openxmlformats.org/officeDocument/2006/relationships/slide" Target="slides/slide212.xml"/><Relationship Id="rId300" Type="http://schemas.openxmlformats.org/officeDocument/2006/relationships/slide" Target="slides/slide216.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1.xml"/><Relationship Id="rId156" Type="http://schemas.openxmlformats.org/officeDocument/2006/relationships/slide" Target="slides/slide72.xml"/><Relationship Id="rId177" Type="http://schemas.openxmlformats.org/officeDocument/2006/relationships/slide" Target="slides/slide93.xml"/><Relationship Id="rId198" Type="http://schemas.openxmlformats.org/officeDocument/2006/relationships/slide" Target="slides/slide114.xml"/><Relationship Id="rId321" Type="http://schemas.openxmlformats.org/officeDocument/2006/relationships/slide" Target="slides/slide237.xml"/><Relationship Id="rId342" Type="http://schemas.openxmlformats.org/officeDocument/2006/relationships/slide" Target="slides/slide258.xml"/><Relationship Id="rId363" Type="http://schemas.openxmlformats.org/officeDocument/2006/relationships/slide" Target="slides/slide279.xml"/><Relationship Id="rId384" Type="http://schemas.openxmlformats.org/officeDocument/2006/relationships/slide" Target="slides/slide300.xml"/><Relationship Id="rId202" Type="http://schemas.openxmlformats.org/officeDocument/2006/relationships/slide" Target="slides/slide118.xml"/><Relationship Id="rId223" Type="http://schemas.openxmlformats.org/officeDocument/2006/relationships/slide" Target="slides/slide139.xml"/><Relationship Id="rId244" Type="http://schemas.openxmlformats.org/officeDocument/2006/relationships/slide" Target="slides/slide16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1.xml"/><Relationship Id="rId286" Type="http://schemas.openxmlformats.org/officeDocument/2006/relationships/slide" Target="slides/slide202.xml"/><Relationship Id="rId50" Type="http://schemas.openxmlformats.org/officeDocument/2006/relationships/slideMaster" Target="slideMasters/slideMaster50.xml"/><Relationship Id="rId104" Type="http://schemas.openxmlformats.org/officeDocument/2006/relationships/slide" Target="slides/slide20.xml"/><Relationship Id="rId125" Type="http://schemas.openxmlformats.org/officeDocument/2006/relationships/slide" Target="slides/slide41.xml"/><Relationship Id="rId146" Type="http://schemas.openxmlformats.org/officeDocument/2006/relationships/slide" Target="slides/slide62.xml"/><Relationship Id="rId167" Type="http://schemas.openxmlformats.org/officeDocument/2006/relationships/slide" Target="slides/slide83.xml"/><Relationship Id="rId188" Type="http://schemas.openxmlformats.org/officeDocument/2006/relationships/slide" Target="slides/slide104.xml"/><Relationship Id="rId311" Type="http://schemas.openxmlformats.org/officeDocument/2006/relationships/slide" Target="slides/slide227.xml"/><Relationship Id="rId332" Type="http://schemas.openxmlformats.org/officeDocument/2006/relationships/slide" Target="slides/slide248.xml"/><Relationship Id="rId353" Type="http://schemas.openxmlformats.org/officeDocument/2006/relationships/slide" Target="slides/slide269.xml"/><Relationship Id="rId374" Type="http://schemas.openxmlformats.org/officeDocument/2006/relationships/slide" Target="slides/slide290.xml"/><Relationship Id="rId395" Type="http://schemas.openxmlformats.org/officeDocument/2006/relationships/slide" Target="slides/slide311.xml"/><Relationship Id="rId409" Type="http://schemas.openxmlformats.org/officeDocument/2006/relationships/slide" Target="slides/slide325.xml"/><Relationship Id="rId71" Type="http://schemas.openxmlformats.org/officeDocument/2006/relationships/slideMaster" Target="slideMasters/slideMaster71.xml"/><Relationship Id="rId92" Type="http://schemas.openxmlformats.org/officeDocument/2006/relationships/slide" Target="slides/slide8.xml"/><Relationship Id="rId213" Type="http://schemas.openxmlformats.org/officeDocument/2006/relationships/slide" Target="slides/slide129.xml"/><Relationship Id="rId234"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1.xml"/><Relationship Id="rId276" Type="http://schemas.openxmlformats.org/officeDocument/2006/relationships/slide" Target="slides/slide192.xml"/><Relationship Id="rId297" Type="http://schemas.openxmlformats.org/officeDocument/2006/relationships/slide" Target="slides/slide213.xml"/><Relationship Id="rId40" Type="http://schemas.openxmlformats.org/officeDocument/2006/relationships/slideMaster" Target="slideMasters/slideMaster40.xml"/><Relationship Id="rId115" Type="http://schemas.openxmlformats.org/officeDocument/2006/relationships/slide" Target="slides/slide31.xml"/><Relationship Id="rId136" Type="http://schemas.openxmlformats.org/officeDocument/2006/relationships/slide" Target="slides/slide52.xml"/><Relationship Id="rId157" Type="http://schemas.openxmlformats.org/officeDocument/2006/relationships/slide" Target="slides/slide73.xml"/><Relationship Id="rId178" Type="http://schemas.openxmlformats.org/officeDocument/2006/relationships/slide" Target="slides/slide94.xml"/><Relationship Id="rId301" Type="http://schemas.openxmlformats.org/officeDocument/2006/relationships/slide" Target="slides/slide217.xml"/><Relationship Id="rId322" Type="http://schemas.openxmlformats.org/officeDocument/2006/relationships/slide" Target="slides/slide238.xml"/><Relationship Id="rId343" Type="http://schemas.openxmlformats.org/officeDocument/2006/relationships/slide" Target="slides/slide259.xml"/><Relationship Id="rId364" Type="http://schemas.openxmlformats.org/officeDocument/2006/relationships/slide" Target="slides/slide280.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5.xml"/><Relationship Id="rId203" Type="http://schemas.openxmlformats.org/officeDocument/2006/relationships/slide" Target="slides/slide119.xml"/><Relationship Id="rId385" Type="http://schemas.openxmlformats.org/officeDocument/2006/relationships/slide" Target="slides/slide301.xml"/><Relationship Id="rId19" Type="http://schemas.openxmlformats.org/officeDocument/2006/relationships/slideMaster" Target="slideMasters/slideMaster19.xml"/><Relationship Id="rId224" Type="http://schemas.openxmlformats.org/officeDocument/2006/relationships/slide" Target="slides/slide140.xml"/><Relationship Id="rId245" Type="http://schemas.openxmlformats.org/officeDocument/2006/relationships/slide" Target="slides/slide161.xml"/><Relationship Id="rId266" Type="http://schemas.openxmlformats.org/officeDocument/2006/relationships/slide" Target="slides/slide182.xml"/><Relationship Id="rId287" Type="http://schemas.openxmlformats.org/officeDocument/2006/relationships/slide" Target="slides/slide203.xml"/><Relationship Id="rId410" Type="http://schemas.openxmlformats.org/officeDocument/2006/relationships/slide" Target="slides/slide326.xml"/><Relationship Id="rId30" Type="http://schemas.openxmlformats.org/officeDocument/2006/relationships/slideMaster" Target="slideMasters/slideMaster30.xml"/><Relationship Id="rId105" Type="http://schemas.openxmlformats.org/officeDocument/2006/relationships/slide" Target="slides/slide21.xml"/><Relationship Id="rId126" Type="http://schemas.openxmlformats.org/officeDocument/2006/relationships/slide" Target="slides/slide42.xml"/><Relationship Id="rId147" Type="http://schemas.openxmlformats.org/officeDocument/2006/relationships/slide" Target="slides/slide63.xml"/><Relationship Id="rId168" Type="http://schemas.openxmlformats.org/officeDocument/2006/relationships/slide" Target="slides/slide84.xml"/><Relationship Id="rId312" Type="http://schemas.openxmlformats.org/officeDocument/2006/relationships/slide" Target="slides/slide228.xml"/><Relationship Id="rId333" Type="http://schemas.openxmlformats.org/officeDocument/2006/relationships/slide" Target="slides/slide249.xml"/><Relationship Id="rId354" Type="http://schemas.openxmlformats.org/officeDocument/2006/relationships/slide" Target="slides/slide27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9.xml"/><Relationship Id="rId189" Type="http://schemas.openxmlformats.org/officeDocument/2006/relationships/slide" Target="slides/slide105.xml"/><Relationship Id="rId375" Type="http://schemas.openxmlformats.org/officeDocument/2006/relationships/slide" Target="slides/slide291.xml"/><Relationship Id="rId396" Type="http://schemas.openxmlformats.org/officeDocument/2006/relationships/slide" Target="slides/slide312.xml"/><Relationship Id="rId3" Type="http://schemas.openxmlformats.org/officeDocument/2006/relationships/slideMaster" Target="slideMasters/slideMaster3.xml"/><Relationship Id="rId214" Type="http://schemas.openxmlformats.org/officeDocument/2006/relationships/slide" Target="slides/slide130.xml"/><Relationship Id="rId235" Type="http://schemas.openxmlformats.org/officeDocument/2006/relationships/slide" Target="slides/slide151.xml"/><Relationship Id="rId256" Type="http://schemas.openxmlformats.org/officeDocument/2006/relationships/slide" Target="slides/slide172.xml"/><Relationship Id="rId277" Type="http://schemas.openxmlformats.org/officeDocument/2006/relationships/slide" Target="slides/slide193.xml"/><Relationship Id="rId298" Type="http://schemas.openxmlformats.org/officeDocument/2006/relationships/slide" Target="slides/slide214.xml"/><Relationship Id="rId400" Type="http://schemas.openxmlformats.org/officeDocument/2006/relationships/slide" Target="slides/slide316.xml"/><Relationship Id="rId116" Type="http://schemas.openxmlformats.org/officeDocument/2006/relationships/slide" Target="slides/slide32.xml"/><Relationship Id="rId137" Type="http://schemas.openxmlformats.org/officeDocument/2006/relationships/slide" Target="slides/slide53.xml"/><Relationship Id="rId158" Type="http://schemas.openxmlformats.org/officeDocument/2006/relationships/slide" Target="slides/slide74.xml"/><Relationship Id="rId302" Type="http://schemas.openxmlformats.org/officeDocument/2006/relationships/slide" Target="slides/slide218.xml"/><Relationship Id="rId323" Type="http://schemas.openxmlformats.org/officeDocument/2006/relationships/slide" Target="slides/slide239.xml"/><Relationship Id="rId344" Type="http://schemas.openxmlformats.org/officeDocument/2006/relationships/slide" Target="slides/slide26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5.xml"/><Relationship Id="rId365" Type="http://schemas.openxmlformats.org/officeDocument/2006/relationships/slide" Target="slides/slide281.xml"/><Relationship Id="rId386" Type="http://schemas.openxmlformats.org/officeDocument/2006/relationships/slide" Target="slides/slide302.xml"/><Relationship Id="rId190" Type="http://schemas.openxmlformats.org/officeDocument/2006/relationships/slide" Target="slides/slide106.xml"/><Relationship Id="rId204" Type="http://schemas.openxmlformats.org/officeDocument/2006/relationships/slide" Target="slides/slide120.xml"/><Relationship Id="rId225" Type="http://schemas.openxmlformats.org/officeDocument/2006/relationships/slide" Target="slides/slide141.xml"/><Relationship Id="rId246" Type="http://schemas.openxmlformats.org/officeDocument/2006/relationships/slide" Target="slides/slide162.xml"/><Relationship Id="rId267" Type="http://schemas.openxmlformats.org/officeDocument/2006/relationships/slide" Target="slides/slide183.xml"/><Relationship Id="rId288" Type="http://schemas.openxmlformats.org/officeDocument/2006/relationships/slide" Target="slides/slide204.xml"/><Relationship Id="rId411" Type="http://schemas.openxmlformats.org/officeDocument/2006/relationships/slide" Target="slides/slide327.xml"/><Relationship Id="rId106" Type="http://schemas.openxmlformats.org/officeDocument/2006/relationships/slide" Target="slides/slide22.xml"/><Relationship Id="rId127" Type="http://schemas.openxmlformats.org/officeDocument/2006/relationships/slide" Target="slides/slide43.xml"/><Relationship Id="rId313" Type="http://schemas.openxmlformats.org/officeDocument/2006/relationships/slide" Target="slides/slide22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0.xml"/><Relationship Id="rId148" Type="http://schemas.openxmlformats.org/officeDocument/2006/relationships/slide" Target="slides/slide64.xml"/><Relationship Id="rId169" Type="http://schemas.openxmlformats.org/officeDocument/2006/relationships/slide" Target="slides/slide85.xml"/><Relationship Id="rId334" Type="http://schemas.openxmlformats.org/officeDocument/2006/relationships/slide" Target="slides/slide250.xml"/><Relationship Id="rId355" Type="http://schemas.openxmlformats.org/officeDocument/2006/relationships/slide" Target="slides/slide271.xml"/><Relationship Id="rId376" Type="http://schemas.openxmlformats.org/officeDocument/2006/relationships/slide" Target="slides/slide292.xml"/><Relationship Id="rId397" Type="http://schemas.openxmlformats.org/officeDocument/2006/relationships/slide" Target="slides/slide313.xml"/><Relationship Id="rId4" Type="http://schemas.openxmlformats.org/officeDocument/2006/relationships/slideMaster" Target="slideMasters/slideMaster4.xml"/><Relationship Id="rId180" Type="http://schemas.openxmlformats.org/officeDocument/2006/relationships/slide" Target="slides/slide96.xml"/><Relationship Id="rId215" Type="http://schemas.openxmlformats.org/officeDocument/2006/relationships/slide" Target="slides/slide131.xml"/><Relationship Id="rId236" Type="http://schemas.openxmlformats.org/officeDocument/2006/relationships/slide" Target="slides/slide152.xml"/><Relationship Id="rId257" Type="http://schemas.openxmlformats.org/officeDocument/2006/relationships/slide" Target="slides/slide173.xml"/><Relationship Id="rId278" Type="http://schemas.openxmlformats.org/officeDocument/2006/relationships/slide" Target="slides/slide194.xml"/><Relationship Id="rId401" Type="http://schemas.openxmlformats.org/officeDocument/2006/relationships/slide" Target="slides/slide317.xml"/><Relationship Id="rId303" Type="http://schemas.openxmlformats.org/officeDocument/2006/relationships/slide" Target="slides/slide219.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54.xml"/><Relationship Id="rId345" Type="http://schemas.openxmlformats.org/officeDocument/2006/relationships/slide" Target="slides/slide261.xml"/><Relationship Id="rId387" Type="http://schemas.openxmlformats.org/officeDocument/2006/relationships/slide" Target="slides/slide303.xml"/><Relationship Id="rId191" Type="http://schemas.openxmlformats.org/officeDocument/2006/relationships/slide" Target="slides/slide107.xml"/><Relationship Id="rId205" Type="http://schemas.openxmlformats.org/officeDocument/2006/relationships/slide" Target="slides/slide121.xml"/><Relationship Id="rId247" Type="http://schemas.openxmlformats.org/officeDocument/2006/relationships/slide" Target="slides/slide163.xml"/><Relationship Id="rId412" Type="http://schemas.openxmlformats.org/officeDocument/2006/relationships/slide" Target="slides/slide328.xml"/><Relationship Id="rId107" Type="http://schemas.openxmlformats.org/officeDocument/2006/relationships/slide" Target="slides/slide23.xml"/><Relationship Id="rId289" Type="http://schemas.openxmlformats.org/officeDocument/2006/relationships/slide" Target="slides/slide20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5.xml"/><Relationship Id="rId314" Type="http://schemas.openxmlformats.org/officeDocument/2006/relationships/slide" Target="slides/slide230.xml"/><Relationship Id="rId356" Type="http://schemas.openxmlformats.org/officeDocument/2006/relationships/slide" Target="slides/slide272.xml"/><Relationship Id="rId398" Type="http://schemas.openxmlformats.org/officeDocument/2006/relationships/slide" Target="slides/slide314.xml"/><Relationship Id="rId95" Type="http://schemas.openxmlformats.org/officeDocument/2006/relationships/slide" Target="slides/slide11.xml"/><Relationship Id="rId160" Type="http://schemas.openxmlformats.org/officeDocument/2006/relationships/slide" Target="slides/slide76.xml"/><Relationship Id="rId216" Type="http://schemas.openxmlformats.org/officeDocument/2006/relationships/slide" Target="slides/slide132.xml"/><Relationship Id="rId258" Type="http://schemas.openxmlformats.org/officeDocument/2006/relationships/slide" Target="slides/slide17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4.xml"/><Relationship Id="rId325" Type="http://schemas.openxmlformats.org/officeDocument/2006/relationships/slide" Target="slides/slide241.xml"/><Relationship Id="rId367" Type="http://schemas.openxmlformats.org/officeDocument/2006/relationships/slide" Target="slides/slide283.xml"/><Relationship Id="rId171" Type="http://schemas.openxmlformats.org/officeDocument/2006/relationships/slide" Target="slides/slide87.xml"/><Relationship Id="rId227" Type="http://schemas.openxmlformats.org/officeDocument/2006/relationships/slide" Target="slides/slide143.xml"/><Relationship Id="rId269" Type="http://schemas.openxmlformats.org/officeDocument/2006/relationships/slide" Target="slides/slide185.xml"/><Relationship Id="rId33" Type="http://schemas.openxmlformats.org/officeDocument/2006/relationships/slideMaster" Target="slideMasters/slideMaster33.xml"/><Relationship Id="rId129" Type="http://schemas.openxmlformats.org/officeDocument/2006/relationships/slide" Target="slides/slide45.xml"/><Relationship Id="rId280" Type="http://schemas.openxmlformats.org/officeDocument/2006/relationships/slide" Target="slides/slide196.xml"/><Relationship Id="rId336" Type="http://schemas.openxmlformats.org/officeDocument/2006/relationships/slide" Target="slides/slide252.xml"/><Relationship Id="rId75" Type="http://schemas.openxmlformats.org/officeDocument/2006/relationships/slideMaster" Target="slideMasters/slideMaster75.xml"/><Relationship Id="rId140" Type="http://schemas.openxmlformats.org/officeDocument/2006/relationships/slide" Target="slides/slide56.xml"/><Relationship Id="rId182" Type="http://schemas.openxmlformats.org/officeDocument/2006/relationships/slide" Target="slides/slide98.xml"/><Relationship Id="rId378" Type="http://schemas.openxmlformats.org/officeDocument/2006/relationships/slide" Target="slides/slide294.xml"/><Relationship Id="rId403" Type="http://schemas.openxmlformats.org/officeDocument/2006/relationships/slide" Target="slides/slide319.xml"/><Relationship Id="rId6" Type="http://schemas.openxmlformats.org/officeDocument/2006/relationships/slideMaster" Target="slideMasters/slideMaster6.xml"/><Relationship Id="rId238" Type="http://schemas.openxmlformats.org/officeDocument/2006/relationships/slide" Target="slides/slide154.xml"/><Relationship Id="rId291" Type="http://schemas.openxmlformats.org/officeDocument/2006/relationships/slide" Target="slides/slide207.xml"/><Relationship Id="rId305" Type="http://schemas.openxmlformats.org/officeDocument/2006/relationships/slide" Target="slides/slide221.xml"/><Relationship Id="rId347" Type="http://schemas.openxmlformats.org/officeDocument/2006/relationships/slide" Target="slides/slide263.xml"/><Relationship Id="rId44" Type="http://schemas.openxmlformats.org/officeDocument/2006/relationships/slideMaster" Target="slideMasters/slideMaster44.xml"/><Relationship Id="rId86" Type="http://schemas.openxmlformats.org/officeDocument/2006/relationships/slide" Target="slides/slide2.xml"/><Relationship Id="rId151" Type="http://schemas.openxmlformats.org/officeDocument/2006/relationships/slide" Target="slides/slide67.xml"/><Relationship Id="rId389" Type="http://schemas.openxmlformats.org/officeDocument/2006/relationships/slide" Target="slides/slide305.xml"/><Relationship Id="rId193" Type="http://schemas.openxmlformats.org/officeDocument/2006/relationships/slide" Target="slides/slide109.xml"/><Relationship Id="rId207" Type="http://schemas.openxmlformats.org/officeDocument/2006/relationships/slide" Target="slides/slide123.xml"/><Relationship Id="rId249" Type="http://schemas.openxmlformats.org/officeDocument/2006/relationships/slide" Target="slides/slide165.xml"/><Relationship Id="rId414" Type="http://schemas.openxmlformats.org/officeDocument/2006/relationships/handoutMaster" Target="handoutMasters/handoutMaster1.xml"/><Relationship Id="rId13" Type="http://schemas.openxmlformats.org/officeDocument/2006/relationships/slideMaster" Target="slideMasters/slideMaster13.xml"/><Relationship Id="rId109" Type="http://schemas.openxmlformats.org/officeDocument/2006/relationships/slide" Target="slides/slide25.xml"/><Relationship Id="rId260" Type="http://schemas.openxmlformats.org/officeDocument/2006/relationships/slide" Target="slides/slide176.xml"/><Relationship Id="rId316" Type="http://schemas.openxmlformats.org/officeDocument/2006/relationships/slide" Target="slides/slide232.xml"/><Relationship Id="rId55" Type="http://schemas.openxmlformats.org/officeDocument/2006/relationships/slideMaster" Target="slideMasters/slideMaster55.xml"/><Relationship Id="rId97" Type="http://schemas.openxmlformats.org/officeDocument/2006/relationships/slide" Target="slides/slide13.xml"/><Relationship Id="rId120" Type="http://schemas.openxmlformats.org/officeDocument/2006/relationships/slide" Target="slides/slide36.xml"/><Relationship Id="rId358" Type="http://schemas.openxmlformats.org/officeDocument/2006/relationships/slide" Target="slides/slide274.xml"/><Relationship Id="rId162" Type="http://schemas.openxmlformats.org/officeDocument/2006/relationships/slide" Target="slides/slide78.xml"/><Relationship Id="rId218" Type="http://schemas.openxmlformats.org/officeDocument/2006/relationships/slide" Target="slides/slide134.xml"/><Relationship Id="rId271" Type="http://schemas.openxmlformats.org/officeDocument/2006/relationships/slide" Target="slides/slide187.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7.xml"/><Relationship Id="rId327" Type="http://schemas.openxmlformats.org/officeDocument/2006/relationships/slide" Target="slides/slide243.xml"/><Relationship Id="rId369" Type="http://schemas.openxmlformats.org/officeDocument/2006/relationships/slide" Target="slides/slide285.xml"/><Relationship Id="rId173" Type="http://schemas.openxmlformats.org/officeDocument/2006/relationships/slide" Target="slides/slide89.xml"/><Relationship Id="rId229" Type="http://schemas.openxmlformats.org/officeDocument/2006/relationships/slide" Target="slides/slide145.xml"/><Relationship Id="rId380" Type="http://schemas.openxmlformats.org/officeDocument/2006/relationships/slide" Target="slides/slide296.xml"/><Relationship Id="rId240" Type="http://schemas.openxmlformats.org/officeDocument/2006/relationships/slide" Target="slides/slide156.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6.xml"/><Relationship Id="rId282" Type="http://schemas.openxmlformats.org/officeDocument/2006/relationships/slide" Target="slides/slide198.xml"/><Relationship Id="rId338" Type="http://schemas.openxmlformats.org/officeDocument/2006/relationships/slide" Target="slides/slide254.xml"/><Relationship Id="rId8" Type="http://schemas.openxmlformats.org/officeDocument/2006/relationships/slideMaster" Target="slideMasters/slideMaster8.xml"/><Relationship Id="rId142" Type="http://schemas.openxmlformats.org/officeDocument/2006/relationships/slide" Target="slides/slide58.xml"/><Relationship Id="rId184" Type="http://schemas.openxmlformats.org/officeDocument/2006/relationships/slide" Target="slides/slide100.xml"/><Relationship Id="rId391" Type="http://schemas.openxmlformats.org/officeDocument/2006/relationships/slide" Target="slides/slide307.xml"/><Relationship Id="rId405" Type="http://schemas.openxmlformats.org/officeDocument/2006/relationships/slide" Target="slides/slide321.xml"/><Relationship Id="rId251" Type="http://schemas.openxmlformats.org/officeDocument/2006/relationships/slide" Target="slides/slide167.xml"/><Relationship Id="rId46" Type="http://schemas.openxmlformats.org/officeDocument/2006/relationships/slideMaster" Target="slideMasters/slideMaster46.xml"/><Relationship Id="rId293" Type="http://schemas.openxmlformats.org/officeDocument/2006/relationships/slide" Target="slides/slide209.xml"/><Relationship Id="rId307" Type="http://schemas.openxmlformats.org/officeDocument/2006/relationships/slide" Target="slides/slide223.xml"/><Relationship Id="rId349" Type="http://schemas.openxmlformats.org/officeDocument/2006/relationships/slide" Target="slides/slide265.xml"/><Relationship Id="rId88" Type="http://schemas.openxmlformats.org/officeDocument/2006/relationships/slide" Target="slides/slide4.xml"/><Relationship Id="rId111" Type="http://schemas.openxmlformats.org/officeDocument/2006/relationships/slide" Target="slides/slide27.xml"/><Relationship Id="rId153" Type="http://schemas.openxmlformats.org/officeDocument/2006/relationships/slide" Target="slides/slide69.xml"/><Relationship Id="rId195" Type="http://schemas.openxmlformats.org/officeDocument/2006/relationships/slide" Target="slides/slide111.xml"/><Relationship Id="rId209" Type="http://schemas.openxmlformats.org/officeDocument/2006/relationships/slide" Target="slides/slide125.xml"/><Relationship Id="rId360" Type="http://schemas.openxmlformats.org/officeDocument/2006/relationships/slide" Target="slides/slide276.xml"/><Relationship Id="rId416" Type="http://schemas.openxmlformats.org/officeDocument/2006/relationships/viewProps" Target="viewProps.xml"/><Relationship Id="rId220" Type="http://schemas.openxmlformats.org/officeDocument/2006/relationships/slide" Target="slides/slide136.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8.xml"/><Relationship Id="rId318" Type="http://schemas.openxmlformats.org/officeDocument/2006/relationships/slide" Target="slides/slide234.xml"/><Relationship Id="rId99" Type="http://schemas.openxmlformats.org/officeDocument/2006/relationships/slide" Target="slides/slide15.xml"/><Relationship Id="rId122" Type="http://schemas.openxmlformats.org/officeDocument/2006/relationships/slide" Target="slides/slide38.xml"/><Relationship Id="rId164" Type="http://schemas.openxmlformats.org/officeDocument/2006/relationships/slide" Target="slides/slide80.xml"/><Relationship Id="rId371" Type="http://schemas.openxmlformats.org/officeDocument/2006/relationships/slide" Target="slides/slide287.xml"/><Relationship Id="rId26" Type="http://schemas.openxmlformats.org/officeDocument/2006/relationships/slideMaster" Target="slideMasters/slideMaster26.xml"/><Relationship Id="rId231" Type="http://schemas.openxmlformats.org/officeDocument/2006/relationships/slide" Target="slides/slide147.xml"/><Relationship Id="rId273" Type="http://schemas.openxmlformats.org/officeDocument/2006/relationships/slide" Target="slides/slide189.xml"/><Relationship Id="rId329" Type="http://schemas.openxmlformats.org/officeDocument/2006/relationships/slide" Target="slides/slide245.xml"/><Relationship Id="rId68" Type="http://schemas.openxmlformats.org/officeDocument/2006/relationships/slideMaster" Target="slideMasters/slideMaster68.xml"/><Relationship Id="rId133" Type="http://schemas.openxmlformats.org/officeDocument/2006/relationships/slide" Target="slides/slide49.xml"/><Relationship Id="rId175" Type="http://schemas.openxmlformats.org/officeDocument/2006/relationships/slide" Target="slides/slide91.xml"/><Relationship Id="rId340" Type="http://schemas.openxmlformats.org/officeDocument/2006/relationships/slide" Target="slides/slide256.xml"/><Relationship Id="rId200" Type="http://schemas.openxmlformats.org/officeDocument/2006/relationships/slide" Target="slides/slide116.xml"/><Relationship Id="rId382" Type="http://schemas.openxmlformats.org/officeDocument/2006/relationships/slide" Target="slides/slide298.xml"/><Relationship Id="rId242" Type="http://schemas.openxmlformats.org/officeDocument/2006/relationships/slide" Target="slides/slide158.xml"/><Relationship Id="rId284" Type="http://schemas.openxmlformats.org/officeDocument/2006/relationships/slide" Target="slides/slide200.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18.xml"/><Relationship Id="rId144" Type="http://schemas.openxmlformats.org/officeDocument/2006/relationships/slide" Target="slides/slide60.xml"/><Relationship Id="rId90" Type="http://schemas.openxmlformats.org/officeDocument/2006/relationships/slide" Target="slides/slide6.xml"/><Relationship Id="rId186" Type="http://schemas.openxmlformats.org/officeDocument/2006/relationships/slide" Target="slides/slide102.xml"/><Relationship Id="rId351" Type="http://schemas.openxmlformats.org/officeDocument/2006/relationships/slide" Target="slides/slide267.xml"/><Relationship Id="rId393" Type="http://schemas.openxmlformats.org/officeDocument/2006/relationships/slide" Target="slides/slide309.xml"/><Relationship Id="rId407" Type="http://schemas.openxmlformats.org/officeDocument/2006/relationships/slide" Target="slides/slide323.xml"/><Relationship Id="rId211" Type="http://schemas.openxmlformats.org/officeDocument/2006/relationships/slide" Target="slides/slide127.xml"/><Relationship Id="rId253" Type="http://schemas.openxmlformats.org/officeDocument/2006/relationships/slide" Target="slides/slide169.xml"/><Relationship Id="rId295" Type="http://schemas.openxmlformats.org/officeDocument/2006/relationships/slide" Target="slides/slide211.xml"/><Relationship Id="rId309" Type="http://schemas.openxmlformats.org/officeDocument/2006/relationships/slide" Target="slides/slide225.xml"/><Relationship Id="rId48" Type="http://schemas.openxmlformats.org/officeDocument/2006/relationships/slideMaster" Target="slideMasters/slideMaster48.xml"/><Relationship Id="rId113" Type="http://schemas.openxmlformats.org/officeDocument/2006/relationships/slide" Target="slides/slide29.xml"/><Relationship Id="rId320" Type="http://schemas.openxmlformats.org/officeDocument/2006/relationships/slide" Target="slides/slide236.xml"/><Relationship Id="rId155" Type="http://schemas.openxmlformats.org/officeDocument/2006/relationships/slide" Target="slides/slide71.xml"/><Relationship Id="rId197" Type="http://schemas.openxmlformats.org/officeDocument/2006/relationships/slide" Target="slides/slide113.xml"/><Relationship Id="rId362" Type="http://schemas.openxmlformats.org/officeDocument/2006/relationships/slide" Target="slides/slide278.xml"/><Relationship Id="rId41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11/29/20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11/29/20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977503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F7FAF-8CF6-EA4D-89B9-6564C012324C}"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3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456300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This is a core</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part of ReRAM-based PIM. We use resistance of each cell to represent the value of weight, and</a:t>
            </a:r>
            <a:r>
              <a:rPr lang="zh-CN" altLang="en-US" sz="1400" kern="1200" dirty="0">
                <a:solidFill>
                  <a:schemeClr val="tx1"/>
                </a:solidFill>
                <a:effectLst/>
                <a:latin typeface="Arial" charset="0"/>
                <a:ea typeface="+mn-ea"/>
                <a:cs typeface="+mn-cs"/>
              </a:rPr>
              <a:t> </a:t>
            </a:r>
            <a:r>
              <a:rPr lang="en-US" altLang="zh-CN" sz="1400" kern="1200" dirty="0">
                <a:solidFill>
                  <a:schemeClr val="tx1"/>
                </a:solidFill>
                <a:effectLst/>
                <a:latin typeface="Arial" charset="0"/>
                <a:ea typeface="+mn-ea"/>
                <a:cs typeface="+mn-cs"/>
              </a:rPr>
              <a:t>add voltages representing values of inputs on each row.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According to the </a:t>
            </a:r>
            <a:r>
              <a:rPr lang="en-US" sz="1200" b="0" i="0" u="none" strike="noStrike" kern="1200" dirty="0">
                <a:solidFill>
                  <a:schemeClr val="tx1"/>
                </a:solidFill>
                <a:effectLst/>
                <a:latin typeface="Arial" charset="0"/>
                <a:ea typeface="+mn-ea"/>
                <a:cs typeface="+mn-cs"/>
              </a:rPr>
              <a:t>Kirchhoff</a:t>
            </a:r>
            <a:r>
              <a:rPr lang="zh-CN" altLang="en-US" sz="1200" b="0" i="0" u="none" strike="noStrike" kern="1200" dirty="0">
                <a:solidFill>
                  <a:schemeClr val="tx1"/>
                </a:solidFill>
                <a:effectLst/>
                <a:latin typeface="Arial" charset="0"/>
                <a:ea typeface="+mn-ea"/>
                <a:cs typeface="+mn-cs"/>
              </a:rPr>
              <a:t>‘</a:t>
            </a:r>
            <a:r>
              <a:rPr lang="en-US" altLang="zh-CN" sz="1200" b="0" i="0" u="none" strike="noStrike" kern="1200" dirty="0">
                <a:solidFill>
                  <a:schemeClr val="tx1"/>
                </a:solidFill>
                <a:effectLst/>
                <a:latin typeface="Arial" charset="0"/>
                <a:ea typeface="+mn-ea"/>
                <a:cs typeface="+mn-cs"/>
              </a:rPr>
              <a:t>s</a:t>
            </a:r>
            <a:r>
              <a:rPr lang="en-US" altLang="zh-CN" sz="1400" kern="1200" dirty="0">
                <a:solidFill>
                  <a:schemeClr val="tx1"/>
                </a:solidFill>
                <a:effectLst/>
                <a:latin typeface="Arial" charset="0"/>
                <a:ea typeface="+mn-ea"/>
                <a:cs typeface="+mn-cs"/>
              </a:rPr>
              <a:t> law, we finally obtain a current, representing the value of output. Thus, by modifying the peripheral circuit of </a:t>
            </a:r>
            <a:r>
              <a:rPr lang="en-US" altLang="zh-CN" sz="1400" kern="1200" dirty="0" err="1">
                <a:solidFill>
                  <a:schemeClr val="tx1"/>
                </a:solidFill>
                <a:effectLst/>
                <a:latin typeface="Arial" charset="0"/>
                <a:ea typeface="+mn-ea"/>
                <a:cs typeface="+mn-cs"/>
              </a:rPr>
              <a:t>ReRAM</a:t>
            </a:r>
            <a:r>
              <a:rPr lang="en-US" altLang="zh-CN" sz="1400" kern="1200" dirty="0">
                <a:solidFill>
                  <a:schemeClr val="tx1"/>
                </a:solidFill>
                <a:effectLst/>
                <a:latin typeface="Arial" charset="0"/>
                <a:ea typeface="+mn-ea"/>
                <a:cs typeface="+mn-cs"/>
              </a:rPr>
              <a:t> array, it can support a Matrix-Multiply-Vector operation in almost one read cycle. Let’s see how to do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We have an input vector, multiply it with a matrix, and get an output vector.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First, we write the matrix into a ReRAM array.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4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400" kern="1200" dirty="0">
                <a:solidFill>
                  <a:schemeClr val="tx1"/>
                </a:solidFill>
                <a:effectLst/>
                <a:latin typeface="Arial" charset="0"/>
                <a:ea typeface="+mn-ea"/>
                <a:cs typeface="+mn-cs"/>
              </a:rPr>
              <a:t>Then we feed inputs into the ReRAM array, through performing an analog sum, finally we obtain outputs.</a:t>
            </a:r>
            <a:endParaRPr lang="zh-CN" altLang="zh-CN" sz="14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9829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DAC:</a:t>
            </a:r>
            <a:r>
              <a:rPr lang="zh-CN" altLang="en-US" dirty="0"/>
              <a:t> </a:t>
            </a:r>
            <a:r>
              <a:rPr lang="en-US" altLang="zh-CN" dirty="0"/>
              <a:t>Digital</a:t>
            </a:r>
            <a:r>
              <a:rPr lang="zh-CN" altLang="en-US" dirty="0"/>
              <a:t> </a:t>
            </a:r>
            <a:r>
              <a:rPr lang="en-US" altLang="zh-CN" dirty="0"/>
              <a:t>to</a:t>
            </a:r>
            <a:r>
              <a:rPr lang="zh-CN" altLang="en-US" dirty="0"/>
              <a:t> </a:t>
            </a:r>
            <a:r>
              <a:rPr lang="en-US" altLang="zh-CN" dirty="0"/>
              <a:t>Analog</a:t>
            </a:r>
            <a:r>
              <a:rPr lang="zh-CN" altLang="en-US" dirty="0"/>
              <a:t> </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ADC:</a:t>
            </a:r>
            <a:r>
              <a:rPr lang="zh-CN" altLang="en-US" dirty="0"/>
              <a:t> </a:t>
            </a:r>
            <a:r>
              <a:rPr lang="en-US" altLang="zh-CN" dirty="0"/>
              <a:t>Analog</a:t>
            </a:r>
            <a:r>
              <a:rPr lang="zh-CN" altLang="en-US" dirty="0"/>
              <a:t> </a:t>
            </a:r>
            <a:r>
              <a:rPr lang="en-US" altLang="zh-CN" dirty="0"/>
              <a:t>to</a:t>
            </a:r>
            <a:r>
              <a:rPr lang="zh-CN" altLang="en-US" dirty="0"/>
              <a:t> </a:t>
            </a:r>
            <a:r>
              <a:rPr lang="en-US" altLang="zh-CN" dirty="0"/>
              <a:t>Digital</a:t>
            </a:r>
            <a:r>
              <a:rPr lang="zh-CN" altLang="en-US" dirty="0"/>
              <a:t> </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S&amp;H:</a:t>
            </a:r>
            <a:r>
              <a:rPr lang="zh-CN" altLang="en-US" dirty="0"/>
              <a:t> </a:t>
            </a:r>
            <a:r>
              <a:rPr lang="en-US" altLang="zh-CN" dirty="0"/>
              <a:t>sample</a:t>
            </a:r>
            <a:r>
              <a:rPr lang="zh-CN" altLang="en-US" dirty="0"/>
              <a:t> </a:t>
            </a:r>
            <a:r>
              <a:rPr lang="en-US" altLang="zh-CN" dirty="0"/>
              <a:t>and</a:t>
            </a:r>
            <a:r>
              <a:rPr lang="zh-CN" altLang="en-US" dirty="0"/>
              <a:t> </a:t>
            </a:r>
            <a:r>
              <a:rPr lang="en-US" altLang="zh-CN" dirty="0"/>
              <a:t>hold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Shift</a:t>
            </a:r>
            <a:r>
              <a:rPr lang="zh-CN" altLang="en-US" dirty="0"/>
              <a:t> </a:t>
            </a:r>
            <a:r>
              <a:rPr lang="en-US" altLang="zh-CN" dirty="0"/>
              <a:t>and</a:t>
            </a:r>
            <a:r>
              <a:rPr lang="zh-CN" altLang="en-US" dirty="0"/>
              <a:t> </a:t>
            </a:r>
            <a:r>
              <a:rPr lang="en-US" altLang="zh-CN" dirty="0"/>
              <a:t>add:</a:t>
            </a:r>
            <a:r>
              <a:rPr lang="zh-CN" altLang="en-US" dirty="0"/>
              <a:t> </a:t>
            </a:r>
            <a:r>
              <a:rPr lang="en-US" altLang="zh-CN" dirty="0"/>
              <a:t>used</a:t>
            </a:r>
            <a:r>
              <a:rPr lang="zh-CN" altLang="en-US" dirty="0"/>
              <a:t> </a:t>
            </a:r>
            <a:r>
              <a:rPr lang="en-US" altLang="zh-CN" dirty="0"/>
              <a:t>to</a:t>
            </a:r>
            <a:r>
              <a:rPr lang="zh-CN" altLang="en-US" dirty="0"/>
              <a:t> </a:t>
            </a:r>
            <a:r>
              <a:rPr lang="en-US" altLang="zh-CN" dirty="0"/>
              <a:t>summarize the</a:t>
            </a:r>
            <a:r>
              <a:rPr lang="zh-CN" altLang="en-US" dirty="0"/>
              <a:t> </a:t>
            </a:r>
            <a:r>
              <a:rPr lang="en-US" altLang="zh-CN" dirty="0"/>
              <a:t>final</a:t>
            </a:r>
            <a:r>
              <a:rPr lang="zh-CN" altLang="en-US" dirty="0"/>
              <a:t> </a:t>
            </a:r>
            <a:r>
              <a:rPr lang="en-US" altLang="zh-CN" dirty="0"/>
              <a:t>output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596522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a</a:t>
            </a:r>
            <a:r>
              <a:rPr lang="zh-CN" altLang="en-US" dirty="0"/>
              <a:t> </a:t>
            </a:r>
            <a:r>
              <a:rPr lang="en-US" altLang="zh-CN" dirty="0"/>
              <a:t>2D</a:t>
            </a:r>
            <a:r>
              <a:rPr lang="zh-CN" altLang="en-US" dirty="0"/>
              <a:t> </a:t>
            </a:r>
            <a:r>
              <a:rPr lang="en-US" altLang="zh-CN" dirty="0"/>
              <a:t>convolution,</a:t>
            </a:r>
            <a:r>
              <a:rPr lang="zh-CN" altLang="en-US" dirty="0"/>
              <a:t> </a:t>
            </a:r>
            <a:r>
              <a:rPr lang="en-US" altLang="zh-CN" dirty="0"/>
              <a:t>the</a:t>
            </a:r>
            <a:r>
              <a:rPr lang="zh-CN" altLang="en-US" dirty="0"/>
              <a:t> </a:t>
            </a:r>
            <a:r>
              <a:rPr lang="en-US" altLang="zh-CN" dirty="0"/>
              <a:t>kernel</a:t>
            </a:r>
            <a:r>
              <a:rPr lang="zh-CN" altLang="en-US" dirty="0"/>
              <a:t> </a:t>
            </a:r>
            <a:r>
              <a:rPr lang="en-US" altLang="zh-CN" dirty="0"/>
              <a:t>is</a:t>
            </a:r>
            <a:r>
              <a:rPr lang="zh-CN" altLang="en-US" dirty="0"/>
              <a:t> </a:t>
            </a:r>
            <a:r>
              <a:rPr lang="en-US" altLang="zh-CN" dirty="0"/>
              <a:t>used</a:t>
            </a:r>
            <a:r>
              <a:rPr lang="zh-CN" altLang="en-US" dirty="0"/>
              <a:t> </a:t>
            </a:r>
            <a:r>
              <a:rPr lang="en-US" altLang="zh-CN" dirty="0"/>
              <a:t>to</a:t>
            </a:r>
            <a:r>
              <a:rPr lang="zh-CN" altLang="en-US" dirty="0"/>
              <a:t> </a:t>
            </a:r>
            <a:r>
              <a:rPr lang="en-US" altLang="zh-CN" dirty="0"/>
              <a:t>extract</a:t>
            </a:r>
            <a:r>
              <a:rPr lang="zh-CN" altLang="en-US" dirty="0"/>
              <a:t> </a:t>
            </a:r>
            <a:r>
              <a:rPr lang="en-US" altLang="zh-CN" dirty="0"/>
              <a:t>the</a:t>
            </a:r>
            <a:r>
              <a:rPr lang="zh-CN" altLang="en-US" dirty="0"/>
              <a:t> </a:t>
            </a:r>
            <a:r>
              <a:rPr lang="en-US" altLang="zh-CN" dirty="0"/>
              <a:t>two-dimensional</a:t>
            </a:r>
            <a:r>
              <a:rPr lang="zh-CN" altLang="en-US" dirty="0"/>
              <a:t> </a:t>
            </a:r>
            <a:r>
              <a:rPr lang="en-US" altLang="zh-CN" dirty="0"/>
              <a:t>information.</a:t>
            </a:r>
          </a:p>
          <a:p>
            <a:r>
              <a:rPr lang="en-US" altLang="zh-CN" dirty="0"/>
              <a:t>We</a:t>
            </a:r>
            <a:r>
              <a:rPr lang="zh-CN" altLang="en-US" dirty="0"/>
              <a:t> </a:t>
            </a:r>
            <a:r>
              <a:rPr lang="en-US" altLang="zh-CN" dirty="0"/>
              <a:t>usually</a:t>
            </a:r>
            <a:r>
              <a:rPr lang="zh-CN" altLang="en-US" dirty="0"/>
              <a:t> </a:t>
            </a:r>
            <a:r>
              <a:rPr lang="en-US" altLang="zh-CN" dirty="0"/>
              <a:t>use</a:t>
            </a:r>
            <a:r>
              <a:rPr lang="zh-CN" altLang="en-US" dirty="0"/>
              <a:t> </a:t>
            </a:r>
            <a:r>
              <a:rPr lang="en-US" altLang="zh-CN" dirty="0"/>
              <a:t>3D</a:t>
            </a:r>
            <a:r>
              <a:rPr lang="zh-CN" altLang="en-US" dirty="0"/>
              <a:t> </a:t>
            </a:r>
            <a:r>
              <a:rPr lang="en-US" altLang="zh-CN" dirty="0"/>
              <a:t>convolution</a:t>
            </a:r>
            <a:r>
              <a:rPr lang="zh-CN" altLang="en-US" dirty="0"/>
              <a:t> </a:t>
            </a:r>
            <a:r>
              <a:rPr lang="en-US" altLang="zh-CN" dirty="0"/>
              <a:t>in</a:t>
            </a:r>
            <a:r>
              <a:rPr lang="zh-CN" altLang="en-US" dirty="0"/>
              <a:t> </a:t>
            </a:r>
            <a:r>
              <a:rPr lang="en-US" altLang="zh-CN" dirty="0"/>
              <a:t>image</a:t>
            </a:r>
            <a:r>
              <a:rPr lang="zh-CN" altLang="en-US" dirty="0"/>
              <a:t> </a:t>
            </a:r>
            <a:r>
              <a:rPr lang="en-US" altLang="zh-CN" dirty="0"/>
              <a:t>processing</a:t>
            </a:r>
            <a:r>
              <a:rPr lang="zh-CN" altLang="en-US" dirty="0"/>
              <a:t> </a:t>
            </a:r>
            <a:r>
              <a:rPr lang="en-US" altLang="zh-CN" dirty="0"/>
              <a:t>because we</a:t>
            </a:r>
            <a:r>
              <a:rPr lang="zh-CN" altLang="en-US" dirty="0"/>
              <a:t> </a:t>
            </a:r>
            <a:r>
              <a:rPr lang="en-US" altLang="zh-CN" dirty="0"/>
              <a:t>also</a:t>
            </a:r>
            <a:r>
              <a:rPr lang="zh-CN" altLang="en-US" dirty="0"/>
              <a:t> </a:t>
            </a:r>
            <a:r>
              <a:rPr lang="en-US" altLang="zh-CN" dirty="0"/>
              <a:t>need</a:t>
            </a:r>
            <a:r>
              <a:rPr lang="zh-CN" altLang="en-US" dirty="0"/>
              <a:t> </a:t>
            </a:r>
            <a:r>
              <a:rPr lang="en-US" altLang="zh-CN" dirty="0"/>
              <a:t>to</a:t>
            </a:r>
            <a:r>
              <a:rPr lang="zh-CN" altLang="en-US" dirty="0"/>
              <a:t> </a:t>
            </a:r>
            <a:r>
              <a:rPr lang="en-US" altLang="zh-CN" dirty="0"/>
              <a:t>extract</a:t>
            </a:r>
            <a:r>
              <a:rPr lang="zh-CN" altLang="en-US" dirty="0"/>
              <a:t> </a:t>
            </a:r>
            <a:r>
              <a:rPr lang="en-US" altLang="zh-CN" dirty="0"/>
              <a:t>the</a:t>
            </a:r>
            <a:r>
              <a:rPr lang="zh-CN" altLang="en-US" dirty="0"/>
              <a:t> </a:t>
            </a:r>
            <a:r>
              <a:rPr lang="en-US" altLang="zh-CN" dirty="0"/>
              <a:t>depth</a:t>
            </a:r>
            <a:r>
              <a:rPr lang="zh-CN" altLang="en-US" dirty="0"/>
              <a:t> </a:t>
            </a:r>
            <a:r>
              <a:rPr lang="en-US" altLang="zh-CN" dirty="0"/>
              <a:t>information.</a:t>
            </a:r>
          </a:p>
          <a:p>
            <a:endParaRPr lang="en-US" dirty="0"/>
          </a:p>
          <a:p>
            <a:r>
              <a:rPr lang="en-US" altLang="zh-CN" dirty="0"/>
              <a:t>Stride</a:t>
            </a:r>
            <a:r>
              <a:rPr lang="zh-CN" altLang="en-US" dirty="0"/>
              <a:t> </a:t>
            </a:r>
            <a:r>
              <a:rPr lang="en-US" altLang="zh-CN" dirty="0"/>
              <a:t>is</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input</a:t>
            </a:r>
            <a:r>
              <a:rPr lang="zh-CN" altLang="en-US" dirty="0"/>
              <a:t> </a:t>
            </a:r>
            <a:r>
              <a:rPr lang="en-US" altLang="zh-CN" dirty="0"/>
              <a:t>values</a:t>
            </a:r>
            <a:r>
              <a:rPr lang="zh-CN" altLang="en-US" dirty="0"/>
              <a:t> </a:t>
            </a:r>
            <a:r>
              <a:rPr lang="en-US" altLang="zh-CN" dirty="0"/>
              <a:t>the</a:t>
            </a:r>
            <a:r>
              <a:rPr lang="zh-CN" altLang="en-US" dirty="0"/>
              <a:t> </a:t>
            </a:r>
            <a:r>
              <a:rPr lang="en-US" altLang="zh-CN" dirty="0"/>
              <a:t>kernel</a:t>
            </a:r>
            <a:r>
              <a:rPr lang="zh-CN" altLang="en-US" dirty="0"/>
              <a:t> </a:t>
            </a:r>
            <a:r>
              <a:rPr lang="en-US" altLang="zh-CN" dirty="0"/>
              <a:t>will</a:t>
            </a:r>
            <a:r>
              <a:rPr lang="zh-CN" altLang="en-US" dirty="0"/>
              <a:t> </a:t>
            </a:r>
            <a:r>
              <a:rPr lang="en-US" altLang="zh-CN" dirty="0"/>
              <a:t>jump</a:t>
            </a:r>
            <a:r>
              <a:rPr lang="zh-CN" altLang="en-US" dirty="0"/>
              <a:t> </a:t>
            </a:r>
            <a:r>
              <a:rPr lang="en-US" altLang="zh-CN" dirty="0"/>
              <a:t>when</a:t>
            </a:r>
            <a:r>
              <a:rPr lang="zh-CN" altLang="en-US" dirty="0"/>
              <a:t> </a:t>
            </a:r>
            <a:r>
              <a:rPr lang="en-US" altLang="zh-CN" dirty="0"/>
              <a:t>sliding</a:t>
            </a:r>
            <a:r>
              <a:rPr lang="zh-CN" altLang="en-US" dirty="0"/>
              <a:t> </a:t>
            </a:r>
            <a:r>
              <a:rPr lang="en-US" altLang="zh-CN" dirty="0"/>
              <a:t>on</a:t>
            </a:r>
            <a:r>
              <a:rPr lang="zh-CN" altLang="en-US" dirty="0"/>
              <a:t> </a:t>
            </a:r>
            <a:r>
              <a:rPr lang="en-US" altLang="zh-CN" dirty="0"/>
              <a:t>the</a:t>
            </a:r>
            <a:r>
              <a:rPr lang="zh-CN" altLang="en-US" dirty="0"/>
              <a:t> </a:t>
            </a:r>
            <a:r>
              <a:rPr lang="en-US" altLang="zh-CN" dirty="0"/>
              <a:t>input</a:t>
            </a:r>
            <a:r>
              <a:rPr lang="zh-CN" altLang="en-US" dirty="0"/>
              <a:t> </a:t>
            </a:r>
            <a:r>
              <a:rPr lang="en-US" altLang="zh-CN" dirty="0"/>
              <a:t>feature</a:t>
            </a:r>
            <a:r>
              <a:rPr lang="zh-CN" altLang="en-US" dirty="0"/>
              <a:t> </a:t>
            </a:r>
            <a:r>
              <a:rPr lang="en-US" altLang="zh-CN" dirty="0"/>
              <a:t>map.</a:t>
            </a:r>
            <a:r>
              <a:rPr lang="zh-CN" altLang="en-US" dirty="0"/>
              <a:t> </a:t>
            </a:r>
            <a:r>
              <a:rPr lang="en-US" altLang="zh-CN" dirty="0"/>
              <a:t>When</a:t>
            </a:r>
            <a:r>
              <a:rPr lang="zh-CN" altLang="en-US" dirty="0"/>
              <a:t> </a:t>
            </a:r>
            <a:r>
              <a:rPr lang="en-US" altLang="zh-CN" dirty="0"/>
              <a:t>stride</a:t>
            </a:r>
            <a:r>
              <a:rPr lang="zh-CN" altLang="en-US" dirty="0"/>
              <a:t> </a:t>
            </a:r>
            <a:r>
              <a:rPr lang="en-US" altLang="zh-CN" dirty="0"/>
              <a:t>=</a:t>
            </a:r>
            <a:r>
              <a:rPr lang="zh-CN" altLang="en-US" dirty="0"/>
              <a:t> </a:t>
            </a:r>
            <a:r>
              <a:rPr lang="en-US" altLang="zh-CN" dirty="0"/>
              <a:t>1,</a:t>
            </a:r>
            <a:r>
              <a:rPr lang="zh-CN" altLang="en-US" dirty="0"/>
              <a:t> </a:t>
            </a:r>
            <a:r>
              <a:rPr lang="en-US" altLang="zh-CN" dirty="0"/>
              <a:t>the</a:t>
            </a:r>
            <a:r>
              <a:rPr lang="zh-CN" altLang="en-US" dirty="0"/>
              <a:t> </a:t>
            </a:r>
            <a:r>
              <a:rPr lang="en-US" altLang="zh-CN" dirty="0"/>
              <a:t>kernel</a:t>
            </a:r>
            <a:r>
              <a:rPr lang="zh-CN" altLang="en-US" dirty="0"/>
              <a:t> </a:t>
            </a:r>
            <a:r>
              <a:rPr lang="en-US" altLang="zh-CN" dirty="0"/>
              <a:t>moves</a:t>
            </a:r>
            <a:r>
              <a:rPr lang="zh-CN" altLang="en-US" dirty="0"/>
              <a:t> </a:t>
            </a:r>
            <a:r>
              <a:rPr lang="en-US" altLang="zh-CN" dirty="0"/>
              <a:t>to</a:t>
            </a:r>
            <a:r>
              <a:rPr lang="zh-CN" altLang="en-US" dirty="0"/>
              <a:t> </a:t>
            </a:r>
            <a:r>
              <a:rPr lang="en-US" altLang="zh-CN" dirty="0"/>
              <a:t>the</a:t>
            </a:r>
            <a:r>
              <a:rPr lang="zh-CN" altLang="en-US" dirty="0"/>
              <a:t> </a:t>
            </a:r>
            <a:r>
              <a:rPr lang="en-US" altLang="zh-CN" dirty="0"/>
              <a:t>adjacent input</a:t>
            </a:r>
            <a:r>
              <a:rPr lang="zh-CN" altLang="en-US" dirty="0"/>
              <a:t> </a:t>
            </a:r>
            <a:r>
              <a:rPr lang="en-US" altLang="zh-CN" dirty="0"/>
              <a:t>values</a:t>
            </a:r>
            <a:r>
              <a:rPr lang="zh-CN" altLang="en-US" dirty="0"/>
              <a:t> </a:t>
            </a:r>
            <a:r>
              <a:rPr lang="en-US" altLang="zh-CN" dirty="0"/>
              <a:t>without</a:t>
            </a:r>
            <a:r>
              <a:rPr lang="zh-CN" altLang="en-US" dirty="0"/>
              <a:t> </a:t>
            </a:r>
            <a:r>
              <a:rPr lang="en-US" altLang="zh-CN" dirty="0"/>
              <a:t>jumping.</a:t>
            </a:r>
          </a:p>
          <a:p>
            <a:endParaRPr lang="en-US" dirty="0"/>
          </a:p>
          <a:p>
            <a:r>
              <a:rPr lang="en-US" altLang="zh-CN" dirty="0"/>
              <a:t>Padding</a:t>
            </a:r>
            <a:r>
              <a:rPr lang="zh-CN" altLang="en-US" dirty="0"/>
              <a:t> </a:t>
            </a:r>
            <a:r>
              <a:rPr lang="en-US" altLang="zh-CN" dirty="0"/>
              <a:t>is</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zeros</a:t>
            </a:r>
            <a:r>
              <a:rPr lang="zh-CN" altLang="en-US" dirty="0"/>
              <a:t> </a:t>
            </a:r>
            <a:r>
              <a:rPr lang="en-US" altLang="zh-CN" dirty="0"/>
              <a:t>added</a:t>
            </a:r>
            <a:r>
              <a:rPr lang="zh-CN" altLang="en-US" dirty="0"/>
              <a:t> </a:t>
            </a:r>
            <a:r>
              <a:rPr lang="en-US" altLang="zh-CN" dirty="0"/>
              <a:t>outside</a:t>
            </a:r>
            <a:r>
              <a:rPr lang="zh-CN" altLang="en-US" dirty="0"/>
              <a:t> </a:t>
            </a:r>
            <a:r>
              <a:rPr lang="en-US" altLang="zh-CN" dirty="0"/>
              <a:t>the</a:t>
            </a:r>
            <a:r>
              <a:rPr lang="zh-CN" altLang="en-US" dirty="0"/>
              <a:t> </a:t>
            </a:r>
            <a:r>
              <a:rPr lang="en-US" altLang="zh-CN" dirty="0"/>
              <a:t>input</a:t>
            </a:r>
            <a:r>
              <a:rPr lang="zh-CN" altLang="en-US" dirty="0"/>
              <a:t> </a:t>
            </a:r>
            <a:r>
              <a:rPr lang="en-US" altLang="zh-CN" dirty="0"/>
              <a:t>feature</a:t>
            </a:r>
            <a:r>
              <a:rPr lang="zh-CN" altLang="en-US" dirty="0"/>
              <a:t> </a:t>
            </a:r>
            <a:r>
              <a:rPr lang="en-US" altLang="zh-CN" dirty="0"/>
              <a:t>map.</a:t>
            </a:r>
            <a:r>
              <a:rPr lang="zh-CN" altLang="en-US" dirty="0"/>
              <a:t> </a:t>
            </a:r>
            <a:r>
              <a:rPr lang="en-US" altLang="zh-CN" dirty="0"/>
              <a:t>Padding</a:t>
            </a:r>
            <a:r>
              <a:rPr lang="zh-CN" altLang="en-US" dirty="0"/>
              <a:t> </a:t>
            </a:r>
            <a:r>
              <a:rPr lang="en-US" altLang="zh-CN" dirty="0"/>
              <a:t>=</a:t>
            </a:r>
            <a:r>
              <a:rPr lang="zh-CN" altLang="en-US" dirty="0"/>
              <a:t> </a:t>
            </a:r>
            <a:r>
              <a:rPr lang="en-US" altLang="zh-CN" dirty="0"/>
              <a:t>1</a:t>
            </a:r>
            <a:r>
              <a:rPr lang="zh-CN" altLang="en-US" dirty="0"/>
              <a:t> </a:t>
            </a:r>
            <a:r>
              <a:rPr lang="en-US" altLang="zh-CN" dirty="0"/>
              <a:t>means</a:t>
            </a:r>
            <a:r>
              <a:rPr lang="zh-CN" altLang="en-US" dirty="0"/>
              <a:t> </a:t>
            </a:r>
            <a:r>
              <a:rPr lang="en-US" altLang="zh-CN" dirty="0"/>
              <a:t>adding</a:t>
            </a:r>
            <a:r>
              <a:rPr lang="zh-CN" altLang="en-US" dirty="0"/>
              <a:t> </a:t>
            </a:r>
            <a:r>
              <a:rPr lang="en-US" altLang="zh-CN" dirty="0"/>
              <a:t>a</a:t>
            </a:r>
            <a:r>
              <a:rPr lang="zh-CN" altLang="en-US" dirty="0"/>
              <a:t> </a:t>
            </a:r>
            <a:r>
              <a:rPr lang="en-US" altLang="zh-CN" dirty="0"/>
              <a:t>circle</a:t>
            </a:r>
            <a:r>
              <a:rPr lang="zh-CN" altLang="en-US" dirty="0"/>
              <a:t> </a:t>
            </a:r>
            <a:r>
              <a:rPr lang="en-US" altLang="zh-CN" dirty="0"/>
              <a:t>of</a:t>
            </a:r>
            <a:r>
              <a:rPr lang="zh-CN" altLang="en-US" dirty="0"/>
              <a:t> </a:t>
            </a:r>
            <a:r>
              <a:rPr lang="en-US" altLang="zh-CN" dirty="0"/>
              <a:t>zeros</a:t>
            </a:r>
            <a:r>
              <a:rPr lang="zh-CN" altLang="en-US" dirty="0"/>
              <a:t> </a:t>
            </a:r>
            <a:r>
              <a:rPr lang="en-US" altLang="zh-CN" dirty="0"/>
              <a:t>outside</a:t>
            </a:r>
            <a:r>
              <a:rPr lang="zh-CN" altLang="en-US" dirty="0"/>
              <a:t> </a:t>
            </a:r>
            <a:r>
              <a:rPr lang="en-US" altLang="zh-CN" dirty="0"/>
              <a:t>the</a:t>
            </a:r>
            <a:r>
              <a:rPr lang="zh-CN" altLang="en-US" dirty="0"/>
              <a:t> </a:t>
            </a:r>
            <a:r>
              <a:rPr lang="en-US" altLang="zh-CN" dirty="0"/>
              <a:t>input</a:t>
            </a:r>
            <a:r>
              <a:rPr lang="zh-CN" altLang="en-US" dirty="0"/>
              <a:t> </a:t>
            </a:r>
            <a:r>
              <a:rPr lang="en-US" altLang="zh-CN" dirty="0"/>
              <a:t>feature</a:t>
            </a:r>
            <a:r>
              <a:rPr lang="zh-CN" altLang="en-US" dirty="0"/>
              <a:t> </a:t>
            </a:r>
            <a:r>
              <a:rPr lang="en-US" altLang="zh-CN" dirty="0"/>
              <a:t>map.</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The</a:t>
            </a:r>
            <a:r>
              <a:rPr lang="zh-CN" altLang="en-US" dirty="0"/>
              <a:t> </a:t>
            </a:r>
            <a:r>
              <a:rPr lang="en-US" altLang="zh-CN" dirty="0"/>
              <a:t>size</a:t>
            </a:r>
            <a:r>
              <a:rPr lang="zh-CN" altLang="en-US" dirty="0"/>
              <a:t> </a:t>
            </a:r>
            <a:r>
              <a:rPr lang="en-US" altLang="zh-CN" dirty="0"/>
              <a:t>of</a:t>
            </a:r>
            <a:r>
              <a:rPr lang="zh-CN" altLang="en-US" dirty="0"/>
              <a:t> </a:t>
            </a:r>
            <a:r>
              <a:rPr lang="en-US" altLang="zh-CN" dirty="0"/>
              <a:t>output</a:t>
            </a:r>
            <a:r>
              <a:rPr lang="zh-CN" altLang="en-US" dirty="0"/>
              <a:t> </a:t>
            </a:r>
            <a:r>
              <a:rPr lang="en-US" altLang="zh-CN" dirty="0"/>
              <a:t>can</a:t>
            </a:r>
            <a:r>
              <a:rPr lang="zh-CN" altLang="en-US" dirty="0"/>
              <a:t> </a:t>
            </a:r>
            <a:r>
              <a:rPr lang="en-US" altLang="zh-CN" dirty="0"/>
              <a:t>be</a:t>
            </a:r>
            <a:r>
              <a:rPr lang="zh-CN" altLang="en-US" dirty="0"/>
              <a:t> </a:t>
            </a:r>
            <a:r>
              <a:rPr lang="en-US" altLang="zh-CN" dirty="0"/>
              <a:t>calculated:</a:t>
            </a:r>
            <a:r>
              <a:rPr lang="zh-CN" altLang="en-US" dirty="0"/>
              <a:t> </a:t>
            </a:r>
            <a:r>
              <a:rPr lang="en-US" altLang="zh-CN" sz="1200" dirty="0">
                <a:solidFill>
                  <a:schemeClr val="tx2"/>
                </a:solidFill>
                <a:latin typeface="Calibri" pitchFamily="34" charset="0"/>
                <a:cs typeface="Calibri" pitchFamily="34" charset="0"/>
              </a:rPr>
              <a:t>Output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(Input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2</a:t>
            </a:r>
            <a:r>
              <a:rPr lang="zh-CN" altLang="en-US" sz="1200" dirty="0">
                <a:solidFill>
                  <a:schemeClr val="tx2"/>
                </a:solidFill>
                <a:latin typeface="Calibri" pitchFamily="34" charset="0"/>
                <a:cs typeface="Calibri" pitchFamily="34" charset="0"/>
              </a:rPr>
              <a:t>*</a:t>
            </a:r>
            <a:r>
              <a:rPr lang="en-US" altLang="zh-CN" sz="1200" dirty="0">
                <a:solidFill>
                  <a:schemeClr val="tx2"/>
                </a:solidFill>
                <a:latin typeface="Calibri" pitchFamily="34" charset="0"/>
                <a:cs typeface="Calibri" pitchFamily="34" charset="0"/>
              </a:rPr>
              <a:t>Padding</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Kernel)</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Stride</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solidFill>
                  <a:schemeClr val="tx2"/>
                </a:solidFill>
                <a:latin typeface="Calibri" pitchFamily="34" charset="0"/>
                <a:cs typeface="Calibri" pitchFamily="34" charset="0"/>
              </a:rPr>
              <a:t>In</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this</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example</a:t>
            </a:r>
            <a:r>
              <a:rPr lang="en-US" altLang="zh-CN" sz="1200" dirty="0">
                <a:solidFill>
                  <a:schemeClr val="tx2"/>
                </a:solidFill>
                <a:latin typeface="Calibri" pitchFamily="34" charset="0"/>
                <a:cs typeface="Calibri" pitchFamily="34" charset="0"/>
                <a:sym typeface="Wingdings" pitchFamily="2" charset="2"/>
              </a:rPr>
              <a:t>:</a:t>
            </a:r>
            <a:r>
              <a:rPr lang="zh-CN" altLang="en-US" sz="1200" dirty="0">
                <a:solidFill>
                  <a:schemeClr val="tx2"/>
                </a:solidFill>
                <a:latin typeface="Calibri" pitchFamily="34" charset="0"/>
                <a:cs typeface="Calibri" pitchFamily="34" charset="0"/>
                <a:sym typeface="Wingdings" pitchFamily="2" charset="2"/>
              </a:rPr>
              <a:t> </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(5</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2</a:t>
            </a:r>
            <a:r>
              <a:rPr lang="zh-CN" altLang="en-US" sz="1200" dirty="0">
                <a:solidFill>
                  <a:schemeClr val="tx2"/>
                </a:solidFill>
                <a:latin typeface="Calibri" pitchFamily="34" charset="0"/>
                <a:cs typeface="Calibri" pitchFamily="34" charset="0"/>
              </a:rPr>
              <a:t>*</a:t>
            </a:r>
            <a:r>
              <a:rPr lang="en-US" altLang="zh-CN" sz="1200" dirty="0">
                <a:solidFill>
                  <a:schemeClr val="tx2"/>
                </a:solidFill>
                <a:latin typeface="Calibri" pitchFamily="34" charset="0"/>
                <a:cs typeface="Calibri" pitchFamily="34" charset="0"/>
              </a:rPr>
              <a:t>1</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3)</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1</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1</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a:t>
            </a:r>
            <a:r>
              <a:rPr lang="zh-CN" altLang="en-US" sz="1200" dirty="0">
                <a:solidFill>
                  <a:schemeClr val="tx2"/>
                </a:solidFill>
                <a:latin typeface="Calibri" pitchFamily="34" charset="0"/>
                <a:cs typeface="Calibri" pitchFamily="34" charset="0"/>
              </a:rPr>
              <a:t> </a:t>
            </a:r>
            <a:r>
              <a:rPr lang="en-US" altLang="zh-CN" sz="1200" dirty="0">
                <a:solidFill>
                  <a:schemeClr val="tx2"/>
                </a:solidFill>
                <a:latin typeface="Calibri" pitchFamily="34" charset="0"/>
                <a:cs typeface="Calibri" pitchFamily="34" charset="0"/>
              </a:rPr>
              <a:t>5</a:t>
            </a:r>
            <a:endParaRPr lang="en-US" sz="1200" dirty="0">
              <a:solidFill>
                <a:schemeClr val="tx2"/>
              </a:solidFill>
              <a:latin typeface="Calibri" pitchFamily="34" charset="0"/>
              <a:cs typeface="Calibri"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5350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zh-CN" dirty="0"/>
              <a:t>This</a:t>
            </a:r>
            <a:r>
              <a:rPr lang="zh-CN" altLang="en-US" dirty="0"/>
              <a:t> </a:t>
            </a:r>
            <a:r>
              <a:rPr lang="en-US" altLang="zh-CN" dirty="0"/>
              <a:t>figure</a:t>
            </a:r>
            <a:r>
              <a:rPr lang="zh-CN" altLang="en-US" dirty="0"/>
              <a:t> </a:t>
            </a:r>
            <a:r>
              <a:rPr lang="en-US" altLang="zh-CN" dirty="0"/>
              <a:t>has</a:t>
            </a:r>
            <a:r>
              <a:rPr lang="zh-CN" altLang="en-US" dirty="0"/>
              <a:t> </a:t>
            </a:r>
            <a:r>
              <a:rPr lang="en-US" altLang="zh-CN" dirty="0"/>
              <a:t>two</a:t>
            </a:r>
            <a:r>
              <a:rPr lang="zh-CN" altLang="en-US" dirty="0"/>
              <a:t> </a:t>
            </a:r>
            <a:r>
              <a:rPr lang="en-US" altLang="zh-CN" dirty="0"/>
              <a:t>parts.</a:t>
            </a:r>
            <a:r>
              <a:rPr lang="zh-CN" altLang="en-US" dirty="0"/>
              <a:t> </a:t>
            </a:r>
            <a:endParaRPr lang="en-US" altLang="zh-CN" dirty="0"/>
          </a:p>
          <a:p>
            <a:endParaRPr lang="en-US" altLang="zh-CN" dirty="0"/>
          </a:p>
          <a:p>
            <a:r>
              <a:rPr lang="en-US" altLang="zh-CN" dirty="0"/>
              <a:t>The</a:t>
            </a:r>
            <a:r>
              <a:rPr lang="zh-CN" altLang="en-US" dirty="0"/>
              <a:t> </a:t>
            </a:r>
            <a:r>
              <a:rPr lang="en-US" altLang="zh-CN" dirty="0"/>
              <a:t>upper</a:t>
            </a:r>
            <a:r>
              <a:rPr lang="zh-CN" altLang="en-US" dirty="0"/>
              <a:t> </a:t>
            </a:r>
            <a:r>
              <a:rPr lang="en-US" altLang="zh-CN" dirty="0"/>
              <a:t>part</a:t>
            </a:r>
            <a:r>
              <a:rPr lang="zh-CN" altLang="en-US" dirty="0"/>
              <a:t> </a:t>
            </a:r>
            <a:r>
              <a:rPr lang="en-US" altLang="zh-CN" dirty="0"/>
              <a:t>is</a:t>
            </a:r>
            <a:r>
              <a:rPr lang="zh-CN" altLang="en-US" dirty="0"/>
              <a:t> </a:t>
            </a:r>
            <a:r>
              <a:rPr lang="en-US" altLang="zh-CN" dirty="0"/>
              <a:t>an</a:t>
            </a:r>
            <a:r>
              <a:rPr lang="zh-CN" altLang="en-US" dirty="0"/>
              <a:t> </a:t>
            </a:r>
            <a:r>
              <a:rPr lang="en-US" altLang="zh-CN" dirty="0"/>
              <a:t>example</a:t>
            </a:r>
            <a:r>
              <a:rPr lang="zh-CN" altLang="en-US" dirty="0"/>
              <a:t> </a:t>
            </a:r>
            <a:r>
              <a:rPr lang="en-US" altLang="zh-CN" dirty="0"/>
              <a:t>of</a:t>
            </a:r>
            <a:r>
              <a:rPr lang="zh-CN" altLang="en-US" dirty="0"/>
              <a:t> </a:t>
            </a:r>
            <a:r>
              <a:rPr lang="en-US" altLang="zh-CN" dirty="0"/>
              <a:t>convolution</a:t>
            </a:r>
            <a:r>
              <a:rPr lang="zh-CN" altLang="en-US" dirty="0"/>
              <a:t> </a:t>
            </a:r>
            <a:r>
              <a:rPr lang="en-US" altLang="zh-CN" dirty="0"/>
              <a:t>operation</a:t>
            </a:r>
            <a:r>
              <a:rPr lang="zh-CN" altLang="en-US" dirty="0"/>
              <a:t> </a:t>
            </a:r>
            <a:r>
              <a:rPr lang="en-US" altLang="zh-CN" dirty="0"/>
              <a:t>in</a:t>
            </a:r>
            <a:r>
              <a:rPr lang="zh-CN" altLang="en-US" dirty="0"/>
              <a:t> </a:t>
            </a:r>
            <a:r>
              <a:rPr lang="en-US" altLang="zh-CN" dirty="0"/>
              <a:t>a</a:t>
            </a:r>
            <a:r>
              <a:rPr lang="zh-CN" altLang="en-US" dirty="0"/>
              <a:t> </a:t>
            </a:r>
            <a:r>
              <a:rPr lang="en-US" altLang="zh-CN" dirty="0"/>
              <a:t>CNN.</a:t>
            </a:r>
            <a:r>
              <a:rPr lang="zh-CN" altLang="en-US" dirty="0"/>
              <a:t> </a:t>
            </a:r>
            <a:r>
              <a:rPr lang="en-US" altLang="zh-CN" dirty="0"/>
              <a:t>And</a:t>
            </a:r>
            <a:r>
              <a:rPr lang="zh-CN" altLang="en-US" dirty="0"/>
              <a:t> </a:t>
            </a:r>
            <a:r>
              <a:rPr lang="en-US" altLang="zh-CN" dirty="0"/>
              <a:t>the</a:t>
            </a:r>
            <a:r>
              <a:rPr lang="zh-CN" altLang="en-US" dirty="0"/>
              <a:t> </a:t>
            </a:r>
            <a:r>
              <a:rPr lang="en-US" altLang="zh-CN" dirty="0"/>
              <a:t>down</a:t>
            </a:r>
            <a:r>
              <a:rPr lang="zh-CN" altLang="en-US" dirty="0"/>
              <a:t> </a:t>
            </a:r>
            <a:r>
              <a:rPr lang="en-US" altLang="zh-CN" dirty="0"/>
              <a:t>part</a:t>
            </a:r>
            <a:r>
              <a:rPr lang="zh-CN" altLang="en-US" dirty="0"/>
              <a:t> </a:t>
            </a:r>
            <a:r>
              <a:rPr lang="en-US" altLang="zh-CN" dirty="0"/>
              <a:t>is</a:t>
            </a:r>
            <a:r>
              <a:rPr lang="zh-CN" altLang="en-US" dirty="0"/>
              <a:t> </a:t>
            </a:r>
            <a:r>
              <a:rPr lang="en-US" altLang="zh-CN" dirty="0"/>
              <a:t>an</a:t>
            </a:r>
            <a:r>
              <a:rPr lang="zh-CN" altLang="en-US" dirty="0"/>
              <a:t> </a:t>
            </a:r>
            <a:r>
              <a:rPr lang="en-US" altLang="zh-CN" dirty="0"/>
              <a:t>NVM-based</a:t>
            </a:r>
            <a:r>
              <a:rPr lang="zh-CN" altLang="en-US" dirty="0"/>
              <a:t> </a:t>
            </a:r>
            <a:r>
              <a:rPr lang="en-US" altLang="zh-CN" dirty="0"/>
              <a:t>PIM</a:t>
            </a:r>
            <a:r>
              <a:rPr lang="zh-CN" altLang="en-US" dirty="0"/>
              <a:t> </a:t>
            </a:r>
            <a:r>
              <a:rPr lang="en-US" altLang="zh-CN" dirty="0"/>
              <a:t>array.</a:t>
            </a:r>
          </a:p>
          <a:p>
            <a:endParaRPr lang="en-US" altLang="zh-CN" dirty="0"/>
          </a:p>
          <a:p>
            <a:r>
              <a:rPr lang="en-US" altLang="zh-CN" dirty="0"/>
              <a:t>This</a:t>
            </a:r>
            <a:r>
              <a:rPr lang="zh-CN" altLang="en-US" dirty="0"/>
              <a:t> </a:t>
            </a:r>
            <a:r>
              <a:rPr lang="en-US" altLang="zh-CN" dirty="0"/>
              <a:t>convolution</a:t>
            </a:r>
            <a:r>
              <a:rPr lang="zh-CN" altLang="en-US" dirty="0"/>
              <a:t> </a:t>
            </a:r>
            <a:r>
              <a:rPr lang="en-US" altLang="zh-CN" dirty="0"/>
              <a:t>has</a:t>
            </a:r>
            <a:r>
              <a:rPr lang="zh-CN" altLang="en-US" dirty="0"/>
              <a:t> </a:t>
            </a:r>
            <a:r>
              <a:rPr lang="en-US" altLang="zh-CN" dirty="0"/>
              <a:t>a</a:t>
            </a:r>
            <a:r>
              <a:rPr lang="zh-CN" altLang="en-US" dirty="0"/>
              <a:t> </a:t>
            </a:r>
            <a:r>
              <a:rPr lang="en-US" altLang="zh-CN" dirty="0"/>
              <a:t>224</a:t>
            </a:r>
            <a:r>
              <a:rPr lang="zh-CN" altLang="en-US" dirty="0"/>
              <a:t>*</a:t>
            </a:r>
            <a:r>
              <a:rPr lang="en-US" altLang="zh-CN" dirty="0"/>
              <a:t>224</a:t>
            </a:r>
            <a:r>
              <a:rPr lang="zh-CN" altLang="en-US" dirty="0"/>
              <a:t>*</a:t>
            </a:r>
            <a:r>
              <a:rPr lang="en-US" altLang="zh-CN" dirty="0"/>
              <a:t>64</a:t>
            </a:r>
            <a:r>
              <a:rPr lang="zh-CN" altLang="en-US" dirty="0"/>
              <a:t> </a:t>
            </a:r>
            <a:r>
              <a:rPr lang="en-US" altLang="zh-CN" dirty="0"/>
              <a:t>input</a:t>
            </a:r>
            <a:r>
              <a:rPr lang="zh-CN" altLang="en-US" dirty="0"/>
              <a:t> </a:t>
            </a:r>
            <a:r>
              <a:rPr lang="en-US" altLang="zh-CN" dirty="0"/>
              <a:t>and</a:t>
            </a:r>
            <a:r>
              <a:rPr lang="zh-CN" altLang="en-US" dirty="0"/>
              <a:t> </a:t>
            </a:r>
            <a:r>
              <a:rPr lang="en-US" altLang="zh-CN" dirty="0"/>
              <a:t>64</a:t>
            </a:r>
            <a:r>
              <a:rPr lang="zh-CN" altLang="en-US" dirty="0"/>
              <a:t> </a:t>
            </a:r>
            <a:r>
              <a:rPr lang="en-US" altLang="zh-CN" dirty="0"/>
              <a:t>3</a:t>
            </a:r>
            <a:r>
              <a:rPr lang="zh-CN" altLang="en-US" dirty="0"/>
              <a:t>*</a:t>
            </a:r>
            <a:r>
              <a:rPr lang="en-US" altLang="zh-CN" dirty="0"/>
              <a:t>3</a:t>
            </a:r>
            <a:r>
              <a:rPr lang="zh-CN" altLang="en-US" dirty="0"/>
              <a:t>*</a:t>
            </a:r>
            <a:r>
              <a:rPr lang="en-US" altLang="zh-CN" dirty="0"/>
              <a:t>64</a:t>
            </a:r>
            <a:r>
              <a:rPr lang="zh-CN" altLang="en-US" dirty="0"/>
              <a:t> </a:t>
            </a:r>
            <a:r>
              <a:rPr lang="en-US" altLang="zh-CN" dirty="0"/>
              <a:t>kernels.</a:t>
            </a:r>
            <a:r>
              <a:rPr lang="zh-CN" altLang="en-US" dirty="0"/>
              <a:t> </a:t>
            </a:r>
            <a:endParaRPr lang="en-US" altLang="zh-CN" dirty="0"/>
          </a:p>
          <a:p>
            <a:endParaRPr lang="en-US" altLang="zh-CN" dirty="0"/>
          </a:p>
          <a:p>
            <a:r>
              <a:rPr lang="en-US" sz="1200" b="0" i="0" kern="1200" dirty="0">
                <a:solidFill>
                  <a:schemeClr val="tx1"/>
                </a:solidFill>
                <a:effectLst/>
                <a:latin typeface="Arial" charset="0"/>
                <a:ea typeface="ＭＳ Ｐゴシック" charset="0"/>
                <a:cs typeface="ＭＳ Ｐゴシック" charset="0"/>
              </a:rPr>
              <a:t>A kernel (a.k.a., filter) is a set of weight values used in a convolution operation. Usually, it's 3D and each convolution has several kernels. The number of kernels equals the number of output feature maps (as marked in yellow, green, orange ...).</a:t>
            </a:r>
            <a:endParaRPr lang="en-US" altLang="zh-CN" dirty="0"/>
          </a:p>
          <a:p>
            <a:endParaRPr lang="en-US" altLang="zh-CN" dirty="0"/>
          </a:p>
          <a:p>
            <a:r>
              <a:rPr lang="en-US" altLang="zh-CN" dirty="0"/>
              <a:t>Each</a:t>
            </a:r>
            <a:r>
              <a:rPr lang="zh-CN" altLang="en-US" dirty="0"/>
              <a:t> </a:t>
            </a:r>
            <a:r>
              <a:rPr lang="en-US" altLang="zh-CN" dirty="0"/>
              <a:t>kernel</a:t>
            </a:r>
            <a:r>
              <a:rPr lang="zh-CN" altLang="en-US" dirty="0"/>
              <a:t> </a:t>
            </a:r>
            <a:r>
              <a:rPr lang="en-US" altLang="zh-CN" dirty="0"/>
              <a:t>slides</a:t>
            </a:r>
            <a:r>
              <a:rPr lang="zh-CN" altLang="en-US" dirty="0"/>
              <a:t> </a:t>
            </a:r>
            <a:r>
              <a:rPr lang="en-US" altLang="zh-CN" dirty="0"/>
              <a:t>on</a:t>
            </a:r>
            <a:r>
              <a:rPr lang="zh-CN" altLang="en-US" dirty="0"/>
              <a:t> </a:t>
            </a:r>
            <a:r>
              <a:rPr lang="en-US" altLang="zh-CN" dirty="0"/>
              <a:t>the</a:t>
            </a:r>
            <a:r>
              <a:rPr lang="zh-CN" altLang="en-US" dirty="0"/>
              <a:t> </a:t>
            </a:r>
            <a:r>
              <a:rPr lang="en-US" altLang="zh-CN" dirty="0"/>
              <a:t>input</a:t>
            </a:r>
            <a:r>
              <a:rPr lang="zh-CN" altLang="en-US" dirty="0"/>
              <a:t> </a:t>
            </a:r>
            <a:r>
              <a:rPr lang="en-US" altLang="zh-CN" dirty="0"/>
              <a:t>feature</a:t>
            </a:r>
            <a:r>
              <a:rPr lang="zh-CN" altLang="en-US" dirty="0"/>
              <a:t> </a:t>
            </a:r>
            <a:r>
              <a:rPr lang="en-US" altLang="zh-CN" dirty="0"/>
              <a:t>map</a:t>
            </a:r>
            <a:r>
              <a:rPr lang="zh-CN" altLang="en-US" dirty="0"/>
              <a:t> </a:t>
            </a:r>
            <a:r>
              <a:rPr lang="en-US" altLang="zh-CN" dirty="0"/>
              <a:t>to</a:t>
            </a:r>
            <a:r>
              <a:rPr lang="zh-CN" altLang="en-US" dirty="0"/>
              <a:t> </a:t>
            </a:r>
            <a:r>
              <a:rPr lang="en-US" altLang="zh-CN" dirty="0"/>
              <a:t>conduct</a:t>
            </a:r>
            <a:r>
              <a:rPr lang="zh-CN" altLang="en-US" dirty="0"/>
              <a:t> </a:t>
            </a:r>
            <a:r>
              <a:rPr lang="en-US" altLang="zh-CN" dirty="0"/>
              <a:t>inner</a:t>
            </a:r>
            <a:r>
              <a:rPr lang="zh-CN" altLang="en-US" dirty="0"/>
              <a:t> </a:t>
            </a:r>
            <a:r>
              <a:rPr lang="en-US" altLang="zh-CN" dirty="0"/>
              <a:t>product</a:t>
            </a:r>
            <a:r>
              <a:rPr lang="zh-CN" altLang="en-US" dirty="0"/>
              <a:t> </a:t>
            </a:r>
            <a:r>
              <a:rPr lang="en-US" altLang="zh-CN" dirty="0"/>
              <a:t>multiplications.</a:t>
            </a:r>
            <a:r>
              <a:rPr lang="zh-CN" altLang="en-US" dirty="0"/>
              <a:t> </a:t>
            </a:r>
            <a:r>
              <a:rPr lang="en-US" altLang="zh-CN" dirty="0"/>
              <a:t>In</a:t>
            </a:r>
            <a:r>
              <a:rPr lang="zh-CN" altLang="en-US" dirty="0"/>
              <a:t> </a:t>
            </a:r>
            <a:r>
              <a:rPr lang="en-US" altLang="zh-CN" dirty="0"/>
              <a:t>order</a:t>
            </a:r>
            <a:r>
              <a:rPr lang="zh-CN" altLang="en-US" dirty="0"/>
              <a:t> </a:t>
            </a:r>
            <a:r>
              <a:rPr lang="en-US" altLang="zh-CN" dirty="0"/>
              <a:t>to</a:t>
            </a:r>
            <a:r>
              <a:rPr lang="zh-CN" altLang="en-US" dirty="0"/>
              <a:t> </a:t>
            </a:r>
            <a:r>
              <a:rPr lang="en-US" altLang="zh-CN" dirty="0"/>
              <a:t>conduct</a:t>
            </a:r>
            <a:r>
              <a:rPr lang="zh-CN" altLang="en-US" dirty="0"/>
              <a:t> </a:t>
            </a:r>
            <a:r>
              <a:rPr lang="en-US" altLang="zh-CN" dirty="0"/>
              <a:t>such</a:t>
            </a:r>
            <a:r>
              <a:rPr lang="zh-CN" altLang="en-US" dirty="0"/>
              <a:t> </a:t>
            </a:r>
            <a:r>
              <a:rPr lang="en-US" altLang="zh-CN" dirty="0"/>
              <a:t>a</a:t>
            </a:r>
            <a:r>
              <a:rPr lang="zh-CN" altLang="en-US" dirty="0"/>
              <a:t> </a:t>
            </a:r>
            <a:r>
              <a:rPr lang="en-US" altLang="zh-CN" dirty="0"/>
              <a:t>convolution</a:t>
            </a:r>
            <a:r>
              <a:rPr lang="zh-CN" altLang="en-US" dirty="0"/>
              <a:t> </a:t>
            </a:r>
            <a:r>
              <a:rPr lang="en-US" altLang="zh-CN" dirty="0"/>
              <a:t>operation</a:t>
            </a:r>
            <a:r>
              <a:rPr lang="zh-CN" altLang="en-US" dirty="0"/>
              <a:t> </a:t>
            </a:r>
            <a:r>
              <a:rPr lang="en-US" altLang="zh-CN" dirty="0"/>
              <a:t>in</a:t>
            </a:r>
            <a:r>
              <a:rPr lang="zh-CN" altLang="en-US" dirty="0"/>
              <a:t> </a:t>
            </a:r>
            <a:r>
              <a:rPr lang="en-US" altLang="zh-CN" dirty="0"/>
              <a:t>NVM-based</a:t>
            </a:r>
            <a:r>
              <a:rPr lang="zh-CN" altLang="en-US" dirty="0"/>
              <a:t> </a:t>
            </a:r>
            <a:r>
              <a:rPr lang="en-US" altLang="zh-CN" dirty="0"/>
              <a:t>PIM,</a:t>
            </a:r>
            <a:r>
              <a:rPr lang="zh-CN" altLang="en-US" dirty="0"/>
              <a:t> </a:t>
            </a:r>
            <a:r>
              <a:rPr lang="en-US" altLang="zh-CN" dirty="0"/>
              <a:t>we</a:t>
            </a:r>
            <a:r>
              <a:rPr lang="zh-CN" altLang="en-US" dirty="0"/>
              <a:t> </a:t>
            </a:r>
            <a:r>
              <a:rPr lang="en-US" altLang="zh-CN" dirty="0"/>
              <a:t>first</a:t>
            </a:r>
            <a:r>
              <a:rPr lang="zh-CN" altLang="en-US" dirty="0"/>
              <a:t> </a:t>
            </a:r>
            <a:r>
              <a:rPr lang="en-US" altLang="zh-CN" dirty="0"/>
              <a:t>need</a:t>
            </a:r>
            <a:r>
              <a:rPr lang="zh-CN" altLang="en-US" dirty="0"/>
              <a:t> </a:t>
            </a:r>
            <a:r>
              <a:rPr lang="en-US" altLang="zh-CN" dirty="0"/>
              <a:t>to</a:t>
            </a:r>
            <a:r>
              <a:rPr lang="zh-CN" altLang="en-US" dirty="0"/>
              <a:t> </a:t>
            </a:r>
            <a:r>
              <a:rPr lang="en-US" altLang="zh-CN" dirty="0"/>
              <a:t>convert</a:t>
            </a:r>
            <a:r>
              <a:rPr lang="zh-CN" altLang="en-US" dirty="0"/>
              <a:t> </a:t>
            </a:r>
            <a:r>
              <a:rPr lang="en-US" altLang="zh-CN" dirty="0"/>
              <a:t>each</a:t>
            </a:r>
            <a:r>
              <a:rPr lang="zh-CN" altLang="en-US" dirty="0"/>
              <a:t> </a:t>
            </a:r>
            <a:r>
              <a:rPr lang="en-US" altLang="zh-CN" dirty="0"/>
              <a:t>3</a:t>
            </a:r>
            <a:r>
              <a:rPr lang="zh-CN" altLang="en-US" dirty="0"/>
              <a:t>*</a:t>
            </a:r>
            <a:r>
              <a:rPr lang="en-US" altLang="zh-CN" dirty="0"/>
              <a:t>3</a:t>
            </a:r>
            <a:r>
              <a:rPr lang="zh-CN" altLang="en-US" dirty="0"/>
              <a:t>*</a:t>
            </a:r>
            <a:r>
              <a:rPr lang="en-US" altLang="zh-CN" dirty="0"/>
              <a:t>64</a:t>
            </a:r>
            <a:r>
              <a:rPr lang="zh-CN" altLang="en-US" dirty="0"/>
              <a:t> </a:t>
            </a:r>
            <a:r>
              <a:rPr lang="en-US" altLang="zh-CN" dirty="0"/>
              <a:t>kernel</a:t>
            </a:r>
            <a:r>
              <a:rPr lang="zh-CN" altLang="en-US" dirty="0"/>
              <a:t> </a:t>
            </a:r>
            <a:r>
              <a:rPr lang="en-US" altLang="zh-CN" dirty="0"/>
              <a:t>into</a:t>
            </a:r>
            <a:r>
              <a:rPr lang="zh-CN" altLang="en-US" dirty="0"/>
              <a:t> </a:t>
            </a:r>
            <a:r>
              <a:rPr lang="en-US" altLang="zh-CN" dirty="0"/>
              <a:t>a</a:t>
            </a:r>
            <a:r>
              <a:rPr lang="zh-CN" altLang="en-US" dirty="0"/>
              <a:t> </a:t>
            </a:r>
            <a:r>
              <a:rPr lang="en-US" altLang="zh-CN" dirty="0"/>
              <a:t>vector,</a:t>
            </a:r>
            <a:r>
              <a:rPr lang="zh-CN" altLang="en-US" dirty="0"/>
              <a:t> </a:t>
            </a:r>
            <a:r>
              <a:rPr lang="en-US" altLang="zh-CN" dirty="0"/>
              <a:t>whose</a:t>
            </a:r>
            <a:r>
              <a:rPr lang="zh-CN" altLang="en-US" dirty="0"/>
              <a:t> </a:t>
            </a:r>
            <a:r>
              <a:rPr lang="en-US" altLang="zh-CN" dirty="0"/>
              <a:t>size</a:t>
            </a:r>
            <a:r>
              <a:rPr lang="zh-CN" altLang="en-US" dirty="0"/>
              <a:t> </a:t>
            </a:r>
            <a:r>
              <a:rPr lang="en-US" altLang="zh-CN" dirty="0"/>
              <a:t>is</a:t>
            </a:r>
            <a:r>
              <a:rPr lang="zh-CN" altLang="en-US" dirty="0"/>
              <a:t> </a:t>
            </a:r>
            <a:r>
              <a:rPr lang="en-US" altLang="zh-CN" dirty="0"/>
              <a:t>576.</a:t>
            </a:r>
            <a:r>
              <a:rPr lang="zh-CN" altLang="en-US" dirty="0"/>
              <a:t> </a:t>
            </a:r>
            <a:r>
              <a:rPr lang="en-US" altLang="zh-CN" dirty="0"/>
              <a:t>Then</a:t>
            </a:r>
            <a:r>
              <a:rPr lang="zh-CN" altLang="en-US" dirty="0"/>
              <a:t> </a:t>
            </a:r>
            <a:r>
              <a:rPr lang="en-US" altLang="zh-CN" dirty="0"/>
              <a:t>we</a:t>
            </a:r>
            <a:r>
              <a:rPr lang="zh-CN" altLang="en-US" dirty="0"/>
              <a:t> </a:t>
            </a:r>
            <a:r>
              <a:rPr lang="en-US" altLang="zh-CN" dirty="0"/>
              <a:t>map</a:t>
            </a:r>
            <a:r>
              <a:rPr lang="zh-CN" altLang="en-US" dirty="0"/>
              <a:t> </a:t>
            </a:r>
            <a:r>
              <a:rPr lang="en-US" altLang="zh-CN" dirty="0"/>
              <a:t>these</a:t>
            </a:r>
            <a:r>
              <a:rPr lang="zh-CN" altLang="en-US" dirty="0"/>
              <a:t> </a:t>
            </a:r>
            <a:r>
              <a:rPr lang="en-US" altLang="zh-CN" dirty="0"/>
              <a:t>vectors</a:t>
            </a:r>
            <a:r>
              <a:rPr lang="zh-CN" altLang="en-US" dirty="0"/>
              <a:t> </a:t>
            </a:r>
            <a:r>
              <a:rPr lang="en-US" altLang="zh-CN" dirty="0"/>
              <a:t>(kernels)</a:t>
            </a:r>
            <a:r>
              <a:rPr lang="zh-CN" altLang="en-US" dirty="0"/>
              <a:t> </a:t>
            </a:r>
            <a:r>
              <a:rPr lang="en-US" altLang="zh-CN" dirty="0"/>
              <a:t>in</a:t>
            </a:r>
            <a:r>
              <a:rPr lang="zh-CN" altLang="en-US" dirty="0"/>
              <a:t> </a:t>
            </a:r>
            <a:r>
              <a:rPr lang="en-US" altLang="zh-CN" dirty="0"/>
              <a:t>a</a:t>
            </a:r>
            <a:r>
              <a:rPr lang="zh-CN" altLang="en-US" dirty="0"/>
              <a:t> </a:t>
            </a:r>
            <a:r>
              <a:rPr lang="en-US" altLang="zh-CN" dirty="0"/>
              <a:t>PIM</a:t>
            </a:r>
            <a:r>
              <a:rPr lang="zh-CN" altLang="en-US" dirty="0"/>
              <a:t> </a:t>
            </a:r>
            <a:r>
              <a:rPr lang="en-US" altLang="zh-CN" dirty="0"/>
              <a:t>array.</a:t>
            </a:r>
            <a:r>
              <a:rPr lang="zh-CN" altLang="en-US" dirty="0"/>
              <a:t> </a:t>
            </a:r>
            <a:endParaRPr lang="en-US" altLang="zh-CN" dirty="0"/>
          </a:p>
          <a:p>
            <a:endParaRPr lang="en-US" altLang="zh-CN" dirty="0"/>
          </a:p>
          <a:p>
            <a:r>
              <a:rPr lang="en-US" altLang="zh-CN" dirty="0"/>
              <a:t>In</a:t>
            </a:r>
            <a:r>
              <a:rPr lang="zh-CN" altLang="en-US" dirty="0"/>
              <a:t> </a:t>
            </a:r>
            <a:r>
              <a:rPr lang="en-US" altLang="zh-CN" dirty="0"/>
              <a:t>this</a:t>
            </a:r>
            <a:r>
              <a:rPr lang="zh-CN" altLang="en-US" dirty="0"/>
              <a:t> </a:t>
            </a:r>
            <a:r>
              <a:rPr lang="en-US" altLang="zh-CN" dirty="0"/>
              <a:t>example,</a:t>
            </a:r>
            <a:r>
              <a:rPr lang="zh-CN" altLang="en-US" dirty="0"/>
              <a:t> </a:t>
            </a:r>
            <a:r>
              <a:rPr lang="en-US" altLang="zh-CN" dirty="0"/>
              <a:t>we</a:t>
            </a:r>
            <a:r>
              <a:rPr lang="zh-CN" altLang="en-US" dirty="0"/>
              <a:t> </a:t>
            </a:r>
            <a:r>
              <a:rPr lang="en-US" altLang="zh-CN" dirty="0"/>
              <a:t>use</a:t>
            </a:r>
            <a:r>
              <a:rPr lang="zh-CN" altLang="en-US" dirty="0"/>
              <a:t> </a:t>
            </a:r>
            <a:r>
              <a:rPr lang="en-US" altLang="zh-CN" dirty="0"/>
              <a:t>four</a:t>
            </a:r>
            <a:r>
              <a:rPr lang="zh-CN" altLang="en-US" dirty="0"/>
              <a:t> </a:t>
            </a:r>
            <a:r>
              <a:rPr lang="en-US" altLang="zh-CN" dirty="0"/>
              <a:t>NVM</a:t>
            </a:r>
            <a:r>
              <a:rPr lang="zh-CN" altLang="en-US" dirty="0"/>
              <a:t> </a:t>
            </a:r>
            <a:r>
              <a:rPr lang="en-US" altLang="zh-CN" dirty="0"/>
              <a:t>cell</a:t>
            </a:r>
            <a:r>
              <a:rPr lang="zh-CN" altLang="en-US" dirty="0"/>
              <a:t> </a:t>
            </a:r>
            <a:r>
              <a:rPr lang="en-US" altLang="zh-CN" dirty="0"/>
              <a:t>to</a:t>
            </a:r>
            <a:r>
              <a:rPr lang="zh-CN" altLang="en-US" dirty="0"/>
              <a:t> </a:t>
            </a:r>
            <a:r>
              <a:rPr lang="en-US" altLang="zh-CN" dirty="0"/>
              <a:t>store</a:t>
            </a:r>
            <a:r>
              <a:rPr lang="zh-CN" altLang="en-US" dirty="0"/>
              <a:t> </a:t>
            </a:r>
            <a:r>
              <a:rPr lang="en-US" altLang="zh-CN" dirty="0"/>
              <a:t>a</a:t>
            </a:r>
            <a:r>
              <a:rPr lang="zh-CN" altLang="en-US" dirty="0"/>
              <a:t> </a:t>
            </a:r>
            <a:r>
              <a:rPr lang="en-US" altLang="zh-CN" dirty="0"/>
              <a:t>weight</a:t>
            </a:r>
            <a:r>
              <a:rPr lang="zh-CN" altLang="en-US" dirty="0"/>
              <a:t> </a:t>
            </a:r>
            <a:r>
              <a:rPr lang="en-US" altLang="zh-CN" dirty="0"/>
              <a:t>value,</a:t>
            </a:r>
            <a:r>
              <a:rPr lang="zh-CN" altLang="en-US" dirty="0"/>
              <a:t> </a:t>
            </a:r>
            <a:r>
              <a:rPr lang="en-US" altLang="zh-CN" dirty="0"/>
              <a:t>i.e.,</a:t>
            </a:r>
            <a:r>
              <a:rPr lang="zh-CN" altLang="en-US" dirty="0"/>
              <a:t> </a:t>
            </a:r>
            <a:r>
              <a:rPr lang="en-US" altLang="zh-CN" dirty="0"/>
              <a:t>a</a:t>
            </a:r>
            <a:r>
              <a:rPr lang="zh-CN" altLang="en-US" dirty="0"/>
              <a:t> </a:t>
            </a:r>
            <a:r>
              <a:rPr lang="en-US" altLang="zh-CN" dirty="0"/>
              <a:t>element</a:t>
            </a:r>
            <a:r>
              <a:rPr lang="zh-CN" altLang="en-US" dirty="0"/>
              <a:t> </a:t>
            </a:r>
            <a:r>
              <a:rPr lang="en-US" altLang="zh-CN" dirty="0"/>
              <a:t>in</a:t>
            </a:r>
            <a:r>
              <a:rPr lang="zh-CN" altLang="en-US" dirty="0"/>
              <a:t> </a:t>
            </a:r>
            <a:r>
              <a:rPr lang="en-US" altLang="zh-CN" dirty="0"/>
              <a:t>the</a:t>
            </a:r>
            <a:r>
              <a:rPr lang="zh-CN" altLang="en-US" dirty="0"/>
              <a:t> </a:t>
            </a:r>
            <a:r>
              <a:rPr lang="en-US" altLang="zh-CN" dirty="0"/>
              <a:t>vector.</a:t>
            </a:r>
            <a:r>
              <a:rPr lang="zh-CN" altLang="en-US" dirty="0"/>
              <a:t> </a:t>
            </a:r>
            <a:r>
              <a:rPr lang="en-US" altLang="zh-CN" dirty="0"/>
              <a:t>Therefore,</a:t>
            </a:r>
            <a:r>
              <a:rPr lang="zh-CN" altLang="en-US" dirty="0"/>
              <a:t> </a:t>
            </a:r>
            <a:r>
              <a:rPr lang="en-US" altLang="zh-CN" dirty="0"/>
              <a:t>each</a:t>
            </a:r>
            <a:r>
              <a:rPr lang="zh-CN" altLang="en-US" dirty="0"/>
              <a:t> </a:t>
            </a:r>
            <a:r>
              <a:rPr lang="en-US" altLang="zh-CN" dirty="0"/>
              <a:t>column</a:t>
            </a:r>
            <a:r>
              <a:rPr lang="zh-CN" altLang="en-US" dirty="0"/>
              <a:t> </a:t>
            </a:r>
            <a:r>
              <a:rPr lang="en-US" altLang="zh-CN" dirty="0"/>
              <a:t>vector</a:t>
            </a:r>
            <a:r>
              <a:rPr lang="zh-CN" altLang="en-US" dirty="0"/>
              <a:t> </a:t>
            </a:r>
            <a:r>
              <a:rPr lang="en-US" altLang="zh-CN" dirty="0"/>
              <a:t>is</a:t>
            </a:r>
            <a:r>
              <a:rPr lang="zh-CN" altLang="en-US" dirty="0"/>
              <a:t> </a:t>
            </a:r>
            <a:r>
              <a:rPr lang="en-US" altLang="zh-CN" dirty="0"/>
              <a:t>stored</a:t>
            </a:r>
            <a:r>
              <a:rPr lang="zh-CN" altLang="en-US" dirty="0"/>
              <a:t> </a:t>
            </a:r>
            <a:r>
              <a:rPr lang="en-US" altLang="zh-CN" dirty="0"/>
              <a:t>in</a:t>
            </a:r>
            <a:r>
              <a:rPr lang="zh-CN" altLang="en-US" dirty="0"/>
              <a:t> </a:t>
            </a:r>
            <a:r>
              <a:rPr lang="en-US" altLang="zh-CN" dirty="0"/>
              <a:t>four</a:t>
            </a:r>
            <a:r>
              <a:rPr lang="zh-CN" altLang="en-US" dirty="0"/>
              <a:t> </a:t>
            </a:r>
            <a:r>
              <a:rPr lang="en-US" altLang="zh-CN" dirty="0"/>
              <a:t>NVM</a:t>
            </a:r>
            <a:r>
              <a:rPr lang="zh-CN" altLang="en-US" dirty="0"/>
              <a:t> </a:t>
            </a:r>
            <a:r>
              <a:rPr lang="en-US" altLang="zh-CN" dirty="0"/>
              <a:t>columns.</a:t>
            </a:r>
            <a:r>
              <a:rPr lang="zh-CN" altLang="en-US" dirty="0"/>
              <a:t> </a:t>
            </a:r>
            <a:endParaRPr lang="en-US" altLang="zh-CN" dirty="0"/>
          </a:p>
          <a:p>
            <a:endParaRPr lang="en-US" altLang="zh-CN" dirty="0"/>
          </a:p>
          <a:p>
            <a:r>
              <a:rPr lang="en-US" altLang="zh-CN" dirty="0"/>
              <a:t>After</a:t>
            </a:r>
            <a:r>
              <a:rPr lang="zh-CN" altLang="en-US" dirty="0"/>
              <a:t> </a:t>
            </a:r>
            <a:r>
              <a:rPr lang="en-US" altLang="zh-CN" dirty="0"/>
              <a:t>that,</a:t>
            </a:r>
            <a:r>
              <a:rPr lang="zh-CN" altLang="en-US" dirty="0"/>
              <a:t> </a:t>
            </a:r>
            <a:r>
              <a:rPr lang="en-US" altLang="zh-CN" dirty="0"/>
              <a:t>we</a:t>
            </a:r>
            <a:r>
              <a:rPr lang="zh-CN" altLang="en-US" dirty="0"/>
              <a:t> </a:t>
            </a:r>
            <a:r>
              <a:rPr lang="en-US" altLang="zh-CN" dirty="0"/>
              <a:t>read</a:t>
            </a:r>
            <a:r>
              <a:rPr lang="zh-CN" altLang="en-US" dirty="0"/>
              <a:t> </a:t>
            </a:r>
            <a:r>
              <a:rPr lang="en-US" altLang="zh-CN" dirty="0"/>
              <a:t>the</a:t>
            </a:r>
            <a:r>
              <a:rPr lang="zh-CN" altLang="en-US" dirty="0"/>
              <a:t> </a:t>
            </a:r>
            <a:r>
              <a:rPr lang="en-US" altLang="zh-CN" dirty="0"/>
              <a:t>input</a:t>
            </a:r>
            <a:r>
              <a:rPr lang="zh-CN" altLang="en-US" dirty="0"/>
              <a:t> </a:t>
            </a:r>
            <a:r>
              <a:rPr lang="en-US" altLang="zh-CN" dirty="0"/>
              <a:t>and</a:t>
            </a:r>
            <a:r>
              <a:rPr lang="zh-CN" altLang="en-US" dirty="0"/>
              <a:t> </a:t>
            </a:r>
            <a:r>
              <a:rPr lang="en-US" altLang="zh-CN" dirty="0"/>
              <a:t>convert</a:t>
            </a:r>
            <a:r>
              <a:rPr lang="zh-CN" altLang="en-US" dirty="0"/>
              <a:t> </a:t>
            </a:r>
            <a:r>
              <a:rPr lang="en-US" altLang="zh-CN" dirty="0"/>
              <a:t>the</a:t>
            </a:r>
            <a:r>
              <a:rPr lang="zh-CN" altLang="en-US" dirty="0"/>
              <a:t> </a:t>
            </a:r>
            <a:r>
              <a:rPr lang="en-US" altLang="zh-CN" dirty="0"/>
              <a:t>corresponding portion</a:t>
            </a:r>
            <a:r>
              <a:rPr lang="zh-CN" altLang="en-US" dirty="0"/>
              <a:t> </a:t>
            </a:r>
            <a:r>
              <a:rPr lang="en-US" altLang="zh-CN" dirty="0"/>
              <a:t>into</a:t>
            </a:r>
            <a:r>
              <a:rPr lang="zh-CN" altLang="en-US" dirty="0"/>
              <a:t> </a:t>
            </a:r>
            <a:r>
              <a:rPr lang="en-US" altLang="zh-CN" dirty="0"/>
              <a:t>a</a:t>
            </a:r>
            <a:r>
              <a:rPr lang="zh-CN" altLang="en-US" dirty="0"/>
              <a:t> </a:t>
            </a:r>
            <a:r>
              <a:rPr lang="en-US" altLang="zh-CN" dirty="0"/>
              <a:t>column</a:t>
            </a:r>
            <a:r>
              <a:rPr lang="zh-CN" altLang="en-US" dirty="0"/>
              <a:t> </a:t>
            </a:r>
            <a:r>
              <a:rPr lang="en-US" altLang="zh-CN" dirty="0"/>
              <a:t>vector</a:t>
            </a:r>
            <a:r>
              <a:rPr lang="zh-CN" altLang="en-US" dirty="0"/>
              <a:t> </a:t>
            </a:r>
            <a:r>
              <a:rPr lang="en-US" altLang="zh-CN" dirty="0"/>
              <a:t>(blue</a:t>
            </a:r>
            <a:r>
              <a:rPr lang="zh-CN" altLang="en-US" dirty="0"/>
              <a:t> </a:t>
            </a:r>
            <a:r>
              <a:rPr lang="en-US" altLang="zh-CN" dirty="0"/>
              <a:t>line).</a:t>
            </a:r>
            <a:r>
              <a:rPr lang="zh-CN" altLang="en-US" dirty="0"/>
              <a:t> </a:t>
            </a:r>
            <a:r>
              <a:rPr lang="en-US" altLang="zh-CN" dirty="0"/>
              <a:t>Then</a:t>
            </a:r>
            <a:r>
              <a:rPr lang="zh-CN" altLang="en-US" dirty="0"/>
              <a:t> </a:t>
            </a:r>
            <a:r>
              <a:rPr lang="en-US" altLang="zh-CN" dirty="0"/>
              <a:t>we</a:t>
            </a:r>
            <a:r>
              <a:rPr lang="zh-CN" altLang="en-US" dirty="0"/>
              <a:t> </a:t>
            </a:r>
            <a:r>
              <a:rPr lang="en-US" altLang="zh-CN" dirty="0"/>
              <a:t>feed</a:t>
            </a:r>
            <a:r>
              <a:rPr lang="zh-CN" altLang="en-US" dirty="0"/>
              <a:t> </a:t>
            </a:r>
            <a:r>
              <a:rPr lang="en-US" altLang="zh-CN" dirty="0"/>
              <a:t>the</a:t>
            </a:r>
            <a:r>
              <a:rPr lang="zh-CN" altLang="en-US" dirty="0"/>
              <a:t> </a:t>
            </a:r>
            <a:r>
              <a:rPr lang="en-US" altLang="zh-CN" dirty="0"/>
              <a:t>input</a:t>
            </a:r>
            <a:r>
              <a:rPr lang="zh-CN" altLang="en-US" dirty="0"/>
              <a:t> </a:t>
            </a:r>
            <a:r>
              <a:rPr lang="en-US" altLang="zh-CN" dirty="0"/>
              <a:t>to</a:t>
            </a:r>
            <a:r>
              <a:rPr lang="zh-CN" altLang="en-US" dirty="0"/>
              <a:t> </a:t>
            </a:r>
            <a:r>
              <a:rPr lang="en-US" altLang="zh-CN" dirty="0"/>
              <a:t>the</a:t>
            </a:r>
            <a:r>
              <a:rPr lang="zh-CN" altLang="en-US" dirty="0"/>
              <a:t> </a:t>
            </a:r>
            <a:r>
              <a:rPr lang="en-US" altLang="zh-CN" dirty="0"/>
              <a:t>PIM</a:t>
            </a:r>
            <a:r>
              <a:rPr lang="zh-CN" altLang="en-US" dirty="0"/>
              <a:t> </a:t>
            </a:r>
            <a:r>
              <a:rPr lang="en-US" altLang="zh-CN" dirty="0"/>
              <a:t>array</a:t>
            </a:r>
            <a:r>
              <a:rPr lang="zh-CN" altLang="en-US" dirty="0"/>
              <a:t> </a:t>
            </a:r>
            <a:r>
              <a:rPr lang="en-US" altLang="zh-CN" dirty="0"/>
              <a:t>to</a:t>
            </a:r>
            <a:r>
              <a:rPr lang="zh-CN" altLang="en-US" dirty="0"/>
              <a:t> </a:t>
            </a:r>
            <a:r>
              <a:rPr lang="en-US" altLang="zh-CN" dirty="0"/>
              <a:t>generate</a:t>
            </a:r>
            <a:r>
              <a:rPr lang="zh-CN" altLang="en-US" dirty="0"/>
              <a:t> </a:t>
            </a:r>
            <a:r>
              <a:rPr lang="en-US" altLang="zh-CN" dirty="0"/>
              <a:t>the</a:t>
            </a:r>
            <a:r>
              <a:rPr lang="zh-CN" altLang="en-US" dirty="0"/>
              <a:t> </a:t>
            </a:r>
            <a:r>
              <a:rPr lang="en-US" altLang="zh-CN" dirty="0"/>
              <a:t>output.</a:t>
            </a:r>
            <a:r>
              <a:rPr lang="zh-CN" altLang="en-US" dirty="0"/>
              <a:t>   </a:t>
            </a:r>
            <a:endParaRPr lang="en-US" dirty="0"/>
          </a:p>
          <a:p>
            <a:endParaRPr lang="en-US" dirty="0"/>
          </a:p>
          <a:p>
            <a:r>
              <a:rPr lang="en-US" sz="1200" kern="1200" dirty="0">
                <a:solidFill>
                  <a:schemeClr val="tx1"/>
                </a:solidFill>
                <a:effectLst/>
                <a:latin typeface="Arial" charset="0"/>
                <a:ea typeface="ＭＳ Ｐゴシック" charset="0"/>
                <a:cs typeface="ＭＳ Ｐゴシック" charset="0"/>
              </a:rPr>
              <a:t>A kernel is a three-dimensional vector in programming (traditional high-level data format). Therefore, it has to be converted into a one-dimensional vector and then mapped into each column of the NVM-based PIM array. It's a data placement that enables the NVM-based PIM array to do the convolution operation correctly. </a:t>
            </a:r>
          </a:p>
          <a:p>
            <a:br>
              <a:rPr lang="en-US" sz="1200" kern="1200" dirty="0">
                <a:solidFill>
                  <a:schemeClr val="tx1"/>
                </a:solidFill>
                <a:effectLst/>
                <a:latin typeface="Arial" charset="0"/>
                <a:ea typeface="ＭＳ Ｐゴシック" charset="0"/>
                <a:cs typeface="ＭＳ Ｐゴシック" charset="0"/>
              </a:rPr>
            </a:br>
            <a:endParaRPr lang="en-US" sz="1200" kern="1200" dirty="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02994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This</a:t>
            </a:r>
            <a:r>
              <a:rPr lang="zh-CN" altLang="en-US" dirty="0"/>
              <a:t> </a:t>
            </a:r>
            <a:r>
              <a:rPr lang="en-US" altLang="zh-CN" dirty="0"/>
              <a:t>is</a:t>
            </a:r>
            <a:r>
              <a:rPr lang="zh-CN" altLang="en-US" dirty="0"/>
              <a:t> </a:t>
            </a:r>
            <a:r>
              <a:rPr lang="en-US" altLang="zh-CN" dirty="0"/>
              <a:t>an</a:t>
            </a:r>
            <a:r>
              <a:rPr lang="zh-CN" altLang="en-US" dirty="0"/>
              <a:t> </a:t>
            </a:r>
            <a:r>
              <a:rPr lang="en-US" altLang="zh-CN" dirty="0"/>
              <a:t>example</a:t>
            </a:r>
            <a:r>
              <a:rPr lang="zh-CN" altLang="en-US" dirty="0"/>
              <a:t> </a:t>
            </a:r>
            <a:r>
              <a:rPr lang="en-US" altLang="zh-CN" dirty="0"/>
              <a:t>of</a:t>
            </a:r>
            <a:r>
              <a:rPr lang="zh-CN" altLang="en-US" dirty="0"/>
              <a:t> </a:t>
            </a:r>
            <a:r>
              <a:rPr lang="en-US" altLang="zh-CN" dirty="0"/>
              <a:t>a</a:t>
            </a:r>
            <a:r>
              <a:rPr lang="zh-CN" altLang="en-US" dirty="0"/>
              <a:t> </a:t>
            </a:r>
            <a:r>
              <a:rPr lang="en-US" altLang="zh-CN" dirty="0"/>
              <a:t>PIM</a:t>
            </a:r>
            <a:r>
              <a:rPr lang="zh-CN" altLang="en-US" dirty="0"/>
              <a:t> </a:t>
            </a:r>
            <a:r>
              <a:rPr lang="en-US" altLang="zh-CN" dirty="0"/>
              <a:t>architecture.</a:t>
            </a:r>
          </a:p>
          <a:p>
            <a:r>
              <a:rPr lang="en-US" altLang="zh-CN" dirty="0"/>
              <a:t>The</a:t>
            </a:r>
            <a:r>
              <a:rPr lang="zh-CN" altLang="en-US" dirty="0"/>
              <a:t> </a:t>
            </a:r>
            <a:r>
              <a:rPr lang="en-US" altLang="zh-CN" dirty="0"/>
              <a:t>architecture</a:t>
            </a:r>
            <a:r>
              <a:rPr lang="zh-CN" altLang="en-US" dirty="0"/>
              <a:t> </a:t>
            </a:r>
            <a:r>
              <a:rPr lang="en-US" altLang="zh-CN" dirty="0"/>
              <a:t>has</a:t>
            </a:r>
            <a:r>
              <a:rPr lang="zh-CN" altLang="en-US" dirty="0"/>
              <a:t> </a:t>
            </a:r>
            <a:r>
              <a:rPr lang="en-US" altLang="zh-CN" dirty="0"/>
              <a:t>several</a:t>
            </a:r>
            <a:r>
              <a:rPr lang="zh-CN" altLang="en-US" dirty="0"/>
              <a:t> </a:t>
            </a:r>
            <a:r>
              <a:rPr lang="en-US" altLang="zh-CN" dirty="0"/>
              <a:t>NVM-based</a:t>
            </a:r>
            <a:r>
              <a:rPr lang="zh-CN" altLang="en-US" dirty="0"/>
              <a:t> </a:t>
            </a:r>
            <a:r>
              <a:rPr lang="en-US" altLang="zh-CN" dirty="0"/>
              <a:t>PIM</a:t>
            </a:r>
            <a:r>
              <a:rPr lang="zh-CN" altLang="en-US" dirty="0"/>
              <a:t> </a:t>
            </a:r>
            <a:r>
              <a:rPr lang="en-US" altLang="zh-CN" dirty="0"/>
              <a:t>chips</a:t>
            </a:r>
            <a:r>
              <a:rPr lang="zh-CN" altLang="en-US" dirty="0"/>
              <a:t> </a:t>
            </a:r>
            <a:r>
              <a:rPr lang="en-US" altLang="zh-CN" dirty="0"/>
              <a:t>connected</a:t>
            </a:r>
            <a:r>
              <a:rPr lang="zh-CN" altLang="en-US" dirty="0"/>
              <a:t> </a:t>
            </a:r>
            <a:r>
              <a:rPr lang="en-US" altLang="zh-CN" dirty="0"/>
              <a:t>to</a:t>
            </a:r>
            <a:r>
              <a:rPr lang="zh-CN" altLang="en-US" dirty="0"/>
              <a:t> </a:t>
            </a:r>
            <a:r>
              <a:rPr lang="en-US" altLang="zh-CN" dirty="0"/>
              <a:t>CPU</a:t>
            </a:r>
            <a:r>
              <a:rPr lang="zh-CN" altLang="en-US" dirty="0"/>
              <a:t> </a:t>
            </a:r>
            <a:r>
              <a:rPr lang="en-US" altLang="zh-CN" dirty="0"/>
              <a:t>though</a:t>
            </a:r>
            <a:r>
              <a:rPr lang="zh-CN" altLang="en-US" dirty="0"/>
              <a:t> </a:t>
            </a:r>
            <a:r>
              <a:rPr lang="en-US" altLang="zh-CN" dirty="0"/>
              <a:t>the</a:t>
            </a:r>
            <a:r>
              <a:rPr lang="zh-CN" altLang="en-US" dirty="0"/>
              <a:t> </a:t>
            </a:r>
            <a:r>
              <a:rPr lang="en-US" altLang="zh-CN" dirty="0"/>
              <a:t>bus.</a:t>
            </a:r>
            <a:r>
              <a:rPr lang="zh-CN" altLang="en-US" dirty="0"/>
              <a:t> </a:t>
            </a:r>
            <a:r>
              <a:rPr lang="en-US" altLang="zh-CN" dirty="0"/>
              <a:t>It</a:t>
            </a:r>
            <a:r>
              <a:rPr lang="zh-CN" altLang="en-US" dirty="0"/>
              <a:t> </a:t>
            </a:r>
            <a:r>
              <a:rPr lang="en-US" altLang="zh-CN" dirty="0"/>
              <a:t>can</a:t>
            </a:r>
            <a:r>
              <a:rPr lang="zh-CN" altLang="en-US" dirty="0"/>
              <a:t> </a:t>
            </a:r>
            <a:r>
              <a:rPr lang="en-US" altLang="zh-CN" dirty="0"/>
              <a:t>be</a:t>
            </a:r>
            <a:r>
              <a:rPr lang="zh-CN" altLang="en-US" dirty="0"/>
              <a:t> </a:t>
            </a:r>
            <a:r>
              <a:rPr lang="en-US" altLang="zh-CN" dirty="0"/>
              <a:t>used</a:t>
            </a:r>
            <a:r>
              <a:rPr lang="zh-CN" altLang="en-US" dirty="0"/>
              <a:t> </a:t>
            </a:r>
            <a:r>
              <a:rPr lang="en-US" altLang="zh-CN" dirty="0"/>
              <a:t>as</a:t>
            </a:r>
            <a:r>
              <a:rPr lang="zh-CN" altLang="en-US" dirty="0"/>
              <a:t> </a:t>
            </a:r>
            <a:r>
              <a:rPr lang="en-US" altLang="zh-CN" dirty="0"/>
              <a:t>normal</a:t>
            </a:r>
            <a:r>
              <a:rPr lang="zh-CN" altLang="en-US" dirty="0"/>
              <a:t> </a:t>
            </a:r>
            <a:r>
              <a:rPr lang="en-US" altLang="zh-CN" dirty="0"/>
              <a:t>main</a:t>
            </a:r>
            <a:r>
              <a:rPr lang="zh-CN" altLang="en-US" dirty="0"/>
              <a:t> </a:t>
            </a:r>
            <a:r>
              <a:rPr lang="en-US" altLang="zh-CN" dirty="0"/>
              <a:t>memory</a:t>
            </a:r>
            <a:r>
              <a:rPr lang="zh-CN" altLang="en-US" dirty="0"/>
              <a:t> </a:t>
            </a:r>
            <a:r>
              <a:rPr lang="en-US" altLang="zh-CN" dirty="0"/>
              <a:t>when</a:t>
            </a:r>
            <a:r>
              <a:rPr lang="zh-CN" altLang="en-US" dirty="0"/>
              <a:t> </a:t>
            </a:r>
            <a:r>
              <a:rPr lang="en-US" altLang="zh-CN" dirty="0"/>
              <a:t>there</a:t>
            </a:r>
            <a:r>
              <a:rPr lang="zh-CN" altLang="en-US" dirty="0"/>
              <a:t> </a:t>
            </a:r>
            <a:r>
              <a:rPr lang="en-US" altLang="zh-CN" dirty="0"/>
              <a:t>is</a:t>
            </a:r>
            <a:r>
              <a:rPr lang="zh-CN" altLang="en-US" dirty="0"/>
              <a:t> </a:t>
            </a:r>
            <a:r>
              <a:rPr lang="en-US" altLang="zh-CN" dirty="0"/>
              <a:t>no</a:t>
            </a:r>
            <a:r>
              <a:rPr lang="zh-CN" altLang="en-US" dirty="0"/>
              <a:t> </a:t>
            </a:r>
            <a:r>
              <a:rPr lang="en-US" altLang="zh-CN" dirty="0"/>
              <a:t>PIM</a:t>
            </a:r>
            <a:r>
              <a:rPr lang="zh-CN" altLang="en-US" dirty="0"/>
              <a:t> </a:t>
            </a:r>
            <a:r>
              <a:rPr lang="en-US" altLang="zh-CN" dirty="0"/>
              <a:t>workloads.</a:t>
            </a:r>
            <a:r>
              <a:rPr lang="zh-CN" altLang="en-US" dirty="0"/>
              <a:t> </a:t>
            </a:r>
            <a:endParaRPr lang="en-US" altLang="zh-CN" dirty="0"/>
          </a:p>
          <a:p>
            <a:r>
              <a:rPr lang="en-US" altLang="zh-CN" dirty="0"/>
              <a:t>The</a:t>
            </a:r>
            <a:r>
              <a:rPr lang="zh-CN" altLang="en-US" dirty="0"/>
              <a:t> </a:t>
            </a:r>
            <a:r>
              <a:rPr lang="en-US" altLang="zh-CN" dirty="0"/>
              <a:t>NVM-based</a:t>
            </a:r>
            <a:r>
              <a:rPr lang="zh-CN" altLang="en-US" dirty="0"/>
              <a:t> </a:t>
            </a:r>
            <a:r>
              <a:rPr lang="en-US" altLang="zh-CN" dirty="0"/>
              <a:t>PIM</a:t>
            </a:r>
            <a:r>
              <a:rPr lang="zh-CN" altLang="en-US" dirty="0"/>
              <a:t> </a:t>
            </a:r>
            <a:r>
              <a:rPr lang="en-US" altLang="zh-CN" dirty="0"/>
              <a:t>chip</a:t>
            </a:r>
            <a:r>
              <a:rPr lang="zh-CN" altLang="en-US" dirty="0"/>
              <a:t> </a:t>
            </a:r>
            <a:r>
              <a:rPr lang="en-US" altLang="zh-CN" dirty="0"/>
              <a:t>has</a:t>
            </a:r>
            <a:r>
              <a:rPr lang="zh-CN" altLang="en-US" dirty="0"/>
              <a:t> </a:t>
            </a:r>
            <a:r>
              <a:rPr lang="en-US" altLang="zh-CN" dirty="0"/>
              <a:t>three</a:t>
            </a:r>
            <a:r>
              <a:rPr lang="zh-CN" altLang="en-US" dirty="0"/>
              <a:t> </a:t>
            </a:r>
            <a:r>
              <a:rPr lang="en-US" altLang="zh-CN" dirty="0"/>
              <a:t>parts:</a:t>
            </a:r>
            <a:r>
              <a:rPr lang="zh-CN" altLang="en-US" dirty="0"/>
              <a:t> </a:t>
            </a:r>
            <a:r>
              <a:rPr lang="en-US" altLang="zh-CN" dirty="0"/>
              <a:t>Memory</a:t>
            </a:r>
            <a:r>
              <a:rPr lang="zh-CN" altLang="en-US" dirty="0"/>
              <a:t> </a:t>
            </a:r>
            <a:r>
              <a:rPr lang="en-US" altLang="zh-CN" dirty="0"/>
              <a:t>subarrays,</a:t>
            </a:r>
            <a:r>
              <a:rPr lang="zh-CN" altLang="en-US" dirty="0"/>
              <a:t> </a:t>
            </a:r>
            <a:r>
              <a:rPr lang="en-US" altLang="zh-CN" dirty="0"/>
              <a:t>buffer</a:t>
            </a:r>
            <a:r>
              <a:rPr lang="zh-CN" altLang="en-US" dirty="0"/>
              <a:t> </a:t>
            </a:r>
            <a:r>
              <a:rPr lang="en-US" altLang="zh-CN" dirty="0"/>
              <a:t>subarrays,</a:t>
            </a:r>
            <a:r>
              <a:rPr lang="zh-CN" altLang="en-US" dirty="0"/>
              <a:t> </a:t>
            </a:r>
            <a:r>
              <a:rPr lang="en-US" altLang="zh-CN" dirty="0"/>
              <a:t>and</a:t>
            </a:r>
            <a:r>
              <a:rPr lang="zh-CN" altLang="en-US" dirty="0"/>
              <a:t> </a:t>
            </a:r>
            <a:r>
              <a:rPr lang="en-US" altLang="zh-CN" dirty="0"/>
              <a:t>processing</a:t>
            </a:r>
            <a:r>
              <a:rPr lang="zh-CN" altLang="en-US" dirty="0"/>
              <a:t> </a:t>
            </a:r>
            <a:r>
              <a:rPr lang="en-US" altLang="zh-CN" dirty="0"/>
              <a:t>subarray.</a:t>
            </a:r>
            <a:r>
              <a:rPr lang="zh-CN" altLang="en-US" dirty="0"/>
              <a:t> </a:t>
            </a:r>
            <a:r>
              <a:rPr lang="en-US" altLang="zh-CN" dirty="0"/>
              <a:t>They</a:t>
            </a:r>
            <a:r>
              <a:rPr lang="zh-CN" altLang="en-US" dirty="0"/>
              <a:t> </a:t>
            </a:r>
            <a:r>
              <a:rPr lang="en-US" altLang="zh-CN" dirty="0"/>
              <a:t>are</a:t>
            </a:r>
            <a:r>
              <a:rPr lang="zh-CN" altLang="en-US" dirty="0"/>
              <a:t> </a:t>
            </a:r>
            <a:r>
              <a:rPr lang="en-US" altLang="zh-CN" dirty="0"/>
              <a:t>all</a:t>
            </a:r>
            <a:r>
              <a:rPr lang="zh-CN" altLang="en-US" dirty="0"/>
              <a:t> </a:t>
            </a:r>
            <a:r>
              <a:rPr lang="en-US" altLang="zh-CN" dirty="0"/>
              <a:t>based</a:t>
            </a:r>
            <a:r>
              <a:rPr lang="zh-CN" altLang="en-US" dirty="0"/>
              <a:t> </a:t>
            </a:r>
            <a:r>
              <a:rPr lang="en-US" altLang="zh-CN" dirty="0"/>
              <a:t>on</a:t>
            </a:r>
            <a:r>
              <a:rPr lang="zh-CN" altLang="en-US" dirty="0"/>
              <a:t> </a:t>
            </a:r>
            <a:r>
              <a:rPr lang="en-US" altLang="zh-CN" dirty="0"/>
              <a:t>the</a:t>
            </a:r>
            <a:r>
              <a:rPr lang="zh-CN" altLang="en-US" dirty="0"/>
              <a:t> </a:t>
            </a:r>
            <a:r>
              <a:rPr lang="en-US" altLang="zh-CN" dirty="0"/>
              <a:t>traditional</a:t>
            </a:r>
            <a:r>
              <a:rPr lang="zh-CN" altLang="en-US" dirty="0"/>
              <a:t> </a:t>
            </a:r>
            <a:r>
              <a:rPr lang="en-US" altLang="zh-CN" dirty="0"/>
              <a:t>NVM.</a:t>
            </a:r>
            <a:r>
              <a:rPr lang="zh-CN" altLang="en-US" dirty="0"/>
              <a:t> </a:t>
            </a:r>
            <a:r>
              <a:rPr lang="en-US" altLang="zh-CN" dirty="0"/>
              <a:t>Memory</a:t>
            </a:r>
            <a:r>
              <a:rPr lang="zh-CN" altLang="en-US" dirty="0"/>
              <a:t> </a:t>
            </a:r>
            <a:r>
              <a:rPr lang="en-US" altLang="zh-CN" dirty="0"/>
              <a:t>subarrays</a:t>
            </a:r>
            <a:r>
              <a:rPr lang="zh-CN" altLang="en-US" dirty="0"/>
              <a:t> </a:t>
            </a:r>
            <a:r>
              <a:rPr lang="en-US" altLang="zh-CN" dirty="0"/>
              <a:t>are</a:t>
            </a:r>
            <a:r>
              <a:rPr lang="zh-CN" altLang="en-US" dirty="0"/>
              <a:t> </a:t>
            </a:r>
            <a:r>
              <a:rPr lang="en-US" altLang="zh-CN" dirty="0"/>
              <a:t>used</a:t>
            </a:r>
            <a:r>
              <a:rPr lang="zh-CN" altLang="en-US" dirty="0"/>
              <a:t> </a:t>
            </a:r>
            <a:r>
              <a:rPr lang="en-US" altLang="zh-CN" dirty="0"/>
              <a:t>as</a:t>
            </a:r>
            <a:r>
              <a:rPr lang="zh-CN" altLang="en-US" dirty="0"/>
              <a:t> </a:t>
            </a:r>
            <a:r>
              <a:rPr lang="en-US" altLang="zh-CN" dirty="0"/>
              <a:t>storage,</a:t>
            </a:r>
            <a:r>
              <a:rPr lang="zh-CN" altLang="en-US" dirty="0"/>
              <a:t> </a:t>
            </a:r>
            <a:r>
              <a:rPr lang="en-US" altLang="zh-CN" dirty="0"/>
              <a:t>just</a:t>
            </a:r>
            <a:r>
              <a:rPr lang="zh-CN" altLang="en-US" dirty="0"/>
              <a:t> </a:t>
            </a:r>
            <a:r>
              <a:rPr lang="en-US" altLang="zh-CN" dirty="0"/>
              <a:t>as</a:t>
            </a:r>
            <a:r>
              <a:rPr lang="zh-CN" altLang="en-US" dirty="0"/>
              <a:t> </a:t>
            </a:r>
            <a:r>
              <a:rPr lang="en-US" altLang="zh-CN" dirty="0"/>
              <a:t>traditional</a:t>
            </a:r>
            <a:r>
              <a:rPr lang="zh-CN" altLang="en-US" dirty="0"/>
              <a:t> </a:t>
            </a:r>
            <a:r>
              <a:rPr lang="en-US" altLang="zh-CN" dirty="0"/>
              <a:t>NVM;</a:t>
            </a:r>
            <a:r>
              <a:rPr lang="zh-CN" altLang="en-US" dirty="0"/>
              <a:t> </a:t>
            </a:r>
            <a:r>
              <a:rPr lang="en-US" altLang="zh-CN" dirty="0"/>
              <a:t>buffer</a:t>
            </a:r>
            <a:r>
              <a:rPr lang="zh-CN" altLang="en-US" dirty="0"/>
              <a:t> </a:t>
            </a:r>
            <a:r>
              <a:rPr lang="en-US" altLang="zh-CN" dirty="0"/>
              <a:t>subarrays</a:t>
            </a:r>
            <a:r>
              <a:rPr lang="zh-CN" altLang="en-US" dirty="0"/>
              <a:t> </a:t>
            </a:r>
            <a:r>
              <a:rPr lang="en-US" altLang="zh-CN" dirty="0"/>
              <a:t>are</a:t>
            </a:r>
            <a:r>
              <a:rPr lang="zh-CN" altLang="en-US" dirty="0"/>
              <a:t> </a:t>
            </a:r>
            <a:r>
              <a:rPr lang="en-US" altLang="zh-CN" dirty="0"/>
              <a:t>used</a:t>
            </a:r>
            <a:r>
              <a:rPr lang="zh-CN" altLang="en-US" dirty="0"/>
              <a:t> </a:t>
            </a:r>
            <a:r>
              <a:rPr lang="en-US" altLang="zh-CN" dirty="0"/>
              <a:t>as</a:t>
            </a:r>
            <a:r>
              <a:rPr lang="zh-CN" altLang="en-US" dirty="0"/>
              <a:t> </a:t>
            </a:r>
            <a:r>
              <a:rPr lang="en-US" altLang="zh-CN" dirty="0"/>
              <a:t>buffer</a:t>
            </a:r>
            <a:r>
              <a:rPr lang="zh-CN" altLang="en-US" dirty="0"/>
              <a:t> </a:t>
            </a:r>
            <a:r>
              <a:rPr lang="en-US" altLang="zh-CN" dirty="0"/>
              <a:t>for</a:t>
            </a:r>
            <a:r>
              <a:rPr lang="zh-CN" altLang="en-US" dirty="0"/>
              <a:t> </a:t>
            </a:r>
            <a:r>
              <a:rPr lang="en-US" altLang="zh-CN" dirty="0"/>
              <a:t>the</a:t>
            </a:r>
            <a:r>
              <a:rPr lang="zh-CN" altLang="en-US" dirty="0"/>
              <a:t> </a:t>
            </a:r>
            <a:r>
              <a:rPr lang="en-US" altLang="zh-CN" dirty="0"/>
              <a:t>processing</a:t>
            </a:r>
            <a:r>
              <a:rPr lang="zh-CN" altLang="en-US" dirty="0"/>
              <a:t> </a:t>
            </a:r>
            <a:r>
              <a:rPr lang="en-US" altLang="zh-CN" dirty="0"/>
              <a:t>units.</a:t>
            </a:r>
            <a:r>
              <a:rPr lang="zh-CN" altLang="en-US" dirty="0"/>
              <a:t> </a:t>
            </a:r>
            <a:r>
              <a:rPr lang="en-US" altLang="zh-CN" dirty="0"/>
              <a:t>The</a:t>
            </a:r>
            <a:r>
              <a:rPr lang="zh-CN" altLang="en-US" dirty="0"/>
              <a:t> </a:t>
            </a:r>
            <a:r>
              <a:rPr lang="en-US" altLang="zh-CN" dirty="0"/>
              <a:t>buffer</a:t>
            </a:r>
            <a:r>
              <a:rPr lang="zh-CN" altLang="en-US" dirty="0"/>
              <a:t> </a:t>
            </a:r>
            <a:r>
              <a:rPr lang="en-US" altLang="zh-CN" dirty="0"/>
              <a:t>arrays</a:t>
            </a:r>
            <a:r>
              <a:rPr lang="zh-CN" altLang="en-US" dirty="0"/>
              <a:t> </a:t>
            </a:r>
            <a:r>
              <a:rPr lang="en-US" altLang="zh-CN" dirty="0"/>
              <a:t>are</a:t>
            </a:r>
            <a:r>
              <a:rPr lang="zh-CN" altLang="en-US" dirty="0"/>
              <a:t> </a:t>
            </a:r>
            <a:r>
              <a:rPr lang="en-US" altLang="zh-CN" dirty="0"/>
              <a:t>connected</a:t>
            </a:r>
            <a:r>
              <a:rPr lang="zh-CN" altLang="en-US" dirty="0"/>
              <a:t> </a:t>
            </a:r>
            <a:r>
              <a:rPr lang="en-US" altLang="zh-CN" dirty="0"/>
              <a:t>with</a:t>
            </a:r>
            <a:r>
              <a:rPr lang="zh-CN" altLang="en-US" dirty="0"/>
              <a:t> </a:t>
            </a:r>
            <a:r>
              <a:rPr lang="en-US" altLang="zh-CN" dirty="0"/>
              <a:t>the</a:t>
            </a:r>
            <a:r>
              <a:rPr lang="zh-CN" altLang="en-US" dirty="0"/>
              <a:t> </a:t>
            </a:r>
            <a:r>
              <a:rPr lang="en-US" altLang="zh-CN" dirty="0"/>
              <a:t>memory</a:t>
            </a:r>
            <a:r>
              <a:rPr lang="zh-CN" altLang="en-US" dirty="0"/>
              <a:t> </a:t>
            </a:r>
            <a:r>
              <a:rPr lang="en-US" altLang="zh-CN" dirty="0"/>
              <a:t>subarrays</a:t>
            </a:r>
            <a:r>
              <a:rPr lang="zh-CN" altLang="en-US" dirty="0"/>
              <a:t> </a:t>
            </a:r>
            <a:r>
              <a:rPr lang="en-US" altLang="zh-CN" dirty="0"/>
              <a:t>with</a:t>
            </a:r>
            <a:r>
              <a:rPr lang="zh-CN" altLang="en-US" dirty="0"/>
              <a:t> </a:t>
            </a:r>
            <a:r>
              <a:rPr lang="en-US" altLang="zh-CN" dirty="0"/>
              <a:t>the</a:t>
            </a:r>
            <a:r>
              <a:rPr lang="zh-CN" altLang="en-US" dirty="0"/>
              <a:t> </a:t>
            </a:r>
            <a:r>
              <a:rPr lang="en-US" altLang="zh-CN" dirty="0"/>
              <a:t>traditional</a:t>
            </a:r>
            <a:r>
              <a:rPr lang="zh-CN" altLang="en-US" dirty="0"/>
              <a:t> </a:t>
            </a:r>
            <a:r>
              <a:rPr lang="en-US" altLang="zh-CN" dirty="0"/>
              <a:t>memory</a:t>
            </a:r>
            <a:r>
              <a:rPr lang="zh-CN" altLang="en-US" dirty="0"/>
              <a:t> </a:t>
            </a:r>
            <a:r>
              <a:rPr lang="en-US" altLang="zh-CN" dirty="0"/>
              <a:t>interconnects.</a:t>
            </a:r>
            <a:r>
              <a:rPr lang="zh-CN" altLang="en-US" dirty="0"/>
              <a:t> </a:t>
            </a:r>
            <a:r>
              <a:rPr lang="en-US" altLang="zh-CN" dirty="0"/>
              <a:t>Processing</a:t>
            </a:r>
            <a:r>
              <a:rPr lang="zh-CN" altLang="en-US" dirty="0"/>
              <a:t> </a:t>
            </a:r>
            <a:r>
              <a:rPr lang="en-US" altLang="zh-CN" dirty="0"/>
              <a:t>subarrays</a:t>
            </a:r>
            <a:r>
              <a:rPr lang="zh-CN" altLang="en-US" dirty="0"/>
              <a:t> </a:t>
            </a:r>
            <a:r>
              <a:rPr lang="en-US" altLang="zh-CN" dirty="0"/>
              <a:t>are</a:t>
            </a:r>
            <a:r>
              <a:rPr lang="zh-CN" altLang="en-US" dirty="0"/>
              <a:t> </a:t>
            </a:r>
            <a:r>
              <a:rPr lang="en-US" altLang="zh-CN" dirty="0"/>
              <a:t>used</a:t>
            </a:r>
            <a:r>
              <a:rPr lang="zh-CN" altLang="en-US" dirty="0"/>
              <a:t> </a:t>
            </a:r>
            <a:r>
              <a:rPr lang="en-US" altLang="zh-CN" dirty="0"/>
              <a:t>to</a:t>
            </a:r>
            <a:r>
              <a:rPr lang="zh-CN" altLang="en-US" dirty="0"/>
              <a:t> </a:t>
            </a:r>
            <a:r>
              <a:rPr lang="en-US" altLang="zh-CN" dirty="0"/>
              <a:t>conduct</a:t>
            </a:r>
            <a:r>
              <a:rPr lang="zh-CN" altLang="en-US" dirty="0"/>
              <a:t> </a:t>
            </a:r>
            <a:r>
              <a:rPr lang="en-US" altLang="zh-CN" dirty="0"/>
              <a:t>computations.</a:t>
            </a:r>
            <a:r>
              <a:rPr lang="zh-CN" altLang="en-US" dirty="0"/>
              <a:t> </a:t>
            </a:r>
            <a:r>
              <a:rPr lang="en-US" altLang="zh-CN" dirty="0"/>
              <a:t>And</a:t>
            </a:r>
            <a:r>
              <a:rPr lang="zh-CN" altLang="en-US" dirty="0"/>
              <a:t> </a:t>
            </a:r>
            <a:r>
              <a:rPr lang="en-US" altLang="zh-CN" dirty="0"/>
              <a:t>they</a:t>
            </a:r>
            <a:r>
              <a:rPr lang="zh-CN" altLang="en-US" dirty="0"/>
              <a:t> </a:t>
            </a:r>
            <a:r>
              <a:rPr lang="en-US" altLang="zh-CN" dirty="0"/>
              <a:t>are</a:t>
            </a:r>
            <a:r>
              <a:rPr lang="zh-CN" altLang="en-US" dirty="0"/>
              <a:t> </a:t>
            </a:r>
            <a:r>
              <a:rPr lang="en-US" altLang="zh-CN" dirty="0"/>
              <a:t>connected</a:t>
            </a:r>
            <a:r>
              <a:rPr lang="zh-CN" altLang="en-US" dirty="0"/>
              <a:t> </a:t>
            </a:r>
            <a:r>
              <a:rPr lang="en-US" altLang="zh-CN" dirty="0"/>
              <a:t>to</a:t>
            </a:r>
            <a:r>
              <a:rPr lang="zh-CN" altLang="en-US" dirty="0"/>
              <a:t> </a:t>
            </a:r>
            <a:r>
              <a:rPr lang="en-US" altLang="zh-CN" dirty="0"/>
              <a:t>the</a:t>
            </a:r>
            <a:r>
              <a:rPr lang="zh-CN" altLang="en-US" dirty="0"/>
              <a:t> </a:t>
            </a:r>
            <a:r>
              <a:rPr lang="en-US" altLang="zh-CN" dirty="0"/>
              <a:t>buffer</a:t>
            </a:r>
            <a:r>
              <a:rPr lang="zh-CN" altLang="en-US" dirty="0"/>
              <a:t> </a:t>
            </a:r>
            <a:r>
              <a:rPr lang="en-US" altLang="zh-CN" dirty="0"/>
              <a:t>subarrays</a:t>
            </a:r>
            <a:r>
              <a:rPr lang="zh-CN" altLang="en-US" dirty="0"/>
              <a:t> </a:t>
            </a:r>
            <a:r>
              <a:rPr lang="en-US" altLang="zh-CN" dirty="0"/>
              <a:t>with</a:t>
            </a:r>
            <a:r>
              <a:rPr lang="zh-CN" altLang="en-US" dirty="0"/>
              <a:t> </a:t>
            </a:r>
            <a:r>
              <a:rPr lang="en-US" altLang="zh-CN" dirty="0"/>
              <a:t>high-bandwidth</a:t>
            </a:r>
            <a:r>
              <a:rPr lang="zh-CN" altLang="en-US" dirty="0"/>
              <a:t> </a:t>
            </a:r>
            <a:r>
              <a:rPr lang="en-US" altLang="zh-CN" dirty="0"/>
              <a:t>private</a:t>
            </a:r>
            <a:r>
              <a:rPr lang="zh-CN" altLang="en-US" dirty="0"/>
              <a:t> </a:t>
            </a:r>
            <a:r>
              <a:rPr lang="en-US" altLang="zh-CN" dirty="0"/>
              <a:t>interconnects.</a:t>
            </a:r>
            <a:r>
              <a:rPr lang="zh-CN" altLang="en-US" dirty="0"/>
              <a:t> </a:t>
            </a:r>
            <a:endParaRPr lang="en-US" altLang="zh-CN" dirty="0"/>
          </a:p>
          <a:p>
            <a:pPr marL="342900" indent="-342900"/>
            <a:r>
              <a:rPr lang="en-US" altLang="zh-CN" sz="1200" kern="1200" dirty="0">
                <a:solidFill>
                  <a:schemeClr val="tx1"/>
                </a:solidFill>
                <a:latin typeface="Arial" charset="0"/>
                <a:ea typeface="ＭＳ Ｐゴシック" charset="0"/>
                <a:cs typeface="ＭＳ Ｐゴシック" charset="0"/>
              </a:rPr>
              <a:t>Processing</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subarrays</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contains</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Non-linear</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function</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array,</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NVM-based</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PIM</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array,</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and</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Multiplier</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array.</a:t>
            </a:r>
            <a:r>
              <a:rPr lang="zh-CN" altLang="en-US" sz="1200" kern="1200" dirty="0">
                <a:solidFill>
                  <a:schemeClr val="tx1"/>
                </a:solidFill>
                <a:latin typeface="Arial" charset="0"/>
                <a:ea typeface="ＭＳ Ｐゴシック" charset="0"/>
                <a:cs typeface="ＭＳ Ｐゴシック" charset="0"/>
              </a:rPr>
              <a:t> </a:t>
            </a:r>
            <a:endParaRPr lang="en-US" altLang="zh-CN" sz="1200" kern="1200" dirty="0">
              <a:solidFill>
                <a:schemeClr val="tx1"/>
              </a:solidFill>
              <a:latin typeface="Arial" charset="0"/>
              <a:ea typeface="ＭＳ Ｐゴシック" charset="0"/>
              <a:cs typeface="ＭＳ Ｐゴシック" charset="0"/>
            </a:endParaRPr>
          </a:p>
          <a:p>
            <a:pPr marL="342900" indent="-342900"/>
            <a:r>
              <a:rPr lang="en-US" altLang="zh-CN" sz="1200" kern="1200" dirty="0">
                <a:solidFill>
                  <a:schemeClr val="tx1"/>
                </a:solidFill>
                <a:latin typeface="Arial" charset="0"/>
                <a:ea typeface="ＭＳ Ｐゴシック" charset="0"/>
                <a:cs typeface="ＭＳ Ｐゴシック" charset="0"/>
              </a:rPr>
              <a:t>NVM-based</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PIM</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array</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is</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the</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core</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processing</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unit</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for</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vector-matrix</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multiplication</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(as</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introduced</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in</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the</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previous</a:t>
            </a:r>
            <a:r>
              <a:rPr lang="zh-CN" altLang="en-US" sz="1200" kern="1200" dirty="0">
                <a:solidFill>
                  <a:schemeClr val="tx1"/>
                </a:solidFill>
                <a:latin typeface="Arial" charset="0"/>
                <a:ea typeface="ＭＳ Ｐゴシック" charset="0"/>
                <a:cs typeface="ＭＳ Ｐゴシック" charset="0"/>
              </a:rPr>
              <a:t> </a:t>
            </a:r>
            <a:r>
              <a:rPr lang="en-US" altLang="zh-CN" sz="1200" kern="1200" dirty="0">
                <a:solidFill>
                  <a:schemeClr val="tx1"/>
                </a:solidFill>
                <a:latin typeface="Arial" charset="0"/>
                <a:ea typeface="ＭＳ Ｐゴシック" charset="0"/>
                <a:cs typeface="ＭＳ Ｐゴシック" charset="0"/>
              </a:rPr>
              <a:t>slides);</a:t>
            </a:r>
          </a:p>
          <a:p>
            <a:pPr marL="342900" indent="-342900"/>
            <a:r>
              <a:rPr lang="en-US" altLang="zh-CN" dirty="0">
                <a:solidFill>
                  <a:schemeClr val="tx2"/>
                </a:solidFill>
                <a:latin typeface="Calibri" pitchFamily="34" charset="0"/>
                <a:cs typeface="Calibri" pitchFamily="34" charset="0"/>
              </a:rPr>
              <a:t>Non-linear</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function</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array</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is</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the</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processing</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unit</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for</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non-linear</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functions</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(e.g.,</a:t>
            </a:r>
            <a:r>
              <a:rPr lang="zh-CN" altLang="en-US" dirty="0">
                <a:solidFill>
                  <a:schemeClr val="tx2"/>
                </a:solidFill>
                <a:latin typeface="Calibri" pitchFamily="34" charset="0"/>
                <a:cs typeface="Calibri" pitchFamily="34" charset="0"/>
              </a:rPr>
              <a:t> </a:t>
            </a:r>
            <a:r>
              <a:rPr lang="en-US" altLang="zh-CN" dirty="0" err="1">
                <a:solidFill>
                  <a:schemeClr val="tx2"/>
                </a:solidFill>
                <a:latin typeface="Calibri" pitchFamily="34" charset="0"/>
                <a:cs typeface="Calibri" pitchFamily="34" charset="0"/>
              </a:rPr>
              <a:t>ReLU</a:t>
            </a:r>
            <a:r>
              <a:rPr lang="en-US" altLang="zh-CN" dirty="0">
                <a:solidFill>
                  <a:schemeClr val="tx2"/>
                </a:solidFill>
                <a:latin typeface="Calibri" pitchFamily="34" charset="0"/>
                <a:cs typeface="Calibri" pitchFamily="34" charset="0"/>
              </a:rPr>
              <a:t>);</a:t>
            </a:r>
          </a:p>
          <a:p>
            <a:pPr marL="342900" indent="-342900"/>
            <a:r>
              <a:rPr lang="en-US" altLang="zh-CN" dirty="0">
                <a:solidFill>
                  <a:schemeClr val="tx2"/>
                </a:solidFill>
                <a:latin typeface="Calibri" pitchFamily="34" charset="0"/>
                <a:cs typeface="Calibri" pitchFamily="34" charset="0"/>
              </a:rPr>
              <a:t>Multiplier</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array</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handles</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element-wise</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operations.</a:t>
            </a:r>
          </a:p>
          <a:p>
            <a:pPr marL="342900" indent="-342900"/>
            <a:r>
              <a:rPr lang="en-US" altLang="zh-CN" dirty="0">
                <a:solidFill>
                  <a:schemeClr val="tx2"/>
                </a:solidFill>
                <a:latin typeface="Calibri" pitchFamily="34" charset="0"/>
                <a:cs typeface="Calibri" pitchFamily="34" charset="0"/>
              </a:rPr>
              <a:t>With</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these,</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NVM-based</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PIM</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architecture can</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handle</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the</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neural</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network</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applications</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inside</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the</a:t>
            </a:r>
            <a:r>
              <a:rPr lang="zh-CN" altLang="en-US" dirty="0">
                <a:solidFill>
                  <a:schemeClr val="tx2"/>
                </a:solidFill>
                <a:latin typeface="Calibri" pitchFamily="34" charset="0"/>
                <a:cs typeface="Calibri" pitchFamily="34" charset="0"/>
              </a:rPr>
              <a:t> </a:t>
            </a:r>
            <a:r>
              <a:rPr lang="en-US" altLang="zh-CN" dirty="0">
                <a:solidFill>
                  <a:schemeClr val="tx2"/>
                </a:solidFill>
                <a:latin typeface="Calibri" pitchFamily="34" charset="0"/>
                <a:cs typeface="Calibri" pitchFamily="34" charset="0"/>
              </a:rPr>
              <a:t>NVM.</a:t>
            </a:r>
            <a:endParaRPr lang="en-US" dirty="0">
              <a:solidFill>
                <a:schemeClr val="tx2"/>
              </a:solidFill>
              <a:latin typeface="Calibri" pitchFamily="34" charset="0"/>
              <a:cs typeface="Calibri" pitchFamily="34" charset="0"/>
            </a:endParaRPr>
          </a:p>
          <a:p>
            <a:pPr marL="342900" indent="-342900"/>
            <a:endParaRPr lang="en-US" altLang="zh-CN" dirty="0">
              <a:solidFill>
                <a:schemeClr val="tx2"/>
              </a:solidFill>
              <a:latin typeface="Calibri" pitchFamily="34" charset="0"/>
              <a:cs typeface="Calibri" pitchFamily="34" charset="0"/>
            </a:endParaRPr>
          </a:p>
          <a:p>
            <a:pPr marL="342900" indent="-342900"/>
            <a:endParaRPr lang="en-US" altLang="zh-CN" sz="1200" kern="1200" dirty="0">
              <a:solidFill>
                <a:schemeClr val="tx1"/>
              </a:solidFill>
              <a:latin typeface="Arial"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CA6C7-3AC9-4A26-B0BF-DF8AFF740679}" type="slidenum">
              <a:rPr kumimoji="0" lang="ko-KR" altLang="en-US" sz="1200" b="0" i="0" u="none" strike="noStrike" kern="1200" cap="none" spc="0" normalizeH="0" baseline="0" noProof="0" smtClean="0">
                <a:ln>
                  <a:noFill/>
                </a:ln>
                <a:solidFill>
                  <a:prstClr val="black"/>
                </a:solidFill>
                <a:effectLst/>
                <a:uLnTx/>
                <a:uFillTx/>
                <a:latin typeface="Calibri"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ko-KR"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856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228815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15</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650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679983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11/29/20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2020. 11. 29.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11/29/20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11/29/20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11/29/20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11/29/20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11/29/20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11/29/20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11/29/20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11/29/20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11/29/20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11/29/20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11/29/20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11/29/20</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11/29/20</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11/29/20</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11/29/20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11/29/20</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11/29/20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11/29/20</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11/29/20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11/29/20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11/29/20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11/29/20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11/29/20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11/29/20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11/29/20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11/29/20</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11/29/20</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11/29/20</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11/29/20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11/29/20</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11/29/20</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11/29/20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11/29/20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11/29/20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11/29/20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2151960261"/>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3946413911"/>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2368916507"/>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224860051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1849991953"/>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3603556860"/>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2430845025"/>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3236467313"/>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1987832067"/>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319649885"/>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672213892"/>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177762761"/>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45420617"/>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1300012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47345262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850921149"/>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852715462"/>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76647572"/>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504327785"/>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203330"/>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936011741"/>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650892780"/>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97053533"/>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167779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292689"/>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6307624"/>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574484"/>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740514"/>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038624"/>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3958835"/>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5824725"/>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8980435"/>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5058610"/>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30338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6575002"/>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478174"/>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419827"/>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1643292"/>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5183223"/>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561040"/>
      </p:ext>
    </p:extLst>
  </p:cSld>
  <p:clrMapOvr>
    <a:masterClrMapping/>
  </p:clrMapOvr>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722039"/>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8788282"/>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8333"/>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632253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95059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3.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image" Target="../media/image1.png"/><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4.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5.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image" Target="../media/image1.png"/><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7.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7.xml"/><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8.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8.xml"/><Relationship Id="rId13" Type="http://schemas.openxmlformats.org/officeDocument/2006/relationships/theme" Target="../theme/theme69.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slideLayout" Target="../slideLayouts/slideLayout752.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0.xml"/><Relationship Id="rId13" Type="http://schemas.openxmlformats.org/officeDocument/2006/relationships/image" Target="../media/image1.png"/><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theme" Target="../theme/theme70.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image" Target="../media/image1.png"/><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theme" Target="../theme/theme71.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2.xml"/><Relationship Id="rId13" Type="http://schemas.openxmlformats.org/officeDocument/2006/relationships/theme" Target="../theme/theme72.xml"/><Relationship Id="rId3" Type="http://schemas.openxmlformats.org/officeDocument/2006/relationships/slideLayout" Target="../slideLayouts/slideLayout777.xml"/><Relationship Id="rId7" Type="http://schemas.openxmlformats.org/officeDocument/2006/relationships/slideLayout" Target="../slideLayouts/slideLayout781.xml"/><Relationship Id="rId12" Type="http://schemas.openxmlformats.org/officeDocument/2006/relationships/slideLayout" Target="../slideLayouts/slideLayout786.xml"/><Relationship Id="rId2" Type="http://schemas.openxmlformats.org/officeDocument/2006/relationships/slideLayout" Target="../slideLayouts/slideLayout776.xml"/><Relationship Id="rId1" Type="http://schemas.openxmlformats.org/officeDocument/2006/relationships/slideLayout" Target="../slideLayouts/slideLayout775.xml"/><Relationship Id="rId6" Type="http://schemas.openxmlformats.org/officeDocument/2006/relationships/slideLayout" Target="../slideLayouts/slideLayout780.xml"/><Relationship Id="rId11" Type="http://schemas.openxmlformats.org/officeDocument/2006/relationships/slideLayout" Target="../slideLayouts/slideLayout785.xml"/><Relationship Id="rId5" Type="http://schemas.openxmlformats.org/officeDocument/2006/relationships/slideLayout" Target="../slideLayouts/slideLayout779.xml"/><Relationship Id="rId10" Type="http://schemas.openxmlformats.org/officeDocument/2006/relationships/slideLayout" Target="../slideLayouts/slideLayout784.xml"/><Relationship Id="rId4" Type="http://schemas.openxmlformats.org/officeDocument/2006/relationships/slideLayout" Target="../slideLayouts/slideLayout778.xml"/><Relationship Id="rId9" Type="http://schemas.openxmlformats.org/officeDocument/2006/relationships/slideLayout" Target="../slideLayouts/slideLayout783.xml"/><Relationship Id="rId14" Type="http://schemas.openxmlformats.org/officeDocument/2006/relationships/image" Target="../media/image1.png"/></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4.xml"/><Relationship Id="rId13" Type="http://schemas.openxmlformats.org/officeDocument/2006/relationships/image" Target="../media/image9.png"/><Relationship Id="rId3" Type="http://schemas.openxmlformats.org/officeDocument/2006/relationships/slideLayout" Target="../slideLayouts/slideLayout789.xml"/><Relationship Id="rId7" Type="http://schemas.openxmlformats.org/officeDocument/2006/relationships/slideLayout" Target="../slideLayouts/slideLayout793.xml"/><Relationship Id="rId12" Type="http://schemas.openxmlformats.org/officeDocument/2006/relationships/theme" Target="../theme/theme73.xml"/><Relationship Id="rId2" Type="http://schemas.openxmlformats.org/officeDocument/2006/relationships/slideLayout" Target="../slideLayouts/slideLayout788.xml"/><Relationship Id="rId1" Type="http://schemas.openxmlformats.org/officeDocument/2006/relationships/slideLayout" Target="../slideLayouts/slideLayout787.xml"/><Relationship Id="rId6" Type="http://schemas.openxmlformats.org/officeDocument/2006/relationships/slideLayout" Target="../slideLayouts/slideLayout792.xml"/><Relationship Id="rId11" Type="http://schemas.openxmlformats.org/officeDocument/2006/relationships/slideLayout" Target="../slideLayouts/slideLayout797.xml"/><Relationship Id="rId5" Type="http://schemas.openxmlformats.org/officeDocument/2006/relationships/slideLayout" Target="../slideLayouts/slideLayout791.xml"/><Relationship Id="rId10" Type="http://schemas.openxmlformats.org/officeDocument/2006/relationships/slideLayout" Target="../slideLayouts/slideLayout796.xml"/><Relationship Id="rId4" Type="http://schemas.openxmlformats.org/officeDocument/2006/relationships/slideLayout" Target="../slideLayouts/slideLayout790.xml"/><Relationship Id="rId9" Type="http://schemas.openxmlformats.org/officeDocument/2006/relationships/slideLayout" Target="../slideLayouts/slideLayout795.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slideLayout" Target="../slideLayouts/slideLayout810.xml"/><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slideLayout" Target="../slideLayouts/slideLayout809.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5" Type="http://schemas.openxmlformats.org/officeDocument/2006/relationships/image" Target="../media/image13.png"/><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 Id="rId14"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8.xml"/><Relationship Id="rId3" Type="http://schemas.openxmlformats.org/officeDocument/2006/relationships/slideLayout" Target="../slideLayouts/slideLayout813.xml"/><Relationship Id="rId7" Type="http://schemas.openxmlformats.org/officeDocument/2006/relationships/slideLayout" Target="../slideLayouts/slideLayout817.xml"/><Relationship Id="rId12" Type="http://schemas.openxmlformats.org/officeDocument/2006/relationships/theme" Target="../theme/theme75.xml"/><Relationship Id="rId2" Type="http://schemas.openxmlformats.org/officeDocument/2006/relationships/slideLayout" Target="../slideLayouts/slideLayout812.xml"/><Relationship Id="rId1" Type="http://schemas.openxmlformats.org/officeDocument/2006/relationships/slideLayout" Target="../slideLayouts/slideLayout811.xml"/><Relationship Id="rId6" Type="http://schemas.openxmlformats.org/officeDocument/2006/relationships/slideLayout" Target="../slideLayouts/slideLayout816.xml"/><Relationship Id="rId11" Type="http://schemas.openxmlformats.org/officeDocument/2006/relationships/slideLayout" Target="../slideLayouts/slideLayout821.xml"/><Relationship Id="rId5" Type="http://schemas.openxmlformats.org/officeDocument/2006/relationships/slideLayout" Target="../slideLayouts/slideLayout815.xml"/><Relationship Id="rId10" Type="http://schemas.openxmlformats.org/officeDocument/2006/relationships/slideLayout" Target="../slideLayouts/slideLayout820.xml"/><Relationship Id="rId4" Type="http://schemas.openxmlformats.org/officeDocument/2006/relationships/slideLayout" Target="../slideLayouts/slideLayout814.xml"/><Relationship Id="rId9" Type="http://schemas.openxmlformats.org/officeDocument/2006/relationships/slideLayout" Target="../slideLayouts/slideLayout819.xml"/></Relationships>
</file>

<file path=ppt/slideMasters/_rels/slideMaster76.xml.rels><?xml version="1.0" encoding="UTF-8" standalone="yes"?>
<Relationships xmlns="http://schemas.openxmlformats.org/package/2006/relationships"><Relationship Id="rId3" Type="http://schemas.openxmlformats.org/officeDocument/2006/relationships/slideLayout" Target="../slideLayouts/slideLayout824.xml"/><Relationship Id="rId7"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5" Type="http://schemas.openxmlformats.org/officeDocument/2006/relationships/slideLayout" Target="../slideLayouts/slideLayout826.xml"/><Relationship Id="rId4" Type="http://schemas.openxmlformats.org/officeDocument/2006/relationships/slideLayout" Target="../slideLayouts/slideLayout825.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35.xml"/><Relationship Id="rId13" Type="http://schemas.openxmlformats.org/officeDocument/2006/relationships/theme" Target="../theme/theme77.xml"/><Relationship Id="rId3" Type="http://schemas.openxmlformats.org/officeDocument/2006/relationships/slideLayout" Target="../slideLayouts/slideLayout830.xml"/><Relationship Id="rId7" Type="http://schemas.openxmlformats.org/officeDocument/2006/relationships/slideLayout" Target="../slideLayouts/slideLayout834.xml"/><Relationship Id="rId12" Type="http://schemas.openxmlformats.org/officeDocument/2006/relationships/slideLayout" Target="../slideLayouts/slideLayout839.xml"/><Relationship Id="rId2" Type="http://schemas.openxmlformats.org/officeDocument/2006/relationships/slideLayout" Target="../slideLayouts/slideLayout829.xml"/><Relationship Id="rId1" Type="http://schemas.openxmlformats.org/officeDocument/2006/relationships/slideLayout" Target="../slideLayouts/slideLayout828.xml"/><Relationship Id="rId6" Type="http://schemas.openxmlformats.org/officeDocument/2006/relationships/slideLayout" Target="../slideLayouts/slideLayout833.xml"/><Relationship Id="rId11" Type="http://schemas.openxmlformats.org/officeDocument/2006/relationships/slideLayout" Target="../slideLayouts/slideLayout838.xml"/><Relationship Id="rId5" Type="http://schemas.openxmlformats.org/officeDocument/2006/relationships/slideLayout" Target="../slideLayouts/slideLayout832.xml"/><Relationship Id="rId10" Type="http://schemas.openxmlformats.org/officeDocument/2006/relationships/slideLayout" Target="../slideLayouts/slideLayout837.xml"/><Relationship Id="rId4" Type="http://schemas.openxmlformats.org/officeDocument/2006/relationships/slideLayout" Target="../slideLayouts/slideLayout831.xml"/><Relationship Id="rId9" Type="http://schemas.openxmlformats.org/officeDocument/2006/relationships/slideLayout" Target="../slideLayouts/slideLayout836.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7.xml"/><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78.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79.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3" Type="http://schemas.openxmlformats.org/officeDocument/2006/relationships/slideLayout" Target="../slideLayouts/slideLayout864.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5" Type="http://schemas.openxmlformats.org/officeDocument/2006/relationships/theme" Target="../theme/theme80.xml"/><Relationship Id="rId4" Type="http://schemas.openxmlformats.org/officeDocument/2006/relationships/slideLayout" Target="../slideLayouts/slideLayout865.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73.xml"/><Relationship Id="rId13" Type="http://schemas.openxmlformats.org/officeDocument/2006/relationships/theme" Target="../theme/theme81.xml"/><Relationship Id="rId3" Type="http://schemas.openxmlformats.org/officeDocument/2006/relationships/slideLayout" Target="../slideLayouts/slideLayout868.xml"/><Relationship Id="rId7" Type="http://schemas.openxmlformats.org/officeDocument/2006/relationships/slideLayout" Target="../slideLayouts/slideLayout872.xml"/><Relationship Id="rId12" Type="http://schemas.openxmlformats.org/officeDocument/2006/relationships/slideLayout" Target="../slideLayouts/slideLayout877.xml"/><Relationship Id="rId2" Type="http://schemas.openxmlformats.org/officeDocument/2006/relationships/slideLayout" Target="../slideLayouts/slideLayout867.xml"/><Relationship Id="rId1" Type="http://schemas.openxmlformats.org/officeDocument/2006/relationships/slideLayout" Target="../slideLayouts/slideLayout866.xml"/><Relationship Id="rId6" Type="http://schemas.openxmlformats.org/officeDocument/2006/relationships/slideLayout" Target="../slideLayouts/slideLayout871.xml"/><Relationship Id="rId11" Type="http://schemas.openxmlformats.org/officeDocument/2006/relationships/slideLayout" Target="../slideLayouts/slideLayout876.xml"/><Relationship Id="rId5" Type="http://schemas.openxmlformats.org/officeDocument/2006/relationships/slideLayout" Target="../slideLayouts/slideLayout870.xml"/><Relationship Id="rId10" Type="http://schemas.openxmlformats.org/officeDocument/2006/relationships/slideLayout" Target="../slideLayouts/slideLayout875.xml"/><Relationship Id="rId4" Type="http://schemas.openxmlformats.org/officeDocument/2006/relationships/slideLayout" Target="../slideLayouts/slideLayout869.xml"/><Relationship Id="rId9" Type="http://schemas.openxmlformats.org/officeDocument/2006/relationships/slideLayout" Target="../slideLayouts/slideLayout874.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85.xml"/><Relationship Id="rId13" Type="http://schemas.openxmlformats.org/officeDocument/2006/relationships/image" Target="../media/image1.png"/><Relationship Id="rId3" Type="http://schemas.openxmlformats.org/officeDocument/2006/relationships/slideLayout" Target="../slideLayouts/slideLayout880.xml"/><Relationship Id="rId7" Type="http://schemas.openxmlformats.org/officeDocument/2006/relationships/slideLayout" Target="../slideLayouts/slideLayout884.xml"/><Relationship Id="rId12" Type="http://schemas.openxmlformats.org/officeDocument/2006/relationships/theme" Target="../theme/theme82.xml"/><Relationship Id="rId2" Type="http://schemas.openxmlformats.org/officeDocument/2006/relationships/slideLayout" Target="../slideLayouts/slideLayout879.xml"/><Relationship Id="rId1" Type="http://schemas.openxmlformats.org/officeDocument/2006/relationships/slideLayout" Target="../slideLayouts/slideLayout878.xml"/><Relationship Id="rId6" Type="http://schemas.openxmlformats.org/officeDocument/2006/relationships/slideLayout" Target="../slideLayouts/slideLayout883.xml"/><Relationship Id="rId11" Type="http://schemas.openxmlformats.org/officeDocument/2006/relationships/slideLayout" Target="../slideLayouts/slideLayout888.xml"/><Relationship Id="rId5" Type="http://schemas.openxmlformats.org/officeDocument/2006/relationships/slideLayout" Target="../slideLayouts/slideLayout882.xml"/><Relationship Id="rId10" Type="http://schemas.openxmlformats.org/officeDocument/2006/relationships/slideLayout" Target="../slideLayouts/slideLayout887.xml"/><Relationship Id="rId4" Type="http://schemas.openxmlformats.org/officeDocument/2006/relationships/slideLayout" Target="../slideLayouts/slideLayout881.xml"/><Relationship Id="rId9" Type="http://schemas.openxmlformats.org/officeDocument/2006/relationships/slideLayout" Target="../slideLayouts/slideLayout886.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96.xml"/><Relationship Id="rId13" Type="http://schemas.openxmlformats.org/officeDocument/2006/relationships/image" Target="../media/image1.png"/><Relationship Id="rId3" Type="http://schemas.openxmlformats.org/officeDocument/2006/relationships/slideLayout" Target="../slideLayouts/slideLayout891.xml"/><Relationship Id="rId7" Type="http://schemas.openxmlformats.org/officeDocument/2006/relationships/slideLayout" Target="../slideLayouts/slideLayout895.xml"/><Relationship Id="rId12" Type="http://schemas.openxmlformats.org/officeDocument/2006/relationships/theme" Target="../theme/theme83.xml"/><Relationship Id="rId2" Type="http://schemas.openxmlformats.org/officeDocument/2006/relationships/slideLayout" Target="../slideLayouts/slideLayout890.xml"/><Relationship Id="rId1" Type="http://schemas.openxmlformats.org/officeDocument/2006/relationships/slideLayout" Target="../slideLayouts/slideLayout889.xml"/><Relationship Id="rId6" Type="http://schemas.openxmlformats.org/officeDocument/2006/relationships/slideLayout" Target="../slideLayouts/slideLayout894.xml"/><Relationship Id="rId11" Type="http://schemas.openxmlformats.org/officeDocument/2006/relationships/slideLayout" Target="../slideLayouts/slideLayout899.xml"/><Relationship Id="rId5" Type="http://schemas.openxmlformats.org/officeDocument/2006/relationships/slideLayout" Target="../slideLayouts/slideLayout893.xml"/><Relationship Id="rId10" Type="http://schemas.openxmlformats.org/officeDocument/2006/relationships/slideLayout" Target="../slideLayouts/slideLayout898.xml"/><Relationship Id="rId4" Type="http://schemas.openxmlformats.org/officeDocument/2006/relationships/slideLayout" Target="../slideLayouts/slideLayout892.xml"/><Relationship Id="rId9" Type="http://schemas.openxmlformats.org/officeDocument/2006/relationships/slideLayout" Target="../slideLayouts/slideLayout897.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07.xml"/><Relationship Id="rId13" Type="http://schemas.openxmlformats.org/officeDocument/2006/relationships/image" Target="../media/image1.png"/><Relationship Id="rId3" Type="http://schemas.openxmlformats.org/officeDocument/2006/relationships/slideLayout" Target="../slideLayouts/slideLayout902.xml"/><Relationship Id="rId7" Type="http://schemas.openxmlformats.org/officeDocument/2006/relationships/slideLayout" Target="../slideLayouts/slideLayout906.xml"/><Relationship Id="rId12" Type="http://schemas.openxmlformats.org/officeDocument/2006/relationships/theme" Target="../theme/theme84.xml"/><Relationship Id="rId2" Type="http://schemas.openxmlformats.org/officeDocument/2006/relationships/slideLayout" Target="../slideLayouts/slideLayout901.xml"/><Relationship Id="rId1" Type="http://schemas.openxmlformats.org/officeDocument/2006/relationships/slideLayout" Target="../slideLayouts/slideLayout900.xml"/><Relationship Id="rId6" Type="http://schemas.openxmlformats.org/officeDocument/2006/relationships/slideLayout" Target="../slideLayouts/slideLayout905.xml"/><Relationship Id="rId11" Type="http://schemas.openxmlformats.org/officeDocument/2006/relationships/slideLayout" Target="../slideLayouts/slideLayout910.xml"/><Relationship Id="rId5" Type="http://schemas.openxmlformats.org/officeDocument/2006/relationships/slideLayout" Target="../slideLayouts/slideLayout904.xml"/><Relationship Id="rId10" Type="http://schemas.openxmlformats.org/officeDocument/2006/relationships/slideLayout" Target="../slideLayouts/slideLayout909.xml"/><Relationship Id="rId4" Type="http://schemas.openxmlformats.org/officeDocument/2006/relationships/slideLayout" Target="../slideLayouts/slideLayout903.xml"/><Relationship Id="rId9" Type="http://schemas.openxmlformats.org/officeDocument/2006/relationships/slideLayout" Target="../slideLayouts/slideLayout9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2020. 11. 29.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11/29/20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11/29/20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11/29/20</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4247698410"/>
      </p:ext>
    </p:extLst>
  </p:cSld>
  <p:clrMap bg1="lt1" tx1="dk1" bg2="lt2" tx2="dk2" accent1="accent1" accent2="accent2" accent3="accent3" accent4="accent4" accent5="accent5" accent6="accent6" hlink="hlink" folHlink="folHlink"/>
  <p:sldLayoutIdLst>
    <p:sldLayoutId id="2147489453" r:id="rId1"/>
    <p:sldLayoutId id="2147489454" r:id="rId2"/>
    <p:sldLayoutId id="2147489455" r:id="rId3"/>
    <p:sldLayoutId id="2147489456" r:id="rId4"/>
    <p:sldLayoutId id="2147489457" r:id="rId5"/>
    <p:sldLayoutId id="2147489458" r:id="rId6"/>
    <p:sldLayoutId id="2147489459" r:id="rId7"/>
    <p:sldLayoutId id="2147489460" r:id="rId8"/>
    <p:sldLayoutId id="2147489461" r:id="rId9"/>
    <p:sldLayoutId id="2147489462" r:id="rId10"/>
    <p:sldLayoutId id="2147489463" r:id="rId11"/>
    <p:sldLayoutId id="21474894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31038473"/>
      </p:ext>
    </p:extLst>
  </p:cSld>
  <p:clrMap bg1="lt1" tx1="dk1" bg2="lt2" tx2="dk2" accent1="accent1" accent2="accent2" accent3="accent3" accent4="accent4" accent5="accent5" accent6="accent6" hlink="hlink" folHlink="folHlink"/>
  <p:sldLayoutIdLst>
    <p:sldLayoutId id="2147489466" r:id="rId1"/>
    <p:sldLayoutId id="2147489467" r:id="rId2"/>
    <p:sldLayoutId id="2147489468" r:id="rId3"/>
    <p:sldLayoutId id="2147489469" r:id="rId4"/>
    <p:sldLayoutId id="2147489470" r:id="rId5"/>
    <p:sldLayoutId id="2147489471" r:id="rId6"/>
    <p:sldLayoutId id="2147489472" r:id="rId7"/>
    <p:sldLayoutId id="2147489473" r:id="rId8"/>
    <p:sldLayoutId id="2147489474" r:id="rId9"/>
    <p:sldLayoutId id="2147489475" r:id="rId10"/>
    <p:sldLayoutId id="21474894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9810908"/>
      </p:ext>
    </p:extLst>
  </p:cSld>
  <p:clrMap bg1="lt1" tx1="dk1" bg2="lt2" tx2="dk2" accent1="accent1" accent2="accent2" accent3="accent3" accent4="accent4" accent5="accent5" accent6="accent6" hlink="hlink" folHlink="folHlink"/>
  <p:sldLayoutIdLst>
    <p:sldLayoutId id="2147489478" r:id="rId1"/>
    <p:sldLayoutId id="2147489479" r:id="rId2"/>
    <p:sldLayoutId id="2147489480" r:id="rId3"/>
    <p:sldLayoutId id="2147489481" r:id="rId4"/>
    <p:sldLayoutId id="2147489482" r:id="rId5"/>
    <p:sldLayoutId id="2147489483" r:id="rId6"/>
    <p:sldLayoutId id="2147489484" r:id="rId7"/>
    <p:sldLayoutId id="2147489485" r:id="rId8"/>
    <p:sldLayoutId id="2147489486" r:id="rId9"/>
    <p:sldLayoutId id="2147489487" r:id="rId10"/>
    <p:sldLayoutId id="21474894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31906409"/>
      </p:ext>
    </p:extLst>
  </p:cSld>
  <p:clrMap bg1="lt1" tx1="dk1" bg2="lt2" tx2="dk2" accent1="accent1" accent2="accent2" accent3="accent3" accent4="accent4" accent5="accent5" accent6="accent6" hlink="hlink" folHlink="folHlink"/>
  <p:sldLayoutIdLst>
    <p:sldLayoutId id="2147489490" r:id="rId1"/>
    <p:sldLayoutId id="2147489491" r:id="rId2"/>
    <p:sldLayoutId id="2147489492" r:id="rId3"/>
    <p:sldLayoutId id="2147489493" r:id="rId4"/>
    <p:sldLayoutId id="2147489494" r:id="rId5"/>
    <p:sldLayoutId id="2147489495" r:id="rId6"/>
    <p:sldLayoutId id="2147489496" r:id="rId7"/>
    <p:sldLayoutId id="2147489497" r:id="rId8"/>
    <p:sldLayoutId id="2147489498" r:id="rId9"/>
    <p:sldLayoutId id="2147489499" r:id="rId10"/>
    <p:sldLayoutId id="21474895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6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03.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8.xml"/></Relationships>
</file>

<file path=ppt/slides/_rels/slide10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109.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10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B58YT9hZM4g&amp;list=PL5Q2soXY2Zi8D_5MGV6EnXEJHnV2YFBJl&amp;index=25"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87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279.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76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22.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15.png"/><Relationship Id="rId1" Type="http://schemas.openxmlformats.org/officeDocument/2006/relationships/slideLayout" Target="../slideLayouts/slideLayout90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901.xml"/></Relationships>
</file>

<file path=ppt/slides/_rels/slide127.xml.rels><?xml version="1.0" encoding="UTF-8" standalone="yes"?>
<Relationships xmlns="http://schemas.openxmlformats.org/package/2006/relationships"><Relationship Id="rId8" Type="http://schemas.openxmlformats.org/officeDocument/2006/relationships/image" Target="../media/image121.emf"/><Relationship Id="rId13" Type="http://schemas.openxmlformats.org/officeDocument/2006/relationships/image" Target="../media/image126.png"/><Relationship Id="rId3" Type="http://schemas.openxmlformats.org/officeDocument/2006/relationships/notesSlide" Target="../notesSlides/notesSlide20.xml"/><Relationship Id="rId7" Type="http://schemas.openxmlformats.org/officeDocument/2006/relationships/image" Target="../media/image120.emf"/><Relationship Id="rId12" Type="http://schemas.openxmlformats.org/officeDocument/2006/relationships/image" Target="../media/image125.emf"/><Relationship Id="rId2" Type="http://schemas.openxmlformats.org/officeDocument/2006/relationships/slideLayout" Target="../slideLayouts/slideLayout901.xml"/><Relationship Id="rId1" Type="http://schemas.openxmlformats.org/officeDocument/2006/relationships/tags" Target="../tags/tag1.xml"/><Relationship Id="rId6" Type="http://schemas.openxmlformats.org/officeDocument/2006/relationships/image" Target="../media/image119.emf"/><Relationship Id="rId11" Type="http://schemas.openxmlformats.org/officeDocument/2006/relationships/image" Target="../media/image124.emf"/><Relationship Id="rId5" Type="http://schemas.openxmlformats.org/officeDocument/2006/relationships/image" Target="../media/image118.emf"/><Relationship Id="rId15" Type="http://schemas.openxmlformats.org/officeDocument/2006/relationships/image" Target="../media/image128.png"/><Relationship Id="rId10" Type="http://schemas.openxmlformats.org/officeDocument/2006/relationships/image" Target="../media/image123.emf"/><Relationship Id="rId4" Type="http://schemas.openxmlformats.org/officeDocument/2006/relationships/image" Target="../media/image117.emf"/><Relationship Id="rId9" Type="http://schemas.openxmlformats.org/officeDocument/2006/relationships/image" Target="../media/image122.emf"/><Relationship Id="rId14" Type="http://schemas.openxmlformats.org/officeDocument/2006/relationships/image" Target="../media/image127.png"/></Relationships>
</file>

<file path=ppt/slides/_rels/slide12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21.xml"/><Relationship Id="rId1" Type="http://schemas.openxmlformats.org/officeDocument/2006/relationships/slideLayout" Target="../slideLayouts/slideLayout90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22.xml"/><Relationship Id="rId1" Type="http://schemas.openxmlformats.org/officeDocument/2006/relationships/slideLayout" Target="../slideLayouts/slideLayout901.xml"/></Relationships>
</file>

<file path=ppt/slides/_rels/slide13.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5.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3.xml"/><Relationship Id="rId1" Type="http://schemas.openxmlformats.org/officeDocument/2006/relationships/slideLayout" Target="../slideLayouts/slideLayout90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90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0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36.png"/><Relationship Id="rId4" Type="http://schemas.openxmlformats.org/officeDocument/2006/relationships/image" Target="../media/image135.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1.xml"/></Relationships>
</file>

<file path=ppt/slides/_rels/slide1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5.tiff"/></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1.png"/><Relationship Id="rId2" Type="http://schemas.openxmlformats.org/officeDocument/2006/relationships/notesSlide" Target="../notesSlides/notesSlide25.xml"/><Relationship Id="rId1" Type="http://schemas.openxmlformats.org/officeDocument/2006/relationships/slideLayout" Target="../slideLayouts/slideLayout46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6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68.xml"/></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68.xml"/></Relationships>
</file>

<file path=ppt/slides/_rels/slide15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6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68.xml"/><Relationship Id="rId5" Type="http://schemas.openxmlformats.org/officeDocument/2006/relationships/image" Target="../media/image143.png"/><Relationship Id="rId4" Type="http://schemas.openxmlformats.org/officeDocument/2006/relationships/image" Target="../media/image142.png"/></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68.xml"/></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68.xml"/></Relationships>
</file>

<file path=ppt/slides/_rels/slide15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4.xml"/><Relationship Id="rId1" Type="http://schemas.openxmlformats.org/officeDocument/2006/relationships/slideLayout" Target="../slideLayouts/slideLayout468.xml"/></Relationships>
</file>

<file path=ppt/slides/_rels/slide159.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55.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79.xml"/></Relationships>
</file>

<file path=ppt/slides/_rels/slide1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46.png"/></Relationships>
</file>

<file path=ppt/slides/_rels/slide16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16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49.png"/></Relationships>
</file>

<file path=ppt/slides/_rels/slide16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50.png"/></Relationships>
</file>

<file path=ppt/slides/_rels/slide166.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51.png"/></Relationships>
</file>

<file path=ppt/slides/_rels/slide167.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54.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50.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7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7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55.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56.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0.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181.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58.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59.tiff"/></Relationships>
</file>

<file path=ppt/slides/_rels/slide18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7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8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46.png"/></Relationships>
</file>

<file path=ppt/slides/_rels/slide18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49.png"/></Relationships>
</file>

<file path=ppt/slides/_rels/slide187.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50.png"/></Relationships>
</file>

<file path=ppt/slides/_rels/slide18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189.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61.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9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9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191.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62.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92.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63.png"/></Relationships>
</file>

<file path=ppt/slides/_rels/slide193.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6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0.xml"/></Relationships>
</file>

<file path=ppt/slides/_rels/slide2.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96.xml"/><Relationship Id="rId5" Type="http://schemas.openxmlformats.org/officeDocument/2006/relationships/image" Target="../media/image18.png"/><Relationship Id="rId4" Type="http://schemas.openxmlformats.org/officeDocument/2006/relationships/hyperlink" Target="https://people.inf.ethz.ch/omutlu/projects.ht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0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12.xml"/></Relationships>
</file>

<file path=ppt/slides/_rels/slide20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1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67.png"/></Relationships>
</file>

<file path=ppt/slides/_rels/slide20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24.xml"/></Relationships>
</file>

<file path=ppt/slides/_rels/slide20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6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52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1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72.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1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24.xml"/></Relationships>
</file>

<file path=ppt/slides/_rels/slide21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24.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xml"/><Relationship Id="rId7" Type="http://schemas.openxmlformats.org/officeDocument/2006/relationships/image" Target="../media/image43.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44.emf"/></Relationships>
</file>

<file path=ppt/slides/_rels/slide220.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75.png"/></Relationships>
</file>

<file path=ppt/slides/_rels/slide22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24.xml"/></Relationships>
</file>

<file path=ppt/slides/_rels/slide222.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77.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2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6.xml"/><Relationship Id="rId1" Type="http://schemas.openxmlformats.org/officeDocument/2006/relationships/slideLayout" Target="../slideLayouts/slideLayout253.xml"/><Relationship Id="rId4" Type="http://schemas.openxmlformats.org/officeDocument/2006/relationships/image" Target="../media/image179.jpeg"/></Relationships>
</file>

<file path=ppt/slides/_rels/slide226.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7.xml"/><Relationship Id="rId1" Type="http://schemas.openxmlformats.org/officeDocument/2006/relationships/slideLayout" Target="../slideLayouts/slideLayout605.xml"/><Relationship Id="rId4" Type="http://schemas.openxmlformats.org/officeDocument/2006/relationships/image" Target="../media/image181.png"/></Relationships>
</file>

<file path=ppt/slides/_rels/slide229.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82.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0.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83.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31.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84.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0.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56.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57.png"/></Relationships>
</file>

<file path=ppt/slides/_rels/slide242.xml.rels><?xml version="1.0" encoding="UTF-8" standalone="yes"?>
<Relationships xmlns="http://schemas.openxmlformats.org/package/2006/relationships"><Relationship Id="rId3" Type="http://schemas.openxmlformats.org/officeDocument/2006/relationships/hyperlink" Target="https://calendar.ust.hk/events/hkust-engineering-x-hkstp-distinguished-speaker-series-webinar-intelligent-architectures" TargetMode="External"/><Relationship Id="rId2" Type="http://schemas.openxmlformats.org/officeDocument/2006/relationships/hyperlink" Target="https://people.inf.ethz.ch/omutlu/pub/onur-HKUST-HKSTP-Distinguished-Lecture-IntelligentArchitecturesForIntelligentMachines-October-7-2020.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intelligent-architectures-for-intelligent-machines_keynote-paper_VLSI20.pdf" TargetMode="External"/><Relationship Id="rId5" Type="http://schemas.openxmlformats.org/officeDocument/2006/relationships/hyperlink" Target="https://www.youtube.com/watch?v=CmuhFB-QEWw" TargetMode="External"/><Relationship Id="rId4" Type="http://schemas.openxmlformats.org/officeDocument/2006/relationships/hyperlink" Target="https://people.inf.ethz.ch/omutlu/pub/onur-HKUST-HKSTP-Distinguished-Lecture-IntelligentArchitecturesForIntelligentMachines-October-7-2020.pdf" TargetMode="Externa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4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4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png"/><Relationship Id="rId1" Type="http://schemas.openxmlformats.org/officeDocument/2006/relationships/slideLayout" Target="../slideLayouts/slideLayout863.xml"/><Relationship Id="rId6" Type="http://schemas.openxmlformats.org/officeDocument/2006/relationships/hyperlink" Target="https://safari.ethz.ch/safari-newsletter-april-2020/" TargetMode="External"/><Relationship Id="rId5" Type="http://schemas.openxmlformats.org/officeDocument/2006/relationships/image" Target="../media/image27.jpeg"/><Relationship Id="rId4" Type="http://schemas.openxmlformats.org/officeDocument/2006/relationships/hyperlink" Target="http://www.safari.ethz.ch/" TargetMode="External"/></Relationships>
</file>

<file path=ppt/slides/_rels/slide24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08.xml"/></Relationships>
</file>

<file path=ppt/slides/_rels/slide24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49.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4.xml"/></Relationships>
</file>

<file path=ppt/slides/_rels/slide251.xml.rels><?xml version="1.0" encoding="UTF-8" standalone="yes"?>
<Relationships xmlns="http://schemas.openxmlformats.org/package/2006/relationships"><Relationship Id="rId8" Type="http://schemas.openxmlformats.org/officeDocument/2006/relationships/hyperlink" Target="https://doi.org/10.1016/j.micpro.2019.01.009" TargetMode="External"/><Relationship Id="rId3" Type="http://schemas.openxmlformats.org/officeDocument/2006/relationships/hyperlink" Target="https://expo.itri.org.tw/2020vlsidat" TargetMode="External"/><Relationship Id="rId7" Type="http://schemas.openxmlformats.org/officeDocument/2006/relationships/hyperlink" Target="https://people.inf.ethz.ch/omutlu/pub/ProcessingDataWhereItMakesSense_micpro19-invited.pdf" TargetMode="External"/><Relationship Id="rId12" Type="http://schemas.openxmlformats.org/officeDocument/2006/relationships/hyperlink" Target="https://arxiv.org/pdf/1905.09822.pdf" TargetMode="External"/><Relationship Id="rId2" Type="http://schemas.openxmlformats.org/officeDocument/2006/relationships/hyperlink" Target="https://people.inf.ethz.ch/omutlu/pub/intelligent-architectures-for-intelligent-machines_keynote-paper_VLSI20.pdf" TargetMode="External"/><Relationship Id="rId1" Type="http://schemas.openxmlformats.org/officeDocument/2006/relationships/slideLayout" Target="../slideLayouts/slideLayout125.xml"/><Relationship Id="rId6" Type="http://schemas.openxmlformats.org/officeDocument/2006/relationships/hyperlink" Target="https://www.youtube.com/watch?v=c6_LgzuNdkw" TargetMode="External"/><Relationship Id="rId11" Type="http://schemas.openxmlformats.org/officeDocument/2006/relationships/hyperlink" Target="https://www.youtube.com/watch?v=oHqsNbxgdzM" TargetMode="External"/><Relationship Id="rId5" Type="http://schemas.openxmlformats.org/officeDocument/2006/relationships/hyperlink" Target="https://people.inf.ethz.ch/omutlu/pub/onur-VLSI-TSA_DAT-IntelligentArchitecturesForIntelligentMachines-August-11-2020-compressed-withbackup-FINAL.pdf" TargetMode="External"/><Relationship Id="rId10" Type="http://schemas.openxmlformats.org/officeDocument/2006/relationships/hyperlink" Target="https://people.inf.ethz.ch/omutlu/pub/onur-GLSVLSI-KeynoteTalk-EnablingInMemoryComputation-May-10-2019-unrolled.pptx" TargetMode="External"/><Relationship Id="rId4" Type="http://schemas.openxmlformats.org/officeDocument/2006/relationships/hyperlink" Target="https://people.inf.ethz.ch/omutlu/pub/onur-VLSI-TSA_DAT-IntelligentArchitecturesForIntelligentMachines-August-11-2020-compressed-withbackup-FINAL.pptx" TargetMode="External"/><Relationship Id="rId9" Type="http://schemas.openxmlformats.org/officeDocument/2006/relationships/hyperlink" Target="https://arxiv.org/pdf/1903.03988.pdf" TargetMode="External"/></Relationships>
</file>

<file path=ppt/slides/_rels/slide252.xml.rels><?xml version="1.0" encoding="UTF-8" standalone="yes"?>
<Relationships xmlns="http://schemas.openxmlformats.org/package/2006/relationships"><Relationship Id="rId8" Type="http://schemas.openxmlformats.org/officeDocument/2006/relationships/hyperlink" Target="https://people.inf.ethz.ch/omutlu/pub/onur-RowHammer-COSADE-Keynote-April-4-2019.pptx" TargetMode="External"/><Relationship Id="rId13" Type="http://schemas.openxmlformats.org/officeDocument/2006/relationships/hyperlink" Target="https://link.springer.com/book/10.1007%2F978-981-13-0599-3/" TargetMode="External"/><Relationship Id="rId3" Type="http://schemas.openxmlformats.org/officeDocument/2006/relationships/hyperlink" Target="https://www.research.ibm.com/journal/" TargetMode="External"/><Relationship Id="rId7" Type="http://schemas.openxmlformats.org/officeDocument/2006/relationships/hyperlink" Target="https://arxiv.org/pdf/1904.09724.pdf" TargetMode="External"/><Relationship Id="rId12" Type="http://schemas.openxmlformats.org/officeDocument/2006/relationships/hyperlink" Target="https://arxiv.org/pdf/1711.11427.pdf" TargetMode="External"/><Relationship Id="rId2" Type="http://schemas.openxmlformats.org/officeDocument/2006/relationships/hyperlink" Target="https://people.inf.ethz.ch/omutlu/pub/processing-in-memory_workload-driven-perspective_IBMjrd19.pdf" TargetMode="External"/><Relationship Id="rId1" Type="http://schemas.openxmlformats.org/officeDocument/2006/relationships/slideLayout" Target="../slideLayouts/slideLayout125.xml"/><Relationship Id="rId6" Type="http://schemas.openxmlformats.org/officeDocument/2006/relationships/hyperlink" Target="https://ieeexplore.ieee.org/xpl/RecentIssue.jsp?punumber=43" TargetMode="External"/><Relationship Id="rId11" Type="http://schemas.openxmlformats.org/officeDocument/2006/relationships/hyperlink" Target="https://www.youtube.com/watch?v=B58YT9hZM4g" TargetMode="External"/><Relationship Id="rId5" Type="http://schemas.openxmlformats.org/officeDocument/2006/relationships/hyperlink" Target="https://people.inf.ethz.ch/omutlu/pub/RowHammer-Retrospective_ieee_tcad19.pdf" TargetMode="External"/><Relationship Id="rId10" Type="http://schemas.openxmlformats.org/officeDocument/2006/relationships/hyperlink" Target="https://people.inf.ethz.ch/omutlu/pub/onur-RowHammer-VLSI-SOC-October-9-2020.pdf" TargetMode="External"/><Relationship Id="rId4" Type="http://schemas.openxmlformats.org/officeDocument/2006/relationships/hyperlink" Target="https://arxiv.org/pdf/1907.12947.pdf" TargetMode="External"/><Relationship Id="rId9" Type="http://schemas.openxmlformats.org/officeDocument/2006/relationships/hyperlink" Target="https://people.inf.ethz.ch/omutlu/pub/onur-RowHammer-VLSI-SOC-October-9-2020.pptx"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s://people.inf.ethz.ch/omutlu/pub/memory-systems-research_superfri14.pdf" TargetMode="External"/><Relationship Id="rId13" Type="http://schemas.openxmlformats.org/officeDocument/2006/relationships/hyperlink" Target="https://people.inf.ethz.ch/omutlu/pub/mutlu_memory-scaling_memcon13_talk.pdf" TargetMode="External"/><Relationship Id="rId3" Type="http://schemas.openxmlformats.org/officeDocument/2006/relationships/hyperlink" Target="http://www.date-conference.com/" TargetMode="External"/><Relationship Id="rId7" Type="http://schemas.openxmlformats.org/officeDocument/2006/relationships/hyperlink" Target="http://www.springer.com/engineering/circuits+%26+systems/book/978-1-4939-2162-1" TargetMode="External"/><Relationship Id="rId12" Type="http://schemas.openxmlformats.org/officeDocument/2006/relationships/hyperlink" Target="https://people.inf.ethz.ch/omutlu/pub/mutlu_memory-scaling_memcon13_talk.pptx" TargetMode="External"/><Relationship Id="rId2" Type="http://schemas.openxmlformats.org/officeDocument/2006/relationships/hyperlink" Target="https://people.inf.ethz.ch/omutlu/pub/rowhammer-and-other-memory-issues_date17.pdf" TargetMode="External"/><Relationship Id="rId1" Type="http://schemas.openxmlformats.org/officeDocument/2006/relationships/slideLayout" Target="../slideLayouts/slideLayout125.xml"/><Relationship Id="rId6" Type="http://schemas.openxmlformats.org/officeDocument/2006/relationships/hyperlink" Target="https://people.inf.ethz.ch/omutlu/pub/main-memory-scaling_springer15.pdf" TargetMode="External"/><Relationship Id="rId11" Type="http://schemas.openxmlformats.org/officeDocument/2006/relationships/hyperlink" Target="http://www.memcon.com/" TargetMode="External"/><Relationship Id="rId5" Type="http://schemas.openxmlformats.org/officeDocument/2006/relationships/hyperlink" Target="https://people.inf.ethz.ch/omutlu/pub/onur-Rowhammer-Memory-Security_date17-invited-talk.pdf" TargetMode="External"/><Relationship Id="rId15" Type="http://schemas.openxmlformats.org/officeDocument/2006/relationships/hyperlink" Target="http://www.storagesearch.com/ram-new-thinking.html" TargetMode="External"/><Relationship Id="rId10" Type="http://schemas.openxmlformats.org/officeDocument/2006/relationships/hyperlink" Target="https://people.inf.ethz.ch/omutlu/pub/memory-scaling_memcon13.pdf" TargetMode="External"/><Relationship Id="rId4" Type="http://schemas.openxmlformats.org/officeDocument/2006/relationships/hyperlink" Target="https://people.inf.ethz.ch/omutlu/pub/onur-Rowhammer-Memory-Security_date17-invited-talk.pptx" TargetMode="External"/><Relationship Id="rId9" Type="http://schemas.openxmlformats.org/officeDocument/2006/relationships/hyperlink" Target="http://superfri.org/superfri" TargetMode="External"/><Relationship Id="rId14" Type="http://schemas.openxmlformats.org/officeDocument/2006/relationships/hyperlink" Target="http://www.memcon.com/video1.aspx?vfile=2708052590001&amp;federated_f9=61773537001&amp;videoPlayer=999&amp;playerID=61773537001&amp;w=520&amp;h=442&amp;oheight=550" TargetMode="External"/></Relationships>
</file>

<file path=ppt/slides/_rels/slide254.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125.xml"/><Relationship Id="rId4" Type="http://schemas.openxmlformats.org/officeDocument/2006/relationships/hyperlink" Target="mailto:omutlu@gmail.com" TargetMode="Externa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4.xml"/></Relationships>
</file>

<file path=ppt/slides/_rels/slide256.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96.xml"/><Relationship Id="rId5" Type="http://schemas.openxmlformats.org/officeDocument/2006/relationships/image" Target="../media/image18.png"/><Relationship Id="rId4" Type="http://schemas.openxmlformats.org/officeDocument/2006/relationships/hyperlink" Target="https://people.inf.ethz.ch/omutlu/projects.htm" TargetMode="External"/></Relationships>
</file>

<file path=ppt/slides/_rels/slide257.xml.rels><?xml version="1.0" encoding="UTF-8" standalone="yes"?>
<Relationships xmlns="http://schemas.openxmlformats.org/package/2006/relationships"><Relationship Id="rId8" Type="http://schemas.openxmlformats.org/officeDocument/2006/relationships/hyperlink" Target="https://www.youtube.com/watch?v=B58YT9hZM4g&amp;list=PL5Q2soXY2Zi8D_5MGV6EnXEJHnV2YFBJl&amp;index=25" TargetMode="External"/><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58.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54.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50.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260.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61.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56.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57.png"/></Relationships>
</file>

<file path=ppt/slides/_rels/slide263.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88.png"/></Relationships>
</file>

<file path=ppt/slides/_rels/slide264.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89.png"/></Relationships>
</file>

<file path=ppt/slides/_rels/slide265.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90.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6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77.png"/></Relationships>
</file>

<file path=ppt/slides/_rels/slide269.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71.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7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73.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91.png"/></Relationships>
</file>

<file path=ppt/slides/_rels/slide27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70.xml"/></Relationships>
</file>

<file path=ppt/slides/_rels/slide275.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78.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94.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2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28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88.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88.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3.xml"/><Relationship Id="rId1" Type="http://schemas.openxmlformats.org/officeDocument/2006/relationships/slideLayout" Target="../slideLayouts/slideLayout81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823.xml"/></Relationships>
</file>

<file path=ppt/slides/_rels/slide2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36.xml"/></Relationships>
</file>

<file path=ppt/slides/_rels/slide2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823.xml"/></Relationships>
</file>

<file path=ppt/slides/_rels/slide29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4.xml"/><Relationship Id="rId1" Type="http://schemas.openxmlformats.org/officeDocument/2006/relationships/slideLayout" Target="../slideLayouts/slideLayout82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95.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6.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hyperlink" Target="http://www.sigmetrics.org/sigmetrics2016/" TargetMode="External"/><Relationship Id="rId7" Type="http://schemas.openxmlformats.org/officeDocument/2006/relationships/image" Target="../media/image197.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99.png"/></Relationships>
</file>

<file path=ppt/slides/_rels/slide29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29.xml"/><Relationship Id="rId4" Type="http://schemas.openxmlformats.org/officeDocument/2006/relationships/image" Target="../media/image200.pn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58.xml"/><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9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00.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201.png"/></Relationships>
</file>

<file path=ppt/slides/_rels/slide301.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202.png"/></Relationships>
</file>

<file path=ppt/slides/_rels/slide302.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203.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hyperlink" Target="https://people.inf.ethz.ch/omutlu/pub/kim_isca12_talk.pptx"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hyperlink" Target="http://users.ece.cmu.edu/~omutlu/pub/lee_hpca13_talk.pptx" TargetMode="External"/></Relationships>
</file>

<file path=ppt/slides/_rels/slide30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hyperlink" Target="http://hpca22.site.ac.upc.edu/" TargetMode="External"/><Relationship Id="rId7" Type="http://schemas.openxmlformats.org/officeDocument/2006/relationships/image" Target="../media/image206.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306.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08.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08.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10.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209.emf"/><Relationship Id="rId5" Type="http://schemas.openxmlformats.org/officeDocument/2006/relationships/notesSlide" Target="../notesSlides/notesSlide45.xml"/><Relationship Id="rId4" Type="http://schemas.openxmlformats.org/officeDocument/2006/relationships/slideLayout" Target="../slideLayouts/slideLayout841.xml"/></Relationships>
</file>

<file path=ppt/slides/_rels/slide309.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audio" Target="../media/media2.m4a"/><Relationship Id="rId7" Type="http://schemas.openxmlformats.org/officeDocument/2006/relationships/image" Target="../media/image209.emf"/><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211.emf"/><Relationship Id="rId5" Type="http://schemas.openxmlformats.org/officeDocument/2006/relationships/notesSlide" Target="../notesSlides/notesSlide46.xml"/><Relationship Id="rId4" Type="http://schemas.openxmlformats.org/officeDocument/2006/relationships/slideLayout" Target="../slideLayouts/slideLayout841.xml"/><Relationship Id="rId9" Type="http://schemas.openxmlformats.org/officeDocument/2006/relationships/image" Target="../media/image210.png"/></Relationships>
</file>

<file path=ppt/slides/_rels/slide31.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5.tiff"/></Relationships>
</file>

<file path=ppt/slides/_rels/slide310.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audio" Target="../media/media3.m4a"/><Relationship Id="rId7" Type="http://schemas.openxmlformats.org/officeDocument/2006/relationships/image" Target="../media/image213.emf"/><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209.emf"/><Relationship Id="rId5" Type="http://schemas.openxmlformats.org/officeDocument/2006/relationships/notesSlide" Target="../notesSlides/notesSlide47.xml"/><Relationship Id="rId10" Type="http://schemas.openxmlformats.org/officeDocument/2006/relationships/image" Target="../media/image210.png"/><Relationship Id="rId4" Type="http://schemas.openxmlformats.org/officeDocument/2006/relationships/slideLayout" Target="../slideLayouts/slideLayout841.xml"/><Relationship Id="rId9" Type="http://schemas.openxmlformats.org/officeDocument/2006/relationships/image" Target="../media/image214.emf"/></Relationships>
</file>

<file path=ppt/slides/_rels/slide31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audio" Target="../media/media4.m4a"/><Relationship Id="rId7" Type="http://schemas.openxmlformats.org/officeDocument/2006/relationships/notesSlide" Target="../notesSlides/notesSlide48.xml"/><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slideLayout" Target="../slideLayouts/slideLayout841.xml"/><Relationship Id="rId11" Type="http://schemas.openxmlformats.org/officeDocument/2006/relationships/image" Target="../media/image214.emf"/><Relationship Id="rId5" Type="http://schemas.openxmlformats.org/officeDocument/2006/relationships/audio" Target="../media/media5.m4a"/><Relationship Id="rId10" Type="http://schemas.openxmlformats.org/officeDocument/2006/relationships/image" Target="../media/image212.emf"/><Relationship Id="rId4" Type="http://schemas.microsoft.com/office/2007/relationships/media" Target="../media/media5.m4a"/><Relationship Id="rId9" Type="http://schemas.openxmlformats.org/officeDocument/2006/relationships/image" Target="../media/image215.emf"/></Relationships>
</file>

<file path=ppt/slides/_rels/slide312.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210.png"/><Relationship Id="rId5" Type="http://schemas.openxmlformats.org/officeDocument/2006/relationships/notesSlide" Target="../notesSlides/notesSlide49.xml"/><Relationship Id="rId4" Type="http://schemas.openxmlformats.org/officeDocument/2006/relationships/slideLayout" Target="../slideLayouts/slideLayout841.xml"/></Relationships>
</file>

<file path=ppt/slides/_rels/slide313.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08.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314.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6.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31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0.xml"/><Relationship Id="rId1" Type="http://schemas.openxmlformats.org/officeDocument/2006/relationships/slideLayout" Target="../slideLayouts/slideLayout851.xml"/><Relationship Id="rId5" Type="http://schemas.openxmlformats.org/officeDocument/2006/relationships/image" Target="../media/image219.jpeg"/><Relationship Id="rId4" Type="http://schemas.openxmlformats.org/officeDocument/2006/relationships/image" Target="../media/image218.jpeg"/></Relationships>
</file>

<file path=ppt/slides/_rels/slide31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1.xml"/><Relationship Id="rId1" Type="http://schemas.openxmlformats.org/officeDocument/2006/relationships/slideLayout" Target="../slideLayouts/slideLayout853.xml"/></Relationships>
</file>

<file path=ppt/slides/_rels/slide31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2.xml"/><Relationship Id="rId1" Type="http://schemas.openxmlformats.org/officeDocument/2006/relationships/slideLayout" Target="../slideLayouts/slideLayout853.xml"/></Relationships>
</file>

<file path=ppt/slides/_rels/slide31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3.xml"/><Relationship Id="rId1" Type="http://schemas.openxmlformats.org/officeDocument/2006/relationships/slideLayout" Target="../slideLayouts/slideLayout8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4.xml"/><Relationship Id="rId1" Type="http://schemas.openxmlformats.org/officeDocument/2006/relationships/slideLayout" Target="../slideLayouts/slideLayout853.xml"/><Relationship Id="rId4" Type="http://schemas.openxmlformats.org/officeDocument/2006/relationships/image" Target="../media/image221.png"/></Relationships>
</file>

<file path=ppt/slides/_rels/slide321.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6.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22.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323.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23.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24.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hyperlink" Target="http://users.ece.cmu.edu/~omutlu/pub/liu_isca12_talk.pdf" TargetMode="External"/></Relationships>
</file>

<file path=ppt/slides/_rels/slide32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326.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5.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6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46.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60.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20.xml"/></Relationships>
</file>

<file path=ppt/slides/_rels/slide43.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62.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42.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64.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63.png"/><Relationship Id="rId1" Type="http://schemas.openxmlformats.org/officeDocument/2006/relationships/slideLayout" Target="../slideLayouts/slideLayout720.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20.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54.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github.com/CMU-SAFARI/SoftMC" TargetMode="External"/><Relationship Id="rId1" Type="http://schemas.openxmlformats.org/officeDocument/2006/relationships/slideLayout" Target="../slideLayouts/slideLayout7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20.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8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50.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2.xml"/><Relationship Id="rId1" Type="http://schemas.openxmlformats.org/officeDocument/2006/relationships/slideLayout" Target="../slideLayouts/slideLayout731.xml"/></Relationships>
</file>

<file path=ppt/slides/_rels/slide51.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3.wdp"/><Relationship Id="rId18" Type="http://schemas.microsoft.com/office/2007/relationships/hdphoto" Target="../media/hdphoto18.wdp"/><Relationship Id="rId3" Type="http://schemas.openxmlformats.org/officeDocument/2006/relationships/image" Target="../media/image70.png"/><Relationship Id="rId21" Type="http://schemas.openxmlformats.org/officeDocument/2006/relationships/hyperlink" Target="http://users.ece.cmu.edu/~omutlu/pub/dram-row-hammer_isca14.pdf" TargetMode="External"/><Relationship Id="rId7" Type="http://schemas.microsoft.com/office/2007/relationships/hdphoto" Target="../media/hdphoto7.wdp"/><Relationship Id="rId12" Type="http://schemas.microsoft.com/office/2007/relationships/hdphoto" Target="../media/hdphoto12.wdp"/><Relationship Id="rId17" Type="http://schemas.microsoft.com/office/2007/relationships/hdphoto" Target="../media/hdphoto17.wdp"/><Relationship Id="rId2" Type="http://schemas.openxmlformats.org/officeDocument/2006/relationships/notesSlide" Target="../notesSlides/notesSlide13.xml"/><Relationship Id="rId16" Type="http://schemas.microsoft.com/office/2007/relationships/hdphoto" Target="../media/hdphoto16.wdp"/><Relationship Id="rId20" Type="http://schemas.microsoft.com/office/2007/relationships/hdphoto" Target="../media/hdphoto20.wdp"/><Relationship Id="rId1" Type="http://schemas.openxmlformats.org/officeDocument/2006/relationships/slideLayout" Target="../slideLayouts/slideLayout626.xml"/><Relationship Id="rId6" Type="http://schemas.microsoft.com/office/2007/relationships/hdphoto" Target="../media/hdphoto6.wdp"/><Relationship Id="rId11" Type="http://schemas.microsoft.com/office/2007/relationships/hdphoto" Target="../media/hdphoto11.wdp"/><Relationship Id="rId5" Type="http://schemas.microsoft.com/office/2007/relationships/hdphoto" Target="../media/hdphoto5.wdp"/><Relationship Id="rId15" Type="http://schemas.microsoft.com/office/2007/relationships/hdphoto" Target="../media/hdphoto15.wdp"/><Relationship Id="rId10" Type="http://schemas.microsoft.com/office/2007/relationships/hdphoto" Target="../media/hdphoto10.wdp"/><Relationship Id="rId19" Type="http://schemas.microsoft.com/office/2007/relationships/hdphoto" Target="../media/hdphoto19.wdp"/><Relationship Id="rId4" Type="http://schemas.microsoft.com/office/2007/relationships/hdphoto" Target="../media/hdphoto4.wdp"/><Relationship Id="rId9" Type="http://schemas.microsoft.com/office/2007/relationships/hdphoto" Target="../media/hdphoto9.wdp"/><Relationship Id="rId1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4.xml"/><Relationship Id="rId1" Type="http://schemas.openxmlformats.org/officeDocument/2006/relationships/slideLayout" Target="../slideLayouts/slideLayout626.xml"/><Relationship Id="rId4" Type="http://schemas.openxmlformats.org/officeDocument/2006/relationships/image" Target="../media/image72.jp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76.png"/><Relationship Id="rId1" Type="http://schemas.openxmlformats.org/officeDocument/2006/relationships/slideLayout" Target="../slideLayouts/slideLayout742.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77.png"/><Relationship Id="rId4" Type="http://schemas.openxmlformats.org/officeDocument/2006/relationships/hyperlink" Target="https://arxiv.org/pdf/1904.09724.pdf"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78.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9.xml"/></Relationships>
</file>

<file path=ppt/slides/_rels/slide59.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60.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80.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www.youtube.com/watch?v=pwRw7QqK_qA" TargetMode="External"/><Relationship Id="rId3" Type="http://schemas.openxmlformats.org/officeDocument/2006/relationships/hyperlink" Target="https://vlsisoc2020.eng.utah.edu/" TargetMode="External"/><Relationship Id="rId7" Type="http://schemas.openxmlformats.org/officeDocument/2006/relationships/hyperlink" Target="http://www.youtube.com/watch?v=KDy632z23UE" TargetMode="External"/><Relationship Id="rId2" Type="http://schemas.openxmlformats.org/officeDocument/2006/relationships/hyperlink" Target="https://people.inf.ethz.ch/omutlu/pub/onur-RowHammer-VLSI-SOC-October-9-2020.pptx" TargetMode="External"/><Relationship Id="rId1" Type="http://schemas.openxmlformats.org/officeDocument/2006/relationships/slideLayout" Target="../slideLayouts/slideLayout260.xml"/><Relationship Id="rId6" Type="http://schemas.openxmlformats.org/officeDocument/2006/relationships/hyperlink" Target="https://arxiv.org/pdf/1904.09724.pdf" TargetMode="External"/><Relationship Id="rId5" Type="http://schemas.openxmlformats.org/officeDocument/2006/relationships/hyperlink" Target="https://www.youtube.com/watch?v=B58YT9hZM4g" TargetMode="External"/><Relationship Id="rId10" Type="http://schemas.openxmlformats.org/officeDocument/2006/relationships/hyperlink" Target="http://www.youtube.com/watch?v=HvswnsfG3oQ" TargetMode="External"/><Relationship Id="rId4" Type="http://schemas.openxmlformats.org/officeDocument/2006/relationships/hyperlink" Target="https://people.inf.ethz.ch/omutlu/pub/onur-RowHammer-VLSI-SOC-October-9-2020.pdf" TargetMode="External"/><Relationship Id="rId9" Type="http://schemas.openxmlformats.org/officeDocument/2006/relationships/hyperlink" Target="http://www.youtube.com/watch?v=gR7XR-Eepc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82.png"/><Relationship Id="rId4" Type="http://schemas.openxmlformats.org/officeDocument/2006/relationships/hyperlink" Target="http://users.ece.cmu.edu/~omutlu/pub/liu_isca12_talk.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83.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86.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87.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4.xml"/></Relationships>
</file>

<file path=ppt/slides/_rels/slide70.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88.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89.png"/></Relationships>
</file>

<file path=ppt/slides/_rels/slide72.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76.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90.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arxiv.org/pdf/1706.08642" TargetMode="External"/><Relationship Id="rId1" Type="http://schemas.openxmlformats.org/officeDocument/2006/relationships/slideLayout" Target="../slideLayouts/slideLayout512.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9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863.xml"/><Relationship Id="rId6" Type="http://schemas.openxmlformats.org/officeDocument/2006/relationships/hyperlink" Target="https://safari.ethz.ch/safari-newsletter-april-2020/" TargetMode="External"/><Relationship Id="rId5" Type="http://schemas.openxmlformats.org/officeDocument/2006/relationships/image" Target="../media/image27.jpeg"/><Relationship Id="rId4" Type="http://schemas.openxmlformats.org/officeDocument/2006/relationships/hyperlink" Target="http://www.safari.ethz.ch/"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png"/><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1.png"/><Relationship Id="rId1" Type="http://schemas.openxmlformats.org/officeDocument/2006/relationships/slideLayout" Target="../slideLayouts/slideLayout236.xml"/><Relationship Id="rId6" Type="http://schemas.openxmlformats.org/officeDocument/2006/relationships/image" Target="../media/image52.tiff"/><Relationship Id="rId5" Type="http://schemas.openxmlformats.org/officeDocument/2006/relationships/image" Target="../media/image54.jpeg"/><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6.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7.xml"/></Relationships>
</file>

<file path=ppt/slides/_rels/slide90.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98.tiff"/><Relationship Id="rId4" Type="http://schemas.openxmlformats.org/officeDocument/2006/relationships/hyperlink" Target="https://people.inf.ethz.ch/omutlu/pub/mutlu_hpca03_talk.pdf"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236.xml"/></Relationships>
</file>

<file path=ppt/slides/_rels/slide92.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3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55.tiff"/></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12 December 2020</a:t>
            </a:r>
          </a:p>
          <a:p>
            <a:r>
              <a:rPr lang="en-US" sz="2200" dirty="0"/>
              <a:t>IEDM Tutorial</a:t>
            </a:r>
          </a:p>
          <a:p>
            <a:pPr algn="l"/>
            <a:endParaRPr lang="en-US" sz="2200" dirty="0"/>
          </a:p>
        </p:txBody>
      </p:sp>
      <p:sp>
        <p:nvSpPr>
          <p:cNvPr id="13" name="Title 1"/>
          <p:cNvSpPr>
            <a:spLocks noGrp="1"/>
          </p:cNvSpPr>
          <p:nvPr>
            <p:ph type="ctrTitle"/>
          </p:nvPr>
        </p:nvSpPr>
        <p:spPr>
          <a:xfrm>
            <a:off x="203060" y="1443608"/>
            <a:ext cx="8820472" cy="2201416"/>
          </a:xfrm>
        </p:spPr>
        <p:txBody>
          <a:bodyPr>
            <a:noAutofit/>
          </a:bodyPr>
          <a:lstStyle/>
          <a:p>
            <a:pPr algn="ctr"/>
            <a:r>
              <a:rPr lang="en-US" dirty="0"/>
              <a:t>Memory-Centric </a:t>
            </a:r>
            <a:br>
              <a:rPr lang="en-US" dirty="0"/>
            </a:br>
            <a:r>
              <a:rPr lang="en-US" dirty="0"/>
              <a:t>Computing Systems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pic>
        <p:nvPicPr>
          <p:cNvPr id="7" name="Picture 6" descr="iedm color-hi-res.png">
            <a:extLst>
              <a:ext uri="{FF2B5EF4-FFF2-40B4-BE49-F238E27FC236}">
                <a16:creationId xmlns:a16="http://schemas.microsoft.com/office/drawing/2014/main" id="{4F53B368-B416-CB49-BA00-FC15BF34B877}"/>
              </a:ext>
            </a:extLst>
          </p:cNvPr>
          <p:cNvPicPr>
            <a:picLocks noChangeAspect="1"/>
          </p:cNvPicPr>
          <p:nvPr/>
        </p:nvPicPr>
        <p:blipFill>
          <a:blip r:embed="rId8" cstate="print"/>
          <a:stretch>
            <a:fillRect/>
          </a:stretch>
        </p:blipFill>
        <p:spPr>
          <a:xfrm>
            <a:off x="467544" y="4012745"/>
            <a:ext cx="1091588" cy="109158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Insight and Ideas</a:t>
            </a:r>
          </a:p>
        </p:txBody>
      </p:sp>
      <p:sp>
        <p:nvSpPr>
          <p:cNvPr id="3" name="Content Placeholder 2"/>
          <p:cNvSpPr>
            <a:spLocks noGrp="1"/>
          </p:cNvSpPr>
          <p:nvPr>
            <p:ph idx="1"/>
          </p:nvPr>
        </p:nvSpPr>
        <p:spPr>
          <a:xfrm>
            <a:off x="0" y="2420888"/>
            <a:ext cx="9144000" cy="2088232"/>
          </a:xfrm>
        </p:spPr>
        <p:txBody>
          <a:bodyPr/>
          <a:lstStyle/>
          <a:p>
            <a:pPr marL="0" indent="0" algn="ctr">
              <a:buNone/>
            </a:pPr>
            <a:r>
              <a:rPr lang="en-US" sz="6400" dirty="0">
                <a:solidFill>
                  <a:srgbClr val="0000FF"/>
                </a:solidFill>
              </a:rPr>
              <a:t>Focus on Insight</a:t>
            </a:r>
          </a:p>
          <a:p>
            <a:pPr marL="0" indent="0" algn="ctr">
              <a:buNone/>
            </a:pPr>
            <a:r>
              <a:rPr lang="en-US" sz="6400" dirty="0">
                <a:solidFill>
                  <a:srgbClr val="FF0000"/>
                </a:solidFill>
              </a:rPr>
              <a:t>Encourage New Ideas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7687277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8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a:p>
            <a:pPr lvl="1"/>
            <a:endParaRPr lang="en-US" sz="800" dirty="0"/>
          </a:p>
          <a:p>
            <a:r>
              <a:rPr lang="en-US" dirty="0"/>
              <a:t>Revisiting RowHammer</a:t>
            </a:r>
          </a:p>
          <a:p>
            <a:pPr lvl="1"/>
            <a:r>
              <a:rPr lang="en-US" sz="1300" dirty="0">
                <a:hlinkClick r:id="rId8"/>
              </a:rPr>
              <a:t>https://www.youtube.com/watch?v=B58YT9hZM4g&amp;list=PL5Q2soXY2Zi8D_5MGV6EnXEJHnV2YFBJl&amp;index=25</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8702747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1037029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DB5D-8E51-DE49-BF67-76B367638925}"/>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25124316-2830-484F-BB65-053ECB5D473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B1998BC-50E3-A146-8B25-8F1D0C5A86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FCAC06A0-367A-9249-B9DA-8CE5B70A7F3C}"/>
              </a:ext>
            </a:extLst>
          </p:cNvPr>
          <p:cNvPicPr>
            <a:picLocks noChangeAspect="1"/>
          </p:cNvPicPr>
          <p:nvPr/>
        </p:nvPicPr>
        <p:blipFill>
          <a:blip r:embed="rId2"/>
          <a:stretch>
            <a:fillRect/>
          </a:stretch>
        </p:blipFill>
        <p:spPr>
          <a:xfrm>
            <a:off x="1416050" y="1371600"/>
            <a:ext cx="6235700" cy="4648200"/>
          </a:xfrm>
          <a:prstGeom prst="rect">
            <a:avLst/>
          </a:prstGeom>
        </p:spPr>
      </p:pic>
      <p:sp>
        <p:nvSpPr>
          <p:cNvPr id="7" name="TextBox 6">
            <a:extLst>
              <a:ext uri="{FF2B5EF4-FFF2-40B4-BE49-F238E27FC236}">
                <a16:creationId xmlns:a16="http://schemas.microsoft.com/office/drawing/2014/main" id="{E558D438-FA01-7D4D-A047-88371973D689}"/>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7462589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Crossbar Array Operations</a:t>
            </a:r>
          </a:p>
        </p:txBody>
      </p:sp>
      <p:sp>
        <p:nvSpPr>
          <p:cNvPr id="3" name="Content Placeholder 2"/>
          <p:cNvSpPr>
            <a:spLocks noGrp="1"/>
          </p:cNvSpPr>
          <p:nvPr>
            <p:ph idx="1"/>
          </p:nvPr>
        </p:nvSpPr>
        <p:spPr>
          <a:xfrm>
            <a:off x="228600" y="997527"/>
            <a:ext cx="8807896" cy="5193723"/>
          </a:xfrm>
        </p:spPr>
        <p:txBody>
          <a:bodyPr/>
          <a:lstStyle/>
          <a:p>
            <a:r>
              <a:rPr lang="en-US" dirty="0">
                <a:solidFill>
                  <a:srgbClr val="0000FF"/>
                </a:solidFill>
              </a:rPr>
              <a:t>Some emerging NVM technologies have crossbar array structure</a:t>
            </a:r>
            <a:endParaRPr lang="en-US" dirty="0"/>
          </a:p>
          <a:p>
            <a:pPr lvl="1"/>
            <a:r>
              <a:rPr lang="en-US" dirty="0"/>
              <a:t>Memristors, resistive RAM, phase change </a:t>
            </a:r>
            <a:r>
              <a:rPr lang="en-US" dirty="0" err="1"/>
              <a:t>mem</a:t>
            </a:r>
            <a:r>
              <a:rPr lang="en-US" dirty="0"/>
              <a:t>, STT-MRAM, </a:t>
            </a:r>
            <a:r>
              <a:rPr lang="is-IS" dirty="0"/>
              <a:t>…</a:t>
            </a:r>
            <a:endParaRPr lang="en-US" dirty="0"/>
          </a:p>
          <a:p>
            <a:pPr lvl="1"/>
            <a:endParaRPr lang="en-US" dirty="0">
              <a:solidFill>
                <a:srgbClr val="FF0000"/>
              </a:solidFill>
            </a:endParaRPr>
          </a:p>
          <a:p>
            <a:r>
              <a:rPr lang="en-US" dirty="0">
                <a:solidFill>
                  <a:srgbClr val="0432FF"/>
                </a:solidFill>
              </a:rPr>
              <a:t>Crossbar arrays can be used to perform dot product operations using “analog computation capability”</a:t>
            </a:r>
          </a:p>
          <a:p>
            <a:pPr lvl="1"/>
            <a:r>
              <a:rPr lang="en-US" dirty="0"/>
              <a:t>Can operate on multiple pieces of data </a:t>
            </a:r>
            <a:r>
              <a:rPr lang="en-US" dirty="0">
                <a:solidFill>
                  <a:srgbClr val="FF0000"/>
                </a:solidFill>
              </a:rPr>
              <a:t>using </a:t>
            </a:r>
            <a:r>
              <a:rPr lang="en-US" dirty="0" err="1">
                <a:solidFill>
                  <a:srgbClr val="FF0000"/>
                </a:solidFill>
              </a:rPr>
              <a:t>Kirchoff’s</a:t>
            </a:r>
            <a:r>
              <a:rPr lang="en-US" dirty="0">
                <a:solidFill>
                  <a:srgbClr val="FF0000"/>
                </a:solidFill>
              </a:rPr>
              <a:t> laws</a:t>
            </a:r>
          </a:p>
          <a:p>
            <a:pPr lvl="2"/>
            <a:r>
              <a:rPr lang="en-US" dirty="0" err="1">
                <a:solidFill>
                  <a:srgbClr val="FF0000"/>
                </a:solidFill>
              </a:rPr>
              <a:t>Bitline</a:t>
            </a:r>
            <a:r>
              <a:rPr lang="en-US" dirty="0">
                <a:solidFill>
                  <a:srgbClr val="FF0000"/>
                </a:solidFill>
              </a:rPr>
              <a:t> current is a sum of products of </a:t>
            </a:r>
            <a:r>
              <a:rPr lang="en-US" dirty="0" err="1">
                <a:solidFill>
                  <a:srgbClr val="FF0000"/>
                </a:solidFill>
              </a:rPr>
              <a:t>wordline</a:t>
            </a:r>
            <a:r>
              <a:rPr lang="en-US" dirty="0">
                <a:solidFill>
                  <a:srgbClr val="FF0000"/>
                </a:solidFill>
              </a:rPr>
              <a:t> V x (1 / cell R)</a:t>
            </a:r>
          </a:p>
          <a:p>
            <a:pPr lvl="1"/>
            <a:r>
              <a:rPr lang="en-US" dirty="0"/>
              <a:t>Computation is in analog domain inside the crossbar array</a:t>
            </a:r>
          </a:p>
          <a:p>
            <a:pPr lvl="1"/>
            <a:endParaRPr lang="en-US" dirty="0"/>
          </a:p>
          <a:p>
            <a:r>
              <a:rPr lang="en-US" dirty="0">
                <a:solidFill>
                  <a:srgbClr val="0432FF"/>
                </a:solidFill>
              </a:rPr>
              <a:t>Need peripheral circuitry for D</a:t>
            </a:r>
            <a:r>
              <a:rPr lang="en-US" dirty="0">
                <a:solidFill>
                  <a:srgbClr val="0432FF"/>
                </a:solidFill>
                <a:sym typeface="Wingdings" pitchFamily="2" charset="2"/>
              </a:rPr>
              <a:t></a:t>
            </a:r>
            <a:r>
              <a:rPr lang="en-US" dirty="0">
                <a:solidFill>
                  <a:srgbClr val="0432FF"/>
                </a:solidFill>
              </a:rPr>
              <a:t>A and A</a:t>
            </a:r>
            <a:r>
              <a:rPr lang="en-US" dirty="0">
                <a:solidFill>
                  <a:srgbClr val="0432FF"/>
                </a:solidFill>
                <a:sym typeface="Wingdings" pitchFamily="2" charset="2"/>
              </a:rPr>
              <a:t></a:t>
            </a:r>
            <a:r>
              <a:rPr lang="en-US" dirty="0">
                <a:solidFill>
                  <a:srgbClr val="0432FF"/>
                </a:solidFill>
              </a:rPr>
              <a:t>D conversion of inputs and outputs</a:t>
            </a:r>
          </a:p>
          <a:p>
            <a:endParaRPr lang="en-US"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041862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6F65-BE06-1044-BE5A-1B92DB8E3773}"/>
              </a:ext>
            </a:extLst>
          </p:cNvPr>
          <p:cNvSpPr>
            <a:spLocks noGrp="1"/>
          </p:cNvSpPr>
          <p:nvPr>
            <p:ph type="title"/>
          </p:nvPr>
        </p:nvSpPr>
        <p:spPr/>
        <p:txBody>
          <a:bodyPr/>
          <a:lstStyle/>
          <a:p>
            <a:r>
              <a:rPr kumimoji="1" lang="en-US" altLang="zh-CN" dirty="0"/>
              <a:t>In-Memory Crossbar Computation</a:t>
            </a:r>
            <a:endParaRPr lang="en-US" dirty="0"/>
          </a:p>
        </p:txBody>
      </p:sp>
      <p:sp>
        <p:nvSpPr>
          <p:cNvPr id="3" name="Content Placeholder 2">
            <a:extLst>
              <a:ext uri="{FF2B5EF4-FFF2-40B4-BE49-F238E27FC236}">
                <a16:creationId xmlns:a16="http://schemas.microsoft.com/office/drawing/2014/main" id="{09935668-E7C4-0548-832A-CD81E1B23F0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E3A805-0324-414A-BB66-648A37998F60}"/>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E5ABF115-D8A1-8847-91A0-EF451FA6F821}"/>
              </a:ext>
            </a:extLst>
          </p:cNvPr>
          <p:cNvPicPr>
            <a:picLocks noChangeAspect="1"/>
          </p:cNvPicPr>
          <p:nvPr/>
        </p:nvPicPr>
        <p:blipFill>
          <a:blip r:embed="rId3"/>
          <a:stretch>
            <a:fillRect/>
          </a:stretch>
        </p:blipFill>
        <p:spPr>
          <a:xfrm>
            <a:off x="647700" y="1176338"/>
            <a:ext cx="7772400" cy="5067300"/>
          </a:xfrm>
          <a:prstGeom prst="rect">
            <a:avLst/>
          </a:prstGeom>
        </p:spPr>
      </p:pic>
      <p:sp>
        <p:nvSpPr>
          <p:cNvPr id="6" name="TextBox 5">
            <a:extLst>
              <a:ext uri="{FF2B5EF4-FFF2-40B4-BE49-F238E27FC236}">
                <a16:creationId xmlns:a16="http://schemas.microsoft.com/office/drawing/2014/main" id="{CADCE9C7-9298-FE40-854C-0DB9A60FE840}"/>
              </a:ext>
            </a:extLst>
          </p:cNvPr>
          <p:cNvSpPr txBox="1"/>
          <p:nvPr/>
        </p:nvSpPr>
        <p:spPr>
          <a:xfrm>
            <a:off x="2362200" y="6396038"/>
            <a:ext cx="4818691" cy="49244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err="1">
                <a:ln>
                  <a:noFill/>
                </a:ln>
                <a:solidFill>
                  <a:srgbClr val="000000"/>
                </a:solidFill>
                <a:effectLst/>
                <a:uLnTx/>
                <a:uFillTx/>
                <a:latin typeface="Arial" charset="0"/>
                <a:ea typeface="ＭＳ Ｐゴシック" charset="-128"/>
                <a:cs typeface="+mn-cs"/>
              </a:rPr>
              <a:t>Shafiee</a:t>
            </a:r>
            <a:r>
              <a:rPr kumimoji="0" 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sz="1300" b="0" i="0" u="none" strike="noStrike" kern="1200" cap="none" spc="0" normalizeH="0" baseline="0" noProof="0" dirty="0">
                <a:ln>
                  <a:noFill/>
                </a:ln>
                <a:solidFill>
                  <a:srgbClr val="0432FF"/>
                </a:solidFill>
                <a:effectLst/>
                <a:uLnTx/>
                <a:uFillTx/>
                <a:latin typeface="Arial" charset="0"/>
                <a:ea typeface="ＭＳ Ｐゴシック" charset="-128"/>
                <a:cs typeface="+mn-cs"/>
              </a:rPr>
              <a:t>ISAAC: A Convolutional Neural Network Accelerator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432FF"/>
                </a:solidFill>
                <a:effectLst/>
                <a:uLnTx/>
                <a:uFillTx/>
                <a:latin typeface="Arial" charset="0"/>
                <a:ea typeface="ＭＳ Ｐゴシック" charset="-128"/>
                <a:cs typeface="+mn-cs"/>
              </a:rPr>
              <a:t>with In-Situ Analog Arithmetic in Crossbars</a:t>
            </a:r>
            <a:r>
              <a:rPr kumimoji="0" 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 ISCA 2016.</a:t>
            </a:r>
          </a:p>
        </p:txBody>
      </p:sp>
    </p:spTree>
    <p:extLst>
      <p:ext uri="{BB962C8B-B14F-4D97-AF65-F5344CB8AC3E}">
        <p14:creationId xmlns:p14="http://schemas.microsoft.com/office/powerpoint/2010/main" val="251058696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In-Memory Crossbar Computation</a:t>
            </a:r>
            <a:endParaRPr kumimoji="1" lang="zh-CN" altLang="en-US" dirty="0"/>
          </a:p>
        </p:txBody>
      </p:sp>
      <p:pic>
        <p:nvPicPr>
          <p:cNvPr id="5" name="图片 4"/>
          <p:cNvPicPr>
            <a:picLocks noChangeAspect="1"/>
          </p:cNvPicPr>
          <p:nvPr/>
        </p:nvPicPr>
        <p:blipFill>
          <a:blip r:embed="rId4"/>
          <a:stretch>
            <a:fillRect/>
          </a:stretch>
        </p:blipFill>
        <p:spPr>
          <a:xfrm>
            <a:off x="7345" y="2936585"/>
            <a:ext cx="2394612" cy="987092"/>
          </a:xfrm>
          <a:prstGeom prst="rect">
            <a:avLst/>
          </a:prstGeom>
        </p:spPr>
      </p:pic>
      <p:pic>
        <p:nvPicPr>
          <p:cNvPr id="6" name="图片 5"/>
          <p:cNvPicPr>
            <a:picLocks noChangeAspect="1"/>
          </p:cNvPicPr>
          <p:nvPr/>
        </p:nvPicPr>
        <p:blipFill>
          <a:blip r:embed="rId5"/>
          <a:stretch>
            <a:fillRect/>
          </a:stretch>
        </p:blipFill>
        <p:spPr>
          <a:xfrm>
            <a:off x="2371448" y="3262277"/>
            <a:ext cx="399943" cy="399943"/>
          </a:xfrm>
          <a:prstGeom prst="rect">
            <a:avLst/>
          </a:prstGeom>
        </p:spPr>
      </p:pic>
      <p:pic>
        <p:nvPicPr>
          <p:cNvPr id="7" name="图片 6"/>
          <p:cNvPicPr>
            <a:picLocks noChangeAspect="1"/>
          </p:cNvPicPr>
          <p:nvPr/>
        </p:nvPicPr>
        <p:blipFill>
          <a:blip r:embed="rId6"/>
          <a:stretch>
            <a:fillRect/>
          </a:stretch>
        </p:blipFill>
        <p:spPr>
          <a:xfrm>
            <a:off x="3099405" y="2123305"/>
            <a:ext cx="2504052" cy="2707083"/>
          </a:xfrm>
          <a:prstGeom prst="rect">
            <a:avLst/>
          </a:prstGeom>
        </p:spPr>
      </p:pic>
      <p:pic>
        <p:nvPicPr>
          <p:cNvPr id="9" name="图片 8"/>
          <p:cNvPicPr>
            <a:picLocks noChangeAspect="1"/>
          </p:cNvPicPr>
          <p:nvPr/>
        </p:nvPicPr>
        <p:blipFill>
          <a:blip r:embed="rId7"/>
          <a:stretch>
            <a:fillRect/>
          </a:stretch>
        </p:blipFill>
        <p:spPr>
          <a:xfrm>
            <a:off x="6809980" y="3045951"/>
            <a:ext cx="2048885" cy="731744"/>
          </a:xfrm>
          <a:prstGeom prst="rect">
            <a:avLst/>
          </a:prstGeom>
        </p:spPr>
      </p:pic>
      <p:pic>
        <p:nvPicPr>
          <p:cNvPr id="10" name="图片 9"/>
          <p:cNvPicPr>
            <a:picLocks noChangeAspect="1"/>
          </p:cNvPicPr>
          <p:nvPr/>
        </p:nvPicPr>
        <p:blipFill>
          <a:blip r:embed="rId8"/>
          <a:stretch>
            <a:fillRect/>
          </a:stretch>
        </p:blipFill>
        <p:spPr>
          <a:xfrm>
            <a:off x="5895417" y="2936585"/>
            <a:ext cx="846584" cy="940649"/>
          </a:xfrm>
          <a:prstGeom prst="rect">
            <a:avLst/>
          </a:prstGeom>
        </p:spPr>
      </p:pic>
      <p:pic>
        <p:nvPicPr>
          <p:cNvPr id="11" name="图片 10"/>
          <p:cNvPicPr>
            <a:picLocks noChangeAspect="1"/>
          </p:cNvPicPr>
          <p:nvPr/>
        </p:nvPicPr>
        <p:blipFill>
          <a:blip r:embed="rId9"/>
          <a:stretch>
            <a:fillRect/>
          </a:stretch>
        </p:blipFill>
        <p:spPr>
          <a:xfrm>
            <a:off x="2325366" y="1932622"/>
            <a:ext cx="3655361" cy="3460927"/>
          </a:xfrm>
          <a:prstGeom prst="rect">
            <a:avLst/>
          </a:prstGeom>
          <a:effectLst>
            <a:outerShdw blurRad="50800" dist="38100" dir="2700000" sx="102000" sy="102000" algn="tl" rotWithShape="0">
              <a:prstClr val="black">
                <a:alpha val="40000"/>
              </a:prstClr>
            </a:outerShdw>
          </a:effectLst>
        </p:spPr>
      </p:pic>
      <p:pic>
        <p:nvPicPr>
          <p:cNvPr id="18" name="图片 17"/>
          <p:cNvPicPr>
            <a:picLocks noChangeAspect="1"/>
          </p:cNvPicPr>
          <p:nvPr/>
        </p:nvPicPr>
        <p:blipFill>
          <a:blip r:embed="rId10"/>
          <a:stretch>
            <a:fillRect/>
          </a:stretch>
        </p:blipFill>
        <p:spPr>
          <a:xfrm>
            <a:off x="1431538" y="2035430"/>
            <a:ext cx="1189586" cy="2808203"/>
          </a:xfrm>
          <a:prstGeom prst="rect">
            <a:avLst/>
          </a:prstGeom>
        </p:spPr>
      </p:pic>
      <p:pic>
        <p:nvPicPr>
          <p:cNvPr id="19" name="图片 18"/>
          <p:cNvPicPr>
            <a:picLocks noChangeAspect="1"/>
          </p:cNvPicPr>
          <p:nvPr/>
        </p:nvPicPr>
        <p:blipFill>
          <a:blip r:embed="rId11"/>
          <a:stretch>
            <a:fillRect/>
          </a:stretch>
        </p:blipFill>
        <p:spPr>
          <a:xfrm>
            <a:off x="2836494" y="5325337"/>
            <a:ext cx="3117315" cy="986492"/>
          </a:xfrm>
          <a:prstGeom prst="rect">
            <a:avLst/>
          </a:prstGeom>
        </p:spPr>
      </p:pic>
      <p:cxnSp>
        <p:nvCxnSpPr>
          <p:cNvPr id="23" name="直接箭头连接符 22"/>
          <p:cNvCxnSpPr/>
          <p:nvPr/>
        </p:nvCxnSpPr>
        <p:spPr>
          <a:xfrm flipH="1">
            <a:off x="3166994" y="230181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2336150" y="2320020"/>
            <a:ext cx="830844" cy="2236488"/>
            <a:chOff x="2382229" y="2776110"/>
            <a:chExt cx="830844" cy="2236488"/>
          </a:xfrm>
        </p:grpSpPr>
        <p:grpSp>
          <p:nvGrpSpPr>
            <p:cNvPr id="47" name="组合 46"/>
            <p:cNvGrpSpPr/>
            <p:nvPr/>
          </p:nvGrpSpPr>
          <p:grpSpPr>
            <a:xfrm>
              <a:off x="2382229" y="2776110"/>
              <a:ext cx="830844" cy="1493556"/>
              <a:chOff x="2382229" y="2776110"/>
              <a:chExt cx="830844" cy="1493556"/>
            </a:xfrm>
          </p:grpSpPr>
          <p:cxnSp>
            <p:nvCxnSpPr>
              <p:cNvPr id="4" name="直接连接符 3"/>
              <p:cNvCxnSpPr/>
              <p:nvPr/>
            </p:nvCxnSpPr>
            <p:spPr>
              <a:xfrm>
                <a:off x="2412583"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412583"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382229"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29" name="直接连接符 28"/>
            <p:cNvCxnSpPr/>
            <p:nvPr/>
          </p:nvCxnSpPr>
          <p:spPr>
            <a:xfrm>
              <a:off x="2412583"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flipH="1">
            <a:off x="3990419"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a:off x="4856235" y="2310512"/>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a:off x="5647894" y="2321175"/>
            <a:ext cx="13313" cy="302352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3159237" y="2320020"/>
            <a:ext cx="830844" cy="2236488"/>
            <a:chOff x="3205316" y="2776110"/>
            <a:chExt cx="830844" cy="2236488"/>
          </a:xfrm>
        </p:grpSpPr>
        <p:cxnSp>
          <p:nvCxnSpPr>
            <p:cNvPr id="33" name="直接连接符 32"/>
            <p:cNvCxnSpPr/>
            <p:nvPr/>
          </p:nvCxnSpPr>
          <p:spPr>
            <a:xfrm>
              <a:off x="3235670" y="2776110"/>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235670" y="354584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05316" y="4269666"/>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235670" y="5012598"/>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3973378" y="2321175"/>
            <a:ext cx="896170" cy="2236488"/>
            <a:chOff x="4019457" y="2777265"/>
            <a:chExt cx="830844" cy="2236488"/>
          </a:xfrm>
        </p:grpSpPr>
        <p:cxnSp>
          <p:nvCxnSpPr>
            <p:cNvPr id="37" name="直接连接符 36"/>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4819607" y="2315378"/>
            <a:ext cx="851439" cy="2236488"/>
            <a:chOff x="4019457" y="2777265"/>
            <a:chExt cx="830844" cy="2236488"/>
          </a:xfrm>
        </p:grpSpPr>
        <p:cxnSp>
          <p:nvCxnSpPr>
            <p:cNvPr id="43" name="直接连接符 42"/>
            <p:cNvCxnSpPr/>
            <p:nvPr/>
          </p:nvCxnSpPr>
          <p:spPr>
            <a:xfrm>
              <a:off x="4049811" y="2777265"/>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049811" y="354700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019457" y="4270821"/>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049811" y="5013753"/>
              <a:ext cx="80049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E723E644-B3BA-164F-B6B1-DAF09DA838AF}"/>
              </a:ext>
            </a:extLst>
          </p:cNvPr>
          <p:cNvGrpSpPr/>
          <p:nvPr/>
        </p:nvGrpSpPr>
        <p:grpSpPr>
          <a:xfrm>
            <a:off x="2099691" y="1236406"/>
            <a:ext cx="4321210" cy="4051741"/>
            <a:chOff x="3060000" y="1033443"/>
            <a:chExt cx="4321210" cy="4051741"/>
          </a:xfrm>
        </p:grpSpPr>
        <p:pic>
          <p:nvPicPr>
            <p:cNvPr id="51" name="图片 50">
              <a:extLst>
                <a:ext uri="{FF2B5EF4-FFF2-40B4-BE49-F238E27FC236}">
                  <a16:creationId xmlns:a16="http://schemas.microsoft.com/office/drawing/2014/main" id="{1A3575BE-F1BA-A243-90BA-96B8A349894F}"/>
                </a:ext>
              </a:extLst>
            </p:cNvPr>
            <p:cNvPicPr>
              <a:picLocks noChangeAspect="1"/>
            </p:cNvPicPr>
            <p:nvPr/>
          </p:nvPicPr>
          <p:blipFill>
            <a:blip r:embed="rId12"/>
            <a:stretch>
              <a:fillRect/>
            </a:stretch>
          </p:blipFill>
          <p:spPr>
            <a:xfrm>
              <a:off x="3418378" y="1390115"/>
              <a:ext cx="699478" cy="690511"/>
            </a:xfrm>
            <a:prstGeom prst="rect">
              <a:avLst/>
            </a:prstGeom>
          </p:spPr>
        </p:pic>
        <p:pic>
          <p:nvPicPr>
            <p:cNvPr id="52" name="图片 51">
              <a:extLst>
                <a:ext uri="{FF2B5EF4-FFF2-40B4-BE49-F238E27FC236}">
                  <a16:creationId xmlns:a16="http://schemas.microsoft.com/office/drawing/2014/main" id="{EE5CD3B8-887B-0F41-97E1-651D992C7E66}"/>
                </a:ext>
              </a:extLst>
            </p:cNvPr>
            <p:cNvPicPr>
              <a:picLocks noChangeAspect="1"/>
            </p:cNvPicPr>
            <p:nvPr/>
          </p:nvPicPr>
          <p:blipFill>
            <a:blip r:embed="rId12"/>
            <a:stretch>
              <a:fillRect/>
            </a:stretch>
          </p:blipFill>
          <p:spPr>
            <a:xfrm>
              <a:off x="4403925" y="1390115"/>
              <a:ext cx="699478" cy="690511"/>
            </a:xfrm>
            <a:prstGeom prst="rect">
              <a:avLst/>
            </a:prstGeom>
          </p:spPr>
        </p:pic>
        <p:pic>
          <p:nvPicPr>
            <p:cNvPr id="53" name="图片 52">
              <a:extLst>
                <a:ext uri="{FF2B5EF4-FFF2-40B4-BE49-F238E27FC236}">
                  <a16:creationId xmlns:a16="http://schemas.microsoft.com/office/drawing/2014/main" id="{3AA2CACC-E43E-5E4C-9DE6-2CDC97DF846C}"/>
                </a:ext>
              </a:extLst>
            </p:cNvPr>
            <p:cNvPicPr>
              <a:picLocks noChangeAspect="1"/>
            </p:cNvPicPr>
            <p:nvPr/>
          </p:nvPicPr>
          <p:blipFill>
            <a:blip r:embed="rId12"/>
            <a:stretch>
              <a:fillRect/>
            </a:stretch>
          </p:blipFill>
          <p:spPr>
            <a:xfrm>
              <a:off x="5404216" y="1375080"/>
              <a:ext cx="699478" cy="690511"/>
            </a:xfrm>
            <a:prstGeom prst="rect">
              <a:avLst/>
            </a:prstGeom>
          </p:spPr>
        </p:pic>
        <p:pic>
          <p:nvPicPr>
            <p:cNvPr id="54" name="图片 53">
              <a:extLst>
                <a:ext uri="{FF2B5EF4-FFF2-40B4-BE49-F238E27FC236}">
                  <a16:creationId xmlns:a16="http://schemas.microsoft.com/office/drawing/2014/main" id="{F316022C-072B-7440-B636-B350812033FF}"/>
                </a:ext>
              </a:extLst>
            </p:cNvPr>
            <p:cNvPicPr>
              <a:picLocks noChangeAspect="1"/>
            </p:cNvPicPr>
            <p:nvPr/>
          </p:nvPicPr>
          <p:blipFill>
            <a:blip r:embed="rId12"/>
            <a:stretch>
              <a:fillRect/>
            </a:stretch>
          </p:blipFill>
          <p:spPr>
            <a:xfrm>
              <a:off x="6338906" y="1361443"/>
              <a:ext cx="699478" cy="690511"/>
            </a:xfrm>
            <a:prstGeom prst="rect">
              <a:avLst/>
            </a:prstGeom>
          </p:spPr>
        </p:pic>
        <p:pic>
          <p:nvPicPr>
            <p:cNvPr id="55" name="图片 54">
              <a:extLst>
                <a:ext uri="{FF2B5EF4-FFF2-40B4-BE49-F238E27FC236}">
                  <a16:creationId xmlns:a16="http://schemas.microsoft.com/office/drawing/2014/main" id="{44145ED6-ED3B-5747-8F98-9495648C9069}"/>
                </a:ext>
              </a:extLst>
            </p:cNvPr>
            <p:cNvPicPr>
              <a:picLocks noChangeAspect="1"/>
            </p:cNvPicPr>
            <p:nvPr/>
          </p:nvPicPr>
          <p:blipFill>
            <a:blip r:embed="rId12"/>
            <a:stretch>
              <a:fillRect/>
            </a:stretch>
          </p:blipFill>
          <p:spPr>
            <a:xfrm>
              <a:off x="3442583" y="2262484"/>
              <a:ext cx="699478" cy="690511"/>
            </a:xfrm>
            <a:prstGeom prst="rect">
              <a:avLst/>
            </a:prstGeom>
          </p:spPr>
        </p:pic>
        <p:pic>
          <p:nvPicPr>
            <p:cNvPr id="56" name="图片 55">
              <a:extLst>
                <a:ext uri="{FF2B5EF4-FFF2-40B4-BE49-F238E27FC236}">
                  <a16:creationId xmlns:a16="http://schemas.microsoft.com/office/drawing/2014/main" id="{F8321BDF-C0A7-2D41-9612-672FE4A3A601}"/>
                </a:ext>
              </a:extLst>
            </p:cNvPr>
            <p:cNvPicPr>
              <a:picLocks noChangeAspect="1"/>
            </p:cNvPicPr>
            <p:nvPr/>
          </p:nvPicPr>
          <p:blipFill>
            <a:blip r:embed="rId12"/>
            <a:stretch>
              <a:fillRect/>
            </a:stretch>
          </p:blipFill>
          <p:spPr>
            <a:xfrm>
              <a:off x="4428130" y="2262484"/>
              <a:ext cx="699478" cy="690511"/>
            </a:xfrm>
            <a:prstGeom prst="rect">
              <a:avLst/>
            </a:prstGeom>
          </p:spPr>
        </p:pic>
        <p:pic>
          <p:nvPicPr>
            <p:cNvPr id="57" name="图片 56">
              <a:extLst>
                <a:ext uri="{FF2B5EF4-FFF2-40B4-BE49-F238E27FC236}">
                  <a16:creationId xmlns:a16="http://schemas.microsoft.com/office/drawing/2014/main" id="{DC6B0563-40F8-EB4F-B152-ECCDFA656BE8}"/>
                </a:ext>
              </a:extLst>
            </p:cNvPr>
            <p:cNvPicPr>
              <a:picLocks noChangeAspect="1"/>
            </p:cNvPicPr>
            <p:nvPr/>
          </p:nvPicPr>
          <p:blipFill>
            <a:blip r:embed="rId12"/>
            <a:stretch>
              <a:fillRect/>
            </a:stretch>
          </p:blipFill>
          <p:spPr>
            <a:xfrm>
              <a:off x="5428421" y="2246737"/>
              <a:ext cx="699478" cy="690511"/>
            </a:xfrm>
            <a:prstGeom prst="rect">
              <a:avLst/>
            </a:prstGeom>
          </p:spPr>
        </p:pic>
        <p:pic>
          <p:nvPicPr>
            <p:cNvPr id="58" name="图片 57">
              <a:extLst>
                <a:ext uri="{FF2B5EF4-FFF2-40B4-BE49-F238E27FC236}">
                  <a16:creationId xmlns:a16="http://schemas.microsoft.com/office/drawing/2014/main" id="{B4928341-E3C9-944F-9575-671A80D05155}"/>
                </a:ext>
              </a:extLst>
            </p:cNvPr>
            <p:cNvPicPr>
              <a:picLocks noChangeAspect="1"/>
            </p:cNvPicPr>
            <p:nvPr/>
          </p:nvPicPr>
          <p:blipFill>
            <a:blip r:embed="rId12"/>
            <a:stretch>
              <a:fillRect/>
            </a:stretch>
          </p:blipFill>
          <p:spPr>
            <a:xfrm>
              <a:off x="6336425" y="2262483"/>
              <a:ext cx="699478" cy="690511"/>
            </a:xfrm>
            <a:prstGeom prst="rect">
              <a:avLst/>
            </a:prstGeom>
          </p:spPr>
        </p:pic>
        <p:pic>
          <p:nvPicPr>
            <p:cNvPr id="59" name="图片 58">
              <a:extLst>
                <a:ext uri="{FF2B5EF4-FFF2-40B4-BE49-F238E27FC236}">
                  <a16:creationId xmlns:a16="http://schemas.microsoft.com/office/drawing/2014/main" id="{F9E2B7E9-60AB-1040-B90A-A2A45A279285}"/>
                </a:ext>
              </a:extLst>
            </p:cNvPr>
            <p:cNvPicPr>
              <a:picLocks noChangeAspect="1"/>
            </p:cNvPicPr>
            <p:nvPr/>
          </p:nvPicPr>
          <p:blipFill>
            <a:blip r:embed="rId12"/>
            <a:stretch>
              <a:fillRect/>
            </a:stretch>
          </p:blipFill>
          <p:spPr>
            <a:xfrm>
              <a:off x="3418378" y="3148861"/>
              <a:ext cx="699478" cy="690511"/>
            </a:xfrm>
            <a:prstGeom prst="rect">
              <a:avLst/>
            </a:prstGeom>
          </p:spPr>
        </p:pic>
        <p:pic>
          <p:nvPicPr>
            <p:cNvPr id="60" name="图片 59">
              <a:extLst>
                <a:ext uri="{FF2B5EF4-FFF2-40B4-BE49-F238E27FC236}">
                  <a16:creationId xmlns:a16="http://schemas.microsoft.com/office/drawing/2014/main" id="{13A7569F-9D80-A743-BCA7-9401CBCAC04D}"/>
                </a:ext>
              </a:extLst>
            </p:cNvPr>
            <p:cNvPicPr>
              <a:picLocks noChangeAspect="1"/>
            </p:cNvPicPr>
            <p:nvPr/>
          </p:nvPicPr>
          <p:blipFill>
            <a:blip r:embed="rId12"/>
            <a:stretch>
              <a:fillRect/>
            </a:stretch>
          </p:blipFill>
          <p:spPr>
            <a:xfrm>
              <a:off x="4403925" y="3148861"/>
              <a:ext cx="699478" cy="690511"/>
            </a:xfrm>
            <a:prstGeom prst="rect">
              <a:avLst/>
            </a:prstGeom>
          </p:spPr>
        </p:pic>
        <p:pic>
          <p:nvPicPr>
            <p:cNvPr id="61" name="图片 60">
              <a:extLst>
                <a:ext uri="{FF2B5EF4-FFF2-40B4-BE49-F238E27FC236}">
                  <a16:creationId xmlns:a16="http://schemas.microsoft.com/office/drawing/2014/main" id="{BCF0BFCF-39F2-6942-B39A-C9A49213D1EB}"/>
                </a:ext>
              </a:extLst>
            </p:cNvPr>
            <p:cNvPicPr>
              <a:picLocks noChangeAspect="1"/>
            </p:cNvPicPr>
            <p:nvPr/>
          </p:nvPicPr>
          <p:blipFill>
            <a:blip r:embed="rId12"/>
            <a:stretch>
              <a:fillRect/>
            </a:stretch>
          </p:blipFill>
          <p:spPr>
            <a:xfrm>
              <a:off x="5404216" y="3133826"/>
              <a:ext cx="699478" cy="690511"/>
            </a:xfrm>
            <a:prstGeom prst="rect">
              <a:avLst/>
            </a:prstGeom>
          </p:spPr>
        </p:pic>
        <p:pic>
          <p:nvPicPr>
            <p:cNvPr id="62" name="图片 61">
              <a:extLst>
                <a:ext uri="{FF2B5EF4-FFF2-40B4-BE49-F238E27FC236}">
                  <a16:creationId xmlns:a16="http://schemas.microsoft.com/office/drawing/2014/main" id="{0865702B-F556-0F48-B080-6E065E47BF30}"/>
                </a:ext>
              </a:extLst>
            </p:cNvPr>
            <p:cNvPicPr>
              <a:picLocks noChangeAspect="1"/>
            </p:cNvPicPr>
            <p:nvPr/>
          </p:nvPicPr>
          <p:blipFill>
            <a:blip r:embed="rId12"/>
            <a:stretch>
              <a:fillRect/>
            </a:stretch>
          </p:blipFill>
          <p:spPr>
            <a:xfrm>
              <a:off x="6338906" y="3120189"/>
              <a:ext cx="699478" cy="690511"/>
            </a:xfrm>
            <a:prstGeom prst="rect">
              <a:avLst/>
            </a:prstGeom>
          </p:spPr>
        </p:pic>
        <p:pic>
          <p:nvPicPr>
            <p:cNvPr id="63" name="图片 62">
              <a:extLst>
                <a:ext uri="{FF2B5EF4-FFF2-40B4-BE49-F238E27FC236}">
                  <a16:creationId xmlns:a16="http://schemas.microsoft.com/office/drawing/2014/main" id="{DD67BD2A-26B5-9242-BB72-0CC1428BD268}"/>
                </a:ext>
              </a:extLst>
            </p:cNvPr>
            <p:cNvPicPr>
              <a:picLocks noChangeAspect="1"/>
            </p:cNvPicPr>
            <p:nvPr/>
          </p:nvPicPr>
          <p:blipFill>
            <a:blip r:embed="rId12"/>
            <a:stretch>
              <a:fillRect/>
            </a:stretch>
          </p:blipFill>
          <p:spPr>
            <a:xfrm>
              <a:off x="3418378" y="4063555"/>
              <a:ext cx="699478" cy="690511"/>
            </a:xfrm>
            <a:prstGeom prst="rect">
              <a:avLst/>
            </a:prstGeom>
          </p:spPr>
        </p:pic>
        <p:pic>
          <p:nvPicPr>
            <p:cNvPr id="64" name="图片 63">
              <a:extLst>
                <a:ext uri="{FF2B5EF4-FFF2-40B4-BE49-F238E27FC236}">
                  <a16:creationId xmlns:a16="http://schemas.microsoft.com/office/drawing/2014/main" id="{DB8C0ACD-1256-7D43-9B11-83E83DA5ACCD}"/>
                </a:ext>
              </a:extLst>
            </p:cNvPr>
            <p:cNvPicPr>
              <a:picLocks noChangeAspect="1"/>
            </p:cNvPicPr>
            <p:nvPr/>
          </p:nvPicPr>
          <p:blipFill>
            <a:blip r:embed="rId12"/>
            <a:stretch>
              <a:fillRect/>
            </a:stretch>
          </p:blipFill>
          <p:spPr>
            <a:xfrm>
              <a:off x="4403925" y="4063555"/>
              <a:ext cx="699478" cy="690511"/>
            </a:xfrm>
            <a:prstGeom prst="rect">
              <a:avLst/>
            </a:prstGeom>
          </p:spPr>
        </p:pic>
        <p:pic>
          <p:nvPicPr>
            <p:cNvPr id="65" name="图片 64">
              <a:extLst>
                <a:ext uri="{FF2B5EF4-FFF2-40B4-BE49-F238E27FC236}">
                  <a16:creationId xmlns:a16="http://schemas.microsoft.com/office/drawing/2014/main" id="{E5E11D8B-0437-9E47-A460-7F24AC406A86}"/>
                </a:ext>
              </a:extLst>
            </p:cNvPr>
            <p:cNvPicPr>
              <a:picLocks noChangeAspect="1"/>
            </p:cNvPicPr>
            <p:nvPr/>
          </p:nvPicPr>
          <p:blipFill>
            <a:blip r:embed="rId12"/>
            <a:stretch>
              <a:fillRect/>
            </a:stretch>
          </p:blipFill>
          <p:spPr>
            <a:xfrm>
              <a:off x="5404216" y="4048520"/>
              <a:ext cx="699478" cy="690511"/>
            </a:xfrm>
            <a:prstGeom prst="rect">
              <a:avLst/>
            </a:prstGeom>
          </p:spPr>
        </p:pic>
        <p:pic>
          <p:nvPicPr>
            <p:cNvPr id="66" name="图片 65">
              <a:extLst>
                <a:ext uri="{FF2B5EF4-FFF2-40B4-BE49-F238E27FC236}">
                  <a16:creationId xmlns:a16="http://schemas.microsoft.com/office/drawing/2014/main" id="{D65A83EC-DA95-4248-A493-F4359DDD19CD}"/>
                </a:ext>
              </a:extLst>
            </p:cNvPr>
            <p:cNvPicPr>
              <a:picLocks noChangeAspect="1"/>
            </p:cNvPicPr>
            <p:nvPr/>
          </p:nvPicPr>
          <p:blipFill>
            <a:blip r:embed="rId12"/>
            <a:stretch>
              <a:fillRect/>
            </a:stretch>
          </p:blipFill>
          <p:spPr>
            <a:xfrm>
              <a:off x="6338906" y="4034883"/>
              <a:ext cx="699478" cy="690511"/>
            </a:xfrm>
            <a:prstGeom prst="rect">
              <a:avLst/>
            </a:prstGeom>
          </p:spPr>
        </p:pic>
        <p:grpSp>
          <p:nvGrpSpPr>
            <p:cNvPr id="67" name="组 138">
              <a:extLst>
                <a:ext uri="{FF2B5EF4-FFF2-40B4-BE49-F238E27FC236}">
                  <a16:creationId xmlns:a16="http://schemas.microsoft.com/office/drawing/2014/main" id="{252AD410-06DB-764D-A2D3-41B6CB12E969}"/>
                </a:ext>
              </a:extLst>
            </p:cNvPr>
            <p:cNvGrpSpPr/>
            <p:nvPr/>
          </p:nvGrpSpPr>
          <p:grpSpPr>
            <a:xfrm>
              <a:off x="4079776" y="1033443"/>
              <a:ext cx="2902916" cy="4051741"/>
              <a:chOff x="4079776" y="1033443"/>
              <a:chExt cx="2902916" cy="4483789"/>
            </a:xfrm>
          </p:grpSpPr>
          <p:cxnSp>
            <p:nvCxnSpPr>
              <p:cNvPr id="144" name="直线箭头连接符 143">
                <a:extLst>
                  <a:ext uri="{FF2B5EF4-FFF2-40B4-BE49-F238E27FC236}">
                    <a16:creationId xmlns:a16="http://schemas.microsoft.com/office/drawing/2014/main" id="{35B81819-8120-E64B-88D7-2137A7C82280}"/>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D518C9A6-9294-3B41-8626-0F986243AE4C}"/>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6" name="直线箭头连接符 145">
                <a:extLst>
                  <a:ext uri="{FF2B5EF4-FFF2-40B4-BE49-F238E27FC236}">
                    <a16:creationId xmlns:a16="http://schemas.microsoft.com/office/drawing/2014/main" id="{80D0762D-554D-9D4F-B902-0AE6F5D7945B}"/>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7" name="直线箭头连接符 146">
                <a:extLst>
                  <a:ext uri="{FF2B5EF4-FFF2-40B4-BE49-F238E27FC236}">
                    <a16:creationId xmlns:a16="http://schemas.microsoft.com/office/drawing/2014/main" id="{664E9E2C-2489-BC49-9304-EDC19DCA20A8}"/>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68" name="组 51">
              <a:extLst>
                <a:ext uri="{FF2B5EF4-FFF2-40B4-BE49-F238E27FC236}">
                  <a16:creationId xmlns:a16="http://schemas.microsoft.com/office/drawing/2014/main" id="{9C52D1A2-B4C3-944F-AFD6-6DB6DF076D6A}"/>
                </a:ext>
              </a:extLst>
            </p:cNvPr>
            <p:cNvGrpSpPr/>
            <p:nvPr/>
          </p:nvGrpSpPr>
          <p:grpSpPr>
            <a:xfrm>
              <a:off x="3071664" y="1268760"/>
              <a:ext cx="4309546" cy="289868"/>
              <a:chOff x="3071664" y="1268760"/>
              <a:chExt cx="4309546" cy="289868"/>
            </a:xfrm>
          </p:grpSpPr>
          <p:sp>
            <p:nvSpPr>
              <p:cNvPr id="135" name="空心弧 134">
                <a:extLst>
                  <a:ext uri="{FF2B5EF4-FFF2-40B4-BE49-F238E27FC236}">
                    <a16:creationId xmlns:a16="http://schemas.microsoft.com/office/drawing/2014/main" id="{21993291-CB70-9147-AA4A-3D829C394FA6}"/>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6" name="空心弧 135">
                <a:extLst>
                  <a:ext uri="{FF2B5EF4-FFF2-40B4-BE49-F238E27FC236}">
                    <a16:creationId xmlns:a16="http://schemas.microsoft.com/office/drawing/2014/main" id="{E76ECC8B-A875-734B-B3B2-2D525359F71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7" name="空心弧 136">
                <a:extLst>
                  <a:ext uri="{FF2B5EF4-FFF2-40B4-BE49-F238E27FC236}">
                    <a16:creationId xmlns:a16="http://schemas.microsoft.com/office/drawing/2014/main" id="{90DA3648-8221-9044-9602-EF09BEE43B8D}"/>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38" name="空心弧 137">
                <a:extLst>
                  <a:ext uri="{FF2B5EF4-FFF2-40B4-BE49-F238E27FC236}">
                    <a16:creationId xmlns:a16="http://schemas.microsoft.com/office/drawing/2014/main" id="{D9999FE0-056D-914C-865A-A075D2E93A54}"/>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9" name="直线连接符 138">
                <a:extLst>
                  <a:ext uri="{FF2B5EF4-FFF2-40B4-BE49-F238E27FC236}">
                    <a16:creationId xmlns:a16="http://schemas.microsoft.com/office/drawing/2014/main" id="{2E0D6152-81F5-E94C-8878-152D22C96464}"/>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0" name="直线连接符 139">
                <a:extLst>
                  <a:ext uri="{FF2B5EF4-FFF2-40B4-BE49-F238E27FC236}">
                    <a16:creationId xmlns:a16="http://schemas.microsoft.com/office/drawing/2014/main" id="{FDE260E7-CF6B-484D-B05B-3403714F8F39}"/>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1" name="直线连接符 140">
                <a:extLst>
                  <a:ext uri="{FF2B5EF4-FFF2-40B4-BE49-F238E27FC236}">
                    <a16:creationId xmlns:a16="http://schemas.microsoft.com/office/drawing/2014/main" id="{2974385C-C8E9-6B4C-96E7-81DB930B045E}"/>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2" name="直线连接符 141">
                <a:extLst>
                  <a:ext uri="{FF2B5EF4-FFF2-40B4-BE49-F238E27FC236}">
                    <a16:creationId xmlns:a16="http://schemas.microsoft.com/office/drawing/2014/main" id="{EBD553E0-11D1-2043-9A1B-A037B5E5A6FF}"/>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43" name="直线连接符 142">
                <a:extLst>
                  <a:ext uri="{FF2B5EF4-FFF2-40B4-BE49-F238E27FC236}">
                    <a16:creationId xmlns:a16="http://schemas.microsoft.com/office/drawing/2014/main" id="{FF6376AF-3D67-7E4C-BD38-D88712A96865}"/>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69" name="组 52">
              <a:extLst>
                <a:ext uri="{FF2B5EF4-FFF2-40B4-BE49-F238E27FC236}">
                  <a16:creationId xmlns:a16="http://schemas.microsoft.com/office/drawing/2014/main" id="{A705C97D-9B37-3842-96A5-0A7AB9E442D3}"/>
                </a:ext>
              </a:extLst>
            </p:cNvPr>
            <p:cNvGrpSpPr/>
            <p:nvPr/>
          </p:nvGrpSpPr>
          <p:grpSpPr>
            <a:xfrm>
              <a:off x="3063600" y="2161688"/>
              <a:ext cx="4315016" cy="291704"/>
              <a:chOff x="3063600" y="2008133"/>
              <a:chExt cx="4315016" cy="291704"/>
            </a:xfrm>
          </p:grpSpPr>
          <p:sp>
            <p:nvSpPr>
              <p:cNvPr id="126" name="空心弧 125">
                <a:extLst>
                  <a:ext uri="{FF2B5EF4-FFF2-40B4-BE49-F238E27FC236}">
                    <a16:creationId xmlns:a16="http://schemas.microsoft.com/office/drawing/2014/main" id="{4B3DD0B8-C27F-1040-ACC8-B3B7369EC240}"/>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7" name="空心弧 126">
                <a:extLst>
                  <a:ext uri="{FF2B5EF4-FFF2-40B4-BE49-F238E27FC236}">
                    <a16:creationId xmlns:a16="http://schemas.microsoft.com/office/drawing/2014/main" id="{F0B046F2-E79C-AE4B-9A25-ECAE374216A9}"/>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8" name="空心弧 127">
                <a:extLst>
                  <a:ext uri="{FF2B5EF4-FFF2-40B4-BE49-F238E27FC236}">
                    <a16:creationId xmlns:a16="http://schemas.microsoft.com/office/drawing/2014/main" id="{8F264268-70A1-5A4C-894C-EDDDA01BE58E}"/>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9" name="空心弧 128">
                <a:extLst>
                  <a:ext uri="{FF2B5EF4-FFF2-40B4-BE49-F238E27FC236}">
                    <a16:creationId xmlns:a16="http://schemas.microsoft.com/office/drawing/2014/main" id="{408E1DA1-2D09-AC4C-9EA9-DD366E9EF73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30" name="直线连接符 129">
                <a:extLst>
                  <a:ext uri="{FF2B5EF4-FFF2-40B4-BE49-F238E27FC236}">
                    <a16:creationId xmlns:a16="http://schemas.microsoft.com/office/drawing/2014/main" id="{F9D0F678-5063-D944-8AD8-CB6F095C6506}"/>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1" name="直线连接符 130">
                <a:extLst>
                  <a:ext uri="{FF2B5EF4-FFF2-40B4-BE49-F238E27FC236}">
                    <a16:creationId xmlns:a16="http://schemas.microsoft.com/office/drawing/2014/main" id="{32213EED-71C4-F541-B6F1-0FE26E729FEE}"/>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直线连接符 131">
                <a:extLst>
                  <a:ext uri="{FF2B5EF4-FFF2-40B4-BE49-F238E27FC236}">
                    <a16:creationId xmlns:a16="http://schemas.microsoft.com/office/drawing/2014/main" id="{702CAAF7-762F-9E41-8330-E5EC597FB85F}"/>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直线连接符 132">
                <a:extLst>
                  <a:ext uri="{FF2B5EF4-FFF2-40B4-BE49-F238E27FC236}">
                    <a16:creationId xmlns:a16="http://schemas.microsoft.com/office/drawing/2014/main" id="{2139CDCC-5B1C-D34F-9996-096A247766AA}"/>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直线连接符 133">
                <a:extLst>
                  <a:ext uri="{FF2B5EF4-FFF2-40B4-BE49-F238E27FC236}">
                    <a16:creationId xmlns:a16="http://schemas.microsoft.com/office/drawing/2014/main" id="{79923A19-7BDF-4943-80E3-DC33B8D84127}"/>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0" name="组 53">
              <a:extLst>
                <a:ext uri="{FF2B5EF4-FFF2-40B4-BE49-F238E27FC236}">
                  <a16:creationId xmlns:a16="http://schemas.microsoft.com/office/drawing/2014/main" id="{C8941FBA-54E0-A247-9A73-19A91AAA3F7B}"/>
                </a:ext>
              </a:extLst>
            </p:cNvPr>
            <p:cNvGrpSpPr/>
            <p:nvPr/>
          </p:nvGrpSpPr>
          <p:grpSpPr>
            <a:xfrm>
              <a:off x="3071664" y="3043241"/>
              <a:ext cx="4309546" cy="291704"/>
              <a:chOff x="3071664" y="2745670"/>
              <a:chExt cx="4309546" cy="291704"/>
            </a:xfrm>
          </p:grpSpPr>
          <p:sp>
            <p:nvSpPr>
              <p:cNvPr id="117" name="空心弧 116">
                <a:extLst>
                  <a:ext uri="{FF2B5EF4-FFF2-40B4-BE49-F238E27FC236}">
                    <a16:creationId xmlns:a16="http://schemas.microsoft.com/office/drawing/2014/main" id="{E0EAE764-92E9-AE43-8F00-43409B3DD9ED}"/>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8" name="空心弧 117">
                <a:extLst>
                  <a:ext uri="{FF2B5EF4-FFF2-40B4-BE49-F238E27FC236}">
                    <a16:creationId xmlns:a16="http://schemas.microsoft.com/office/drawing/2014/main" id="{87658FF0-1A10-4442-9E7D-5F6EF64E84CB}"/>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9" name="空心弧 118">
                <a:extLst>
                  <a:ext uri="{FF2B5EF4-FFF2-40B4-BE49-F238E27FC236}">
                    <a16:creationId xmlns:a16="http://schemas.microsoft.com/office/drawing/2014/main" id="{70B17ABE-88B8-3341-8C5E-E2589F2EE613}"/>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20" name="空心弧 119">
                <a:extLst>
                  <a:ext uri="{FF2B5EF4-FFF2-40B4-BE49-F238E27FC236}">
                    <a16:creationId xmlns:a16="http://schemas.microsoft.com/office/drawing/2014/main" id="{111693D9-B028-4244-BA98-30804C0BD221}"/>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21" name="直线连接符 120">
                <a:extLst>
                  <a:ext uri="{FF2B5EF4-FFF2-40B4-BE49-F238E27FC236}">
                    <a16:creationId xmlns:a16="http://schemas.microsoft.com/office/drawing/2014/main" id="{5A2A217B-2A0A-0640-8FC1-79BEFFEB1EBC}"/>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直线连接符 121">
                <a:extLst>
                  <a:ext uri="{FF2B5EF4-FFF2-40B4-BE49-F238E27FC236}">
                    <a16:creationId xmlns:a16="http://schemas.microsoft.com/office/drawing/2014/main" id="{5BF86DBE-34BA-B542-829C-B7CC1AFE0032}"/>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3" name="直线连接符 122">
                <a:extLst>
                  <a:ext uri="{FF2B5EF4-FFF2-40B4-BE49-F238E27FC236}">
                    <a16:creationId xmlns:a16="http://schemas.microsoft.com/office/drawing/2014/main" id="{C905C459-544D-514C-AE32-92E7F4A04F15}"/>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直线连接符 123">
                <a:extLst>
                  <a:ext uri="{FF2B5EF4-FFF2-40B4-BE49-F238E27FC236}">
                    <a16:creationId xmlns:a16="http://schemas.microsoft.com/office/drawing/2014/main" id="{52D8A9A2-9E4C-0541-BFA7-2D252E44AC6B}"/>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直线连接符 124">
                <a:extLst>
                  <a:ext uri="{FF2B5EF4-FFF2-40B4-BE49-F238E27FC236}">
                    <a16:creationId xmlns:a16="http://schemas.microsoft.com/office/drawing/2014/main" id="{94E30143-3893-9049-A204-EEB857110286}"/>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71" name="组 54">
              <a:extLst>
                <a:ext uri="{FF2B5EF4-FFF2-40B4-BE49-F238E27FC236}">
                  <a16:creationId xmlns:a16="http://schemas.microsoft.com/office/drawing/2014/main" id="{993A115B-74CF-7C4F-AAA3-4E5B348DAF34}"/>
                </a:ext>
              </a:extLst>
            </p:cNvPr>
            <p:cNvGrpSpPr/>
            <p:nvPr/>
          </p:nvGrpSpPr>
          <p:grpSpPr>
            <a:xfrm>
              <a:off x="3060000" y="3929384"/>
              <a:ext cx="4317458" cy="291704"/>
              <a:chOff x="3060000" y="3487797"/>
              <a:chExt cx="4317458" cy="291704"/>
            </a:xfrm>
          </p:grpSpPr>
          <p:sp>
            <p:nvSpPr>
              <p:cNvPr id="108" name="空心弧 107">
                <a:extLst>
                  <a:ext uri="{FF2B5EF4-FFF2-40B4-BE49-F238E27FC236}">
                    <a16:creationId xmlns:a16="http://schemas.microsoft.com/office/drawing/2014/main" id="{68122D6B-BB3B-D747-9A75-DF79E546627F}"/>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9" name="空心弧 108">
                <a:extLst>
                  <a:ext uri="{FF2B5EF4-FFF2-40B4-BE49-F238E27FC236}">
                    <a16:creationId xmlns:a16="http://schemas.microsoft.com/office/drawing/2014/main" id="{6AA2E839-506F-CB4F-A8DF-C1A93AADB375}"/>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0" name="空心弧 109">
                <a:extLst>
                  <a:ext uri="{FF2B5EF4-FFF2-40B4-BE49-F238E27FC236}">
                    <a16:creationId xmlns:a16="http://schemas.microsoft.com/office/drawing/2014/main" id="{86F0C5DD-4661-AF44-8F49-D2ADC47CDCC9}"/>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11" name="空心弧 110">
                <a:extLst>
                  <a:ext uri="{FF2B5EF4-FFF2-40B4-BE49-F238E27FC236}">
                    <a16:creationId xmlns:a16="http://schemas.microsoft.com/office/drawing/2014/main" id="{C1796441-8F90-9D41-8623-9048B1CE408F}"/>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12" name="直线连接符 111">
                <a:extLst>
                  <a:ext uri="{FF2B5EF4-FFF2-40B4-BE49-F238E27FC236}">
                    <a16:creationId xmlns:a16="http://schemas.microsoft.com/office/drawing/2014/main" id="{5A2B8497-D57D-684E-9235-ABDDB8B8C0E5}"/>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3" name="直线连接符 112">
                <a:extLst>
                  <a:ext uri="{FF2B5EF4-FFF2-40B4-BE49-F238E27FC236}">
                    <a16:creationId xmlns:a16="http://schemas.microsoft.com/office/drawing/2014/main" id="{EEDBE643-8644-8948-A0F8-DC35169E6E66}"/>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直线连接符 113">
                <a:extLst>
                  <a:ext uri="{FF2B5EF4-FFF2-40B4-BE49-F238E27FC236}">
                    <a16:creationId xmlns:a16="http://schemas.microsoft.com/office/drawing/2014/main" id="{6E98A7F5-72CE-4445-A487-F6BB27126790}"/>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5" name="直线连接符 114">
                <a:extLst>
                  <a:ext uri="{FF2B5EF4-FFF2-40B4-BE49-F238E27FC236}">
                    <a16:creationId xmlns:a16="http://schemas.microsoft.com/office/drawing/2014/main" id="{0377AC77-1131-4948-80BA-6778A7D82357}"/>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6" name="直线连接符 115">
                <a:extLst>
                  <a:ext uri="{FF2B5EF4-FFF2-40B4-BE49-F238E27FC236}">
                    <a16:creationId xmlns:a16="http://schemas.microsoft.com/office/drawing/2014/main" id="{92B6E3D1-7ECF-C64A-A627-413E76CEA1A7}"/>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2" name="椭圆 71">
              <a:extLst>
                <a:ext uri="{FF2B5EF4-FFF2-40B4-BE49-F238E27FC236}">
                  <a16:creationId xmlns:a16="http://schemas.microsoft.com/office/drawing/2014/main" id="{E1644A26-2212-5B4E-B173-1C51D5DB2A16}"/>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椭圆 72">
              <a:extLst>
                <a:ext uri="{FF2B5EF4-FFF2-40B4-BE49-F238E27FC236}">
                  <a16:creationId xmlns:a16="http://schemas.microsoft.com/office/drawing/2014/main" id="{BD8EC0D6-C2A5-4448-A603-1BCF84221E9B}"/>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椭圆 73">
              <a:extLst>
                <a:ext uri="{FF2B5EF4-FFF2-40B4-BE49-F238E27FC236}">
                  <a16:creationId xmlns:a16="http://schemas.microsoft.com/office/drawing/2014/main" id="{EA4AFC19-1676-E84C-9039-349F3B648741}"/>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5" name="椭圆 74">
              <a:extLst>
                <a:ext uri="{FF2B5EF4-FFF2-40B4-BE49-F238E27FC236}">
                  <a16:creationId xmlns:a16="http://schemas.microsoft.com/office/drawing/2014/main" id="{C9CC8060-AAA3-6649-81FD-40A1F88F1816}"/>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6" name="椭圆 75">
              <a:extLst>
                <a:ext uri="{FF2B5EF4-FFF2-40B4-BE49-F238E27FC236}">
                  <a16:creationId xmlns:a16="http://schemas.microsoft.com/office/drawing/2014/main" id="{3BB63048-3457-B048-8B9F-815C045FFFF5}"/>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7" name="椭圆 76">
              <a:extLst>
                <a:ext uri="{FF2B5EF4-FFF2-40B4-BE49-F238E27FC236}">
                  <a16:creationId xmlns:a16="http://schemas.microsoft.com/office/drawing/2014/main" id="{D756207E-93F8-F24B-A300-4A894CD0B77D}"/>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8" name="椭圆 77">
              <a:extLst>
                <a:ext uri="{FF2B5EF4-FFF2-40B4-BE49-F238E27FC236}">
                  <a16:creationId xmlns:a16="http://schemas.microsoft.com/office/drawing/2014/main" id="{D2DAE04F-2D76-7543-B6E1-AF88BA69A656}"/>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9" name="椭圆 78">
              <a:extLst>
                <a:ext uri="{FF2B5EF4-FFF2-40B4-BE49-F238E27FC236}">
                  <a16:creationId xmlns:a16="http://schemas.microsoft.com/office/drawing/2014/main" id="{18BBA33C-2432-AB4F-9134-CDE96FAA0656}"/>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0" name="椭圆 79">
              <a:extLst>
                <a:ext uri="{FF2B5EF4-FFF2-40B4-BE49-F238E27FC236}">
                  <a16:creationId xmlns:a16="http://schemas.microsoft.com/office/drawing/2014/main" id="{56FBE5E4-4430-0F42-AE4A-1A18F98ED31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1" name="椭圆 80">
              <a:extLst>
                <a:ext uri="{FF2B5EF4-FFF2-40B4-BE49-F238E27FC236}">
                  <a16:creationId xmlns:a16="http://schemas.microsoft.com/office/drawing/2014/main" id="{DDC966F4-85F2-8B43-87A8-3B97C3BC06B8}"/>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2" name="椭圆 81">
              <a:extLst>
                <a:ext uri="{FF2B5EF4-FFF2-40B4-BE49-F238E27FC236}">
                  <a16:creationId xmlns:a16="http://schemas.microsoft.com/office/drawing/2014/main" id="{ECA4E28A-59E4-CF40-9193-DB5C44396461}"/>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3" name="椭圆 82">
              <a:extLst>
                <a:ext uri="{FF2B5EF4-FFF2-40B4-BE49-F238E27FC236}">
                  <a16:creationId xmlns:a16="http://schemas.microsoft.com/office/drawing/2014/main" id="{8931CCF6-FF01-E54F-B180-C6C58DB8C50C}"/>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84" name="组 113">
              <a:extLst>
                <a:ext uri="{FF2B5EF4-FFF2-40B4-BE49-F238E27FC236}">
                  <a16:creationId xmlns:a16="http://schemas.microsoft.com/office/drawing/2014/main" id="{3AF06366-3984-F041-9B30-128630FB8233}"/>
                </a:ext>
              </a:extLst>
            </p:cNvPr>
            <p:cNvGrpSpPr/>
            <p:nvPr/>
          </p:nvGrpSpPr>
          <p:grpSpPr>
            <a:xfrm>
              <a:off x="3418321" y="3104082"/>
              <a:ext cx="3041075" cy="123782"/>
              <a:chOff x="3555255" y="1498061"/>
              <a:chExt cx="3041075" cy="123782"/>
            </a:xfrm>
          </p:grpSpPr>
          <p:sp>
            <p:nvSpPr>
              <p:cNvPr id="104" name="椭圆 103">
                <a:extLst>
                  <a:ext uri="{FF2B5EF4-FFF2-40B4-BE49-F238E27FC236}">
                    <a16:creationId xmlns:a16="http://schemas.microsoft.com/office/drawing/2014/main" id="{B28E0C20-A44A-7742-9592-D63418075B30}"/>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5" name="椭圆 104">
                <a:extLst>
                  <a:ext uri="{FF2B5EF4-FFF2-40B4-BE49-F238E27FC236}">
                    <a16:creationId xmlns:a16="http://schemas.microsoft.com/office/drawing/2014/main" id="{92CFFD7B-22B2-4841-95C5-77ACF34B5B23}"/>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6" name="椭圆 105">
                <a:extLst>
                  <a:ext uri="{FF2B5EF4-FFF2-40B4-BE49-F238E27FC236}">
                    <a16:creationId xmlns:a16="http://schemas.microsoft.com/office/drawing/2014/main" id="{D6AFE144-3B56-104C-A780-938339B0B859}"/>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7" name="椭圆 106">
                <a:extLst>
                  <a:ext uri="{FF2B5EF4-FFF2-40B4-BE49-F238E27FC236}">
                    <a16:creationId xmlns:a16="http://schemas.microsoft.com/office/drawing/2014/main" id="{3ECDF5E2-A664-7449-880C-940D4ED0DEE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85" name="组 118">
              <a:extLst>
                <a:ext uri="{FF2B5EF4-FFF2-40B4-BE49-F238E27FC236}">
                  <a16:creationId xmlns:a16="http://schemas.microsoft.com/office/drawing/2014/main" id="{6E99988E-F845-8F4A-B2EF-8D39B49C6154}"/>
                </a:ext>
              </a:extLst>
            </p:cNvPr>
            <p:cNvGrpSpPr/>
            <p:nvPr/>
          </p:nvGrpSpPr>
          <p:grpSpPr>
            <a:xfrm>
              <a:off x="3402855" y="4032143"/>
              <a:ext cx="3041075" cy="123782"/>
              <a:chOff x="3555255" y="1498061"/>
              <a:chExt cx="3041075" cy="123782"/>
            </a:xfrm>
          </p:grpSpPr>
          <p:sp>
            <p:nvSpPr>
              <p:cNvPr id="100" name="椭圆 99">
                <a:extLst>
                  <a:ext uri="{FF2B5EF4-FFF2-40B4-BE49-F238E27FC236}">
                    <a16:creationId xmlns:a16="http://schemas.microsoft.com/office/drawing/2014/main" id="{C66AC589-33F0-D146-A373-F12977038FE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1" name="椭圆 100">
                <a:extLst>
                  <a:ext uri="{FF2B5EF4-FFF2-40B4-BE49-F238E27FC236}">
                    <a16:creationId xmlns:a16="http://schemas.microsoft.com/office/drawing/2014/main" id="{35E75325-A806-1E48-8651-E3DCE2EAF7F5}"/>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2" name="椭圆 101">
                <a:extLst>
                  <a:ext uri="{FF2B5EF4-FFF2-40B4-BE49-F238E27FC236}">
                    <a16:creationId xmlns:a16="http://schemas.microsoft.com/office/drawing/2014/main" id="{515E315B-2BBB-E849-86EA-0764EEBCD374}"/>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3" name="椭圆 102">
                <a:extLst>
                  <a:ext uri="{FF2B5EF4-FFF2-40B4-BE49-F238E27FC236}">
                    <a16:creationId xmlns:a16="http://schemas.microsoft.com/office/drawing/2014/main" id="{B71EF4B3-6F10-C648-AC35-248A0AD16947}"/>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86" name="椭圆 85">
              <a:extLst>
                <a:ext uri="{FF2B5EF4-FFF2-40B4-BE49-F238E27FC236}">
                  <a16:creationId xmlns:a16="http://schemas.microsoft.com/office/drawing/2014/main" id="{BF924357-E10E-1945-A771-3E4F8DE11E1E}"/>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7" name="椭圆 86">
              <a:extLst>
                <a:ext uri="{FF2B5EF4-FFF2-40B4-BE49-F238E27FC236}">
                  <a16:creationId xmlns:a16="http://schemas.microsoft.com/office/drawing/2014/main" id="{6FBB4B2F-AD35-3742-BD72-1907A323318A}"/>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8" name="椭圆 87">
              <a:extLst>
                <a:ext uri="{FF2B5EF4-FFF2-40B4-BE49-F238E27FC236}">
                  <a16:creationId xmlns:a16="http://schemas.microsoft.com/office/drawing/2014/main" id="{1CE467F4-6207-AF49-BF03-9335F47C3617}"/>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9" name="椭圆 88">
              <a:extLst>
                <a:ext uri="{FF2B5EF4-FFF2-40B4-BE49-F238E27FC236}">
                  <a16:creationId xmlns:a16="http://schemas.microsoft.com/office/drawing/2014/main" id="{54BA70C3-0C37-B146-BAF4-BD74F44871C1}"/>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90" name="组 128">
              <a:extLst>
                <a:ext uri="{FF2B5EF4-FFF2-40B4-BE49-F238E27FC236}">
                  <a16:creationId xmlns:a16="http://schemas.microsoft.com/office/drawing/2014/main" id="{E0DC4E2E-3E88-344E-9524-94C6112AFFB4}"/>
                </a:ext>
              </a:extLst>
            </p:cNvPr>
            <p:cNvGrpSpPr/>
            <p:nvPr/>
          </p:nvGrpSpPr>
          <p:grpSpPr>
            <a:xfrm>
              <a:off x="4025298" y="3688909"/>
              <a:ext cx="3002464" cy="162000"/>
              <a:chOff x="4164855" y="2069443"/>
              <a:chExt cx="3002464" cy="162000"/>
            </a:xfrm>
          </p:grpSpPr>
          <p:sp>
            <p:nvSpPr>
              <p:cNvPr id="96" name="椭圆 95">
                <a:extLst>
                  <a:ext uri="{FF2B5EF4-FFF2-40B4-BE49-F238E27FC236}">
                    <a16:creationId xmlns:a16="http://schemas.microsoft.com/office/drawing/2014/main" id="{38BD71E8-1989-DA43-8DA3-B04D55F9E87C}"/>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7" name="椭圆 96">
                <a:extLst>
                  <a:ext uri="{FF2B5EF4-FFF2-40B4-BE49-F238E27FC236}">
                    <a16:creationId xmlns:a16="http://schemas.microsoft.com/office/drawing/2014/main" id="{CC403455-4750-0C4F-81C3-51E482673448}"/>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8" name="椭圆 97">
                <a:extLst>
                  <a:ext uri="{FF2B5EF4-FFF2-40B4-BE49-F238E27FC236}">
                    <a16:creationId xmlns:a16="http://schemas.microsoft.com/office/drawing/2014/main" id="{61AFD73D-539C-D647-B16B-74B4280D6DCD}"/>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9" name="椭圆 98">
                <a:extLst>
                  <a:ext uri="{FF2B5EF4-FFF2-40B4-BE49-F238E27FC236}">
                    <a16:creationId xmlns:a16="http://schemas.microsoft.com/office/drawing/2014/main" id="{72F7C30F-384A-284A-B14A-A2ADACAFD1E6}"/>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91" name="组 133">
              <a:extLst>
                <a:ext uri="{FF2B5EF4-FFF2-40B4-BE49-F238E27FC236}">
                  <a16:creationId xmlns:a16="http://schemas.microsoft.com/office/drawing/2014/main" id="{4BCB25FE-4319-3749-82BA-181DCE9DAEE5}"/>
                </a:ext>
              </a:extLst>
            </p:cNvPr>
            <p:cNvGrpSpPr/>
            <p:nvPr/>
          </p:nvGrpSpPr>
          <p:grpSpPr>
            <a:xfrm>
              <a:off x="4025298" y="4604440"/>
              <a:ext cx="3002464" cy="162000"/>
              <a:chOff x="4164855" y="2069443"/>
              <a:chExt cx="3002464" cy="162000"/>
            </a:xfrm>
          </p:grpSpPr>
          <p:sp>
            <p:nvSpPr>
              <p:cNvPr id="92" name="椭圆 91">
                <a:extLst>
                  <a:ext uri="{FF2B5EF4-FFF2-40B4-BE49-F238E27FC236}">
                    <a16:creationId xmlns:a16="http://schemas.microsoft.com/office/drawing/2014/main" id="{B8DE384D-0BEC-7447-BA07-69F2598B5A26}"/>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3" name="椭圆 92">
                <a:extLst>
                  <a:ext uri="{FF2B5EF4-FFF2-40B4-BE49-F238E27FC236}">
                    <a16:creationId xmlns:a16="http://schemas.microsoft.com/office/drawing/2014/main" id="{5AB6D0CB-F866-4C49-B9A1-6A7F398AC35A}"/>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4" name="椭圆 93">
                <a:extLst>
                  <a:ext uri="{FF2B5EF4-FFF2-40B4-BE49-F238E27FC236}">
                    <a16:creationId xmlns:a16="http://schemas.microsoft.com/office/drawing/2014/main" id="{939DF70C-BFCB-4144-99D2-5B4A59840470}"/>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5" name="椭圆 94">
                <a:extLst>
                  <a:ext uri="{FF2B5EF4-FFF2-40B4-BE49-F238E27FC236}">
                    <a16:creationId xmlns:a16="http://schemas.microsoft.com/office/drawing/2014/main" id="{A9914B2E-B8D2-4944-B880-AC0835CC3407}"/>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pic>
        <p:nvPicPr>
          <p:cNvPr id="21" name="图片 20">
            <a:extLst>
              <a:ext uri="{FF2B5EF4-FFF2-40B4-BE49-F238E27FC236}">
                <a16:creationId xmlns:a16="http://schemas.microsoft.com/office/drawing/2014/main" id="{144C646A-C187-4344-879C-8F735B49E2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26001" y="1834525"/>
            <a:ext cx="939800" cy="3365500"/>
          </a:xfrm>
          <a:prstGeom prst="rect">
            <a:avLst/>
          </a:prstGeom>
        </p:spPr>
      </p:pic>
      <p:pic>
        <p:nvPicPr>
          <p:cNvPr id="8" name="图片 7">
            <a:extLst>
              <a:ext uri="{FF2B5EF4-FFF2-40B4-BE49-F238E27FC236}">
                <a16:creationId xmlns:a16="http://schemas.microsoft.com/office/drawing/2014/main" id="{C38D219E-9C53-FA47-848D-520BE4204C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916" y="1303817"/>
            <a:ext cx="2374900" cy="4775200"/>
          </a:xfrm>
          <a:prstGeom prst="rect">
            <a:avLst/>
          </a:prstGeom>
        </p:spPr>
      </p:pic>
      <p:pic>
        <p:nvPicPr>
          <p:cNvPr id="24" name="图片 23">
            <a:extLst>
              <a:ext uri="{FF2B5EF4-FFF2-40B4-BE49-F238E27FC236}">
                <a16:creationId xmlns:a16="http://schemas.microsoft.com/office/drawing/2014/main" id="{066773D9-3A49-E44D-B8D3-8DC8E64BDC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6748" y="5300853"/>
            <a:ext cx="3657600" cy="774700"/>
          </a:xfrm>
          <a:prstGeom prst="rect">
            <a:avLst/>
          </a:prstGeom>
        </p:spPr>
      </p:pic>
    </p:spTree>
    <p:custDataLst>
      <p:tags r:id="rId1"/>
    </p:custDataLst>
    <p:extLst>
      <p:ext uri="{BB962C8B-B14F-4D97-AF65-F5344CB8AC3E}">
        <p14:creationId xmlns:p14="http://schemas.microsoft.com/office/powerpoint/2010/main" val="2409391451"/>
      </p:ext>
    </p:extLst>
  </p:cSld>
  <p:clrMapOvr>
    <a:masterClrMapping/>
  </p:clrMapOvr>
  <mc:AlternateContent xmlns:mc="http://schemas.openxmlformats.org/markup-compatibility/2006" xmlns:p14="http://schemas.microsoft.com/office/powerpoint/2010/main">
    <mc:Choice Requires="p14">
      <p:transition spd="slow" p14:dur="2000" advTm="66796"/>
    </mc:Choice>
    <mc:Fallback xmlns="">
      <p:transition xmlns:p14="http://schemas.microsoft.com/office/powerpoint/2010/main" spd="slow" advTm="66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109"/>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strips(downRight)">
                                      <p:cBhvr>
                                        <p:cTn id="63" dur="500"/>
                                        <p:tgtEl>
                                          <p:spTgt spid="48"/>
                                        </p:tgtEl>
                                      </p:cBhvr>
                                    </p:animEffect>
                                  </p:childTnLst>
                                </p:cTn>
                              </p:par>
                            </p:childTnLst>
                          </p:cTn>
                        </p:par>
                        <p:par>
                          <p:cTn id="64" fill="hold">
                            <p:stCondLst>
                              <p:cond delay="500"/>
                            </p:stCondLst>
                            <p:childTnLst>
                              <p:par>
                                <p:cTn id="65" presetID="18" presetClass="entr" presetSubtype="12"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trips(downLeft)">
                                      <p:cBhvr>
                                        <p:cTn id="67" dur="500"/>
                                        <p:tgtEl>
                                          <p:spTgt spid="23"/>
                                        </p:tgtEl>
                                      </p:cBhvr>
                                    </p:animEffect>
                                  </p:childTnLst>
                                </p:cTn>
                              </p:par>
                              <p:par>
                                <p:cTn id="68" presetID="18" presetClass="entr" presetSubtype="6"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downRight)">
                                      <p:cBhvr>
                                        <p:cTn id="70" dur="500"/>
                                        <p:tgtEl>
                                          <p:spTgt spid="49"/>
                                        </p:tgtEl>
                                      </p:cBhvr>
                                    </p:animEffect>
                                  </p:childTnLst>
                                </p:cTn>
                              </p:par>
                            </p:childTnLst>
                          </p:cTn>
                        </p:par>
                        <p:par>
                          <p:cTn id="71" fill="hold">
                            <p:stCondLst>
                              <p:cond delay="1000"/>
                            </p:stCondLst>
                            <p:childTnLst>
                              <p:par>
                                <p:cTn id="72" presetID="18" presetClass="entr" presetSubtype="12" fill="hold" nodeType="after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strips(downLeft)">
                                      <p:cBhvr>
                                        <p:cTn id="74" dur="500"/>
                                        <p:tgtEl>
                                          <p:spTgt spid="30"/>
                                        </p:tgtEl>
                                      </p:cBhvr>
                                    </p:animEffect>
                                  </p:childTnLst>
                                </p:cTn>
                              </p:par>
                              <p:par>
                                <p:cTn id="75" presetID="18" presetClass="entr" presetSubtype="6"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strips(downRight)">
                                      <p:cBhvr>
                                        <p:cTn id="77" dur="500"/>
                                        <p:tgtEl>
                                          <p:spTgt spid="41"/>
                                        </p:tgtEl>
                                      </p:cBhvr>
                                    </p:animEffect>
                                  </p:childTnLst>
                                </p:cTn>
                              </p:par>
                            </p:childTnLst>
                          </p:cTn>
                        </p:par>
                        <p:par>
                          <p:cTn id="78" fill="hold">
                            <p:stCondLst>
                              <p:cond delay="1500"/>
                            </p:stCondLst>
                            <p:childTnLst>
                              <p:par>
                                <p:cTn id="79" presetID="18" presetClass="entr" presetSubtype="12"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strips(downLeft)">
                                      <p:cBhvr>
                                        <p:cTn id="81" dur="500"/>
                                        <p:tgtEl>
                                          <p:spTgt spid="31"/>
                                        </p:tgtEl>
                                      </p:cBhvr>
                                    </p:animEffect>
                                  </p:childTnLst>
                                </p:cTn>
                              </p:par>
                              <p:par>
                                <p:cTn id="82" presetID="18" presetClass="entr" presetSubtype="6"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Right)">
                                      <p:cBhvr>
                                        <p:cTn id="84" dur="500"/>
                                        <p:tgtEl>
                                          <p:spTgt spid="42"/>
                                        </p:tgtEl>
                                      </p:cBhvr>
                                    </p:animEffect>
                                  </p:childTnLst>
                                </p:cTn>
                              </p:par>
                            </p:childTnLst>
                          </p:cTn>
                        </p:par>
                        <p:par>
                          <p:cTn id="85" fill="hold">
                            <p:stCondLst>
                              <p:cond delay="2000"/>
                            </p:stCondLst>
                            <p:childTnLst>
                              <p:par>
                                <p:cTn id="86" presetID="18" presetClass="entr" presetSubtype="12" fill="hold"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strips(downLeft)">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9"/>
                                        </p:tgtEl>
                                        <p:attrNameLst>
                                          <p:attrName>style.visibility</p:attrName>
                                        </p:attrNameLst>
                                      </p:cBhvr>
                                      <p:to>
                                        <p:strVal val="hidden"/>
                                      </p:to>
                                    </p:set>
                                  </p:childTnLst>
                                </p:cTn>
                              </p:par>
                            </p:childTnLst>
                          </p:cTn>
                        </p:par>
                        <p:par>
                          <p:cTn id="95" fill="hold">
                            <p:stCondLst>
                              <p:cond delay="0"/>
                            </p:stCondLst>
                            <p:childTnLst>
                              <p:par>
                                <p:cTn id="96" presetID="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0E65-4D7F-A541-AC28-82DCADE8DA4B}"/>
              </a:ext>
            </a:extLst>
          </p:cNvPr>
          <p:cNvSpPr>
            <a:spLocks noGrp="1"/>
          </p:cNvSpPr>
          <p:nvPr>
            <p:ph type="title"/>
          </p:nvPr>
        </p:nvSpPr>
        <p:spPr/>
        <p:txBody>
          <a:bodyPr/>
          <a:lstStyle/>
          <a:p>
            <a:r>
              <a:rPr lang="en-US" dirty="0"/>
              <a:t>Required Peripheral Circuitry</a:t>
            </a:r>
          </a:p>
        </p:txBody>
      </p:sp>
      <p:sp>
        <p:nvSpPr>
          <p:cNvPr id="3" name="Content Placeholder 2">
            <a:extLst>
              <a:ext uri="{FF2B5EF4-FFF2-40B4-BE49-F238E27FC236}">
                <a16:creationId xmlns:a16="http://schemas.microsoft.com/office/drawing/2014/main" id="{42962A22-A25E-ED40-9960-591D32EFB7FF}"/>
              </a:ext>
            </a:extLst>
          </p:cNvPr>
          <p:cNvSpPr>
            <a:spLocks noGrp="1"/>
          </p:cNvSpPr>
          <p:nvPr>
            <p:ph idx="1"/>
          </p:nvPr>
        </p:nvSpPr>
        <p:spPr>
          <a:xfrm>
            <a:off x="199103" y="1229032"/>
            <a:ext cx="8610600" cy="4876800"/>
          </a:xfrm>
        </p:spPr>
        <p:txBody>
          <a:bodyPr/>
          <a:lstStyle/>
          <a:p>
            <a:endParaRPr lang="en-US" dirty="0"/>
          </a:p>
        </p:txBody>
      </p:sp>
      <p:grpSp>
        <p:nvGrpSpPr>
          <p:cNvPr id="4" name="Group 3">
            <a:extLst>
              <a:ext uri="{FF2B5EF4-FFF2-40B4-BE49-F238E27FC236}">
                <a16:creationId xmlns:a16="http://schemas.microsoft.com/office/drawing/2014/main" id="{501C9FDA-AB1A-D04E-AD59-8AA1552F121A}"/>
              </a:ext>
            </a:extLst>
          </p:cNvPr>
          <p:cNvGrpSpPr/>
          <p:nvPr/>
        </p:nvGrpSpPr>
        <p:grpSpPr>
          <a:xfrm>
            <a:off x="4179119" y="4812675"/>
            <a:ext cx="2414457" cy="244312"/>
            <a:chOff x="3453687" y="5575096"/>
            <a:chExt cx="2414457" cy="244312"/>
          </a:xfrm>
        </p:grpSpPr>
        <p:cxnSp>
          <p:nvCxnSpPr>
            <p:cNvPr id="5" name="Straight Connector 4">
              <a:extLst>
                <a:ext uri="{FF2B5EF4-FFF2-40B4-BE49-F238E27FC236}">
                  <a16:creationId xmlns:a16="http://schemas.microsoft.com/office/drawing/2014/main" id="{2BEFD103-7720-C342-A0EE-39EAD1FD55BC}"/>
                </a:ext>
              </a:extLst>
            </p:cNvPr>
            <p:cNvCxnSpPr/>
            <p:nvPr/>
          </p:nvCxnSpPr>
          <p:spPr bwMode="auto">
            <a:xfrm>
              <a:off x="3453687" y="5589240"/>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cxnSp>
          <p:nvCxnSpPr>
            <p:cNvPr id="6" name="Straight Connector 5">
              <a:extLst>
                <a:ext uri="{FF2B5EF4-FFF2-40B4-BE49-F238E27FC236}">
                  <a16:creationId xmlns:a16="http://schemas.microsoft.com/office/drawing/2014/main" id="{DF1DA22C-F8E9-5F40-9287-3D030FC9F321}"/>
                </a:ext>
              </a:extLst>
            </p:cNvPr>
            <p:cNvCxnSpPr/>
            <p:nvPr/>
          </p:nvCxnSpPr>
          <p:spPr bwMode="auto">
            <a:xfrm>
              <a:off x="4211960" y="5575096"/>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F15DEEF6-7DE2-C54B-BF80-F278C8E3D561}"/>
                </a:ext>
              </a:extLst>
            </p:cNvPr>
            <p:cNvCxnSpPr/>
            <p:nvPr/>
          </p:nvCxnSpPr>
          <p:spPr bwMode="auto">
            <a:xfrm>
              <a:off x="5076056" y="5575096"/>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cxnSp>
          <p:nvCxnSpPr>
            <p:cNvPr id="8" name="Straight Connector 7">
              <a:extLst>
                <a:ext uri="{FF2B5EF4-FFF2-40B4-BE49-F238E27FC236}">
                  <a16:creationId xmlns:a16="http://schemas.microsoft.com/office/drawing/2014/main" id="{EABB1CFD-E3A6-BE4A-AFD8-EAA17880DDBB}"/>
                </a:ext>
              </a:extLst>
            </p:cNvPr>
            <p:cNvCxnSpPr/>
            <p:nvPr/>
          </p:nvCxnSpPr>
          <p:spPr bwMode="auto">
            <a:xfrm>
              <a:off x="5868144" y="5589240"/>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grpSp>
        <p:nvGrpSpPr>
          <p:cNvPr id="9" name="Group 8">
            <a:extLst>
              <a:ext uri="{FF2B5EF4-FFF2-40B4-BE49-F238E27FC236}">
                <a16:creationId xmlns:a16="http://schemas.microsoft.com/office/drawing/2014/main" id="{2A0DA1EE-B5C1-0248-9E5A-784BF7362DBE}"/>
              </a:ext>
            </a:extLst>
          </p:cNvPr>
          <p:cNvGrpSpPr/>
          <p:nvPr/>
        </p:nvGrpSpPr>
        <p:grpSpPr>
          <a:xfrm>
            <a:off x="4179119" y="5302587"/>
            <a:ext cx="2414457" cy="244312"/>
            <a:chOff x="3453687" y="5575096"/>
            <a:chExt cx="2414457" cy="244312"/>
          </a:xfrm>
        </p:grpSpPr>
        <p:cxnSp>
          <p:nvCxnSpPr>
            <p:cNvPr id="10" name="Straight Connector 9">
              <a:extLst>
                <a:ext uri="{FF2B5EF4-FFF2-40B4-BE49-F238E27FC236}">
                  <a16:creationId xmlns:a16="http://schemas.microsoft.com/office/drawing/2014/main" id="{A4642DFB-4CEC-3449-BB0C-16AFB03F5276}"/>
                </a:ext>
              </a:extLst>
            </p:cNvPr>
            <p:cNvCxnSpPr/>
            <p:nvPr/>
          </p:nvCxnSpPr>
          <p:spPr bwMode="auto">
            <a:xfrm>
              <a:off x="3453687" y="5589240"/>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cxnSp>
          <p:nvCxnSpPr>
            <p:cNvPr id="11" name="Straight Connector 10">
              <a:extLst>
                <a:ext uri="{FF2B5EF4-FFF2-40B4-BE49-F238E27FC236}">
                  <a16:creationId xmlns:a16="http://schemas.microsoft.com/office/drawing/2014/main" id="{AEBCBBBC-6943-C147-BA29-31F2B4F5E48C}"/>
                </a:ext>
              </a:extLst>
            </p:cNvPr>
            <p:cNvCxnSpPr/>
            <p:nvPr/>
          </p:nvCxnSpPr>
          <p:spPr bwMode="auto">
            <a:xfrm>
              <a:off x="4211960" y="5575096"/>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cxnSp>
          <p:nvCxnSpPr>
            <p:cNvPr id="12" name="Straight Connector 11">
              <a:extLst>
                <a:ext uri="{FF2B5EF4-FFF2-40B4-BE49-F238E27FC236}">
                  <a16:creationId xmlns:a16="http://schemas.microsoft.com/office/drawing/2014/main" id="{18A52326-5CA4-884D-AEBF-703A717B7406}"/>
                </a:ext>
              </a:extLst>
            </p:cNvPr>
            <p:cNvCxnSpPr/>
            <p:nvPr/>
          </p:nvCxnSpPr>
          <p:spPr bwMode="auto">
            <a:xfrm>
              <a:off x="5076056" y="5575096"/>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cxnSp>
          <p:nvCxnSpPr>
            <p:cNvPr id="13" name="Straight Connector 12">
              <a:extLst>
                <a:ext uri="{FF2B5EF4-FFF2-40B4-BE49-F238E27FC236}">
                  <a16:creationId xmlns:a16="http://schemas.microsoft.com/office/drawing/2014/main" id="{0D9B23FD-33E0-B842-B6A6-1CAC2500C1D3}"/>
                </a:ext>
              </a:extLst>
            </p:cNvPr>
            <p:cNvCxnSpPr/>
            <p:nvPr/>
          </p:nvCxnSpPr>
          <p:spPr bwMode="auto">
            <a:xfrm>
              <a:off x="5868144" y="5589240"/>
              <a:ext cx="0" cy="230168"/>
            </a:xfrm>
            <a:prstGeom prst="line">
              <a:avLst/>
            </a:prstGeom>
            <a:solidFill>
              <a:schemeClr val="accent1"/>
            </a:solidFill>
            <a:ln w="38100" cap="flat" cmpd="sng" algn="ctr">
              <a:solidFill>
                <a:schemeClr val="tx1"/>
              </a:solidFill>
              <a:prstDash val="solid"/>
              <a:miter lim="800000"/>
              <a:headEnd type="none" w="med" len="med"/>
              <a:tailEnd type="none" w="med" len="med"/>
            </a:ln>
            <a:effectLst/>
          </p:spPr>
        </p:cxnSp>
      </p:grpSp>
      <p:grpSp>
        <p:nvGrpSpPr>
          <p:cNvPr id="14" name="组合 49">
            <a:extLst>
              <a:ext uri="{FF2B5EF4-FFF2-40B4-BE49-F238E27FC236}">
                <a16:creationId xmlns:a16="http://schemas.microsoft.com/office/drawing/2014/main" id="{B26CFA67-75BA-6643-AEF9-D2A0278EAA02}"/>
              </a:ext>
            </a:extLst>
          </p:cNvPr>
          <p:cNvGrpSpPr/>
          <p:nvPr/>
        </p:nvGrpSpPr>
        <p:grpSpPr>
          <a:xfrm>
            <a:off x="3353216" y="1226419"/>
            <a:ext cx="3509283" cy="3163218"/>
            <a:chOff x="3060000" y="1033443"/>
            <a:chExt cx="4321210" cy="4051741"/>
          </a:xfrm>
        </p:grpSpPr>
        <p:pic>
          <p:nvPicPr>
            <p:cNvPr id="15" name="图片 48">
              <a:extLst>
                <a:ext uri="{FF2B5EF4-FFF2-40B4-BE49-F238E27FC236}">
                  <a16:creationId xmlns:a16="http://schemas.microsoft.com/office/drawing/2014/main" id="{B564072F-F258-F045-AC9E-BD03A108D171}"/>
                </a:ext>
              </a:extLst>
            </p:cNvPr>
            <p:cNvPicPr>
              <a:picLocks noChangeAspect="1"/>
            </p:cNvPicPr>
            <p:nvPr/>
          </p:nvPicPr>
          <p:blipFill>
            <a:blip r:embed="rId3"/>
            <a:stretch>
              <a:fillRect/>
            </a:stretch>
          </p:blipFill>
          <p:spPr>
            <a:xfrm>
              <a:off x="3418378" y="1390115"/>
              <a:ext cx="699478" cy="690511"/>
            </a:xfrm>
            <a:prstGeom prst="rect">
              <a:avLst/>
            </a:prstGeom>
          </p:spPr>
        </p:pic>
        <p:pic>
          <p:nvPicPr>
            <p:cNvPr id="16" name="图片 49">
              <a:extLst>
                <a:ext uri="{FF2B5EF4-FFF2-40B4-BE49-F238E27FC236}">
                  <a16:creationId xmlns:a16="http://schemas.microsoft.com/office/drawing/2014/main" id="{8464B021-F2D8-5543-9877-574857176B27}"/>
                </a:ext>
              </a:extLst>
            </p:cNvPr>
            <p:cNvPicPr>
              <a:picLocks noChangeAspect="1"/>
            </p:cNvPicPr>
            <p:nvPr/>
          </p:nvPicPr>
          <p:blipFill>
            <a:blip r:embed="rId3"/>
            <a:stretch>
              <a:fillRect/>
            </a:stretch>
          </p:blipFill>
          <p:spPr>
            <a:xfrm>
              <a:off x="4403925" y="1390115"/>
              <a:ext cx="699478" cy="690511"/>
            </a:xfrm>
            <a:prstGeom prst="rect">
              <a:avLst/>
            </a:prstGeom>
          </p:spPr>
        </p:pic>
        <p:pic>
          <p:nvPicPr>
            <p:cNvPr id="17" name="图片 50">
              <a:extLst>
                <a:ext uri="{FF2B5EF4-FFF2-40B4-BE49-F238E27FC236}">
                  <a16:creationId xmlns:a16="http://schemas.microsoft.com/office/drawing/2014/main" id="{7BCC8AF3-0B4B-8241-842B-89DCBCD15DD3}"/>
                </a:ext>
              </a:extLst>
            </p:cNvPr>
            <p:cNvPicPr>
              <a:picLocks noChangeAspect="1"/>
            </p:cNvPicPr>
            <p:nvPr/>
          </p:nvPicPr>
          <p:blipFill>
            <a:blip r:embed="rId3"/>
            <a:stretch>
              <a:fillRect/>
            </a:stretch>
          </p:blipFill>
          <p:spPr>
            <a:xfrm>
              <a:off x="5404216" y="1375080"/>
              <a:ext cx="699478" cy="690511"/>
            </a:xfrm>
            <a:prstGeom prst="rect">
              <a:avLst/>
            </a:prstGeom>
          </p:spPr>
        </p:pic>
        <p:pic>
          <p:nvPicPr>
            <p:cNvPr id="18" name="图片 51">
              <a:extLst>
                <a:ext uri="{FF2B5EF4-FFF2-40B4-BE49-F238E27FC236}">
                  <a16:creationId xmlns:a16="http://schemas.microsoft.com/office/drawing/2014/main" id="{5612FD5B-0896-9E49-8E82-13BD69255886}"/>
                </a:ext>
              </a:extLst>
            </p:cNvPr>
            <p:cNvPicPr>
              <a:picLocks noChangeAspect="1"/>
            </p:cNvPicPr>
            <p:nvPr/>
          </p:nvPicPr>
          <p:blipFill>
            <a:blip r:embed="rId3"/>
            <a:stretch>
              <a:fillRect/>
            </a:stretch>
          </p:blipFill>
          <p:spPr>
            <a:xfrm>
              <a:off x="6338906" y="1361443"/>
              <a:ext cx="699478" cy="690511"/>
            </a:xfrm>
            <a:prstGeom prst="rect">
              <a:avLst/>
            </a:prstGeom>
          </p:spPr>
        </p:pic>
        <p:pic>
          <p:nvPicPr>
            <p:cNvPr id="19" name="图片 52">
              <a:extLst>
                <a:ext uri="{FF2B5EF4-FFF2-40B4-BE49-F238E27FC236}">
                  <a16:creationId xmlns:a16="http://schemas.microsoft.com/office/drawing/2014/main" id="{6F148C07-43BB-BC46-A67E-0D96384DFBA7}"/>
                </a:ext>
              </a:extLst>
            </p:cNvPr>
            <p:cNvPicPr>
              <a:picLocks noChangeAspect="1"/>
            </p:cNvPicPr>
            <p:nvPr/>
          </p:nvPicPr>
          <p:blipFill>
            <a:blip r:embed="rId3"/>
            <a:stretch>
              <a:fillRect/>
            </a:stretch>
          </p:blipFill>
          <p:spPr>
            <a:xfrm>
              <a:off x="3442583" y="2262484"/>
              <a:ext cx="699478" cy="690511"/>
            </a:xfrm>
            <a:prstGeom prst="rect">
              <a:avLst/>
            </a:prstGeom>
          </p:spPr>
        </p:pic>
        <p:pic>
          <p:nvPicPr>
            <p:cNvPr id="20" name="图片 53">
              <a:extLst>
                <a:ext uri="{FF2B5EF4-FFF2-40B4-BE49-F238E27FC236}">
                  <a16:creationId xmlns:a16="http://schemas.microsoft.com/office/drawing/2014/main" id="{BF4942DA-FD9F-CA48-96DA-92E6AD391466}"/>
                </a:ext>
              </a:extLst>
            </p:cNvPr>
            <p:cNvPicPr>
              <a:picLocks noChangeAspect="1"/>
            </p:cNvPicPr>
            <p:nvPr/>
          </p:nvPicPr>
          <p:blipFill>
            <a:blip r:embed="rId3"/>
            <a:stretch>
              <a:fillRect/>
            </a:stretch>
          </p:blipFill>
          <p:spPr>
            <a:xfrm>
              <a:off x="4428130" y="2262484"/>
              <a:ext cx="699478" cy="690511"/>
            </a:xfrm>
            <a:prstGeom prst="rect">
              <a:avLst/>
            </a:prstGeom>
          </p:spPr>
        </p:pic>
        <p:pic>
          <p:nvPicPr>
            <p:cNvPr id="21" name="图片 54">
              <a:extLst>
                <a:ext uri="{FF2B5EF4-FFF2-40B4-BE49-F238E27FC236}">
                  <a16:creationId xmlns:a16="http://schemas.microsoft.com/office/drawing/2014/main" id="{BD9E9726-499F-134D-AD34-9F687C6E0490}"/>
                </a:ext>
              </a:extLst>
            </p:cNvPr>
            <p:cNvPicPr>
              <a:picLocks noChangeAspect="1"/>
            </p:cNvPicPr>
            <p:nvPr/>
          </p:nvPicPr>
          <p:blipFill>
            <a:blip r:embed="rId3"/>
            <a:stretch>
              <a:fillRect/>
            </a:stretch>
          </p:blipFill>
          <p:spPr>
            <a:xfrm>
              <a:off x="5428421" y="2246737"/>
              <a:ext cx="699478" cy="690511"/>
            </a:xfrm>
            <a:prstGeom prst="rect">
              <a:avLst/>
            </a:prstGeom>
          </p:spPr>
        </p:pic>
        <p:pic>
          <p:nvPicPr>
            <p:cNvPr id="22" name="图片 55">
              <a:extLst>
                <a:ext uri="{FF2B5EF4-FFF2-40B4-BE49-F238E27FC236}">
                  <a16:creationId xmlns:a16="http://schemas.microsoft.com/office/drawing/2014/main" id="{9885DE93-FAAF-D148-9C0E-689F1AFA662D}"/>
                </a:ext>
              </a:extLst>
            </p:cNvPr>
            <p:cNvPicPr>
              <a:picLocks noChangeAspect="1"/>
            </p:cNvPicPr>
            <p:nvPr/>
          </p:nvPicPr>
          <p:blipFill>
            <a:blip r:embed="rId3"/>
            <a:stretch>
              <a:fillRect/>
            </a:stretch>
          </p:blipFill>
          <p:spPr>
            <a:xfrm>
              <a:off x="6336425" y="2262483"/>
              <a:ext cx="699478" cy="690511"/>
            </a:xfrm>
            <a:prstGeom prst="rect">
              <a:avLst/>
            </a:prstGeom>
          </p:spPr>
        </p:pic>
        <p:pic>
          <p:nvPicPr>
            <p:cNvPr id="23" name="图片 56">
              <a:extLst>
                <a:ext uri="{FF2B5EF4-FFF2-40B4-BE49-F238E27FC236}">
                  <a16:creationId xmlns:a16="http://schemas.microsoft.com/office/drawing/2014/main" id="{C9FFBBF2-EF85-9840-94D4-7CA94258E32C}"/>
                </a:ext>
              </a:extLst>
            </p:cNvPr>
            <p:cNvPicPr>
              <a:picLocks noChangeAspect="1"/>
            </p:cNvPicPr>
            <p:nvPr/>
          </p:nvPicPr>
          <p:blipFill>
            <a:blip r:embed="rId3"/>
            <a:stretch>
              <a:fillRect/>
            </a:stretch>
          </p:blipFill>
          <p:spPr>
            <a:xfrm>
              <a:off x="3418378" y="3148861"/>
              <a:ext cx="699478" cy="690511"/>
            </a:xfrm>
            <a:prstGeom prst="rect">
              <a:avLst/>
            </a:prstGeom>
          </p:spPr>
        </p:pic>
        <p:pic>
          <p:nvPicPr>
            <p:cNvPr id="24" name="图片 57">
              <a:extLst>
                <a:ext uri="{FF2B5EF4-FFF2-40B4-BE49-F238E27FC236}">
                  <a16:creationId xmlns:a16="http://schemas.microsoft.com/office/drawing/2014/main" id="{ACCBBD63-23EE-ED48-B124-245C9F3D8D3B}"/>
                </a:ext>
              </a:extLst>
            </p:cNvPr>
            <p:cNvPicPr>
              <a:picLocks noChangeAspect="1"/>
            </p:cNvPicPr>
            <p:nvPr/>
          </p:nvPicPr>
          <p:blipFill>
            <a:blip r:embed="rId3"/>
            <a:stretch>
              <a:fillRect/>
            </a:stretch>
          </p:blipFill>
          <p:spPr>
            <a:xfrm>
              <a:off x="4403925" y="3148861"/>
              <a:ext cx="699478" cy="690511"/>
            </a:xfrm>
            <a:prstGeom prst="rect">
              <a:avLst/>
            </a:prstGeom>
          </p:spPr>
        </p:pic>
        <p:pic>
          <p:nvPicPr>
            <p:cNvPr id="25" name="图片 58">
              <a:extLst>
                <a:ext uri="{FF2B5EF4-FFF2-40B4-BE49-F238E27FC236}">
                  <a16:creationId xmlns:a16="http://schemas.microsoft.com/office/drawing/2014/main" id="{03213437-CA5F-5943-B8CC-F76079633819}"/>
                </a:ext>
              </a:extLst>
            </p:cNvPr>
            <p:cNvPicPr>
              <a:picLocks noChangeAspect="1"/>
            </p:cNvPicPr>
            <p:nvPr/>
          </p:nvPicPr>
          <p:blipFill>
            <a:blip r:embed="rId3"/>
            <a:stretch>
              <a:fillRect/>
            </a:stretch>
          </p:blipFill>
          <p:spPr>
            <a:xfrm>
              <a:off x="5404216" y="3133826"/>
              <a:ext cx="699478" cy="690511"/>
            </a:xfrm>
            <a:prstGeom prst="rect">
              <a:avLst/>
            </a:prstGeom>
          </p:spPr>
        </p:pic>
        <p:pic>
          <p:nvPicPr>
            <p:cNvPr id="26" name="图片 59">
              <a:extLst>
                <a:ext uri="{FF2B5EF4-FFF2-40B4-BE49-F238E27FC236}">
                  <a16:creationId xmlns:a16="http://schemas.microsoft.com/office/drawing/2014/main" id="{67352D3A-A715-2C4C-AB9B-0BF899CBCEAB}"/>
                </a:ext>
              </a:extLst>
            </p:cNvPr>
            <p:cNvPicPr>
              <a:picLocks noChangeAspect="1"/>
            </p:cNvPicPr>
            <p:nvPr/>
          </p:nvPicPr>
          <p:blipFill>
            <a:blip r:embed="rId3"/>
            <a:stretch>
              <a:fillRect/>
            </a:stretch>
          </p:blipFill>
          <p:spPr>
            <a:xfrm>
              <a:off x="6338906" y="3120189"/>
              <a:ext cx="699478" cy="690511"/>
            </a:xfrm>
            <a:prstGeom prst="rect">
              <a:avLst/>
            </a:prstGeom>
          </p:spPr>
        </p:pic>
        <p:pic>
          <p:nvPicPr>
            <p:cNvPr id="27" name="图片 60">
              <a:extLst>
                <a:ext uri="{FF2B5EF4-FFF2-40B4-BE49-F238E27FC236}">
                  <a16:creationId xmlns:a16="http://schemas.microsoft.com/office/drawing/2014/main" id="{3CD296D6-B6C6-F346-A821-00429D32821E}"/>
                </a:ext>
              </a:extLst>
            </p:cNvPr>
            <p:cNvPicPr>
              <a:picLocks noChangeAspect="1"/>
            </p:cNvPicPr>
            <p:nvPr/>
          </p:nvPicPr>
          <p:blipFill>
            <a:blip r:embed="rId3"/>
            <a:stretch>
              <a:fillRect/>
            </a:stretch>
          </p:blipFill>
          <p:spPr>
            <a:xfrm>
              <a:off x="3418378" y="4063555"/>
              <a:ext cx="699478" cy="690511"/>
            </a:xfrm>
            <a:prstGeom prst="rect">
              <a:avLst/>
            </a:prstGeom>
          </p:spPr>
        </p:pic>
        <p:pic>
          <p:nvPicPr>
            <p:cNvPr id="28" name="图片 61">
              <a:extLst>
                <a:ext uri="{FF2B5EF4-FFF2-40B4-BE49-F238E27FC236}">
                  <a16:creationId xmlns:a16="http://schemas.microsoft.com/office/drawing/2014/main" id="{FEE64F18-E452-A54D-BF9B-9E992DAF9D36}"/>
                </a:ext>
              </a:extLst>
            </p:cNvPr>
            <p:cNvPicPr>
              <a:picLocks noChangeAspect="1"/>
            </p:cNvPicPr>
            <p:nvPr/>
          </p:nvPicPr>
          <p:blipFill>
            <a:blip r:embed="rId3"/>
            <a:stretch>
              <a:fillRect/>
            </a:stretch>
          </p:blipFill>
          <p:spPr>
            <a:xfrm>
              <a:off x="4403925" y="4063555"/>
              <a:ext cx="699478" cy="690511"/>
            </a:xfrm>
            <a:prstGeom prst="rect">
              <a:avLst/>
            </a:prstGeom>
          </p:spPr>
        </p:pic>
        <p:pic>
          <p:nvPicPr>
            <p:cNvPr id="29" name="图片 63">
              <a:extLst>
                <a:ext uri="{FF2B5EF4-FFF2-40B4-BE49-F238E27FC236}">
                  <a16:creationId xmlns:a16="http://schemas.microsoft.com/office/drawing/2014/main" id="{5C66697A-D666-6540-A258-999930AC62A8}"/>
                </a:ext>
              </a:extLst>
            </p:cNvPr>
            <p:cNvPicPr>
              <a:picLocks noChangeAspect="1"/>
            </p:cNvPicPr>
            <p:nvPr/>
          </p:nvPicPr>
          <p:blipFill>
            <a:blip r:embed="rId3"/>
            <a:stretch>
              <a:fillRect/>
            </a:stretch>
          </p:blipFill>
          <p:spPr>
            <a:xfrm>
              <a:off x="5404216" y="4048520"/>
              <a:ext cx="699478" cy="690511"/>
            </a:xfrm>
            <a:prstGeom prst="rect">
              <a:avLst/>
            </a:prstGeom>
          </p:spPr>
        </p:pic>
        <p:pic>
          <p:nvPicPr>
            <p:cNvPr id="30" name="图片 70">
              <a:extLst>
                <a:ext uri="{FF2B5EF4-FFF2-40B4-BE49-F238E27FC236}">
                  <a16:creationId xmlns:a16="http://schemas.microsoft.com/office/drawing/2014/main" id="{83B04455-702E-2846-9A52-728598B5D608}"/>
                </a:ext>
              </a:extLst>
            </p:cNvPr>
            <p:cNvPicPr>
              <a:picLocks noChangeAspect="1"/>
            </p:cNvPicPr>
            <p:nvPr/>
          </p:nvPicPr>
          <p:blipFill>
            <a:blip r:embed="rId3"/>
            <a:stretch>
              <a:fillRect/>
            </a:stretch>
          </p:blipFill>
          <p:spPr>
            <a:xfrm>
              <a:off x="6338906" y="4034883"/>
              <a:ext cx="699478" cy="690511"/>
            </a:xfrm>
            <a:prstGeom prst="rect">
              <a:avLst/>
            </a:prstGeom>
          </p:spPr>
        </p:pic>
        <p:grpSp>
          <p:nvGrpSpPr>
            <p:cNvPr id="31" name="组 138">
              <a:extLst>
                <a:ext uri="{FF2B5EF4-FFF2-40B4-BE49-F238E27FC236}">
                  <a16:creationId xmlns:a16="http://schemas.microsoft.com/office/drawing/2014/main" id="{8944140D-BFAD-5443-A279-85B50103AA4F}"/>
                </a:ext>
              </a:extLst>
            </p:cNvPr>
            <p:cNvGrpSpPr/>
            <p:nvPr/>
          </p:nvGrpSpPr>
          <p:grpSpPr>
            <a:xfrm>
              <a:off x="4079776" y="1033443"/>
              <a:ext cx="2902916" cy="4051741"/>
              <a:chOff x="4079776" y="1033443"/>
              <a:chExt cx="2902916" cy="4483789"/>
            </a:xfrm>
          </p:grpSpPr>
          <p:cxnSp>
            <p:nvCxnSpPr>
              <p:cNvPr id="108" name="直线箭头连接符 149">
                <a:extLst>
                  <a:ext uri="{FF2B5EF4-FFF2-40B4-BE49-F238E27FC236}">
                    <a16:creationId xmlns:a16="http://schemas.microsoft.com/office/drawing/2014/main" id="{40AE3B91-88A0-DE4D-A610-6397A9CC26A3}"/>
                  </a:ext>
                </a:extLst>
              </p:cNvPr>
              <p:cNvCxnSpPr/>
              <p:nvPr/>
            </p:nvCxnSpPr>
            <p:spPr>
              <a:xfrm>
                <a:off x="4079776"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9" name="直线箭头连接符 150">
                <a:extLst>
                  <a:ext uri="{FF2B5EF4-FFF2-40B4-BE49-F238E27FC236}">
                    <a16:creationId xmlns:a16="http://schemas.microsoft.com/office/drawing/2014/main" id="{D650D9AB-342C-BB48-8968-714AFB1357CB}"/>
                  </a:ext>
                </a:extLst>
              </p:cNvPr>
              <p:cNvCxnSpPr/>
              <p:nvPr/>
            </p:nvCxnSpPr>
            <p:spPr>
              <a:xfrm>
                <a:off x="5056909"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0" name="直线箭头连接符 151">
                <a:extLst>
                  <a:ext uri="{FF2B5EF4-FFF2-40B4-BE49-F238E27FC236}">
                    <a16:creationId xmlns:a16="http://schemas.microsoft.com/office/drawing/2014/main" id="{8D1ADB44-384E-3044-8596-627301F29F2D}"/>
                  </a:ext>
                </a:extLst>
              </p:cNvPr>
              <p:cNvCxnSpPr/>
              <p:nvPr/>
            </p:nvCxnSpPr>
            <p:spPr>
              <a:xfrm>
                <a:off x="6051600"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1" name="直线箭头连接符 152">
                <a:extLst>
                  <a:ext uri="{FF2B5EF4-FFF2-40B4-BE49-F238E27FC236}">
                    <a16:creationId xmlns:a16="http://schemas.microsoft.com/office/drawing/2014/main" id="{7FF6A627-2264-B84B-8D27-D7965AE7458F}"/>
                  </a:ext>
                </a:extLst>
              </p:cNvPr>
              <p:cNvCxnSpPr/>
              <p:nvPr/>
            </p:nvCxnSpPr>
            <p:spPr>
              <a:xfrm>
                <a:off x="6982692" y="1033443"/>
                <a:ext cx="0" cy="448378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2" name="组 51">
              <a:extLst>
                <a:ext uri="{FF2B5EF4-FFF2-40B4-BE49-F238E27FC236}">
                  <a16:creationId xmlns:a16="http://schemas.microsoft.com/office/drawing/2014/main" id="{91EAD634-398D-A54F-AF8E-B2CCBB22C2C9}"/>
                </a:ext>
              </a:extLst>
            </p:cNvPr>
            <p:cNvGrpSpPr/>
            <p:nvPr/>
          </p:nvGrpSpPr>
          <p:grpSpPr>
            <a:xfrm>
              <a:off x="3071664" y="1268760"/>
              <a:ext cx="4309546" cy="289868"/>
              <a:chOff x="3071664" y="1268760"/>
              <a:chExt cx="4309546" cy="289868"/>
            </a:xfrm>
          </p:grpSpPr>
          <p:sp>
            <p:nvSpPr>
              <p:cNvPr id="99" name="空心弧 140">
                <a:extLst>
                  <a:ext uri="{FF2B5EF4-FFF2-40B4-BE49-F238E27FC236}">
                    <a16:creationId xmlns:a16="http://schemas.microsoft.com/office/drawing/2014/main" id="{075B2E7C-3132-7D4C-BDF9-C8E7AC4B64DE}"/>
                  </a:ext>
                </a:extLst>
              </p:cNvPr>
              <p:cNvSpPr/>
              <p:nvPr/>
            </p:nvSpPr>
            <p:spPr>
              <a:xfrm>
                <a:off x="3990198" y="127059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0" name="空心弧 141">
                <a:extLst>
                  <a:ext uri="{FF2B5EF4-FFF2-40B4-BE49-F238E27FC236}">
                    <a16:creationId xmlns:a16="http://schemas.microsoft.com/office/drawing/2014/main" id="{D9244C49-DD62-EB4A-ABBD-3761BE0B3DBB}"/>
                  </a:ext>
                </a:extLst>
              </p:cNvPr>
              <p:cNvSpPr/>
              <p:nvPr/>
            </p:nvSpPr>
            <p:spPr>
              <a:xfrm>
                <a:off x="4957280"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1" name="空心弧 142">
                <a:extLst>
                  <a:ext uri="{FF2B5EF4-FFF2-40B4-BE49-F238E27FC236}">
                    <a16:creationId xmlns:a16="http://schemas.microsoft.com/office/drawing/2014/main" id="{CAC9F42F-3467-764F-9A3B-4B92153D564B}"/>
                  </a:ext>
                </a:extLst>
              </p:cNvPr>
              <p:cNvSpPr/>
              <p:nvPr/>
            </p:nvSpPr>
            <p:spPr>
              <a:xfrm>
                <a:off x="5924362" y="1269678"/>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102" name="空心弧 143">
                <a:extLst>
                  <a:ext uri="{FF2B5EF4-FFF2-40B4-BE49-F238E27FC236}">
                    <a16:creationId xmlns:a16="http://schemas.microsoft.com/office/drawing/2014/main" id="{B39D7BB7-0C61-594F-863E-8C0EA6D46686}"/>
                  </a:ext>
                </a:extLst>
              </p:cNvPr>
              <p:cNvSpPr/>
              <p:nvPr/>
            </p:nvSpPr>
            <p:spPr>
              <a:xfrm>
                <a:off x="6883429" y="126876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103" name="直线连接符 144">
                <a:extLst>
                  <a:ext uri="{FF2B5EF4-FFF2-40B4-BE49-F238E27FC236}">
                    <a16:creationId xmlns:a16="http://schemas.microsoft.com/office/drawing/2014/main" id="{3E5A38ED-040E-564E-9FEA-CA67F28466E6}"/>
                  </a:ext>
                </a:extLst>
              </p:cNvPr>
              <p:cNvCxnSpPr/>
              <p:nvPr/>
            </p:nvCxnSpPr>
            <p:spPr>
              <a:xfrm>
                <a:off x="3071664" y="1412776"/>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4" name="直线连接符 145">
                <a:extLst>
                  <a:ext uri="{FF2B5EF4-FFF2-40B4-BE49-F238E27FC236}">
                    <a16:creationId xmlns:a16="http://schemas.microsoft.com/office/drawing/2014/main" id="{B654D764-1BCA-0745-A27D-972B2C7F9E1C}"/>
                  </a:ext>
                </a:extLst>
              </p:cNvPr>
              <p:cNvCxnSpPr/>
              <p:nvPr/>
            </p:nvCxnSpPr>
            <p:spPr>
              <a:xfrm>
                <a:off x="4178792" y="1407548"/>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5" name="直线连接符 146">
                <a:extLst>
                  <a:ext uri="{FF2B5EF4-FFF2-40B4-BE49-F238E27FC236}">
                    <a16:creationId xmlns:a16="http://schemas.microsoft.com/office/drawing/2014/main" id="{84084F5D-7E0D-E240-B7D9-C85ABC507A04}"/>
                  </a:ext>
                </a:extLst>
              </p:cNvPr>
              <p:cNvCxnSpPr/>
              <p:nvPr/>
            </p:nvCxnSpPr>
            <p:spPr>
              <a:xfrm>
                <a:off x="5166998" y="1400370"/>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6" name="直线连接符 147">
                <a:extLst>
                  <a:ext uri="{FF2B5EF4-FFF2-40B4-BE49-F238E27FC236}">
                    <a16:creationId xmlns:a16="http://schemas.microsoft.com/office/drawing/2014/main" id="{25841E64-889A-FE48-A63A-ABBF84512BF5}"/>
                  </a:ext>
                </a:extLst>
              </p:cNvPr>
              <p:cNvCxnSpPr/>
              <p:nvPr/>
            </p:nvCxnSpPr>
            <p:spPr>
              <a:xfrm flipV="1">
                <a:off x="6130243" y="1393422"/>
                <a:ext cx="774872" cy="184"/>
              </a:xfrm>
              <a:prstGeom prst="line">
                <a:avLst/>
              </a:prstGeom>
              <a:ln w="38100"/>
            </p:spPr>
            <p:style>
              <a:lnRef idx="1">
                <a:schemeClr val="dk1"/>
              </a:lnRef>
              <a:fillRef idx="0">
                <a:schemeClr val="dk1"/>
              </a:fillRef>
              <a:effectRef idx="0">
                <a:schemeClr val="dk1"/>
              </a:effectRef>
              <a:fontRef idx="minor">
                <a:schemeClr val="tx1"/>
              </a:fontRef>
            </p:style>
          </p:cxnSp>
          <p:cxnSp>
            <p:nvCxnSpPr>
              <p:cNvPr id="107" name="直线连接符 148">
                <a:extLst>
                  <a:ext uri="{FF2B5EF4-FFF2-40B4-BE49-F238E27FC236}">
                    <a16:creationId xmlns:a16="http://schemas.microsoft.com/office/drawing/2014/main" id="{8D185E88-8DA9-CB40-99E8-F1E1690AD2F3}"/>
                  </a:ext>
                </a:extLst>
              </p:cNvPr>
              <p:cNvCxnSpPr/>
              <p:nvPr/>
            </p:nvCxnSpPr>
            <p:spPr>
              <a:xfrm>
                <a:off x="7080077" y="1400370"/>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3" name="组 52">
              <a:extLst>
                <a:ext uri="{FF2B5EF4-FFF2-40B4-BE49-F238E27FC236}">
                  <a16:creationId xmlns:a16="http://schemas.microsoft.com/office/drawing/2014/main" id="{052FBA3F-FC4A-8640-8553-F739878CD1DE}"/>
                </a:ext>
              </a:extLst>
            </p:cNvPr>
            <p:cNvGrpSpPr/>
            <p:nvPr/>
          </p:nvGrpSpPr>
          <p:grpSpPr>
            <a:xfrm>
              <a:off x="3063600" y="2161688"/>
              <a:ext cx="4315016" cy="291704"/>
              <a:chOff x="3063600" y="2008133"/>
              <a:chExt cx="4315016" cy="291704"/>
            </a:xfrm>
          </p:grpSpPr>
          <p:sp>
            <p:nvSpPr>
              <p:cNvPr id="90" name="空心弧 131">
                <a:extLst>
                  <a:ext uri="{FF2B5EF4-FFF2-40B4-BE49-F238E27FC236}">
                    <a16:creationId xmlns:a16="http://schemas.microsoft.com/office/drawing/2014/main" id="{5A2A2C99-9868-7F4A-A120-5270F10DB6AF}"/>
                  </a:ext>
                </a:extLst>
              </p:cNvPr>
              <p:cNvSpPr/>
              <p:nvPr/>
            </p:nvSpPr>
            <p:spPr>
              <a:xfrm>
                <a:off x="3981449" y="2011805"/>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1" name="空心弧 132">
                <a:extLst>
                  <a:ext uri="{FF2B5EF4-FFF2-40B4-BE49-F238E27FC236}">
                    <a16:creationId xmlns:a16="http://schemas.microsoft.com/office/drawing/2014/main" id="{0BCF0E6D-3119-984B-BF93-DF031AAB70A4}"/>
                  </a:ext>
                </a:extLst>
              </p:cNvPr>
              <p:cNvSpPr/>
              <p:nvPr/>
            </p:nvSpPr>
            <p:spPr>
              <a:xfrm>
                <a:off x="5933111"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2" name="空心弧 133">
                <a:extLst>
                  <a:ext uri="{FF2B5EF4-FFF2-40B4-BE49-F238E27FC236}">
                    <a16:creationId xmlns:a16="http://schemas.microsoft.com/office/drawing/2014/main" id="{8D86369F-F002-3F48-BB36-DFB2C230F42C}"/>
                  </a:ext>
                </a:extLst>
              </p:cNvPr>
              <p:cNvSpPr/>
              <p:nvPr/>
            </p:nvSpPr>
            <p:spPr>
              <a:xfrm>
                <a:off x="4957280" y="20099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93" name="空心弧 134">
                <a:extLst>
                  <a:ext uri="{FF2B5EF4-FFF2-40B4-BE49-F238E27FC236}">
                    <a16:creationId xmlns:a16="http://schemas.microsoft.com/office/drawing/2014/main" id="{54D64626-D8BE-9F49-BC9A-A45421026983}"/>
                  </a:ext>
                </a:extLst>
              </p:cNvPr>
              <p:cNvSpPr/>
              <p:nvPr/>
            </p:nvSpPr>
            <p:spPr>
              <a:xfrm>
                <a:off x="6879393" y="20081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94" name="直线连接符 135">
                <a:extLst>
                  <a:ext uri="{FF2B5EF4-FFF2-40B4-BE49-F238E27FC236}">
                    <a16:creationId xmlns:a16="http://schemas.microsoft.com/office/drawing/2014/main" id="{043392E7-B89A-CA49-980E-F0B3E5FFF90D}"/>
                  </a:ext>
                </a:extLst>
              </p:cNvPr>
              <p:cNvCxnSpPr/>
              <p:nvPr/>
            </p:nvCxnSpPr>
            <p:spPr>
              <a:xfrm>
                <a:off x="3063600" y="21456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5" name="直线连接符 136">
                <a:extLst>
                  <a:ext uri="{FF2B5EF4-FFF2-40B4-BE49-F238E27FC236}">
                    <a16:creationId xmlns:a16="http://schemas.microsoft.com/office/drawing/2014/main" id="{1A6DA1B9-CB04-A54E-A13B-7A48DC75AFF1}"/>
                  </a:ext>
                </a:extLst>
              </p:cNvPr>
              <p:cNvCxnSpPr/>
              <p:nvPr/>
            </p:nvCxnSpPr>
            <p:spPr>
              <a:xfrm>
                <a:off x="4171955" y="21403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直线连接符 137">
                <a:extLst>
                  <a:ext uri="{FF2B5EF4-FFF2-40B4-BE49-F238E27FC236}">
                    <a16:creationId xmlns:a16="http://schemas.microsoft.com/office/drawing/2014/main" id="{7807FE0B-95F2-F644-BED4-42BF5554D6F0}"/>
                  </a:ext>
                </a:extLst>
              </p:cNvPr>
              <p:cNvCxnSpPr/>
              <p:nvPr/>
            </p:nvCxnSpPr>
            <p:spPr>
              <a:xfrm>
                <a:off x="5160142" y="21331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7" name="直线连接符 138">
                <a:extLst>
                  <a:ext uri="{FF2B5EF4-FFF2-40B4-BE49-F238E27FC236}">
                    <a16:creationId xmlns:a16="http://schemas.microsoft.com/office/drawing/2014/main" id="{FBC1909F-210A-D44D-96A2-B873608AF0F2}"/>
                  </a:ext>
                </a:extLst>
              </p:cNvPr>
              <p:cNvCxnSpPr/>
              <p:nvPr/>
            </p:nvCxnSpPr>
            <p:spPr>
              <a:xfrm>
                <a:off x="6143291" y="2145600"/>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8" name="直线连接符 139">
                <a:extLst>
                  <a:ext uri="{FF2B5EF4-FFF2-40B4-BE49-F238E27FC236}">
                    <a16:creationId xmlns:a16="http://schemas.microsoft.com/office/drawing/2014/main" id="{1A43F3EC-39C5-5C4B-8820-2991ADD7B155}"/>
                  </a:ext>
                </a:extLst>
              </p:cNvPr>
              <p:cNvCxnSpPr/>
              <p:nvPr/>
            </p:nvCxnSpPr>
            <p:spPr>
              <a:xfrm>
                <a:off x="7077483" y="21331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4" name="组 53">
              <a:extLst>
                <a:ext uri="{FF2B5EF4-FFF2-40B4-BE49-F238E27FC236}">
                  <a16:creationId xmlns:a16="http://schemas.microsoft.com/office/drawing/2014/main" id="{0656E068-5118-6046-B847-C2DA20AEB46A}"/>
                </a:ext>
              </a:extLst>
            </p:cNvPr>
            <p:cNvGrpSpPr/>
            <p:nvPr/>
          </p:nvGrpSpPr>
          <p:grpSpPr>
            <a:xfrm>
              <a:off x="3071664" y="3043241"/>
              <a:ext cx="4309546" cy="291704"/>
              <a:chOff x="3071664" y="2745670"/>
              <a:chExt cx="4309546" cy="291704"/>
            </a:xfrm>
          </p:grpSpPr>
          <p:sp>
            <p:nvSpPr>
              <p:cNvPr id="81" name="空心弧 121">
                <a:extLst>
                  <a:ext uri="{FF2B5EF4-FFF2-40B4-BE49-F238E27FC236}">
                    <a16:creationId xmlns:a16="http://schemas.microsoft.com/office/drawing/2014/main" id="{1452472E-AA36-904B-99B3-13204630F734}"/>
                  </a:ext>
                </a:extLst>
              </p:cNvPr>
              <p:cNvSpPr/>
              <p:nvPr/>
            </p:nvSpPr>
            <p:spPr>
              <a:xfrm>
                <a:off x="3985273" y="2749342"/>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2" name="空心弧 122">
                <a:extLst>
                  <a:ext uri="{FF2B5EF4-FFF2-40B4-BE49-F238E27FC236}">
                    <a16:creationId xmlns:a16="http://schemas.microsoft.com/office/drawing/2014/main" id="{EA4345A2-ABD0-A74C-AE3B-6D74ADB43495}"/>
                  </a:ext>
                </a:extLst>
              </p:cNvPr>
              <p:cNvSpPr/>
              <p:nvPr/>
            </p:nvSpPr>
            <p:spPr>
              <a:xfrm>
                <a:off x="5924362"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3" name="空心弧 124">
                <a:extLst>
                  <a:ext uri="{FF2B5EF4-FFF2-40B4-BE49-F238E27FC236}">
                    <a16:creationId xmlns:a16="http://schemas.microsoft.com/office/drawing/2014/main" id="{05245ED4-9176-0440-8127-83ACDBDEEC02}"/>
                  </a:ext>
                </a:extLst>
              </p:cNvPr>
              <p:cNvSpPr/>
              <p:nvPr/>
            </p:nvSpPr>
            <p:spPr>
              <a:xfrm>
                <a:off x="4961104" y="2747506"/>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84" name="空心弧 125">
                <a:extLst>
                  <a:ext uri="{FF2B5EF4-FFF2-40B4-BE49-F238E27FC236}">
                    <a16:creationId xmlns:a16="http://schemas.microsoft.com/office/drawing/2014/main" id="{B4785485-373F-A945-8AF1-E7A514116E80}"/>
                  </a:ext>
                </a:extLst>
              </p:cNvPr>
              <p:cNvSpPr/>
              <p:nvPr/>
            </p:nvSpPr>
            <p:spPr>
              <a:xfrm>
                <a:off x="6883217" y="2745670"/>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85" name="直线连接符 126">
                <a:extLst>
                  <a:ext uri="{FF2B5EF4-FFF2-40B4-BE49-F238E27FC236}">
                    <a16:creationId xmlns:a16="http://schemas.microsoft.com/office/drawing/2014/main" id="{8729D042-DBE2-294D-89FA-B266D2B10C04}"/>
                  </a:ext>
                </a:extLst>
              </p:cNvPr>
              <p:cNvCxnSpPr/>
              <p:nvPr/>
            </p:nvCxnSpPr>
            <p:spPr>
              <a:xfrm>
                <a:off x="3071664" y="2880000"/>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6" name="直线连接符 127">
                <a:extLst>
                  <a:ext uri="{FF2B5EF4-FFF2-40B4-BE49-F238E27FC236}">
                    <a16:creationId xmlns:a16="http://schemas.microsoft.com/office/drawing/2014/main" id="{4CD9A1FC-6E6C-B54D-A9B8-9DA709927319}"/>
                  </a:ext>
                </a:extLst>
              </p:cNvPr>
              <p:cNvCxnSpPr/>
              <p:nvPr/>
            </p:nvCxnSpPr>
            <p:spPr>
              <a:xfrm>
                <a:off x="4178792" y="2874772"/>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7" name="直线连接符 128">
                <a:extLst>
                  <a:ext uri="{FF2B5EF4-FFF2-40B4-BE49-F238E27FC236}">
                    <a16:creationId xmlns:a16="http://schemas.microsoft.com/office/drawing/2014/main" id="{9EA34308-70F6-C341-BCA4-82BAD27F68C3}"/>
                  </a:ext>
                </a:extLst>
              </p:cNvPr>
              <p:cNvCxnSpPr/>
              <p:nvPr/>
            </p:nvCxnSpPr>
            <p:spPr>
              <a:xfrm>
                <a:off x="5166998" y="2867594"/>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8" name="直线连接符 129">
                <a:extLst>
                  <a:ext uri="{FF2B5EF4-FFF2-40B4-BE49-F238E27FC236}">
                    <a16:creationId xmlns:a16="http://schemas.microsoft.com/office/drawing/2014/main" id="{1E6462FD-A5E9-9B42-93D0-E16035FD12B0}"/>
                  </a:ext>
                </a:extLst>
              </p:cNvPr>
              <p:cNvCxnSpPr/>
              <p:nvPr/>
            </p:nvCxnSpPr>
            <p:spPr>
              <a:xfrm>
                <a:off x="6140020" y="2865849"/>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9" name="直线连接符 130">
                <a:extLst>
                  <a:ext uri="{FF2B5EF4-FFF2-40B4-BE49-F238E27FC236}">
                    <a16:creationId xmlns:a16="http://schemas.microsoft.com/office/drawing/2014/main" id="{AD49C59A-0DCA-D240-9076-8CA20BBD9CDB}"/>
                  </a:ext>
                </a:extLst>
              </p:cNvPr>
              <p:cNvCxnSpPr/>
              <p:nvPr/>
            </p:nvCxnSpPr>
            <p:spPr>
              <a:xfrm>
                <a:off x="7080077" y="2867594"/>
                <a:ext cx="301133"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5" name="组 54">
              <a:extLst>
                <a:ext uri="{FF2B5EF4-FFF2-40B4-BE49-F238E27FC236}">
                  <a16:creationId xmlns:a16="http://schemas.microsoft.com/office/drawing/2014/main" id="{982331B2-E3D9-104C-9167-6DA531192188}"/>
                </a:ext>
              </a:extLst>
            </p:cNvPr>
            <p:cNvGrpSpPr/>
            <p:nvPr/>
          </p:nvGrpSpPr>
          <p:grpSpPr>
            <a:xfrm>
              <a:off x="3060000" y="3929384"/>
              <a:ext cx="4317458" cy="291704"/>
              <a:chOff x="3060000" y="3487797"/>
              <a:chExt cx="4317458" cy="291704"/>
            </a:xfrm>
          </p:grpSpPr>
          <p:sp>
            <p:nvSpPr>
              <p:cNvPr id="72" name="空心弧 112">
                <a:extLst>
                  <a:ext uri="{FF2B5EF4-FFF2-40B4-BE49-F238E27FC236}">
                    <a16:creationId xmlns:a16="http://schemas.microsoft.com/office/drawing/2014/main" id="{1A0FE97B-D13B-DD45-8114-8933B98DA530}"/>
                  </a:ext>
                </a:extLst>
              </p:cNvPr>
              <p:cNvSpPr/>
              <p:nvPr/>
            </p:nvSpPr>
            <p:spPr>
              <a:xfrm>
                <a:off x="3976891" y="3491469"/>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3" name="空心弧 113">
                <a:extLst>
                  <a:ext uri="{FF2B5EF4-FFF2-40B4-BE49-F238E27FC236}">
                    <a16:creationId xmlns:a16="http://schemas.microsoft.com/office/drawing/2014/main" id="{C61F9999-9796-E944-964A-48E01C4DEAD4}"/>
                  </a:ext>
                </a:extLst>
              </p:cNvPr>
              <p:cNvSpPr/>
              <p:nvPr/>
            </p:nvSpPr>
            <p:spPr>
              <a:xfrm>
                <a:off x="5940000"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4" name="空心弧 114">
                <a:extLst>
                  <a:ext uri="{FF2B5EF4-FFF2-40B4-BE49-F238E27FC236}">
                    <a16:creationId xmlns:a16="http://schemas.microsoft.com/office/drawing/2014/main" id="{462430B7-30FE-8E46-AE3D-867913E1D5EE}"/>
                  </a:ext>
                </a:extLst>
              </p:cNvPr>
              <p:cNvSpPr/>
              <p:nvPr/>
            </p:nvSpPr>
            <p:spPr>
              <a:xfrm>
                <a:off x="4952722" y="3489633"/>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75" name="空心弧 115">
                <a:extLst>
                  <a:ext uri="{FF2B5EF4-FFF2-40B4-BE49-F238E27FC236}">
                    <a16:creationId xmlns:a16="http://schemas.microsoft.com/office/drawing/2014/main" id="{0C89BFB1-AC3A-0848-801F-7151952819B7}"/>
                  </a:ext>
                </a:extLst>
              </p:cNvPr>
              <p:cNvSpPr/>
              <p:nvPr/>
            </p:nvSpPr>
            <p:spPr>
              <a:xfrm>
                <a:off x="6874835" y="3487797"/>
                <a:ext cx="216024" cy="288032"/>
              </a:xfrm>
              <a:prstGeom prst="blockArc">
                <a:avLst>
                  <a:gd name="adj1" fmla="val 10800000"/>
                  <a:gd name="adj2" fmla="val 21574233"/>
                  <a:gd name="adj3" fmla="val 93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000000"/>
                  </a:solidFill>
                  <a:effectLst/>
                  <a:uLnTx/>
                  <a:uFillTx/>
                  <a:latin typeface="Tahoma"/>
                  <a:ea typeface="+mn-ea"/>
                  <a:cs typeface="+mn-cs"/>
                </a:endParaRPr>
              </a:p>
            </p:txBody>
          </p:sp>
          <p:cxnSp>
            <p:nvCxnSpPr>
              <p:cNvPr id="76" name="直线连接符 116">
                <a:extLst>
                  <a:ext uri="{FF2B5EF4-FFF2-40B4-BE49-F238E27FC236}">
                    <a16:creationId xmlns:a16="http://schemas.microsoft.com/office/drawing/2014/main" id="{BF2D1286-8FB7-D840-94D6-26B2BB3E9464}"/>
                  </a:ext>
                </a:extLst>
              </p:cNvPr>
              <p:cNvCxnSpPr/>
              <p:nvPr/>
            </p:nvCxnSpPr>
            <p:spPr>
              <a:xfrm>
                <a:off x="3060000" y="3645024"/>
                <a:ext cx="93610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7" name="直线连接符 117">
                <a:extLst>
                  <a:ext uri="{FF2B5EF4-FFF2-40B4-BE49-F238E27FC236}">
                    <a16:creationId xmlns:a16="http://schemas.microsoft.com/office/drawing/2014/main" id="{2A2395CE-F86F-9F4D-841E-41ADA52DDE2F}"/>
                  </a:ext>
                </a:extLst>
              </p:cNvPr>
              <p:cNvCxnSpPr/>
              <p:nvPr/>
            </p:nvCxnSpPr>
            <p:spPr>
              <a:xfrm>
                <a:off x="4168902" y="3639796"/>
                <a:ext cx="7937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8" name="直线连接符 118">
                <a:extLst>
                  <a:ext uri="{FF2B5EF4-FFF2-40B4-BE49-F238E27FC236}">
                    <a16:creationId xmlns:a16="http://schemas.microsoft.com/office/drawing/2014/main" id="{D9A753CE-03F7-764E-9D64-8F637F7958A5}"/>
                  </a:ext>
                </a:extLst>
              </p:cNvPr>
              <p:cNvCxnSpPr/>
              <p:nvPr/>
            </p:nvCxnSpPr>
            <p:spPr>
              <a:xfrm>
                <a:off x="5157082" y="3632618"/>
                <a:ext cx="79581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9" name="直线连接符 119">
                <a:extLst>
                  <a:ext uri="{FF2B5EF4-FFF2-40B4-BE49-F238E27FC236}">
                    <a16:creationId xmlns:a16="http://schemas.microsoft.com/office/drawing/2014/main" id="{A426438E-366D-8D46-B8D1-2B74A84CC40F}"/>
                  </a:ext>
                </a:extLst>
              </p:cNvPr>
              <p:cNvCxnSpPr/>
              <p:nvPr/>
            </p:nvCxnSpPr>
            <p:spPr>
              <a:xfrm>
                <a:off x="6127899" y="3631813"/>
                <a:ext cx="7553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0" name="直线连接符 120">
                <a:extLst>
                  <a:ext uri="{FF2B5EF4-FFF2-40B4-BE49-F238E27FC236}">
                    <a16:creationId xmlns:a16="http://schemas.microsoft.com/office/drawing/2014/main" id="{01E6DF17-D9D9-A148-AAD0-5FAB489CA920}"/>
                  </a:ext>
                </a:extLst>
              </p:cNvPr>
              <p:cNvCxnSpPr/>
              <p:nvPr/>
            </p:nvCxnSpPr>
            <p:spPr>
              <a:xfrm>
                <a:off x="7076325" y="3632618"/>
                <a:ext cx="301133"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36" name="椭圆 76">
              <a:extLst>
                <a:ext uri="{FF2B5EF4-FFF2-40B4-BE49-F238E27FC236}">
                  <a16:creationId xmlns:a16="http://schemas.microsoft.com/office/drawing/2014/main" id="{DAC8CF80-80FE-A640-904C-7507DDF822C0}"/>
                </a:ext>
              </a:extLst>
            </p:cNvPr>
            <p:cNvSpPr/>
            <p:nvPr/>
          </p:nvSpPr>
          <p:spPr>
            <a:xfrm>
              <a:off x="3402855" y="1361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椭圆 77">
              <a:extLst>
                <a:ext uri="{FF2B5EF4-FFF2-40B4-BE49-F238E27FC236}">
                  <a16:creationId xmlns:a16="http://schemas.microsoft.com/office/drawing/2014/main" id="{7935EF5E-3ECD-CA41-9F6B-73DA421B5E22}"/>
                </a:ext>
              </a:extLst>
            </p:cNvPr>
            <p:cNvSpPr/>
            <p:nvPr/>
          </p:nvSpPr>
          <p:spPr>
            <a:xfrm>
              <a:off x="4399118" y="13566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8" name="椭圆 78">
              <a:extLst>
                <a:ext uri="{FF2B5EF4-FFF2-40B4-BE49-F238E27FC236}">
                  <a16:creationId xmlns:a16="http://schemas.microsoft.com/office/drawing/2014/main" id="{3754AFCE-2433-AB4F-8C0E-DE62BB5FB4DD}"/>
                </a:ext>
              </a:extLst>
            </p:cNvPr>
            <p:cNvSpPr/>
            <p:nvPr/>
          </p:nvSpPr>
          <p:spPr>
            <a:xfrm>
              <a:off x="5383871" y="13456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9" name="椭圆 79">
              <a:extLst>
                <a:ext uri="{FF2B5EF4-FFF2-40B4-BE49-F238E27FC236}">
                  <a16:creationId xmlns:a16="http://schemas.microsoft.com/office/drawing/2014/main" id="{64757EDB-343F-CB47-A0EF-DD77C4353F68}"/>
                </a:ext>
              </a:extLst>
            </p:cNvPr>
            <p:cNvSpPr/>
            <p:nvPr/>
          </p:nvSpPr>
          <p:spPr>
            <a:xfrm>
              <a:off x="6335930" y="13477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椭圆 80">
              <a:extLst>
                <a:ext uri="{FF2B5EF4-FFF2-40B4-BE49-F238E27FC236}">
                  <a16:creationId xmlns:a16="http://schemas.microsoft.com/office/drawing/2014/main" id="{B07602D3-3827-D446-A28C-F5D044026288}"/>
                </a:ext>
              </a:extLst>
            </p:cNvPr>
            <p:cNvSpPr/>
            <p:nvPr/>
          </p:nvSpPr>
          <p:spPr>
            <a:xfrm>
              <a:off x="4012455" y="1971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椭圆 81">
              <a:extLst>
                <a:ext uri="{FF2B5EF4-FFF2-40B4-BE49-F238E27FC236}">
                  <a16:creationId xmlns:a16="http://schemas.microsoft.com/office/drawing/2014/main" id="{76AA9274-8D9F-A44D-A63B-8A78E70EF563}"/>
                </a:ext>
              </a:extLst>
            </p:cNvPr>
            <p:cNvSpPr/>
            <p:nvPr/>
          </p:nvSpPr>
          <p:spPr>
            <a:xfrm>
              <a:off x="4972551" y="19554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椭圆 82">
              <a:extLst>
                <a:ext uri="{FF2B5EF4-FFF2-40B4-BE49-F238E27FC236}">
                  <a16:creationId xmlns:a16="http://schemas.microsoft.com/office/drawing/2014/main" id="{B243C35D-4FF4-2349-8A3E-09DA5EC4C4A3}"/>
                </a:ext>
              </a:extLst>
            </p:cNvPr>
            <p:cNvSpPr/>
            <p:nvPr/>
          </p:nvSpPr>
          <p:spPr>
            <a:xfrm>
              <a:off x="5985857" y="1943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3" name="椭圆 83">
              <a:extLst>
                <a:ext uri="{FF2B5EF4-FFF2-40B4-BE49-F238E27FC236}">
                  <a16:creationId xmlns:a16="http://schemas.microsoft.com/office/drawing/2014/main" id="{AA348DCA-0F64-C646-AD47-1B40D7BA411F}"/>
                </a:ext>
              </a:extLst>
            </p:cNvPr>
            <p:cNvSpPr/>
            <p:nvPr/>
          </p:nvSpPr>
          <p:spPr>
            <a:xfrm>
              <a:off x="6906919" y="19170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4" name="椭圆 84">
              <a:extLst>
                <a:ext uri="{FF2B5EF4-FFF2-40B4-BE49-F238E27FC236}">
                  <a16:creationId xmlns:a16="http://schemas.microsoft.com/office/drawing/2014/main" id="{006BE2D3-99ED-0E48-A306-DB6EE7A2A12D}"/>
                </a:ext>
              </a:extLst>
            </p:cNvPr>
            <p:cNvSpPr/>
            <p:nvPr/>
          </p:nvSpPr>
          <p:spPr>
            <a:xfrm>
              <a:off x="3432184" y="22479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5" name="椭圆 85">
              <a:extLst>
                <a:ext uri="{FF2B5EF4-FFF2-40B4-BE49-F238E27FC236}">
                  <a16:creationId xmlns:a16="http://schemas.microsoft.com/office/drawing/2014/main" id="{2CEFC401-8E75-F444-826E-A21E51072191}"/>
                </a:ext>
              </a:extLst>
            </p:cNvPr>
            <p:cNvSpPr/>
            <p:nvPr/>
          </p:nvSpPr>
          <p:spPr>
            <a:xfrm>
              <a:off x="4428447" y="2243197"/>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6" name="椭圆 86">
              <a:extLst>
                <a:ext uri="{FF2B5EF4-FFF2-40B4-BE49-F238E27FC236}">
                  <a16:creationId xmlns:a16="http://schemas.microsoft.com/office/drawing/2014/main" id="{7C82D4A8-B9C7-CA4B-9B8F-6F94416E9285}"/>
                </a:ext>
              </a:extLst>
            </p:cNvPr>
            <p:cNvSpPr/>
            <p:nvPr/>
          </p:nvSpPr>
          <p:spPr>
            <a:xfrm>
              <a:off x="5413200" y="2232172"/>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7" name="椭圆 87">
              <a:extLst>
                <a:ext uri="{FF2B5EF4-FFF2-40B4-BE49-F238E27FC236}">
                  <a16:creationId xmlns:a16="http://schemas.microsoft.com/office/drawing/2014/main" id="{9268C94C-E629-894B-94DD-A9A4B49AA031}"/>
                </a:ext>
              </a:extLst>
            </p:cNvPr>
            <p:cNvSpPr/>
            <p:nvPr/>
          </p:nvSpPr>
          <p:spPr>
            <a:xfrm>
              <a:off x="6336133" y="226168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48" name="组 113">
              <a:extLst>
                <a:ext uri="{FF2B5EF4-FFF2-40B4-BE49-F238E27FC236}">
                  <a16:creationId xmlns:a16="http://schemas.microsoft.com/office/drawing/2014/main" id="{0DF68F8F-277F-4B47-9A1B-9285EB918216}"/>
                </a:ext>
              </a:extLst>
            </p:cNvPr>
            <p:cNvGrpSpPr/>
            <p:nvPr/>
          </p:nvGrpSpPr>
          <p:grpSpPr>
            <a:xfrm>
              <a:off x="3418321" y="3104082"/>
              <a:ext cx="3041075" cy="123782"/>
              <a:chOff x="3555255" y="1498061"/>
              <a:chExt cx="3041075" cy="123782"/>
            </a:xfrm>
          </p:grpSpPr>
          <p:sp>
            <p:nvSpPr>
              <p:cNvPr id="68" name="椭圆 108">
                <a:extLst>
                  <a:ext uri="{FF2B5EF4-FFF2-40B4-BE49-F238E27FC236}">
                    <a16:creationId xmlns:a16="http://schemas.microsoft.com/office/drawing/2014/main" id="{A4F0FCDD-19B0-3343-92E0-41239B74E4D6}"/>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椭圆 109">
                <a:extLst>
                  <a:ext uri="{FF2B5EF4-FFF2-40B4-BE49-F238E27FC236}">
                    <a16:creationId xmlns:a16="http://schemas.microsoft.com/office/drawing/2014/main" id="{660C7A54-BFA3-8340-80AB-60919531179B}"/>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椭圆 110">
                <a:extLst>
                  <a:ext uri="{FF2B5EF4-FFF2-40B4-BE49-F238E27FC236}">
                    <a16:creationId xmlns:a16="http://schemas.microsoft.com/office/drawing/2014/main" id="{2FE49BAD-F5C4-0242-91FB-9B2FC5712972}"/>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1" name="椭圆 111">
                <a:extLst>
                  <a:ext uri="{FF2B5EF4-FFF2-40B4-BE49-F238E27FC236}">
                    <a16:creationId xmlns:a16="http://schemas.microsoft.com/office/drawing/2014/main" id="{A1840D08-EB58-C24B-AA66-0A85212AA572}"/>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49" name="组 118">
              <a:extLst>
                <a:ext uri="{FF2B5EF4-FFF2-40B4-BE49-F238E27FC236}">
                  <a16:creationId xmlns:a16="http://schemas.microsoft.com/office/drawing/2014/main" id="{89E11C62-187D-9645-80C6-49F736532C4F}"/>
                </a:ext>
              </a:extLst>
            </p:cNvPr>
            <p:cNvGrpSpPr/>
            <p:nvPr/>
          </p:nvGrpSpPr>
          <p:grpSpPr>
            <a:xfrm>
              <a:off x="3402855" y="4032143"/>
              <a:ext cx="3041075" cy="123782"/>
              <a:chOff x="3555255" y="1498061"/>
              <a:chExt cx="3041075" cy="123782"/>
            </a:xfrm>
          </p:grpSpPr>
          <p:sp>
            <p:nvSpPr>
              <p:cNvPr id="64" name="椭圆 104">
                <a:extLst>
                  <a:ext uri="{FF2B5EF4-FFF2-40B4-BE49-F238E27FC236}">
                    <a16:creationId xmlns:a16="http://schemas.microsoft.com/office/drawing/2014/main" id="{D2B43792-ED64-DC43-8718-E12E201A3179}"/>
                  </a:ext>
                </a:extLst>
              </p:cNvPr>
              <p:cNvSpPr/>
              <p:nvPr/>
            </p:nvSpPr>
            <p:spPr>
              <a:xfrm>
                <a:off x="3555255" y="15138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椭圆 105">
                <a:extLst>
                  <a:ext uri="{FF2B5EF4-FFF2-40B4-BE49-F238E27FC236}">
                    <a16:creationId xmlns:a16="http://schemas.microsoft.com/office/drawing/2014/main" id="{A822F141-475C-464E-B2E4-CFF6FFE31A4E}"/>
                  </a:ext>
                </a:extLst>
              </p:cNvPr>
              <p:cNvSpPr/>
              <p:nvPr/>
            </p:nvSpPr>
            <p:spPr>
              <a:xfrm>
                <a:off x="4551518" y="1509086"/>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椭圆 106">
                <a:extLst>
                  <a:ext uri="{FF2B5EF4-FFF2-40B4-BE49-F238E27FC236}">
                    <a16:creationId xmlns:a16="http://schemas.microsoft.com/office/drawing/2014/main" id="{C0BA31E1-BF90-764E-9D4B-C6D558A02732}"/>
                  </a:ext>
                </a:extLst>
              </p:cNvPr>
              <p:cNvSpPr/>
              <p:nvPr/>
            </p:nvSpPr>
            <p:spPr>
              <a:xfrm>
                <a:off x="5536271" y="1498061"/>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7" name="椭圆 107">
                <a:extLst>
                  <a:ext uri="{FF2B5EF4-FFF2-40B4-BE49-F238E27FC236}">
                    <a16:creationId xmlns:a16="http://schemas.microsoft.com/office/drawing/2014/main" id="{4CCC46FD-026F-A149-AEC7-0B4A282EA79E}"/>
                  </a:ext>
                </a:extLst>
              </p:cNvPr>
              <p:cNvSpPr/>
              <p:nvPr/>
            </p:nvSpPr>
            <p:spPr>
              <a:xfrm>
                <a:off x="6488330" y="1500170"/>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sp>
          <p:nvSpPr>
            <p:cNvPr id="50" name="椭圆 90">
              <a:extLst>
                <a:ext uri="{FF2B5EF4-FFF2-40B4-BE49-F238E27FC236}">
                  <a16:creationId xmlns:a16="http://schemas.microsoft.com/office/drawing/2014/main" id="{3AA47384-8DE4-8E4A-B5E0-2EA93538A8AC}"/>
                </a:ext>
              </a:extLst>
            </p:cNvPr>
            <p:cNvSpPr/>
            <p:nvPr/>
          </p:nvSpPr>
          <p:spPr>
            <a:xfrm>
              <a:off x="4025298" y="283002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1" name="椭圆 91">
              <a:extLst>
                <a:ext uri="{FF2B5EF4-FFF2-40B4-BE49-F238E27FC236}">
                  <a16:creationId xmlns:a16="http://schemas.microsoft.com/office/drawing/2014/main" id="{DB2AF3E1-9BFE-5649-9630-BE9858904914}"/>
                </a:ext>
              </a:extLst>
            </p:cNvPr>
            <p:cNvSpPr/>
            <p:nvPr/>
          </p:nvSpPr>
          <p:spPr>
            <a:xfrm>
              <a:off x="4985394" y="2814468"/>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椭圆 92">
              <a:extLst>
                <a:ext uri="{FF2B5EF4-FFF2-40B4-BE49-F238E27FC236}">
                  <a16:creationId xmlns:a16="http://schemas.microsoft.com/office/drawing/2014/main" id="{61689578-9CA8-E745-B6D1-F0AC638E6DDB}"/>
                </a:ext>
              </a:extLst>
            </p:cNvPr>
            <p:cNvSpPr/>
            <p:nvPr/>
          </p:nvSpPr>
          <p:spPr>
            <a:xfrm>
              <a:off x="5998700" y="2802939"/>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3" name="椭圆 93">
              <a:extLst>
                <a:ext uri="{FF2B5EF4-FFF2-40B4-BE49-F238E27FC236}">
                  <a16:creationId xmlns:a16="http://schemas.microsoft.com/office/drawing/2014/main" id="{61A5A8AF-3373-954B-B4FB-A70173CCA84D}"/>
                </a:ext>
              </a:extLst>
            </p:cNvPr>
            <p:cNvSpPr/>
            <p:nvPr/>
          </p:nvSpPr>
          <p:spPr>
            <a:xfrm>
              <a:off x="6919762" y="283281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54" name="组 128">
              <a:extLst>
                <a:ext uri="{FF2B5EF4-FFF2-40B4-BE49-F238E27FC236}">
                  <a16:creationId xmlns:a16="http://schemas.microsoft.com/office/drawing/2014/main" id="{0D3A6925-AFFD-2D42-804A-85021F264397}"/>
                </a:ext>
              </a:extLst>
            </p:cNvPr>
            <p:cNvGrpSpPr/>
            <p:nvPr/>
          </p:nvGrpSpPr>
          <p:grpSpPr>
            <a:xfrm>
              <a:off x="4025298" y="3688909"/>
              <a:ext cx="3002464" cy="162000"/>
              <a:chOff x="4164855" y="2069443"/>
              <a:chExt cx="3002464" cy="162000"/>
            </a:xfrm>
          </p:grpSpPr>
          <p:sp>
            <p:nvSpPr>
              <p:cNvPr id="60" name="椭圆 100">
                <a:extLst>
                  <a:ext uri="{FF2B5EF4-FFF2-40B4-BE49-F238E27FC236}">
                    <a16:creationId xmlns:a16="http://schemas.microsoft.com/office/drawing/2014/main" id="{81E4A7F1-7E3A-0147-BE7A-D848328A4A0F}"/>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1" name="椭圆 101">
                <a:extLst>
                  <a:ext uri="{FF2B5EF4-FFF2-40B4-BE49-F238E27FC236}">
                    <a16:creationId xmlns:a16="http://schemas.microsoft.com/office/drawing/2014/main" id="{400809C9-42A1-C348-A1D5-AABACFBE6E8E}"/>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2" name="椭圆 102">
                <a:extLst>
                  <a:ext uri="{FF2B5EF4-FFF2-40B4-BE49-F238E27FC236}">
                    <a16:creationId xmlns:a16="http://schemas.microsoft.com/office/drawing/2014/main" id="{6B7D9781-D425-D045-8881-925BC1DFCE5A}"/>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3" name="椭圆 103">
                <a:extLst>
                  <a:ext uri="{FF2B5EF4-FFF2-40B4-BE49-F238E27FC236}">
                    <a16:creationId xmlns:a16="http://schemas.microsoft.com/office/drawing/2014/main" id="{6CE21E6C-152D-2C4D-8B08-7CAE12FEF50F}"/>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55" name="组 133">
              <a:extLst>
                <a:ext uri="{FF2B5EF4-FFF2-40B4-BE49-F238E27FC236}">
                  <a16:creationId xmlns:a16="http://schemas.microsoft.com/office/drawing/2014/main" id="{2F8A7FD2-7B70-364C-8CD6-B61EA7B80E88}"/>
                </a:ext>
              </a:extLst>
            </p:cNvPr>
            <p:cNvGrpSpPr/>
            <p:nvPr/>
          </p:nvGrpSpPr>
          <p:grpSpPr>
            <a:xfrm>
              <a:off x="4025298" y="4604440"/>
              <a:ext cx="3002464" cy="162000"/>
              <a:chOff x="4164855" y="2069443"/>
              <a:chExt cx="3002464" cy="162000"/>
            </a:xfrm>
          </p:grpSpPr>
          <p:sp>
            <p:nvSpPr>
              <p:cNvPr id="56" name="椭圆 96">
                <a:extLst>
                  <a:ext uri="{FF2B5EF4-FFF2-40B4-BE49-F238E27FC236}">
                    <a16:creationId xmlns:a16="http://schemas.microsoft.com/office/drawing/2014/main" id="{8DF6F08B-1E5B-7549-806E-A1183E34131A}"/>
                  </a:ext>
                </a:extLst>
              </p:cNvPr>
              <p:cNvSpPr/>
              <p:nvPr/>
            </p:nvSpPr>
            <p:spPr>
              <a:xfrm>
                <a:off x="4164855" y="2123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7" name="椭圆 97">
                <a:extLst>
                  <a:ext uri="{FF2B5EF4-FFF2-40B4-BE49-F238E27FC236}">
                    <a16:creationId xmlns:a16="http://schemas.microsoft.com/office/drawing/2014/main" id="{66564F63-9955-2845-B9BF-DC4F0E7C640C}"/>
                  </a:ext>
                </a:extLst>
              </p:cNvPr>
              <p:cNvSpPr/>
              <p:nvPr/>
            </p:nvSpPr>
            <p:spPr>
              <a:xfrm>
                <a:off x="5124951" y="210788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8" name="椭圆 98">
                <a:extLst>
                  <a:ext uri="{FF2B5EF4-FFF2-40B4-BE49-F238E27FC236}">
                    <a16:creationId xmlns:a16="http://schemas.microsoft.com/office/drawing/2014/main" id="{297F9376-AF0E-8D49-B0FA-79CB2BA490A4}"/>
                  </a:ext>
                </a:extLst>
              </p:cNvPr>
              <p:cNvSpPr/>
              <p:nvPr/>
            </p:nvSpPr>
            <p:spPr>
              <a:xfrm>
                <a:off x="6138257" y="2096354"/>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椭圆 99">
                <a:extLst>
                  <a:ext uri="{FF2B5EF4-FFF2-40B4-BE49-F238E27FC236}">
                    <a16:creationId xmlns:a16="http://schemas.microsoft.com/office/drawing/2014/main" id="{B3558FBD-8962-6049-83DE-D45BFB83E810}"/>
                  </a:ext>
                </a:extLst>
              </p:cNvPr>
              <p:cNvSpPr/>
              <p:nvPr/>
            </p:nvSpPr>
            <p:spPr>
              <a:xfrm>
                <a:off x="7059319" y="2069443"/>
                <a:ext cx="108000" cy="1080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Tahoma"/>
                  <a:ea typeface="+mn-ea"/>
                  <a:cs typeface="+mn-cs"/>
                </a:endParaRPr>
              </a:p>
            </p:txBody>
          </p:sp>
        </p:grpSp>
      </p:grpSp>
      <p:grpSp>
        <p:nvGrpSpPr>
          <p:cNvPr id="112" name="Group 111">
            <a:extLst>
              <a:ext uri="{FF2B5EF4-FFF2-40B4-BE49-F238E27FC236}">
                <a16:creationId xmlns:a16="http://schemas.microsoft.com/office/drawing/2014/main" id="{58724C19-463D-224D-92C0-8DB6E12583B5}"/>
              </a:ext>
            </a:extLst>
          </p:cNvPr>
          <p:cNvGrpSpPr/>
          <p:nvPr/>
        </p:nvGrpSpPr>
        <p:grpSpPr>
          <a:xfrm>
            <a:off x="3807798" y="4347155"/>
            <a:ext cx="3145818" cy="479664"/>
            <a:chOff x="3082366" y="5109576"/>
            <a:chExt cx="3145818" cy="479664"/>
          </a:xfrm>
        </p:grpSpPr>
        <p:sp>
          <p:nvSpPr>
            <p:cNvPr id="113" name="Rounded Rectangle 112">
              <a:extLst>
                <a:ext uri="{FF2B5EF4-FFF2-40B4-BE49-F238E27FC236}">
                  <a16:creationId xmlns:a16="http://schemas.microsoft.com/office/drawing/2014/main" id="{35A53D10-A9C2-D74A-95B5-78D227D49850}"/>
                </a:ext>
              </a:extLst>
            </p:cNvPr>
            <p:cNvSpPr/>
            <p:nvPr/>
          </p:nvSpPr>
          <p:spPr bwMode="auto">
            <a:xfrm>
              <a:off x="3082366" y="5109576"/>
              <a:ext cx="697546" cy="465346"/>
            </a:xfrm>
            <a:prstGeom prst="roundRect">
              <a:avLst/>
            </a:prstGeom>
            <a:solidFill>
              <a:schemeClr val="accent6">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rPr>
                <a:t>S&amp;H</a:t>
              </a:r>
              <a:endParaRPr kumimoji="1" lang="en-US"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endParaRPr>
            </a:p>
          </p:txBody>
        </p:sp>
        <p:sp>
          <p:nvSpPr>
            <p:cNvPr id="114" name="Rounded Rectangle 113">
              <a:extLst>
                <a:ext uri="{FF2B5EF4-FFF2-40B4-BE49-F238E27FC236}">
                  <a16:creationId xmlns:a16="http://schemas.microsoft.com/office/drawing/2014/main" id="{1FF12B8A-250C-294B-9608-EE98F27B8148}"/>
                </a:ext>
              </a:extLst>
            </p:cNvPr>
            <p:cNvSpPr/>
            <p:nvPr/>
          </p:nvSpPr>
          <p:spPr bwMode="auto">
            <a:xfrm>
              <a:off x="3874454" y="5123894"/>
              <a:ext cx="697546" cy="465346"/>
            </a:xfrm>
            <a:prstGeom prst="roundRect">
              <a:avLst/>
            </a:prstGeom>
            <a:solidFill>
              <a:schemeClr val="accent6">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rPr>
                <a:t>S&amp;H</a:t>
              </a:r>
              <a:endParaRPr kumimoji="1" lang="en-US"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endParaRPr>
            </a:p>
          </p:txBody>
        </p:sp>
        <p:sp>
          <p:nvSpPr>
            <p:cNvPr id="115" name="Rounded Rectangle 114">
              <a:extLst>
                <a:ext uri="{FF2B5EF4-FFF2-40B4-BE49-F238E27FC236}">
                  <a16:creationId xmlns:a16="http://schemas.microsoft.com/office/drawing/2014/main" id="{DBD77B3A-AB16-AD4A-A040-B7162074F741}"/>
                </a:ext>
              </a:extLst>
            </p:cNvPr>
            <p:cNvSpPr/>
            <p:nvPr/>
          </p:nvSpPr>
          <p:spPr bwMode="auto">
            <a:xfrm>
              <a:off x="4716016" y="5123894"/>
              <a:ext cx="697546" cy="465346"/>
            </a:xfrm>
            <a:prstGeom prst="roundRect">
              <a:avLst/>
            </a:prstGeom>
            <a:solidFill>
              <a:schemeClr val="accent6">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rPr>
                <a:t>S&amp;H</a:t>
              </a:r>
              <a:endParaRPr kumimoji="1" lang="en-US"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endParaRPr>
            </a:p>
          </p:txBody>
        </p:sp>
        <p:sp>
          <p:nvSpPr>
            <p:cNvPr id="116" name="Rounded Rectangle 115">
              <a:extLst>
                <a:ext uri="{FF2B5EF4-FFF2-40B4-BE49-F238E27FC236}">
                  <a16:creationId xmlns:a16="http://schemas.microsoft.com/office/drawing/2014/main" id="{F653554B-A9B4-064B-8ADF-69CB1830B192}"/>
                </a:ext>
              </a:extLst>
            </p:cNvPr>
            <p:cNvSpPr/>
            <p:nvPr/>
          </p:nvSpPr>
          <p:spPr bwMode="auto">
            <a:xfrm>
              <a:off x="5530638" y="5123894"/>
              <a:ext cx="697546" cy="465346"/>
            </a:xfrm>
            <a:prstGeom prst="roundRect">
              <a:avLst/>
            </a:prstGeom>
            <a:solidFill>
              <a:schemeClr val="accent6">
                <a:lumMod val="60000"/>
                <a:lumOff val="4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rPr>
                <a:t>S&amp;H</a:t>
              </a:r>
              <a:endParaRPr kumimoji="1" lang="en-US" sz="2000" b="0" i="0" u="none" strike="noStrike" kern="1200" cap="none" spc="0" normalizeH="0" baseline="0" noProof="0" dirty="0">
                <a:ln>
                  <a:noFill/>
                </a:ln>
                <a:solidFill>
                  <a:srgbClr val="000000">
                    <a:lumMod val="85000"/>
                    <a:lumOff val="15000"/>
                  </a:srgbClr>
                </a:solidFill>
                <a:effectLst/>
                <a:uLnTx/>
                <a:uFillTx/>
                <a:latin typeface="Tahoma" pitchFamily="34" charset="0"/>
                <a:ea typeface="宋体" pitchFamily="2" charset="-122"/>
                <a:cs typeface="+mn-cs"/>
              </a:endParaRPr>
            </a:p>
          </p:txBody>
        </p:sp>
      </p:grpSp>
      <p:grpSp>
        <p:nvGrpSpPr>
          <p:cNvPr id="117" name="Group 116">
            <a:extLst>
              <a:ext uri="{FF2B5EF4-FFF2-40B4-BE49-F238E27FC236}">
                <a16:creationId xmlns:a16="http://schemas.microsoft.com/office/drawing/2014/main" id="{87576E8C-27CF-BE44-90F9-D2DA9CC45ABB}"/>
              </a:ext>
            </a:extLst>
          </p:cNvPr>
          <p:cNvGrpSpPr/>
          <p:nvPr/>
        </p:nvGrpSpPr>
        <p:grpSpPr>
          <a:xfrm>
            <a:off x="2555611" y="1268907"/>
            <a:ext cx="813561" cy="2577997"/>
            <a:chOff x="1830179" y="2031328"/>
            <a:chExt cx="813561" cy="2577997"/>
          </a:xfrm>
        </p:grpSpPr>
        <p:sp>
          <p:nvSpPr>
            <p:cNvPr id="118" name="Triangle 117">
              <a:extLst>
                <a:ext uri="{FF2B5EF4-FFF2-40B4-BE49-F238E27FC236}">
                  <a16:creationId xmlns:a16="http://schemas.microsoft.com/office/drawing/2014/main" id="{ABB69C6D-47A3-2C45-B076-7443D33200D9}"/>
                </a:ext>
              </a:extLst>
            </p:cNvPr>
            <p:cNvSpPr/>
            <p:nvPr/>
          </p:nvSpPr>
          <p:spPr bwMode="auto">
            <a:xfrm rot="5400000">
              <a:off x="2209569" y="2101213"/>
              <a:ext cx="504056" cy="364286"/>
            </a:xfrm>
            <a:prstGeom prst="triangle">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ahoma" pitchFamily="34" charset="0"/>
                <a:ea typeface="宋体" pitchFamily="2" charset="-122"/>
                <a:cs typeface="+mn-cs"/>
              </a:endParaRPr>
            </a:p>
          </p:txBody>
        </p:sp>
        <p:sp>
          <p:nvSpPr>
            <p:cNvPr id="119" name="Triangle 118">
              <a:extLst>
                <a:ext uri="{FF2B5EF4-FFF2-40B4-BE49-F238E27FC236}">
                  <a16:creationId xmlns:a16="http://schemas.microsoft.com/office/drawing/2014/main" id="{8C4A7AC7-B840-E74D-935E-3289038037E2}"/>
                </a:ext>
              </a:extLst>
            </p:cNvPr>
            <p:cNvSpPr/>
            <p:nvPr/>
          </p:nvSpPr>
          <p:spPr bwMode="auto">
            <a:xfrm rot="5400000">
              <a:off x="2197859" y="2778805"/>
              <a:ext cx="504056" cy="364286"/>
            </a:xfrm>
            <a:prstGeom prst="triangle">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ahoma" pitchFamily="34" charset="0"/>
                <a:ea typeface="宋体" pitchFamily="2" charset="-122"/>
                <a:cs typeface="+mn-cs"/>
              </a:endParaRPr>
            </a:p>
          </p:txBody>
        </p:sp>
        <p:sp>
          <p:nvSpPr>
            <p:cNvPr id="120" name="Triangle 119">
              <a:extLst>
                <a:ext uri="{FF2B5EF4-FFF2-40B4-BE49-F238E27FC236}">
                  <a16:creationId xmlns:a16="http://schemas.microsoft.com/office/drawing/2014/main" id="{92AF1BC7-D80F-D744-A795-DEE500093C16}"/>
                </a:ext>
              </a:extLst>
            </p:cNvPr>
            <p:cNvSpPr/>
            <p:nvPr/>
          </p:nvSpPr>
          <p:spPr bwMode="auto">
            <a:xfrm rot="5400000">
              <a:off x="2197859" y="3498885"/>
              <a:ext cx="504056" cy="364286"/>
            </a:xfrm>
            <a:prstGeom prst="triangle">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ahoma" pitchFamily="34" charset="0"/>
                <a:ea typeface="宋体" pitchFamily="2" charset="-122"/>
                <a:cs typeface="+mn-cs"/>
              </a:endParaRPr>
            </a:p>
          </p:txBody>
        </p:sp>
        <p:sp>
          <p:nvSpPr>
            <p:cNvPr id="121" name="Triangle 120">
              <a:extLst>
                <a:ext uri="{FF2B5EF4-FFF2-40B4-BE49-F238E27FC236}">
                  <a16:creationId xmlns:a16="http://schemas.microsoft.com/office/drawing/2014/main" id="{8AC2D571-55C9-6641-95D5-7D811F7EAA53}"/>
                </a:ext>
              </a:extLst>
            </p:cNvPr>
            <p:cNvSpPr/>
            <p:nvPr/>
          </p:nvSpPr>
          <p:spPr bwMode="auto">
            <a:xfrm rot="5400000">
              <a:off x="2195618" y="4175154"/>
              <a:ext cx="504056" cy="364286"/>
            </a:xfrm>
            <a:prstGeom prst="triangle">
              <a:avLst/>
            </a:prstGeom>
            <a:solidFill>
              <a:srgbClr val="0070C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ahoma" pitchFamily="34" charset="0"/>
                <a:ea typeface="宋体" pitchFamily="2" charset="-122"/>
                <a:cs typeface="+mn-cs"/>
              </a:endParaRPr>
            </a:p>
          </p:txBody>
        </p:sp>
        <p:cxnSp>
          <p:nvCxnSpPr>
            <p:cNvPr id="122" name="Straight Connector 121">
              <a:extLst>
                <a:ext uri="{FF2B5EF4-FFF2-40B4-BE49-F238E27FC236}">
                  <a16:creationId xmlns:a16="http://schemas.microsoft.com/office/drawing/2014/main" id="{950F4C16-63D8-FE49-A29D-85878E642E63}"/>
                </a:ext>
              </a:extLst>
            </p:cNvPr>
            <p:cNvCxnSpPr/>
            <p:nvPr/>
          </p:nvCxnSpPr>
          <p:spPr bwMode="auto">
            <a:xfrm>
              <a:off x="1830179" y="2304140"/>
              <a:ext cx="435324" cy="0"/>
            </a:xfrm>
            <a:prstGeom prst="line">
              <a:avLst/>
            </a:prstGeom>
            <a:solidFill>
              <a:schemeClr val="accent1"/>
            </a:solidFill>
            <a:ln w="38100" cap="flat" cmpd="sng" algn="ctr">
              <a:solidFill>
                <a:schemeClr val="tx1"/>
              </a:solidFill>
              <a:prstDash val="solid"/>
              <a:miter lim="800000"/>
              <a:headEnd type="none" w="med" len="med"/>
              <a:tailEnd type="arrow" w="med" len="med"/>
            </a:ln>
            <a:effectLst/>
          </p:spPr>
        </p:cxnSp>
        <p:cxnSp>
          <p:nvCxnSpPr>
            <p:cNvPr id="123" name="Straight Connector 122">
              <a:extLst>
                <a:ext uri="{FF2B5EF4-FFF2-40B4-BE49-F238E27FC236}">
                  <a16:creationId xmlns:a16="http://schemas.microsoft.com/office/drawing/2014/main" id="{195F8B51-47AB-7B48-85FD-9171CB0341A3}"/>
                </a:ext>
              </a:extLst>
            </p:cNvPr>
            <p:cNvCxnSpPr/>
            <p:nvPr/>
          </p:nvCxnSpPr>
          <p:spPr bwMode="auto">
            <a:xfrm>
              <a:off x="1835696" y="2924944"/>
              <a:ext cx="435324" cy="0"/>
            </a:xfrm>
            <a:prstGeom prst="line">
              <a:avLst/>
            </a:prstGeom>
            <a:solidFill>
              <a:schemeClr val="accent1"/>
            </a:solidFill>
            <a:ln w="38100" cap="flat" cmpd="sng" algn="ctr">
              <a:solidFill>
                <a:schemeClr val="tx1"/>
              </a:solidFill>
              <a:prstDash val="solid"/>
              <a:miter lim="800000"/>
              <a:headEnd type="none" w="med" len="med"/>
              <a:tailEnd type="arrow" w="med" len="med"/>
            </a:ln>
            <a:effectLst/>
          </p:spPr>
        </p:cxnSp>
        <p:cxnSp>
          <p:nvCxnSpPr>
            <p:cNvPr id="124" name="Straight Connector 123">
              <a:extLst>
                <a:ext uri="{FF2B5EF4-FFF2-40B4-BE49-F238E27FC236}">
                  <a16:creationId xmlns:a16="http://schemas.microsoft.com/office/drawing/2014/main" id="{C64826FE-F393-9843-B717-381BB877B7D7}"/>
                </a:ext>
              </a:extLst>
            </p:cNvPr>
            <p:cNvCxnSpPr/>
            <p:nvPr/>
          </p:nvCxnSpPr>
          <p:spPr bwMode="auto">
            <a:xfrm>
              <a:off x="1835696" y="3645024"/>
              <a:ext cx="435324" cy="0"/>
            </a:xfrm>
            <a:prstGeom prst="line">
              <a:avLst/>
            </a:prstGeom>
            <a:solidFill>
              <a:schemeClr val="accent1"/>
            </a:solidFill>
            <a:ln w="38100" cap="flat" cmpd="sng" algn="ctr">
              <a:solidFill>
                <a:schemeClr val="tx1"/>
              </a:solidFill>
              <a:prstDash val="solid"/>
              <a:miter lim="800000"/>
              <a:headEnd type="none" w="med" len="med"/>
              <a:tailEnd type="arrow" w="med" len="med"/>
            </a:ln>
            <a:effectLst/>
          </p:spPr>
        </p:cxnSp>
        <p:cxnSp>
          <p:nvCxnSpPr>
            <p:cNvPr id="125" name="Straight Connector 124">
              <a:extLst>
                <a:ext uri="{FF2B5EF4-FFF2-40B4-BE49-F238E27FC236}">
                  <a16:creationId xmlns:a16="http://schemas.microsoft.com/office/drawing/2014/main" id="{DFA4B3D2-64CA-0E4D-ACC1-0C8F1A569A1A}"/>
                </a:ext>
              </a:extLst>
            </p:cNvPr>
            <p:cNvCxnSpPr/>
            <p:nvPr/>
          </p:nvCxnSpPr>
          <p:spPr bwMode="auto">
            <a:xfrm>
              <a:off x="1835696" y="4365104"/>
              <a:ext cx="435324" cy="0"/>
            </a:xfrm>
            <a:prstGeom prst="line">
              <a:avLst/>
            </a:prstGeom>
            <a:solidFill>
              <a:schemeClr val="accent1"/>
            </a:solidFill>
            <a:ln w="38100" cap="flat" cmpd="sng" algn="ctr">
              <a:solidFill>
                <a:schemeClr val="tx1"/>
              </a:solidFill>
              <a:prstDash val="solid"/>
              <a:miter lim="800000"/>
              <a:headEnd type="none" w="med" len="med"/>
              <a:tailEnd type="arrow" w="med" len="med"/>
            </a:ln>
            <a:effectLst/>
          </p:spPr>
        </p:cxnSp>
      </p:grpSp>
      <p:sp>
        <p:nvSpPr>
          <p:cNvPr id="126" name="Rounded Rectangle 125">
            <a:extLst>
              <a:ext uri="{FF2B5EF4-FFF2-40B4-BE49-F238E27FC236}">
                <a16:creationId xmlns:a16="http://schemas.microsoft.com/office/drawing/2014/main" id="{C9709A01-C368-A44B-929B-82887C964E1D}"/>
              </a:ext>
            </a:extLst>
          </p:cNvPr>
          <p:cNvSpPr/>
          <p:nvPr/>
        </p:nvSpPr>
        <p:spPr bwMode="auto">
          <a:xfrm>
            <a:off x="3928282" y="5532755"/>
            <a:ext cx="2808894" cy="374184"/>
          </a:xfrm>
          <a:prstGeom prst="roundRect">
            <a:avLst/>
          </a:prstGeom>
          <a:solidFill>
            <a:srgbClr val="FFC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pitchFamily="2" charset="-122"/>
                <a:cs typeface="+mn-cs"/>
              </a:rPr>
              <a:t>Shift</a:t>
            </a:r>
            <a:r>
              <a:rPr kumimoji="0" lang="zh-CN" altLang="en-US" sz="1800" b="0" i="0" u="none" strike="noStrike" kern="1200" cap="none" spc="0" normalizeH="0" baseline="0" noProof="0" dirty="0">
                <a:ln>
                  <a:noFill/>
                </a:ln>
                <a:solidFill>
                  <a:srgbClr val="000000"/>
                </a:solidFill>
                <a:effectLst/>
                <a:uLnTx/>
                <a:uFillTx/>
                <a:latin typeface="Arial" charset="0"/>
                <a:ea typeface="宋体" pitchFamily="2"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pitchFamily="2" charset="-122"/>
                <a:cs typeface="+mn-cs"/>
              </a:rPr>
              <a:t>&amp;</a:t>
            </a:r>
            <a:r>
              <a:rPr kumimoji="0" lang="zh-CN" altLang="en-US" sz="1800" b="0" i="0" u="none" strike="noStrike" kern="1200" cap="none" spc="0" normalizeH="0" baseline="0" noProof="0" dirty="0">
                <a:ln>
                  <a:noFill/>
                </a:ln>
                <a:solidFill>
                  <a:srgbClr val="000000"/>
                </a:solidFill>
                <a:effectLst/>
                <a:uLnTx/>
                <a:uFillTx/>
                <a:latin typeface="Arial" charset="0"/>
                <a:ea typeface="宋体" pitchFamily="2"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pitchFamily="2" charset="-122"/>
                <a:cs typeface="+mn-cs"/>
              </a:rPr>
              <a:t>Add</a:t>
            </a:r>
            <a:endParaRPr kumimoji="1" lang="en-US" sz="2400" b="0" i="0" u="none" strike="noStrike" kern="1200" cap="none" spc="0" normalizeH="0" baseline="0" noProof="0" dirty="0">
              <a:ln>
                <a:noFill/>
              </a:ln>
              <a:solidFill>
                <a:srgbClr val="000000"/>
              </a:solidFill>
              <a:effectLst/>
              <a:uLnTx/>
              <a:uFillTx/>
              <a:latin typeface="Tahoma" pitchFamily="34" charset="0"/>
              <a:ea typeface="宋体" pitchFamily="2" charset="-122"/>
              <a:cs typeface="+mn-cs"/>
            </a:endParaRPr>
          </a:p>
        </p:txBody>
      </p:sp>
      <p:grpSp>
        <p:nvGrpSpPr>
          <p:cNvPr id="127" name="Group 126">
            <a:extLst>
              <a:ext uri="{FF2B5EF4-FFF2-40B4-BE49-F238E27FC236}">
                <a16:creationId xmlns:a16="http://schemas.microsoft.com/office/drawing/2014/main" id="{8BF0712D-FAB8-324D-9DD6-FABC098E851D}"/>
              </a:ext>
            </a:extLst>
          </p:cNvPr>
          <p:cNvGrpSpPr/>
          <p:nvPr/>
        </p:nvGrpSpPr>
        <p:grpSpPr>
          <a:xfrm>
            <a:off x="3826146" y="4898827"/>
            <a:ext cx="3051654" cy="424732"/>
            <a:chOff x="3100714" y="5682337"/>
            <a:chExt cx="3051654" cy="424732"/>
          </a:xfrm>
        </p:grpSpPr>
        <p:sp>
          <p:nvSpPr>
            <p:cNvPr id="128" name="Trapezoid 127">
              <a:extLst>
                <a:ext uri="{FF2B5EF4-FFF2-40B4-BE49-F238E27FC236}">
                  <a16:creationId xmlns:a16="http://schemas.microsoft.com/office/drawing/2014/main" id="{7332229A-78CE-DA4B-8CF4-C452F478E300}"/>
                </a:ext>
              </a:extLst>
            </p:cNvPr>
            <p:cNvSpPr/>
            <p:nvPr/>
          </p:nvSpPr>
          <p:spPr bwMode="auto">
            <a:xfrm rot="10800000">
              <a:off x="3100714" y="5735960"/>
              <a:ext cx="3051654" cy="360040"/>
            </a:xfrm>
            <a:prstGeom prst="trapezoid">
              <a:avLst/>
            </a:prstGeom>
            <a:solidFill>
              <a:srgbClr val="87BEF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ahoma" pitchFamily="34" charset="0"/>
                <a:ea typeface="宋体" pitchFamily="2" charset="-122"/>
                <a:cs typeface="+mn-cs"/>
              </a:endParaRPr>
            </a:p>
          </p:txBody>
        </p:sp>
        <p:sp>
          <p:nvSpPr>
            <p:cNvPr id="129" name="TextBox 128">
              <a:extLst>
                <a:ext uri="{FF2B5EF4-FFF2-40B4-BE49-F238E27FC236}">
                  <a16:creationId xmlns:a16="http://schemas.microsoft.com/office/drawing/2014/main" id="{04AC227B-95E2-1249-9BFC-A7A8924DCA27}"/>
                </a:ext>
              </a:extLst>
            </p:cNvPr>
            <p:cNvSpPr txBox="1"/>
            <p:nvPr/>
          </p:nvSpPr>
          <p:spPr>
            <a:xfrm>
              <a:off x="4283968" y="5682337"/>
              <a:ext cx="986684" cy="4247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ADC</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sp>
        <p:nvSpPr>
          <p:cNvPr id="130" name="Rectangular Callout 129">
            <a:extLst>
              <a:ext uri="{FF2B5EF4-FFF2-40B4-BE49-F238E27FC236}">
                <a16:creationId xmlns:a16="http://schemas.microsoft.com/office/drawing/2014/main" id="{E1B52E61-8857-6440-ABE9-7C64ACF186D8}"/>
              </a:ext>
            </a:extLst>
          </p:cNvPr>
          <p:cNvSpPr/>
          <p:nvPr/>
        </p:nvSpPr>
        <p:spPr bwMode="auto">
          <a:xfrm>
            <a:off x="2057072" y="4014317"/>
            <a:ext cx="933863" cy="579829"/>
          </a:xfrm>
          <a:prstGeom prst="wedgeRectCallout">
            <a:avLst>
              <a:gd name="adj1" fmla="val 55664"/>
              <a:gd name="adj2" fmla="val -80417"/>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ahoma" pitchFamily="34" charset="0"/>
              <a:ea typeface="宋体" pitchFamily="2" charset="-122"/>
              <a:cs typeface="+mn-cs"/>
            </a:endParaRPr>
          </a:p>
        </p:txBody>
      </p:sp>
      <p:sp>
        <p:nvSpPr>
          <p:cNvPr id="131" name="TextBox 130">
            <a:extLst>
              <a:ext uri="{FF2B5EF4-FFF2-40B4-BE49-F238E27FC236}">
                <a16:creationId xmlns:a16="http://schemas.microsoft.com/office/drawing/2014/main" id="{26B4E081-7382-1242-8D38-843145D80301}"/>
              </a:ext>
            </a:extLst>
          </p:cNvPr>
          <p:cNvSpPr txBox="1"/>
          <p:nvPr/>
        </p:nvSpPr>
        <p:spPr>
          <a:xfrm>
            <a:off x="2154039" y="4056475"/>
            <a:ext cx="853119" cy="4247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DAC</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32" name="Rounded Rectangle 131">
            <a:extLst>
              <a:ext uri="{FF2B5EF4-FFF2-40B4-BE49-F238E27FC236}">
                <a16:creationId xmlns:a16="http://schemas.microsoft.com/office/drawing/2014/main" id="{85645503-22A6-1545-AB5A-67D2BBCC4574}"/>
              </a:ext>
            </a:extLst>
          </p:cNvPr>
          <p:cNvSpPr/>
          <p:nvPr/>
        </p:nvSpPr>
        <p:spPr bwMode="auto">
          <a:xfrm>
            <a:off x="3352800" y="1066800"/>
            <a:ext cx="4176464" cy="4225848"/>
          </a:xfrm>
          <a:prstGeom prst="roundRect">
            <a:avLst/>
          </a:prstGeom>
          <a:solidFill>
            <a:srgbClr val="E4A23A">
              <a:alpha val="82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0" i="0" u="none" strike="noStrike" kern="1200" cap="none" spc="0" normalizeH="0" baseline="0" noProof="0" dirty="0">
                <a:ln>
                  <a:noFill/>
                </a:ln>
                <a:solidFill>
                  <a:srgbClr val="FFFFFF">
                    <a:lumMod val="95000"/>
                  </a:srgbClr>
                </a:solidFill>
                <a:effectLst/>
                <a:uLnTx/>
                <a:uFillTx/>
                <a:latin typeface="Arial" charset="0"/>
                <a:ea typeface="宋体" pitchFamily="2" charset="-122"/>
                <a:cs typeface="+mn-cs"/>
              </a:rPr>
              <a:t>Analog</a:t>
            </a:r>
            <a:r>
              <a:rPr kumimoji="0" lang="zh-CN" altLang="en-US" sz="4000" b="0" i="0" u="none" strike="noStrike" kern="1200" cap="none" spc="0" normalizeH="0" baseline="0" noProof="0" dirty="0">
                <a:ln>
                  <a:noFill/>
                </a:ln>
                <a:solidFill>
                  <a:srgbClr val="FFFFFF">
                    <a:lumMod val="95000"/>
                  </a:srgbClr>
                </a:solidFill>
                <a:effectLst/>
                <a:uLnTx/>
                <a:uFillTx/>
                <a:latin typeface="Arial" charset="0"/>
                <a:ea typeface="宋体" pitchFamily="2" charset="-122"/>
                <a:cs typeface="+mn-cs"/>
              </a:rPr>
              <a:t> </a:t>
            </a:r>
            <a:endParaRPr kumimoji="1" lang="en-US" sz="4000" b="0" i="0" u="none" strike="noStrike" kern="1200" cap="none" spc="0" normalizeH="0" baseline="0" noProof="0" dirty="0">
              <a:ln>
                <a:noFill/>
              </a:ln>
              <a:solidFill>
                <a:srgbClr val="FFFFFF">
                  <a:lumMod val="95000"/>
                </a:srgbClr>
              </a:solidFill>
              <a:effectLst/>
              <a:uLnTx/>
              <a:uFillTx/>
              <a:latin typeface="Arial" charset="0"/>
              <a:ea typeface="宋体" pitchFamily="2" charset="-122"/>
              <a:cs typeface="+mn-cs"/>
            </a:endParaRPr>
          </a:p>
        </p:txBody>
      </p:sp>
      <p:grpSp>
        <p:nvGrpSpPr>
          <p:cNvPr id="133" name="Group 132">
            <a:extLst>
              <a:ext uri="{FF2B5EF4-FFF2-40B4-BE49-F238E27FC236}">
                <a16:creationId xmlns:a16="http://schemas.microsoft.com/office/drawing/2014/main" id="{C379FE1D-010C-8145-A7F1-D8D564694630}"/>
              </a:ext>
            </a:extLst>
          </p:cNvPr>
          <p:cNvGrpSpPr/>
          <p:nvPr/>
        </p:nvGrpSpPr>
        <p:grpSpPr>
          <a:xfrm>
            <a:off x="2169546" y="1096187"/>
            <a:ext cx="1157517" cy="3204904"/>
            <a:chOff x="1113881" y="1744786"/>
            <a:chExt cx="1157517" cy="3204904"/>
          </a:xfrm>
        </p:grpSpPr>
        <p:sp>
          <p:nvSpPr>
            <p:cNvPr id="134" name="Rounded Rectangle 133">
              <a:extLst>
                <a:ext uri="{FF2B5EF4-FFF2-40B4-BE49-F238E27FC236}">
                  <a16:creationId xmlns:a16="http://schemas.microsoft.com/office/drawing/2014/main" id="{9C9DB323-F1DE-7E41-8702-333724902893}"/>
                </a:ext>
              </a:extLst>
            </p:cNvPr>
            <p:cNvSpPr/>
            <p:nvPr/>
          </p:nvSpPr>
          <p:spPr bwMode="auto">
            <a:xfrm>
              <a:off x="1113881" y="1744786"/>
              <a:ext cx="1157517" cy="3204904"/>
            </a:xfrm>
            <a:prstGeom prst="roundRect">
              <a:avLst/>
            </a:prstGeom>
            <a:solidFill>
              <a:srgbClr val="92D050">
                <a:alpha val="82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lumMod val="95000"/>
                    </a:srgbClr>
                  </a:solidFill>
                  <a:effectLst/>
                  <a:uLnTx/>
                  <a:uFillTx/>
                  <a:latin typeface="Arial" charset="0"/>
                  <a:ea typeface="宋体" pitchFamily="2" charset="-122"/>
                  <a:cs typeface="+mn-cs"/>
                </a:rPr>
                <a:t> </a:t>
              </a:r>
              <a:endParaRPr kumimoji="1" lang="en-US" sz="4000" b="0" i="0" u="none" strike="noStrike" kern="1200" cap="none" spc="0" normalizeH="0" baseline="0" noProof="0" dirty="0">
                <a:ln>
                  <a:noFill/>
                </a:ln>
                <a:solidFill>
                  <a:srgbClr val="FFFFFF">
                    <a:lumMod val="95000"/>
                  </a:srgbClr>
                </a:solidFill>
                <a:effectLst/>
                <a:uLnTx/>
                <a:uFillTx/>
                <a:latin typeface="Arial" charset="0"/>
                <a:ea typeface="宋体" pitchFamily="2" charset="-122"/>
                <a:cs typeface="+mn-cs"/>
              </a:endParaRPr>
            </a:p>
          </p:txBody>
        </p:sp>
        <p:sp>
          <p:nvSpPr>
            <p:cNvPr id="135" name="TextBox 134">
              <a:extLst>
                <a:ext uri="{FF2B5EF4-FFF2-40B4-BE49-F238E27FC236}">
                  <a16:creationId xmlns:a16="http://schemas.microsoft.com/office/drawing/2014/main" id="{64605EF5-F7C1-A74C-9A2C-6779B95A6134}"/>
                </a:ext>
              </a:extLst>
            </p:cNvPr>
            <p:cNvSpPr txBox="1"/>
            <p:nvPr/>
          </p:nvSpPr>
          <p:spPr>
            <a:xfrm rot="16200000">
              <a:off x="713809" y="2946571"/>
              <a:ext cx="1780869" cy="4801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lumMod val="95000"/>
                    </a:srgbClr>
                  </a:solidFill>
                  <a:effectLst/>
                  <a:uLnTx/>
                  <a:uFillTx/>
                  <a:latin typeface="Arial" charset="0"/>
                  <a:ea typeface="Arial" charset="0"/>
                  <a:cs typeface="Arial" charset="0"/>
                </a:rPr>
                <a:t>Digital</a:t>
              </a:r>
              <a:endParaRPr kumimoji="0" lang="en-US" sz="2800" b="1" i="0" u="none" strike="noStrike" kern="1200" cap="none" spc="0" normalizeH="0" baseline="0" noProof="0" dirty="0">
                <a:ln>
                  <a:noFill/>
                </a:ln>
                <a:solidFill>
                  <a:srgbClr val="FFFFFF">
                    <a:lumMod val="95000"/>
                  </a:srgbClr>
                </a:solidFill>
                <a:effectLst/>
                <a:uLnTx/>
                <a:uFillTx/>
                <a:latin typeface="Arial" charset="0"/>
                <a:ea typeface="Arial" charset="0"/>
                <a:cs typeface="Arial" charset="0"/>
              </a:endParaRPr>
            </a:p>
          </p:txBody>
        </p:sp>
      </p:grpSp>
      <p:grpSp>
        <p:nvGrpSpPr>
          <p:cNvPr id="136" name="Group 135">
            <a:extLst>
              <a:ext uri="{FF2B5EF4-FFF2-40B4-BE49-F238E27FC236}">
                <a16:creationId xmlns:a16="http://schemas.microsoft.com/office/drawing/2014/main" id="{5BB95400-0F65-9C42-A146-CD75F92DA6F4}"/>
              </a:ext>
            </a:extLst>
          </p:cNvPr>
          <p:cNvGrpSpPr/>
          <p:nvPr/>
        </p:nvGrpSpPr>
        <p:grpSpPr>
          <a:xfrm>
            <a:off x="3362688" y="5322430"/>
            <a:ext cx="4124771" cy="622780"/>
            <a:chOff x="2679477" y="6145630"/>
            <a:chExt cx="4124771" cy="622780"/>
          </a:xfrm>
        </p:grpSpPr>
        <p:sp>
          <p:nvSpPr>
            <p:cNvPr id="137" name="Rounded Rectangle 136">
              <a:extLst>
                <a:ext uri="{FF2B5EF4-FFF2-40B4-BE49-F238E27FC236}">
                  <a16:creationId xmlns:a16="http://schemas.microsoft.com/office/drawing/2014/main" id="{B78FB910-D2E9-6445-B2BB-B8C051D840DD}"/>
                </a:ext>
              </a:extLst>
            </p:cNvPr>
            <p:cNvSpPr/>
            <p:nvPr/>
          </p:nvSpPr>
          <p:spPr bwMode="auto">
            <a:xfrm>
              <a:off x="2679477" y="6145630"/>
              <a:ext cx="4124771" cy="622780"/>
            </a:xfrm>
            <a:prstGeom prst="roundRect">
              <a:avLst/>
            </a:prstGeom>
            <a:solidFill>
              <a:srgbClr val="92D050">
                <a:alpha val="82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lumMod val="95000"/>
                    </a:srgbClr>
                  </a:solidFill>
                  <a:effectLst/>
                  <a:uLnTx/>
                  <a:uFillTx/>
                  <a:latin typeface="Arial" charset="0"/>
                  <a:ea typeface="宋体" pitchFamily="2" charset="-122"/>
                  <a:cs typeface="+mn-cs"/>
                </a:rPr>
                <a:t> </a:t>
              </a:r>
              <a:endParaRPr kumimoji="1" lang="en-US" sz="4000" b="0" i="0" u="none" strike="noStrike" kern="1200" cap="none" spc="0" normalizeH="0" baseline="0" noProof="0" dirty="0">
                <a:ln>
                  <a:noFill/>
                </a:ln>
                <a:solidFill>
                  <a:srgbClr val="FFFFFF">
                    <a:lumMod val="95000"/>
                  </a:srgbClr>
                </a:solidFill>
                <a:effectLst/>
                <a:uLnTx/>
                <a:uFillTx/>
                <a:latin typeface="Arial" charset="0"/>
                <a:ea typeface="宋体" pitchFamily="2" charset="-122"/>
                <a:cs typeface="+mn-cs"/>
              </a:endParaRPr>
            </a:p>
          </p:txBody>
        </p:sp>
        <p:sp>
          <p:nvSpPr>
            <p:cNvPr id="138" name="TextBox 137">
              <a:extLst>
                <a:ext uri="{FF2B5EF4-FFF2-40B4-BE49-F238E27FC236}">
                  <a16:creationId xmlns:a16="http://schemas.microsoft.com/office/drawing/2014/main" id="{4DA491DB-028C-2B44-A27A-010547D7C63D}"/>
                </a:ext>
              </a:extLst>
            </p:cNvPr>
            <p:cNvSpPr txBox="1"/>
            <p:nvPr/>
          </p:nvSpPr>
          <p:spPr>
            <a:xfrm>
              <a:off x="4015267" y="6218148"/>
              <a:ext cx="1780869" cy="4801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lumMod val="95000"/>
                    </a:srgbClr>
                  </a:solidFill>
                  <a:effectLst/>
                  <a:uLnTx/>
                  <a:uFillTx/>
                  <a:latin typeface="Arial" charset="0"/>
                  <a:ea typeface="Arial" charset="0"/>
                  <a:cs typeface="Arial" charset="0"/>
                </a:rPr>
                <a:t>Digital</a:t>
              </a:r>
              <a:endParaRPr kumimoji="0" lang="en-US" sz="2800" b="1" i="0" u="none" strike="noStrike" kern="1200" cap="none" spc="0" normalizeH="0" baseline="0" noProof="0" dirty="0">
                <a:ln>
                  <a:noFill/>
                </a:ln>
                <a:solidFill>
                  <a:srgbClr val="FFFFFF">
                    <a:lumMod val="95000"/>
                  </a:srgbClr>
                </a:solidFill>
                <a:effectLst/>
                <a:uLnTx/>
                <a:uFillTx/>
                <a:latin typeface="Arial" charset="0"/>
                <a:ea typeface="Arial" charset="0"/>
                <a:cs typeface="Arial" charset="0"/>
              </a:endParaRPr>
            </a:p>
          </p:txBody>
        </p:sp>
      </p:grpSp>
      <p:sp>
        <p:nvSpPr>
          <p:cNvPr id="139" name="TextBox 138">
            <a:extLst>
              <a:ext uri="{FF2B5EF4-FFF2-40B4-BE49-F238E27FC236}">
                <a16:creationId xmlns:a16="http://schemas.microsoft.com/office/drawing/2014/main" id="{36C72BBF-24B4-DD46-8EE4-41CB27C49724}"/>
              </a:ext>
            </a:extLst>
          </p:cNvPr>
          <p:cNvSpPr txBox="1"/>
          <p:nvPr/>
        </p:nvSpPr>
        <p:spPr>
          <a:xfrm>
            <a:off x="109260" y="4920225"/>
            <a:ext cx="5198859" cy="172662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DAC:</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Digital</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to</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Analog</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endPar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ADC:</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Analog</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to</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Digital</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endPar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S&amp;H:</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Sample</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and</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Hold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Shift</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and</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add:</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used</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to</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summarize the</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final</a:t>
            </a:r>
            <a:r>
              <a:rPr kumimoji="0" lang="zh-CN"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ＭＳ Ｐゴシック" charset="-128"/>
                <a:cs typeface="+mn-cs"/>
              </a:rPr>
              <a:t>output</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51653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0-#ppt_w/2"/>
                                          </p:val>
                                        </p:tav>
                                        <p:tav tm="100000">
                                          <p:val>
                                            <p:strVal val="#ppt_x"/>
                                          </p:val>
                                        </p:tav>
                                      </p:tavLst>
                                    </p:anim>
                                    <p:anim calcmode="lin" valueType="num">
                                      <p:cBhvr additive="base">
                                        <p:cTn id="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500" fill="hold"/>
                                        <p:tgtEl>
                                          <p:spTgt spid="112"/>
                                        </p:tgtEl>
                                        <p:attrNameLst>
                                          <p:attrName>ppt_x</p:attrName>
                                        </p:attrNameLst>
                                      </p:cBhvr>
                                      <p:tavLst>
                                        <p:tav tm="0">
                                          <p:val>
                                            <p:strVal val="#ppt_x"/>
                                          </p:val>
                                        </p:tav>
                                        <p:tav tm="100000">
                                          <p:val>
                                            <p:strVal val="#ppt_x"/>
                                          </p:val>
                                        </p:tav>
                                      </p:tavLst>
                                    </p:anim>
                                    <p:anim calcmode="lin" valueType="num">
                                      <p:cBhvr additive="base">
                                        <p:cTn id="20"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7"/>
                                        </p:tgtEl>
                                        <p:attrNameLst>
                                          <p:attrName>style.visibility</p:attrName>
                                        </p:attrNameLst>
                                      </p:cBhvr>
                                      <p:to>
                                        <p:strVal val="visible"/>
                                      </p:to>
                                    </p:set>
                                    <p:anim calcmode="lin" valueType="num">
                                      <p:cBhvr additive="base">
                                        <p:cTn id="29" dur="500" fill="hold"/>
                                        <p:tgtEl>
                                          <p:spTgt spid="127"/>
                                        </p:tgtEl>
                                        <p:attrNameLst>
                                          <p:attrName>ppt_x</p:attrName>
                                        </p:attrNameLst>
                                      </p:cBhvr>
                                      <p:tavLst>
                                        <p:tav tm="0">
                                          <p:val>
                                            <p:strVal val="#ppt_x"/>
                                          </p:val>
                                        </p:tav>
                                        <p:tav tm="100000">
                                          <p:val>
                                            <p:strVal val="#ppt_x"/>
                                          </p:val>
                                        </p:tav>
                                      </p:tavLst>
                                    </p:anim>
                                    <p:anim calcmode="lin" valueType="num">
                                      <p:cBhvr additive="base">
                                        <p:cTn id="30"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anim calcmode="lin" valueType="num">
                                      <p:cBhvr additive="base">
                                        <p:cTn id="39" dur="500" fill="hold"/>
                                        <p:tgtEl>
                                          <p:spTgt spid="126"/>
                                        </p:tgtEl>
                                        <p:attrNameLst>
                                          <p:attrName>ppt_x</p:attrName>
                                        </p:attrNameLst>
                                      </p:cBhvr>
                                      <p:tavLst>
                                        <p:tav tm="0">
                                          <p:val>
                                            <p:strVal val="#ppt_x"/>
                                          </p:val>
                                        </p:tav>
                                        <p:tav tm="100000">
                                          <p:val>
                                            <p:strVal val="#ppt_x"/>
                                          </p:val>
                                        </p:tav>
                                      </p:tavLst>
                                    </p:anim>
                                    <p:anim calcmode="lin" valueType="num">
                                      <p:cBhvr additive="base">
                                        <p:cTn id="40"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30" grpId="0" animBg="1"/>
      <p:bldP spid="131" grpId="0"/>
      <p:bldP spid="13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E61C-AF10-964B-BBCC-5BE74177BA95}"/>
              </a:ext>
            </a:extLst>
          </p:cNvPr>
          <p:cNvSpPr>
            <a:spLocks noGrp="1"/>
          </p:cNvSpPr>
          <p:nvPr>
            <p:ph type="title"/>
          </p:nvPr>
        </p:nvSpPr>
        <p:spPr/>
        <p:txBody>
          <a:bodyPr/>
          <a:lstStyle/>
          <a:p>
            <a:r>
              <a:rPr lang="en-US" altLang="zh-CN" dirty="0"/>
              <a:t>An</a:t>
            </a:r>
            <a:r>
              <a:rPr lang="zh-CN" altLang="en-US" dirty="0"/>
              <a:t> </a:t>
            </a:r>
            <a:r>
              <a:rPr lang="en-US" altLang="zh-CN" dirty="0"/>
              <a:t>Example</a:t>
            </a:r>
            <a:r>
              <a:rPr lang="zh-CN" altLang="en-US" dirty="0"/>
              <a:t> </a:t>
            </a:r>
            <a:r>
              <a:rPr lang="en-US" altLang="zh-CN" dirty="0"/>
              <a:t>of</a:t>
            </a:r>
            <a:r>
              <a:rPr lang="zh-CN" altLang="en-US" dirty="0"/>
              <a:t> </a:t>
            </a:r>
            <a:r>
              <a:rPr lang="en-US" altLang="zh-CN" dirty="0"/>
              <a:t>2D</a:t>
            </a:r>
            <a:r>
              <a:rPr lang="zh-CN" altLang="en-US" dirty="0"/>
              <a:t> </a:t>
            </a:r>
            <a:r>
              <a:rPr lang="en-US" altLang="zh-CN" dirty="0"/>
              <a:t>Convolution</a:t>
            </a:r>
            <a:endParaRPr lang="en-US" dirty="0"/>
          </a:p>
        </p:txBody>
      </p:sp>
      <p:pic>
        <p:nvPicPr>
          <p:cNvPr id="5" name="Content Placeholder 4">
            <a:extLst>
              <a:ext uri="{FF2B5EF4-FFF2-40B4-BE49-F238E27FC236}">
                <a16:creationId xmlns:a16="http://schemas.microsoft.com/office/drawing/2014/main" id="{BAF44EB8-7802-344B-989F-42F1BCFA04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468" y="1351280"/>
            <a:ext cx="3758784" cy="4273947"/>
          </a:xfrm>
        </p:spPr>
      </p:pic>
      <p:sp>
        <p:nvSpPr>
          <p:cNvPr id="6" name="TextBox 5">
            <a:extLst>
              <a:ext uri="{FF2B5EF4-FFF2-40B4-BE49-F238E27FC236}">
                <a16:creationId xmlns:a16="http://schemas.microsoft.com/office/drawing/2014/main" id="{98AC998E-09EF-AE45-A397-1173238E1B91}"/>
              </a:ext>
            </a:extLst>
          </p:cNvPr>
          <p:cNvSpPr txBox="1"/>
          <p:nvPr/>
        </p:nvSpPr>
        <p:spPr>
          <a:xfrm>
            <a:off x="4211676" y="1351280"/>
            <a:ext cx="4932324" cy="4758226"/>
          </a:xfrm>
          <a:prstGeom prst="rect">
            <a:avLst/>
          </a:prstGeom>
          <a:noFill/>
        </p:spPr>
        <p:txBody>
          <a:bodyPr wrap="square" lIns="0" tIns="9144" rIns="0" bIns="9144" rtlCol="0">
            <a:spAutoFit/>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Structure</a:t>
            </a:r>
            <a:r>
              <a:rPr kumimoji="0" lang="zh-CN" altLang="en-US" sz="2800" b="1"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1"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information</a:t>
            </a:r>
          </a:p>
          <a:p>
            <a:pPr marL="800100" marR="0" lvl="1"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Input:</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5</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5</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r>
              <a:rPr kumimoji="0" lang="en-US" altLang="zh-CN" sz="2800" b="0" i="0" u="none" strike="noStrike" kern="1200" cap="none" spc="0" normalizeH="0" baseline="0" noProof="0" dirty="0">
                <a:ln>
                  <a:noFill/>
                </a:ln>
                <a:solidFill>
                  <a:srgbClr val="0432FF"/>
                </a:solidFill>
                <a:effectLst/>
                <a:uLnTx/>
                <a:uFillTx/>
                <a:latin typeface="Calibri" pitchFamily="34" charset="0"/>
                <a:ea typeface="ＭＳ Ｐゴシック" charset="-128"/>
                <a:cs typeface="Calibri" pitchFamily="34" charset="0"/>
              </a:rPr>
              <a:t>blue</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p>
          <a:p>
            <a:pPr marL="800100" marR="0" lvl="1"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Kernel</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(filter):</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3</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3</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r>
              <a:rPr kumimoji="0" lang="en-US" altLang="zh-CN" sz="2800" b="0" i="0" u="none" strike="noStrike" kern="1200" cap="none" spc="0" normalizeH="0" baseline="0" noProof="0" dirty="0">
                <a:ln>
                  <a:noFill/>
                </a:ln>
                <a:solidFill>
                  <a:srgbClr val="FFFFFF">
                    <a:lumMod val="50000"/>
                  </a:srgbClr>
                </a:solidFill>
                <a:effectLst/>
                <a:uLnTx/>
                <a:uFillTx/>
                <a:latin typeface="Calibri" pitchFamily="34" charset="0"/>
                <a:ea typeface="ＭＳ Ｐゴシック" charset="-128"/>
                <a:cs typeface="Calibri" pitchFamily="34" charset="0"/>
              </a:rPr>
              <a:t>grey</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p>
          <a:p>
            <a:pPr marL="800100" marR="0" lvl="1"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Output:</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5</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5</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r>
              <a:rPr kumimoji="0" lang="en-US" altLang="zh-CN" sz="2800" b="0" i="0" u="none" strike="noStrike" kern="1200" cap="none" spc="0" normalizeH="0" baseline="0" noProof="0" dirty="0">
                <a:ln>
                  <a:noFill/>
                </a:ln>
                <a:solidFill>
                  <a:srgbClr val="3B812F">
                    <a:lumMod val="75000"/>
                  </a:srgbClr>
                </a:solidFill>
                <a:effectLst/>
                <a:uLnTx/>
                <a:uFillTx/>
                <a:latin typeface="Calibri" pitchFamily="34" charset="0"/>
                <a:ea typeface="ＭＳ Ｐゴシック" charset="-128"/>
                <a:cs typeface="Calibri" pitchFamily="34" charset="0"/>
              </a:rPr>
              <a:t>green</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Computation</a:t>
            </a:r>
            <a:r>
              <a:rPr kumimoji="0" lang="zh-CN" altLang="en-US" sz="2800" b="1"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1"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information</a:t>
            </a:r>
            <a:endParaRPr kumimoji="0" lang="en-US" sz="2800" b="1"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a:p>
            <a:pPr marL="800100" marR="0" lvl="1"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Stride:</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1</a:t>
            </a:r>
          </a:p>
          <a:p>
            <a:pPr marL="800100" marR="0" lvl="1"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Padding:</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1</a:t>
            </a:r>
            <a:r>
              <a:rPr kumimoji="0" lang="zh-CN" altLang="en-US"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(white)</a:t>
            </a:r>
          </a:p>
          <a:p>
            <a:pPr marL="342900" marR="0" lvl="0" indent="-34290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Output Dim</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(Input</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2</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Padding</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Kernel)</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Stride</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1</a:t>
            </a:r>
            <a:endParaRPr kumimoji="0" 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p:txBody>
      </p:sp>
      <p:sp>
        <p:nvSpPr>
          <p:cNvPr id="7" name="TextBox 6">
            <a:extLst>
              <a:ext uri="{FF2B5EF4-FFF2-40B4-BE49-F238E27FC236}">
                <a16:creationId xmlns:a16="http://schemas.microsoft.com/office/drawing/2014/main" id="{EED3AEFF-336E-474E-84D6-43F73AC87379}"/>
              </a:ext>
            </a:extLst>
          </p:cNvPr>
          <p:cNvSpPr txBox="1"/>
          <p:nvPr/>
        </p:nvSpPr>
        <p:spPr>
          <a:xfrm>
            <a:off x="674751" y="5704085"/>
            <a:ext cx="3279656" cy="449354"/>
          </a:xfrm>
          <a:prstGeom prst="rect">
            <a:avLst/>
          </a:prstGeom>
          <a:noFill/>
        </p:spPr>
        <p:txBody>
          <a:bodyPr wrap="square" lIns="0" tIns="9144" rIns="0" bIns="914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432FF"/>
                </a:solidFill>
                <a:effectLst/>
                <a:uLnTx/>
                <a:uFillTx/>
                <a:latin typeface="Calibri" pitchFamily="34" charset="0"/>
                <a:ea typeface="ＭＳ Ｐゴシック" charset="-128"/>
                <a:cs typeface="Calibri" pitchFamily="34" charset="0"/>
              </a:rPr>
              <a:t>Input</a:t>
            </a:r>
            <a:r>
              <a:rPr kumimoji="0" lang="zh-CN" altLang="en-US" sz="2800" b="0" i="0" u="none" strike="noStrike" kern="1200" cap="none" spc="0" normalizeH="0" baseline="0" noProof="0" dirty="0">
                <a:ln>
                  <a:noFill/>
                </a:ln>
                <a:solidFill>
                  <a:srgbClr val="0432FF"/>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432FF"/>
                </a:solidFill>
                <a:effectLst/>
                <a:uLnTx/>
                <a:uFillTx/>
                <a:latin typeface="Calibri" pitchFamily="34" charset="0"/>
                <a:ea typeface="ＭＳ Ｐゴシック" charset="-128"/>
                <a:cs typeface="Calibri" pitchFamily="34" charset="0"/>
              </a:rPr>
              <a:t>feature</a:t>
            </a:r>
            <a:r>
              <a:rPr kumimoji="0" lang="zh-CN" altLang="en-US" sz="2800" b="0" i="0" u="none" strike="noStrike" kern="1200" cap="none" spc="0" normalizeH="0" baseline="0" noProof="0" dirty="0">
                <a:ln>
                  <a:noFill/>
                </a:ln>
                <a:solidFill>
                  <a:srgbClr val="0432FF"/>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432FF"/>
                </a:solidFill>
                <a:effectLst/>
                <a:uLnTx/>
                <a:uFillTx/>
                <a:latin typeface="Calibri" pitchFamily="34" charset="0"/>
                <a:ea typeface="ＭＳ Ｐゴシック" charset="-128"/>
                <a:cs typeface="Calibri" pitchFamily="34" charset="0"/>
              </a:rPr>
              <a:t>map</a:t>
            </a:r>
            <a:endParaRPr kumimoji="0" lang="en-US" sz="2800" b="0" i="0" u="none" strike="noStrike" kern="1200" cap="none" spc="0" normalizeH="0" baseline="0" noProof="0" dirty="0">
              <a:ln>
                <a:noFill/>
              </a:ln>
              <a:solidFill>
                <a:srgbClr val="0432FF"/>
              </a:solidFill>
              <a:effectLst/>
              <a:uLnTx/>
              <a:uFillTx/>
              <a:latin typeface="Calibri" pitchFamily="34" charset="0"/>
              <a:ea typeface="ＭＳ Ｐゴシック" charset="-128"/>
              <a:cs typeface="Calibri" pitchFamily="34" charset="0"/>
            </a:endParaRPr>
          </a:p>
        </p:txBody>
      </p:sp>
      <p:sp>
        <p:nvSpPr>
          <p:cNvPr id="8" name="TextBox 7">
            <a:extLst>
              <a:ext uri="{FF2B5EF4-FFF2-40B4-BE49-F238E27FC236}">
                <a16:creationId xmlns:a16="http://schemas.microsoft.com/office/drawing/2014/main" id="{087DB69A-9A20-544B-93D4-318E389CB8FC}"/>
              </a:ext>
            </a:extLst>
          </p:cNvPr>
          <p:cNvSpPr txBox="1"/>
          <p:nvPr/>
        </p:nvSpPr>
        <p:spPr>
          <a:xfrm>
            <a:off x="674751" y="1028894"/>
            <a:ext cx="3279656" cy="406265"/>
          </a:xfrm>
          <a:prstGeom prst="rect">
            <a:avLst/>
          </a:prstGeom>
          <a:noFill/>
        </p:spPr>
        <p:txBody>
          <a:bodyPr wrap="square" lIns="0" tIns="9144" rIns="0" bIns="914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Output</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feature</a:t>
            </a:r>
            <a:r>
              <a:rPr kumimoji="0" lang="zh-CN" alt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map</a:t>
            </a:r>
            <a:endParaRPr kumimoji="0" 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173024245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248001501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7011-0DDE-6C43-9094-9F2560F1EABB}"/>
              </a:ext>
            </a:extLst>
          </p:cNvPr>
          <p:cNvSpPr>
            <a:spLocks noGrp="1"/>
          </p:cNvSpPr>
          <p:nvPr>
            <p:ph type="title"/>
          </p:nvPr>
        </p:nvSpPr>
        <p:spPr/>
        <p:txBody>
          <a:bodyPr/>
          <a:lstStyle/>
          <a:p>
            <a:r>
              <a:rPr lang="en-US" altLang="zh-CN" dirty="0"/>
              <a:t>Mapping</a:t>
            </a:r>
            <a:r>
              <a:rPr lang="zh-CN" altLang="en-US" dirty="0"/>
              <a:t> </a:t>
            </a:r>
            <a:r>
              <a:rPr lang="en-US" altLang="zh-CN" dirty="0"/>
              <a:t>Computation</a:t>
            </a:r>
            <a:r>
              <a:rPr lang="zh-CN" altLang="en-US" dirty="0"/>
              <a:t> </a:t>
            </a:r>
            <a:r>
              <a:rPr lang="en-US" altLang="zh-CN" dirty="0"/>
              <a:t>onto</a:t>
            </a:r>
            <a:r>
              <a:rPr lang="zh-CN" altLang="en-US" dirty="0"/>
              <a:t> </a:t>
            </a:r>
            <a:r>
              <a:rPr lang="en-US" altLang="zh-CN" dirty="0"/>
              <a:t>the</a:t>
            </a:r>
            <a:r>
              <a:rPr lang="zh-CN" altLang="en-US" dirty="0"/>
              <a:t> </a:t>
            </a:r>
            <a:r>
              <a:rPr lang="en-US" altLang="zh-CN" dirty="0"/>
              <a:t>Crossbar</a:t>
            </a:r>
            <a:endParaRPr lang="en-US" dirty="0"/>
          </a:p>
        </p:txBody>
      </p:sp>
      <p:pic>
        <p:nvPicPr>
          <p:cNvPr id="5" name="Content Placeholder 4">
            <a:extLst>
              <a:ext uri="{FF2B5EF4-FFF2-40B4-BE49-F238E27FC236}">
                <a16:creationId xmlns:a16="http://schemas.microsoft.com/office/drawing/2014/main" id="{9A567EEA-D492-C74D-B68C-D3865C6307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8535" y="1447800"/>
            <a:ext cx="5994946" cy="5069410"/>
          </a:xfrm>
        </p:spPr>
      </p:pic>
      <p:sp>
        <p:nvSpPr>
          <p:cNvPr id="6" name="TextBox 5">
            <a:extLst>
              <a:ext uri="{FF2B5EF4-FFF2-40B4-BE49-F238E27FC236}">
                <a16:creationId xmlns:a16="http://schemas.microsoft.com/office/drawing/2014/main" id="{39D6A2FC-4482-154F-B9E5-9C32B39F56CE}"/>
              </a:ext>
            </a:extLst>
          </p:cNvPr>
          <p:cNvSpPr txBox="1"/>
          <p:nvPr/>
        </p:nvSpPr>
        <p:spPr>
          <a:xfrm>
            <a:off x="218768" y="1835600"/>
            <a:ext cx="1874082" cy="1126462"/>
          </a:xfrm>
          <a:prstGeom prst="rect">
            <a:avLst/>
          </a:prstGeom>
          <a:noFill/>
        </p:spPr>
        <p:txBody>
          <a:bodyPr wrap="square" lIns="0" tIns="9144" rIns="0" bIns="914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convolution</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operation</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in</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neural</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network</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application</a:t>
            </a:r>
            <a:endParaRPr kumimoji="0" 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sp>
        <p:nvSpPr>
          <p:cNvPr id="7" name="TextBox 6">
            <a:extLst>
              <a:ext uri="{FF2B5EF4-FFF2-40B4-BE49-F238E27FC236}">
                <a16:creationId xmlns:a16="http://schemas.microsoft.com/office/drawing/2014/main" id="{E235D54C-C9EE-4E4F-A47E-8667B75EB07D}"/>
              </a:ext>
            </a:extLst>
          </p:cNvPr>
          <p:cNvSpPr txBox="1"/>
          <p:nvPr/>
        </p:nvSpPr>
        <p:spPr>
          <a:xfrm>
            <a:off x="218768" y="4641258"/>
            <a:ext cx="1874082" cy="572464"/>
          </a:xfrm>
          <a:prstGeom prst="rect">
            <a:avLst/>
          </a:prstGeom>
          <a:noFill/>
        </p:spPr>
        <p:txBody>
          <a:bodyPr wrap="square" lIns="0" tIns="9144" rIns="0" bIns="914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An</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NVM-based</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PIM</a:t>
            </a:r>
            <a:r>
              <a:rPr kumimoji="0" lang="zh-CN" alt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 </a:t>
            </a:r>
            <a:r>
              <a:rPr kumimoji="0" lang="en-US" altLang="zh-CN"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rPr>
              <a:t>array</a:t>
            </a:r>
            <a:endParaRPr kumimoji="0" lang="en-US" sz="2000" b="0" i="0" u="none" strike="noStrike" kern="120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sp>
        <p:nvSpPr>
          <p:cNvPr id="8" name="TextBox 7">
            <a:extLst>
              <a:ext uri="{FF2B5EF4-FFF2-40B4-BE49-F238E27FC236}">
                <a16:creationId xmlns:a16="http://schemas.microsoft.com/office/drawing/2014/main" id="{CF8998B2-520C-D742-9401-BF153BB71D55}"/>
              </a:ext>
            </a:extLst>
          </p:cNvPr>
          <p:cNvSpPr txBox="1"/>
          <p:nvPr/>
        </p:nvSpPr>
        <p:spPr>
          <a:xfrm>
            <a:off x="3096322" y="1041949"/>
            <a:ext cx="1874082" cy="406265"/>
          </a:xfrm>
          <a:prstGeom prst="rect">
            <a:avLst/>
          </a:prstGeom>
          <a:noFill/>
        </p:spPr>
        <p:txBody>
          <a:bodyPr wrap="square" lIns="0" tIns="9144" rIns="0" bIns="914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Input</a:t>
            </a:r>
            <a:endParaRPr kumimoji="0" 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p:txBody>
      </p:sp>
      <p:sp>
        <p:nvSpPr>
          <p:cNvPr id="9" name="TextBox 8">
            <a:extLst>
              <a:ext uri="{FF2B5EF4-FFF2-40B4-BE49-F238E27FC236}">
                <a16:creationId xmlns:a16="http://schemas.microsoft.com/office/drawing/2014/main" id="{12953487-6C0A-5044-8B67-04029B1995A7}"/>
              </a:ext>
            </a:extLst>
          </p:cNvPr>
          <p:cNvSpPr txBox="1"/>
          <p:nvPr/>
        </p:nvSpPr>
        <p:spPr>
          <a:xfrm>
            <a:off x="5356089" y="1041535"/>
            <a:ext cx="1874082" cy="406265"/>
          </a:xfrm>
          <a:prstGeom prst="rect">
            <a:avLst/>
          </a:prstGeom>
          <a:noFill/>
        </p:spPr>
        <p:txBody>
          <a:bodyPr wrap="square" lIns="0" tIns="9144" rIns="0" bIns="914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Kernel</a:t>
            </a:r>
            <a:endParaRPr kumimoji="0" 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p:txBody>
      </p:sp>
      <p:sp>
        <p:nvSpPr>
          <p:cNvPr id="10" name="TextBox 9">
            <a:extLst>
              <a:ext uri="{FF2B5EF4-FFF2-40B4-BE49-F238E27FC236}">
                <a16:creationId xmlns:a16="http://schemas.microsoft.com/office/drawing/2014/main" id="{95E704E5-9B66-9345-B9DC-B2F68EC3F228}"/>
              </a:ext>
            </a:extLst>
          </p:cNvPr>
          <p:cNvSpPr txBox="1"/>
          <p:nvPr/>
        </p:nvSpPr>
        <p:spPr>
          <a:xfrm>
            <a:off x="7216067" y="1041534"/>
            <a:ext cx="1874082" cy="406265"/>
          </a:xfrm>
          <a:prstGeom prst="rect">
            <a:avLst/>
          </a:prstGeom>
          <a:noFill/>
        </p:spPr>
        <p:txBody>
          <a:bodyPr wrap="square" lIns="0" tIns="9144" rIns="0" bIns="914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Output</a:t>
            </a:r>
            <a:endParaRPr kumimoji="0" lang="en-US" sz="2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284999586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A28D-0400-1648-B0DF-74411E035DE1}"/>
              </a:ext>
            </a:extLst>
          </p:cNvPr>
          <p:cNvSpPr>
            <a:spLocks noGrp="1"/>
          </p:cNvSpPr>
          <p:nvPr>
            <p:ph type="title"/>
          </p:nvPr>
        </p:nvSpPr>
        <p:spPr/>
        <p:txBody>
          <a:bodyPr/>
          <a:lstStyle/>
          <a:p>
            <a:r>
              <a:rPr lang="en-US" dirty="0"/>
              <a:t>An Overview of NVM-Based PIM System</a:t>
            </a:r>
          </a:p>
        </p:txBody>
      </p:sp>
      <p:pic>
        <p:nvPicPr>
          <p:cNvPr id="5" name="Content Placeholder 4">
            <a:extLst>
              <a:ext uri="{FF2B5EF4-FFF2-40B4-BE49-F238E27FC236}">
                <a16:creationId xmlns:a16="http://schemas.microsoft.com/office/drawing/2014/main" id="{0BB4F6EF-003D-8E43-9DC4-CDC5DDD98C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301327"/>
            <a:ext cx="8670730" cy="2913934"/>
          </a:xfrm>
        </p:spPr>
      </p:pic>
      <p:sp>
        <p:nvSpPr>
          <p:cNvPr id="6" name="TextBox 5">
            <a:extLst>
              <a:ext uri="{FF2B5EF4-FFF2-40B4-BE49-F238E27FC236}">
                <a16:creationId xmlns:a16="http://schemas.microsoft.com/office/drawing/2014/main" id="{9981F711-9EF0-364E-A803-71BA29BFA883}"/>
              </a:ext>
            </a:extLst>
          </p:cNvPr>
          <p:cNvSpPr txBox="1"/>
          <p:nvPr/>
        </p:nvSpPr>
        <p:spPr>
          <a:xfrm>
            <a:off x="228600" y="4437088"/>
            <a:ext cx="8915400" cy="1680460"/>
          </a:xfrm>
          <a:prstGeom prst="rect">
            <a:avLst/>
          </a:prstGeom>
          <a:noFill/>
        </p:spPr>
        <p:txBody>
          <a:bodyPr wrap="square" lIns="0" tIns="9144" rIns="0" bIns="9144" rtlCol="0">
            <a:spAutoFit/>
          </a:bodyPr>
          <a:lstStyle/>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NVM-based</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PIM</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array:</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endPar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core</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processing</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unit</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for</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vector-matrix</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multiplication </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Non-linear</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function</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array:</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endPar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processing</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unit</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for</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non-linear</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functions</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(e.g.,</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err="1">
                <a:ln>
                  <a:noFill/>
                </a:ln>
                <a:solidFill>
                  <a:srgbClr val="006633"/>
                </a:solidFill>
                <a:effectLst/>
                <a:uLnTx/>
                <a:uFillTx/>
                <a:latin typeface="Calibri" pitchFamily="34" charset="0"/>
                <a:ea typeface="ＭＳ Ｐゴシック" charset="-128"/>
                <a:cs typeface="Calibri" pitchFamily="34" charset="0"/>
              </a:rPr>
              <a:t>ReLU</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operations in neural networks)</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Multiplier</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array:</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endPar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handles</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element-wise</a:t>
            </a:r>
            <a:r>
              <a:rPr kumimoji="0" lang="zh-CN" alt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 </a:t>
            </a:r>
            <a:r>
              <a:rPr kumimoji="0" lang="en-US" altLang="zh-CN"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rPr>
              <a:t>operations</a:t>
            </a:r>
            <a:endParaRPr kumimoji="0" lang="en-US" sz="1800" b="0" i="0" u="none" strike="noStrike" kern="1200" cap="none" spc="0" normalizeH="0" baseline="0" noProof="0" dirty="0">
              <a:ln>
                <a:noFill/>
              </a:ln>
              <a:solidFill>
                <a:srgbClr val="006633"/>
              </a:solidFill>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184136575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9E20-0652-4843-BAD7-B302CC99213F}"/>
              </a:ext>
            </a:extLst>
          </p:cNvPr>
          <p:cNvSpPr>
            <a:spLocks noGrp="1"/>
          </p:cNvSpPr>
          <p:nvPr>
            <p:ph type="title"/>
          </p:nvPr>
        </p:nvSpPr>
        <p:spPr/>
        <p:txBody>
          <a:bodyPr/>
          <a:lstStyle/>
          <a:p>
            <a:r>
              <a:rPr lang="en-US" dirty="0"/>
              <a:t>Example Readings on NVM-Based PIM </a:t>
            </a:r>
          </a:p>
        </p:txBody>
      </p:sp>
      <p:sp>
        <p:nvSpPr>
          <p:cNvPr id="3" name="Content Placeholder 2">
            <a:extLst>
              <a:ext uri="{FF2B5EF4-FFF2-40B4-BE49-F238E27FC236}">
                <a16:creationId xmlns:a16="http://schemas.microsoft.com/office/drawing/2014/main" id="{2983F14E-0F81-2243-861D-83C33B005C66}"/>
              </a:ext>
            </a:extLst>
          </p:cNvPr>
          <p:cNvSpPr>
            <a:spLocks noGrp="1"/>
          </p:cNvSpPr>
          <p:nvPr>
            <p:ph idx="1"/>
          </p:nvPr>
        </p:nvSpPr>
        <p:spPr>
          <a:xfrm>
            <a:off x="228600" y="1219200"/>
            <a:ext cx="8610600" cy="5029200"/>
          </a:xfrm>
        </p:spPr>
        <p:txBody>
          <a:bodyPr/>
          <a:lstStyle/>
          <a:p>
            <a:r>
              <a:rPr lang="en-US" sz="2200" dirty="0" err="1"/>
              <a:t>Shafiee</a:t>
            </a:r>
            <a:r>
              <a:rPr lang="en-US" sz="2200" dirty="0"/>
              <a:t>+, “</a:t>
            </a:r>
            <a:r>
              <a:rPr lang="en-US" sz="2200" dirty="0">
                <a:solidFill>
                  <a:srgbClr val="0432FF"/>
                </a:solidFill>
              </a:rPr>
              <a:t>ISAAC: A Convolutional Neural Network Accelerator with In-Situ Analog Arithmetic in Crossbars</a:t>
            </a:r>
            <a:r>
              <a:rPr lang="en-US" sz="2200" dirty="0"/>
              <a:t>”, ISCA 2016.</a:t>
            </a:r>
          </a:p>
          <a:p>
            <a:endParaRPr lang="en-US" sz="2200" dirty="0"/>
          </a:p>
          <a:p>
            <a:r>
              <a:rPr lang="en-US" sz="2200" dirty="0"/>
              <a:t>Chi+, “</a:t>
            </a:r>
            <a:r>
              <a:rPr lang="en-US" sz="2200" dirty="0">
                <a:solidFill>
                  <a:srgbClr val="0432FF"/>
                </a:solidFill>
              </a:rPr>
              <a:t>PRIME: A Novel Processing-in-memory Architecture for Neural Network Computation in ReRAM-based Main Memory</a:t>
            </a:r>
            <a:r>
              <a:rPr lang="en-US" sz="2200" dirty="0"/>
              <a:t>”, ISCA 2016.</a:t>
            </a:r>
          </a:p>
          <a:p>
            <a:endParaRPr lang="en-US" sz="2200" dirty="0"/>
          </a:p>
          <a:p>
            <a:r>
              <a:rPr lang="en-US" sz="2200" dirty="0" err="1"/>
              <a:t>Prezioso</a:t>
            </a:r>
            <a:r>
              <a:rPr lang="en-US" sz="2200" dirty="0"/>
              <a:t>+, “</a:t>
            </a:r>
            <a:r>
              <a:rPr lang="en-US" sz="2200" dirty="0">
                <a:solidFill>
                  <a:srgbClr val="0432FF"/>
                </a:solidFill>
              </a:rPr>
              <a:t>Training and Operation of an Integrated Neuromorphic Network based on Metal-Oxide Memristors</a:t>
            </a:r>
            <a:r>
              <a:rPr lang="en-US" sz="2200" dirty="0"/>
              <a:t>”, Nature 2015</a:t>
            </a:r>
          </a:p>
          <a:p>
            <a:endParaRPr lang="en-US" sz="2200" dirty="0"/>
          </a:p>
          <a:p>
            <a:r>
              <a:rPr lang="en-US" sz="2200" dirty="0" err="1"/>
              <a:t>Ambrogio</a:t>
            </a:r>
            <a:r>
              <a:rPr lang="en-US" sz="2200" dirty="0"/>
              <a:t>+, “</a:t>
            </a:r>
            <a:r>
              <a:rPr lang="en-US" sz="2200" dirty="0">
                <a:solidFill>
                  <a:srgbClr val="0432FF"/>
                </a:solidFill>
              </a:rPr>
              <a:t>Equivalent-accuracy accelerated neural-network training using analogue memory</a:t>
            </a:r>
            <a:r>
              <a:rPr lang="en-US" sz="2200" dirty="0"/>
              <a:t>”, Nature 2018.</a:t>
            </a:r>
          </a:p>
          <a:p>
            <a:pPr marL="0" indent="0">
              <a:buNone/>
            </a:pPr>
            <a:endParaRPr lang="en-US" sz="2200" dirty="0"/>
          </a:p>
        </p:txBody>
      </p:sp>
      <p:sp>
        <p:nvSpPr>
          <p:cNvPr id="4" name="Slide Number Placeholder 3">
            <a:extLst>
              <a:ext uri="{FF2B5EF4-FFF2-40B4-BE49-F238E27FC236}">
                <a16:creationId xmlns:a16="http://schemas.microsoft.com/office/drawing/2014/main" id="{DA78D717-F383-3F44-9632-2BDFF90CF834}"/>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53420209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itle 4">
            <a:extLst>
              <a:ext uri="{FF2B5EF4-FFF2-40B4-BE49-F238E27FC236}">
                <a16:creationId xmlns:a16="http://schemas.microsoft.com/office/drawing/2014/main" id="{2D6E322B-1333-5647-85A1-8292CBEA8131}"/>
              </a:ext>
            </a:extLst>
          </p:cNvPr>
          <p:cNvSpPr>
            <a:spLocks noGrp="1" noChangeArrowheads="1"/>
          </p:cNvSpPr>
          <p:nvPr>
            <p:ph type="ctrTitle"/>
          </p:nvPr>
        </p:nvSpPr>
        <p:spPr/>
        <p:txBody>
          <a:bodyPr/>
          <a:lstStyle/>
          <a:p>
            <a:r>
              <a:rPr lang="en-US" altLang="en-US" dirty="0">
                <a:ea typeface="ＭＳ Ｐゴシック" panose="020B0600070205080204" pitchFamily="34" charset="-128"/>
              </a:rPr>
              <a:t>Memory-Centric </a:t>
            </a:r>
            <a:br>
              <a:rPr lang="en-US" altLang="en-US" dirty="0">
                <a:ea typeface="ＭＳ Ｐゴシック" panose="020B0600070205080204" pitchFamily="34" charset="-128"/>
              </a:rPr>
            </a:br>
            <a:r>
              <a:rPr lang="en-US" altLang="en-US" dirty="0">
                <a:ea typeface="ＭＳ Ｐゴシック" panose="020B0600070205080204" pitchFamily="34" charset="-128"/>
              </a:rPr>
              <a:t>			Computing Systems</a:t>
            </a:r>
          </a:p>
        </p:txBody>
      </p:sp>
      <p:sp>
        <p:nvSpPr>
          <p:cNvPr id="416770" name="Subtitle 5">
            <a:extLst>
              <a:ext uri="{FF2B5EF4-FFF2-40B4-BE49-F238E27FC236}">
                <a16:creationId xmlns:a16="http://schemas.microsoft.com/office/drawing/2014/main" id="{F6FDC6A1-A28F-104C-8DDD-A4BE5C41AC04}"/>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
        <p:nvSpPr>
          <p:cNvPr id="416771" name="Slide Number Placeholder 3">
            <a:extLst>
              <a:ext uri="{FF2B5EF4-FFF2-40B4-BE49-F238E27FC236}">
                <a16:creationId xmlns:a16="http://schemas.microsoft.com/office/drawing/2014/main" id="{FA05780F-900C-D24A-90E4-3CE4211CB4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51A014-54A1-3E49-8B94-E3F8FC1E000E}" type="slidenum">
              <a:rPr kumimoji="0" lang="en-US" altLang="en-US" sz="12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8448433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16</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166</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168</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Onur Mutlu,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197</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198</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520582"/>
      </p:ext>
    </p:extLst>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217</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218</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219</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95"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96"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220</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222</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228</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 version</a:t>
            </a:r>
            <a:r>
              <a:rPr lang="en-US" dirty="0"/>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230</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hlinkClick r:id="rId2"/>
              </a:rPr>
              <a:t>"The Virtual Block Interface: A Flexible Alternative to the Conventional Virtual Memory Framework"</a:t>
            </a:r>
            <a:br>
              <a:rPr lang="en-US" sz="1500" dirty="0"/>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fld id="{323594FA-E141-4234-AE05-360401972BE7}" type="slidenum">
              <a:rPr lang="en-US" altLang="en-US" smtClean="0"/>
              <a:pPr/>
              <a:t>231</a:t>
            </a:fld>
            <a:endParaRPr lang="en-US" altLang="en-US"/>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Another Versions of This Lecture</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err="1"/>
              <a:t>Onur</a:t>
            </a:r>
            <a:r>
              <a:rPr lang="en-US" dirty="0"/>
              <a:t> </a:t>
            </a:r>
            <a:r>
              <a:rPr lang="en-US" dirty="0" err="1"/>
              <a:t>Mutlu</a:t>
            </a:r>
            <a:r>
              <a:rPr lang="en-US" dirty="0"/>
              <a:t>,</a:t>
            </a:r>
            <a:br>
              <a:rPr lang="en-US" dirty="0"/>
            </a:br>
            <a:r>
              <a:rPr lang="en-US" b="1" dirty="0">
                <a:hlinkClick r:id="rId2"/>
              </a:rPr>
              <a:t>"Intelligent Architectures for Intelligent Machines"</a:t>
            </a:r>
            <a:br>
              <a:rPr lang="en-US" dirty="0"/>
            </a:br>
            <a:r>
              <a:rPr lang="en-US" dirty="0"/>
              <a:t>Distinguished Lecture at </a:t>
            </a:r>
            <a:r>
              <a:rPr lang="en-US" i="1" dirty="0">
                <a:hlinkClick r:id="rId3"/>
              </a:rPr>
              <a:t>HKUST Engineering and HKSTP Distinguished Speaker Series</a:t>
            </a:r>
            <a:r>
              <a:rPr lang="en-US" dirty="0"/>
              <a:t>, Virtual, 7 October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Talk Video</a:t>
            </a:r>
            <a:r>
              <a:rPr lang="en-US" dirty="0"/>
              <a:t> (1 hour 24 minutes)]</a:t>
            </a:r>
            <a:br>
              <a:rPr lang="en-US" dirty="0"/>
            </a:br>
            <a:r>
              <a:rPr lang="en-US" dirty="0"/>
              <a:t>[</a:t>
            </a:r>
            <a:r>
              <a:rPr lang="en-US" dirty="0">
                <a:hlinkClick r:id="rId6"/>
              </a:rPr>
              <a:t>Related Keynote Paper from VLSI-DAT 2020</a:t>
            </a:r>
            <a:r>
              <a:rPr lang="en-US" dirty="0"/>
              <a:t>]</a:t>
            </a:r>
          </a:p>
          <a:p>
            <a:pPr marL="0" indent="0">
              <a:buNone/>
            </a:pPr>
            <a:br>
              <a:rPr lang="en-US" dirty="0"/>
            </a:br>
            <a:endParaRPr lang="en-US" dirty="0"/>
          </a:p>
          <a:p>
            <a:pPr marL="0" indent="0">
              <a:buNone/>
            </a:pPr>
            <a:endParaRPr lang="en-US" dirty="0"/>
          </a:p>
          <a:p>
            <a:pPr marL="0" indent="0" algn="ctr">
              <a:buNone/>
            </a:pPr>
            <a:r>
              <a:rPr lang="en-US" dirty="0">
                <a:hlinkClick r:id="rId5"/>
              </a:rPr>
              <a:t>https://www.youtube.com/watch?v=CmuhFB-QEWw</a:t>
            </a:r>
            <a:r>
              <a:rPr lang="en-US" dirty="0"/>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15870184"/>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12 December 2020</a:t>
            </a:r>
          </a:p>
          <a:p>
            <a:r>
              <a:rPr lang="en-US" sz="2200" dirty="0"/>
              <a:t>IEDM Tutorial</a:t>
            </a:r>
          </a:p>
          <a:p>
            <a:pPr algn="l"/>
            <a:endParaRPr lang="en-US" sz="2200" dirty="0"/>
          </a:p>
        </p:txBody>
      </p:sp>
      <p:sp>
        <p:nvSpPr>
          <p:cNvPr id="13" name="Title 1"/>
          <p:cNvSpPr>
            <a:spLocks noGrp="1"/>
          </p:cNvSpPr>
          <p:nvPr>
            <p:ph type="ctrTitle"/>
          </p:nvPr>
        </p:nvSpPr>
        <p:spPr>
          <a:xfrm>
            <a:off x="203060" y="1443608"/>
            <a:ext cx="8820472" cy="2201416"/>
          </a:xfrm>
        </p:spPr>
        <p:txBody>
          <a:bodyPr>
            <a:noAutofit/>
          </a:bodyPr>
          <a:lstStyle/>
          <a:p>
            <a:pPr algn="ctr"/>
            <a:r>
              <a:rPr lang="en-US" dirty="0"/>
              <a:t>Memory-Centric </a:t>
            </a:r>
            <a:br>
              <a:rPr lang="en-US" dirty="0"/>
            </a:br>
            <a:r>
              <a:rPr lang="en-US" dirty="0"/>
              <a:t>Computing Systems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pic>
        <p:nvPicPr>
          <p:cNvPr id="7" name="Picture 6" descr="iedm color-hi-res.png">
            <a:extLst>
              <a:ext uri="{FF2B5EF4-FFF2-40B4-BE49-F238E27FC236}">
                <a16:creationId xmlns:a16="http://schemas.microsoft.com/office/drawing/2014/main" id="{4F53B368-B416-CB49-BA00-FC15BF34B877}"/>
              </a:ext>
            </a:extLst>
          </p:cNvPr>
          <p:cNvPicPr>
            <a:picLocks noChangeAspect="1"/>
          </p:cNvPicPr>
          <p:nvPr/>
        </p:nvPicPr>
        <p:blipFill>
          <a:blip r:embed="rId8" cstate="print"/>
          <a:stretch>
            <a:fillRect/>
          </a:stretch>
        </p:blipFill>
        <p:spPr>
          <a:xfrm>
            <a:off x="467544" y="4012745"/>
            <a:ext cx="1091588" cy="1091588"/>
          </a:xfrm>
          <a:prstGeom prst="rect">
            <a:avLst/>
          </a:prstGeom>
        </p:spPr>
      </p:pic>
    </p:spTree>
    <p:extLst>
      <p:ext uri="{BB962C8B-B14F-4D97-AF65-F5344CB8AC3E}">
        <p14:creationId xmlns:p14="http://schemas.microsoft.com/office/powerpoint/2010/main" val="324104770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25</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251520" y="1628800"/>
            <a:ext cx="8428037" cy="1296143"/>
          </a:xfrm>
        </p:spPr>
        <p:txBody>
          <a:bodyPr/>
          <a:lstStyle/>
          <a:p>
            <a:pPr algn="ctr" eaLnBrk="1" hangingPunct="1"/>
            <a:r>
              <a:rPr lang="en-US" sz="4000" dirty="0">
                <a:latin typeface="Garamond" charset="0"/>
              </a:rPr>
              <a:t>List of References</a:t>
            </a:r>
            <a:br>
              <a:rPr lang="en-US" sz="4000" dirty="0">
                <a:latin typeface="Garamond" charset="0"/>
              </a:rPr>
            </a:br>
            <a:r>
              <a:rPr lang="en-US" sz="4000" dirty="0">
                <a:latin typeface="Garamond" charset="0"/>
              </a:rPr>
              <a:t>(Incomplete but Hopefully Useful)</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3374899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B626-F660-DD47-B293-7F978E7FFD8B}"/>
              </a:ext>
            </a:extLst>
          </p:cNvPr>
          <p:cNvSpPr>
            <a:spLocks noGrp="1"/>
          </p:cNvSpPr>
          <p:nvPr>
            <p:ph type="title"/>
          </p:nvPr>
        </p:nvSpPr>
        <p:spPr/>
        <p:txBody>
          <a:bodyPr/>
          <a:lstStyle/>
          <a:p>
            <a:r>
              <a:rPr lang="en-US" dirty="0"/>
              <a:t>Overview Readings (I)</a:t>
            </a:r>
          </a:p>
        </p:txBody>
      </p:sp>
      <p:sp>
        <p:nvSpPr>
          <p:cNvPr id="3" name="Content Placeholder 2">
            <a:extLst>
              <a:ext uri="{FF2B5EF4-FFF2-40B4-BE49-F238E27FC236}">
                <a16:creationId xmlns:a16="http://schemas.microsoft.com/office/drawing/2014/main" id="{51815D30-1D64-1F48-ACF4-2C4D70EEECD8}"/>
              </a:ext>
            </a:extLst>
          </p:cNvPr>
          <p:cNvSpPr>
            <a:spLocks noGrp="1"/>
          </p:cNvSpPr>
          <p:nvPr>
            <p:ph idx="1"/>
          </p:nvPr>
        </p:nvSpPr>
        <p:spPr>
          <a:xfrm>
            <a:off x="228600" y="980728"/>
            <a:ext cx="8610600" cy="5184576"/>
          </a:xfrm>
        </p:spPr>
        <p:txBody>
          <a:bodyPr/>
          <a:lstStyle/>
          <a:p>
            <a:r>
              <a:rPr lang="en-US" sz="1800" u="sng" dirty="0"/>
              <a:t>Onur Mutlu</a:t>
            </a:r>
            <a:r>
              <a:rPr lang="en-US" sz="1800" dirty="0"/>
              <a:t>,</a:t>
            </a:r>
            <a:br>
              <a:rPr lang="en-US" sz="1800" dirty="0"/>
            </a:br>
            <a:r>
              <a:rPr lang="en-US" sz="1800" b="1" dirty="0">
                <a:hlinkClick r:id="rId2"/>
              </a:rPr>
              <a:t>"Intelligent Architectures for Intelligent Machines"</a:t>
            </a:r>
            <a:br>
              <a:rPr lang="en-US" sz="1800" dirty="0"/>
            </a:br>
            <a:r>
              <a:rPr lang="en-US" sz="1800" i="1" dirty="0"/>
              <a:t>Invited Keynote Paper in Proceedings of the </a:t>
            </a:r>
            <a:r>
              <a:rPr lang="en-US" sz="1800" i="1" dirty="0">
                <a:hlinkClick r:id="rId3"/>
              </a:rPr>
              <a:t>2020 International Symposia on VLSI</a:t>
            </a:r>
            <a:r>
              <a:rPr lang="en-US" sz="1800" i="1" dirty="0"/>
              <a:t> (</a:t>
            </a:r>
            <a:r>
              <a:rPr lang="en-US" sz="1800" b="1" i="1" dirty="0"/>
              <a:t>VLSI</a:t>
            </a:r>
            <a:r>
              <a:rPr lang="en-US" sz="1800" i="1" dirty="0"/>
              <a:t>)</a:t>
            </a:r>
            <a:r>
              <a:rPr lang="en-US" sz="1800" dirty="0"/>
              <a:t>, Hsinchu City, Taiwan, August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Keynote Talk Video</a:t>
            </a:r>
            <a:r>
              <a:rPr lang="en-US" sz="1800" dirty="0"/>
              <a:t> (55 minutes)]</a:t>
            </a:r>
          </a:p>
          <a:p>
            <a:endParaRPr lang="en-US" sz="1800" dirty="0"/>
          </a:p>
          <a:p>
            <a:r>
              <a:rPr lang="en-US" sz="1800" u="sng" dirty="0"/>
              <a:t>Onur Mutlu</a:t>
            </a:r>
            <a:r>
              <a:rPr lang="en-US" sz="1800" dirty="0"/>
              <a:t>, Saugata Ghose, Juan Gomez-Luna, and </a:t>
            </a:r>
            <a:r>
              <a:rPr lang="en-US" sz="1800" dirty="0" err="1"/>
              <a:t>Rachata</a:t>
            </a:r>
            <a:r>
              <a:rPr lang="en-US" sz="1800" dirty="0"/>
              <a:t> Ausavarungnirun,</a:t>
            </a:r>
            <a:br>
              <a:rPr lang="en-US" sz="1800" dirty="0"/>
            </a:br>
            <a:r>
              <a:rPr lang="en-US" sz="1800" b="1" dirty="0">
                <a:hlinkClick r:id="rId7"/>
              </a:rPr>
              <a:t>"Processing Data Where It Makes Sense: Enabling In-Memory Computation"</a:t>
            </a:r>
            <a:br>
              <a:rPr lang="en-US" sz="1800" dirty="0"/>
            </a:br>
            <a:r>
              <a:rPr lang="en-US" sz="1800" i="1" dirty="0"/>
              <a:t>Invited paper in </a:t>
            </a:r>
            <a:r>
              <a:rPr lang="en-US" sz="1800" i="1" dirty="0">
                <a:hlinkClick r:id="rId8"/>
              </a:rPr>
              <a:t>Microprocessors and Microsystems</a:t>
            </a:r>
            <a:r>
              <a:rPr lang="en-US" sz="1800" i="1" dirty="0"/>
              <a:t> (</a:t>
            </a:r>
            <a:r>
              <a:rPr lang="en-US" sz="1800" b="1" i="1" dirty="0"/>
              <a:t>MICPRO</a:t>
            </a:r>
            <a:r>
              <a:rPr lang="en-US" sz="1800" i="1" dirty="0"/>
              <a:t>)</a:t>
            </a:r>
            <a:r>
              <a:rPr lang="en-US" sz="1800" dirty="0"/>
              <a:t>, June 2019.</a:t>
            </a:r>
            <a:br>
              <a:rPr lang="en-US" sz="1800" dirty="0"/>
            </a:br>
            <a:r>
              <a:rPr lang="en-US" sz="1800" dirty="0"/>
              <a:t>[</a:t>
            </a:r>
            <a:r>
              <a:rPr lang="en-US" sz="1800" dirty="0">
                <a:hlinkClick r:id="rId9"/>
              </a:rPr>
              <a:t>arXiv version</a:t>
            </a:r>
            <a:r>
              <a:rPr lang="en-US" sz="1800" dirty="0"/>
              <a:t>]</a:t>
            </a:r>
            <a:br>
              <a:rPr lang="en-US" sz="1800" dirty="0"/>
            </a:br>
            <a:r>
              <a:rPr lang="en-US" sz="1800" dirty="0"/>
              <a:t>[</a:t>
            </a:r>
            <a:r>
              <a:rPr lang="en-US" sz="1800" dirty="0">
                <a:hlinkClick r:id="rId10"/>
              </a:rPr>
              <a:t>Slides (pptx)</a:t>
            </a:r>
            <a:r>
              <a:rPr lang="en-US" sz="1800" dirty="0"/>
              <a:t>]</a:t>
            </a:r>
            <a:br>
              <a:rPr lang="en-US" sz="1800" dirty="0"/>
            </a:br>
            <a:r>
              <a:rPr lang="en-US" sz="1800" dirty="0"/>
              <a:t>[</a:t>
            </a:r>
            <a:r>
              <a:rPr lang="en-US" sz="1800" dirty="0">
                <a:hlinkClick r:id="rId11"/>
              </a:rPr>
              <a:t>Talk Video</a:t>
            </a:r>
            <a:r>
              <a:rPr lang="en-US" sz="1800" dirty="0"/>
              <a:t>]</a:t>
            </a:r>
            <a:br>
              <a:rPr lang="en-US" sz="1800" dirty="0"/>
            </a:br>
            <a:endParaRPr lang="en-US" sz="1800" dirty="0"/>
          </a:p>
          <a:p>
            <a:r>
              <a:rPr lang="en-US" sz="1800" dirty="0" err="1"/>
              <a:t>Vivek</a:t>
            </a:r>
            <a:r>
              <a:rPr lang="en-US" sz="1800" dirty="0"/>
              <a:t> Seshadri and </a:t>
            </a:r>
            <a:r>
              <a:rPr lang="en-US" sz="1800" u="sng" dirty="0"/>
              <a:t>Onur Mutlu</a:t>
            </a:r>
            <a:r>
              <a:rPr lang="en-US" sz="1800" dirty="0"/>
              <a:t>,</a:t>
            </a:r>
            <a:br>
              <a:rPr lang="en-US" sz="1800" dirty="0"/>
            </a:br>
            <a:r>
              <a:rPr lang="en-US" sz="1800" b="1" dirty="0">
                <a:hlinkClick r:id="rId12"/>
              </a:rPr>
              <a:t>"In-DRAM Bulk Bitwise Execution Engine"</a:t>
            </a:r>
            <a:br>
              <a:rPr lang="en-US" sz="1800" dirty="0"/>
            </a:br>
            <a:r>
              <a:rPr lang="en-US" sz="1800" i="1" dirty="0"/>
              <a:t>Invited Book Chapter in Advances in Computers</a:t>
            </a:r>
            <a:r>
              <a:rPr lang="en-US" sz="1800" dirty="0"/>
              <a:t>, to appear in 2020.</a:t>
            </a:r>
            <a:br>
              <a:rPr lang="en-US" sz="1800" dirty="0"/>
            </a:br>
            <a:r>
              <a:rPr lang="en-US" sz="1800" dirty="0"/>
              <a:t>[</a:t>
            </a:r>
            <a:r>
              <a:rPr lang="en-US" sz="1800" dirty="0">
                <a:hlinkClick r:id="rId12"/>
              </a:rPr>
              <a:t>Preliminary arXiv version</a:t>
            </a:r>
            <a:r>
              <a:rPr lang="en-US" sz="1800" dirty="0"/>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B5F84949-57A7-1C42-B6D2-4D7DE9E9AC3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251</a:t>
            </a:fld>
            <a:endParaRPr lang="en-US" altLang="en-US">
              <a:solidFill>
                <a:srgbClr val="000000"/>
              </a:solidFill>
            </a:endParaRPr>
          </a:p>
        </p:txBody>
      </p:sp>
    </p:spTree>
    <p:extLst>
      <p:ext uri="{BB962C8B-B14F-4D97-AF65-F5344CB8AC3E}">
        <p14:creationId xmlns:p14="http://schemas.microsoft.com/office/powerpoint/2010/main" val="1619070694"/>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B626-F660-DD47-B293-7F978E7FFD8B}"/>
              </a:ext>
            </a:extLst>
          </p:cNvPr>
          <p:cNvSpPr>
            <a:spLocks noGrp="1"/>
          </p:cNvSpPr>
          <p:nvPr>
            <p:ph type="title"/>
          </p:nvPr>
        </p:nvSpPr>
        <p:spPr/>
        <p:txBody>
          <a:bodyPr/>
          <a:lstStyle/>
          <a:p>
            <a:r>
              <a:rPr lang="en-US" dirty="0"/>
              <a:t>Overview Readings (II)</a:t>
            </a:r>
          </a:p>
        </p:txBody>
      </p:sp>
      <p:sp>
        <p:nvSpPr>
          <p:cNvPr id="3" name="Content Placeholder 2">
            <a:extLst>
              <a:ext uri="{FF2B5EF4-FFF2-40B4-BE49-F238E27FC236}">
                <a16:creationId xmlns:a16="http://schemas.microsoft.com/office/drawing/2014/main" id="{51815D30-1D64-1F48-ACF4-2C4D70EEECD8}"/>
              </a:ext>
            </a:extLst>
          </p:cNvPr>
          <p:cNvSpPr>
            <a:spLocks noGrp="1"/>
          </p:cNvSpPr>
          <p:nvPr>
            <p:ph idx="1"/>
          </p:nvPr>
        </p:nvSpPr>
        <p:spPr>
          <a:xfrm>
            <a:off x="228600" y="908720"/>
            <a:ext cx="8915400" cy="5184576"/>
          </a:xfrm>
        </p:spPr>
        <p:txBody>
          <a:bodyPr/>
          <a:lstStyle/>
          <a:p>
            <a:r>
              <a:rPr lang="en-US" sz="1600" dirty="0"/>
              <a:t>Saugata Ghose, Amirali Boroumand, Jeremie S. Kim, Juan Gomez-Luna, and </a:t>
            </a:r>
            <a:r>
              <a:rPr lang="en-US" sz="1600" u="sng" dirty="0"/>
              <a:t>Onur Mutlu</a:t>
            </a:r>
            <a:r>
              <a:rPr lang="en-US" sz="1600" dirty="0"/>
              <a:t>,</a:t>
            </a:r>
            <a:br>
              <a:rPr lang="en-US" sz="1600" dirty="0"/>
            </a:br>
            <a:r>
              <a:rPr lang="en-US" sz="1600" b="1" dirty="0">
                <a:hlinkClick r:id="rId2"/>
              </a:rPr>
              <a:t>"Processing-in-Memory: A Workload-Driven Perspective"</a:t>
            </a:r>
            <a:br>
              <a:rPr lang="en-US" sz="1600" dirty="0"/>
            </a:br>
            <a:r>
              <a:rPr lang="en-US" sz="1600" i="1" dirty="0"/>
              <a:t>Invited Article in </a:t>
            </a:r>
            <a:r>
              <a:rPr lang="en-US" sz="1600" i="1" dirty="0">
                <a:hlinkClick r:id="rId3"/>
              </a:rPr>
              <a:t>IBM Journal of Research &amp; Development</a:t>
            </a:r>
            <a:r>
              <a:rPr lang="en-US" sz="1600" i="1" dirty="0"/>
              <a:t>, Special Issue on Hardware for Artificial Intelligence</a:t>
            </a:r>
            <a:r>
              <a:rPr lang="en-US" sz="1600" dirty="0"/>
              <a:t>, to appear in November 2019.</a:t>
            </a:r>
            <a:br>
              <a:rPr lang="en-US" sz="1600" dirty="0"/>
            </a:br>
            <a:r>
              <a:rPr lang="en-US" sz="1600" dirty="0"/>
              <a:t>[</a:t>
            </a:r>
            <a:r>
              <a:rPr lang="en-US" sz="1600" dirty="0">
                <a:hlinkClick r:id="rId4"/>
              </a:rPr>
              <a:t>Preliminary arXiv version</a:t>
            </a:r>
            <a:r>
              <a:rPr lang="en-US" sz="1600" dirty="0"/>
              <a:t>]</a:t>
            </a:r>
          </a:p>
          <a:p>
            <a:pPr marL="0" indent="0">
              <a:buNone/>
            </a:pPr>
            <a:endParaRPr lang="en-US" sz="1600" dirty="0"/>
          </a:p>
          <a:p>
            <a:r>
              <a:rPr lang="en-US" sz="1600" u="sng" dirty="0"/>
              <a:t>Onur Mutlu</a:t>
            </a:r>
            <a:r>
              <a:rPr lang="en-US" sz="1600" dirty="0"/>
              <a:t> and Jeremie Kim,</a:t>
            </a:r>
            <a:br>
              <a:rPr lang="en-US" sz="1600" dirty="0"/>
            </a:br>
            <a:r>
              <a:rPr lang="en-US" sz="1600" b="1" dirty="0">
                <a:hlinkClick r:id="rId5"/>
              </a:rPr>
              <a:t>"RowHammer: A Retrospective"</a:t>
            </a:r>
            <a:br>
              <a:rPr lang="en-US" sz="1600" dirty="0"/>
            </a:br>
            <a:r>
              <a:rPr lang="en-US" sz="1600" i="1" dirty="0">
                <a:hlinkClick r:id="rId6"/>
              </a:rPr>
              <a:t>IEEE Transactions on Computer-Aided Design of Integrated Circuits and Systems</a:t>
            </a:r>
            <a:r>
              <a:rPr lang="en-US" sz="1600" i="1" dirty="0"/>
              <a:t> (</a:t>
            </a:r>
            <a:r>
              <a:rPr lang="en-US" sz="1600" b="1" i="1" dirty="0"/>
              <a:t>TCAD</a:t>
            </a:r>
            <a:r>
              <a:rPr lang="en-US" sz="1600" i="1" dirty="0"/>
              <a:t>) Special Issue on Top Picks in Hardware and Embedded Security</a:t>
            </a:r>
            <a:r>
              <a:rPr lang="en-US" sz="1600" dirty="0"/>
              <a:t>, 2019.</a:t>
            </a:r>
            <a:br>
              <a:rPr lang="en-US" sz="1600" dirty="0"/>
            </a:br>
            <a:r>
              <a:rPr lang="en-US" sz="1600" dirty="0"/>
              <a:t>[</a:t>
            </a:r>
            <a:r>
              <a:rPr lang="en-US" sz="1600" dirty="0">
                <a:hlinkClick r:id="rId7"/>
              </a:rPr>
              <a:t>Preliminary arXiv version</a:t>
            </a:r>
            <a:r>
              <a:rPr lang="en-US" sz="1600" dirty="0"/>
              <a:t>]</a:t>
            </a:r>
            <a:br>
              <a:rPr lang="en-US" sz="1600" dirty="0"/>
            </a:br>
            <a:r>
              <a:rPr lang="en-US" sz="1600" dirty="0"/>
              <a:t>[</a:t>
            </a:r>
            <a:r>
              <a:rPr lang="en-US" sz="1600" dirty="0">
                <a:hlinkClick r:id="rId8"/>
              </a:rPr>
              <a:t>Slides from COSADE 2019 (pptx)</a:t>
            </a:r>
            <a:r>
              <a:rPr lang="en-US" sz="1600" dirty="0"/>
              <a:t>]</a:t>
            </a:r>
            <a:br>
              <a:rPr lang="en-US" sz="1600" dirty="0"/>
            </a:br>
            <a:r>
              <a:rPr lang="en-US" sz="1600" dirty="0"/>
              <a:t>[</a:t>
            </a:r>
            <a:r>
              <a:rPr lang="en-US" sz="1600" dirty="0">
                <a:hlinkClick r:id="rId9"/>
              </a:rPr>
              <a:t>Slides from VLSI-SOC 2020 (pptx)</a:t>
            </a:r>
            <a:r>
              <a:rPr lang="en-US" sz="1600" dirty="0"/>
              <a:t> </a:t>
            </a:r>
            <a:r>
              <a:rPr lang="en-US" sz="1600" dirty="0">
                <a:hlinkClick r:id="rId10"/>
              </a:rPr>
              <a:t>(pdf)</a:t>
            </a:r>
            <a:r>
              <a:rPr lang="en-US" sz="1600" dirty="0"/>
              <a:t>]</a:t>
            </a:r>
            <a:br>
              <a:rPr lang="en-US" sz="1600" dirty="0"/>
            </a:br>
            <a:r>
              <a:rPr lang="en-US" sz="1600" dirty="0"/>
              <a:t>[</a:t>
            </a:r>
            <a:r>
              <a:rPr lang="en-US" sz="1600" dirty="0">
                <a:hlinkClick r:id="rId11"/>
              </a:rPr>
              <a:t>Talk Video</a:t>
            </a:r>
            <a:r>
              <a:rPr lang="en-US" sz="1600" dirty="0"/>
              <a:t> (30 minutes)]</a:t>
            </a:r>
          </a:p>
          <a:p>
            <a:pPr marL="0" indent="0">
              <a:buNone/>
            </a:pPr>
            <a:endParaRPr lang="en-US" sz="1600" dirty="0"/>
          </a:p>
          <a:p>
            <a:r>
              <a:rPr lang="en-US" sz="1600" dirty="0"/>
              <a:t>Yu Cai, Saugata Ghose, Erich F. </a:t>
            </a:r>
            <a:r>
              <a:rPr lang="en-US" sz="1600" dirty="0" err="1"/>
              <a:t>Haratsch</a:t>
            </a:r>
            <a:r>
              <a:rPr lang="en-US" sz="1600" dirty="0"/>
              <a:t>, Yixin Luo, and </a:t>
            </a:r>
            <a:r>
              <a:rPr lang="en-US" sz="1600" u="sng" dirty="0"/>
              <a:t>Onur Mutlu</a:t>
            </a:r>
            <a:r>
              <a:rPr lang="en-US" sz="1600" dirty="0"/>
              <a:t>,</a:t>
            </a:r>
            <a:br>
              <a:rPr lang="en-US" sz="1600" dirty="0"/>
            </a:br>
            <a:r>
              <a:rPr lang="en-US" sz="1600" b="1" dirty="0">
                <a:hlinkClick r:id="rId12"/>
              </a:rPr>
              <a:t>"Errors in Flash-Memory-Based Solid-State Drives: Analysis, Mitigation, and Recovery"</a:t>
            </a:r>
            <a:br>
              <a:rPr lang="en-US" sz="1600" dirty="0"/>
            </a:br>
            <a:r>
              <a:rPr lang="en-US" sz="1600" i="1" dirty="0"/>
              <a:t>Invited Book Chapter in </a:t>
            </a:r>
            <a:r>
              <a:rPr lang="en-US" sz="1600" i="1" dirty="0">
                <a:hlinkClick r:id="rId13"/>
              </a:rPr>
              <a:t>Inside Solid State Drives</a:t>
            </a:r>
            <a:r>
              <a:rPr lang="en-US" sz="1600" dirty="0"/>
              <a:t>, 2018.</a:t>
            </a:r>
            <a:br>
              <a:rPr lang="en-US" sz="1600" dirty="0"/>
            </a:br>
            <a:r>
              <a:rPr lang="en-US" sz="1600" dirty="0"/>
              <a:t>[</a:t>
            </a:r>
            <a:r>
              <a:rPr lang="en-US" sz="1600" dirty="0">
                <a:hlinkClick r:id="rId12"/>
              </a:rPr>
              <a:t>Preliminary arxiv.org version</a:t>
            </a:r>
            <a:r>
              <a:rPr lang="en-US" sz="1600" dirty="0"/>
              <a:t>]</a:t>
            </a:r>
            <a:br>
              <a:rPr lang="en-US" sz="1600" dirty="0"/>
            </a:br>
            <a:endParaRPr lang="en-US" sz="1600" dirty="0"/>
          </a:p>
          <a:p>
            <a:pPr marL="0" indent="0">
              <a:buNone/>
            </a:pP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B5F84949-57A7-1C42-B6D2-4D7DE9E9AC3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252</a:t>
            </a:fld>
            <a:endParaRPr lang="en-US" altLang="en-US">
              <a:solidFill>
                <a:srgbClr val="000000"/>
              </a:solidFill>
            </a:endParaRPr>
          </a:p>
        </p:txBody>
      </p:sp>
    </p:spTree>
    <p:extLst>
      <p:ext uri="{BB962C8B-B14F-4D97-AF65-F5344CB8AC3E}">
        <p14:creationId xmlns:p14="http://schemas.microsoft.com/office/powerpoint/2010/main" val="3773827435"/>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B626-F660-DD47-B293-7F978E7FFD8B}"/>
              </a:ext>
            </a:extLst>
          </p:cNvPr>
          <p:cNvSpPr>
            <a:spLocks noGrp="1"/>
          </p:cNvSpPr>
          <p:nvPr>
            <p:ph type="title"/>
          </p:nvPr>
        </p:nvSpPr>
        <p:spPr/>
        <p:txBody>
          <a:bodyPr/>
          <a:lstStyle/>
          <a:p>
            <a:r>
              <a:rPr lang="en-US" dirty="0"/>
              <a:t>Overview Readings (III)</a:t>
            </a:r>
          </a:p>
        </p:txBody>
      </p:sp>
      <p:sp>
        <p:nvSpPr>
          <p:cNvPr id="3" name="Content Placeholder 2">
            <a:extLst>
              <a:ext uri="{FF2B5EF4-FFF2-40B4-BE49-F238E27FC236}">
                <a16:creationId xmlns:a16="http://schemas.microsoft.com/office/drawing/2014/main" id="{51815D30-1D64-1F48-ACF4-2C4D70EEECD8}"/>
              </a:ext>
            </a:extLst>
          </p:cNvPr>
          <p:cNvSpPr>
            <a:spLocks noGrp="1"/>
          </p:cNvSpPr>
          <p:nvPr>
            <p:ph idx="1"/>
          </p:nvPr>
        </p:nvSpPr>
        <p:spPr>
          <a:xfrm>
            <a:off x="228600" y="908720"/>
            <a:ext cx="8915400" cy="5184576"/>
          </a:xfrm>
        </p:spPr>
        <p:txBody>
          <a:bodyPr/>
          <a:lstStyle/>
          <a:p>
            <a:r>
              <a:rPr lang="en-US" sz="1600" u="sng" dirty="0"/>
              <a:t>Onur Mutlu</a:t>
            </a:r>
            <a:r>
              <a:rPr lang="en-US" sz="1600" dirty="0"/>
              <a:t>,</a:t>
            </a:r>
            <a:br>
              <a:rPr lang="en-US" sz="1600" dirty="0"/>
            </a:br>
            <a:r>
              <a:rPr lang="en-US" sz="1600" b="1" dirty="0">
                <a:hlinkClick r:id="rId2"/>
              </a:rPr>
              <a:t>"The RowHammer Problem and Other Issues We May Face as Memory Becomes Denser"</a:t>
            </a:r>
            <a:br>
              <a:rPr lang="en-US" sz="1600" dirty="0"/>
            </a:br>
            <a:r>
              <a:rPr lang="en-US" sz="1600" i="1" dirty="0"/>
              <a:t>Invited Paper in Proceedings of the </a:t>
            </a:r>
            <a:r>
              <a:rPr lang="en-US" sz="1600" i="1" dirty="0">
                <a:hlinkClick r:id="rId3"/>
              </a:rPr>
              <a:t>Design, Automation, and Test in Europe Conference</a:t>
            </a:r>
            <a:r>
              <a:rPr lang="en-US" sz="1600" i="1" dirty="0"/>
              <a:t> (</a:t>
            </a:r>
            <a:r>
              <a:rPr lang="en-US" sz="1600" b="1" i="1" dirty="0"/>
              <a:t>DATE</a:t>
            </a:r>
            <a:r>
              <a:rPr lang="en-US" sz="1600" i="1" dirty="0"/>
              <a:t>)</a:t>
            </a:r>
            <a:r>
              <a:rPr lang="en-US" sz="1600" dirty="0"/>
              <a:t>, Lausanne, Switzerland, March 2017.</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p>
          <a:p>
            <a:pPr marL="0" indent="0">
              <a:buNone/>
            </a:pPr>
            <a:endParaRPr lang="en-US" sz="1600" dirty="0"/>
          </a:p>
          <a:p>
            <a:r>
              <a:rPr lang="en-US" sz="1600" u="sng" dirty="0"/>
              <a:t>Onur Mutlu</a:t>
            </a:r>
            <a:r>
              <a:rPr lang="en-US" sz="1600" dirty="0"/>
              <a:t>,</a:t>
            </a:r>
            <a:br>
              <a:rPr lang="en-US" sz="1600" dirty="0"/>
            </a:br>
            <a:r>
              <a:rPr lang="en-US" sz="1600" b="1" dirty="0">
                <a:hlinkClick r:id="rId6"/>
              </a:rPr>
              <a:t>"Main Memory Scaling: Challenges and Solution Directions"</a:t>
            </a:r>
            <a:br>
              <a:rPr lang="en-US" sz="1600" dirty="0"/>
            </a:br>
            <a:r>
              <a:rPr lang="en-US" sz="1600" i="1" dirty="0"/>
              <a:t>Invited Book Chapter in </a:t>
            </a:r>
            <a:r>
              <a:rPr lang="en-US" sz="1600" i="1" dirty="0">
                <a:hlinkClick r:id="rId7"/>
              </a:rPr>
              <a:t>More than Moore Technologies for Next Generation Computer Design</a:t>
            </a:r>
            <a:r>
              <a:rPr lang="en-US" sz="1600" i="1" dirty="0"/>
              <a:t>, pp. 127-153, Springer</a:t>
            </a:r>
            <a:r>
              <a:rPr lang="en-US" sz="1600" dirty="0"/>
              <a:t>, 2015.</a:t>
            </a:r>
          </a:p>
          <a:p>
            <a:pPr marL="0" indent="0">
              <a:buNone/>
            </a:pPr>
            <a:endParaRPr lang="en-US" sz="1600" dirty="0"/>
          </a:p>
          <a:p>
            <a:r>
              <a:rPr lang="en-US" sz="1600" u="sng" dirty="0"/>
              <a:t>Onur Mutlu</a:t>
            </a:r>
            <a:r>
              <a:rPr lang="en-US" sz="1600" dirty="0"/>
              <a:t> and Lavanya Subramanian,</a:t>
            </a:r>
            <a:br>
              <a:rPr lang="en-US" sz="1600" dirty="0"/>
            </a:br>
            <a:r>
              <a:rPr lang="en-US" sz="1600" b="1" dirty="0">
                <a:hlinkClick r:id="rId8"/>
              </a:rPr>
              <a:t>"Research Problems and Opportunities in Memory Systems"</a:t>
            </a:r>
            <a:br>
              <a:rPr lang="en-US" sz="1600" dirty="0"/>
            </a:br>
            <a:r>
              <a:rPr lang="en-US" sz="1600" i="1" dirty="0"/>
              <a:t>Invited Article in </a:t>
            </a:r>
            <a:r>
              <a:rPr lang="en-US" sz="1600" i="1" dirty="0">
                <a:hlinkClick r:id="rId9"/>
              </a:rPr>
              <a:t>Supercomputing Frontiers and Innovations</a:t>
            </a:r>
            <a:r>
              <a:rPr lang="en-US" sz="1600" i="1" dirty="0"/>
              <a:t> (</a:t>
            </a:r>
            <a:r>
              <a:rPr lang="en-US" sz="1600" b="1" i="1" dirty="0"/>
              <a:t>SUPERFRI</a:t>
            </a:r>
            <a:r>
              <a:rPr lang="en-US" sz="1600" i="1" dirty="0"/>
              <a:t>)</a:t>
            </a:r>
            <a:r>
              <a:rPr lang="en-US" sz="1600" dirty="0"/>
              <a:t>, 2014.</a:t>
            </a:r>
          </a:p>
          <a:p>
            <a:pPr marL="0" indent="0">
              <a:buNone/>
            </a:pPr>
            <a:endParaRPr lang="en-US" sz="1600" dirty="0"/>
          </a:p>
          <a:p>
            <a:r>
              <a:rPr lang="en-US" sz="1600" u="sng" dirty="0"/>
              <a:t>Onur Mutlu</a:t>
            </a:r>
            <a:r>
              <a:rPr lang="en-US" sz="1600" dirty="0"/>
              <a:t>,</a:t>
            </a:r>
            <a:br>
              <a:rPr lang="en-US" sz="1600" dirty="0"/>
            </a:br>
            <a:r>
              <a:rPr lang="en-US" sz="1600" b="1" dirty="0">
                <a:hlinkClick r:id="rId10"/>
              </a:rPr>
              <a:t>"Memory Scaling: A Systems Architecture Perspective"</a:t>
            </a:r>
            <a:br>
              <a:rPr lang="en-US" sz="1600" dirty="0"/>
            </a:br>
            <a:r>
              <a:rPr lang="en-US" sz="1600" i="1" dirty="0"/>
              <a:t>Technical talk at </a:t>
            </a:r>
            <a:r>
              <a:rPr lang="en-US" sz="1600" i="1" dirty="0">
                <a:hlinkClick r:id="rId11"/>
              </a:rPr>
              <a:t>MemCon 2013</a:t>
            </a:r>
            <a:r>
              <a:rPr lang="en-US" sz="1600" i="1" dirty="0"/>
              <a:t> (</a:t>
            </a:r>
            <a:r>
              <a:rPr lang="en-US" sz="1600" b="1" i="1" dirty="0"/>
              <a:t>MEMCON</a:t>
            </a:r>
            <a:r>
              <a:rPr lang="en-US" sz="1600" i="1" dirty="0"/>
              <a:t>)</a:t>
            </a:r>
            <a:r>
              <a:rPr lang="en-US" sz="1600" dirty="0"/>
              <a:t>, Santa Clara, CA, August 2013. [</a:t>
            </a:r>
            <a:r>
              <a:rPr lang="en-US" sz="1600" dirty="0">
                <a:hlinkClick r:id="rId12"/>
              </a:rPr>
              <a:t>Slides (pptx)</a:t>
            </a:r>
            <a:r>
              <a:rPr lang="en-US" sz="1600" dirty="0"/>
              <a:t> </a:t>
            </a:r>
            <a:r>
              <a:rPr lang="en-US" sz="1600" dirty="0">
                <a:hlinkClick r:id="rId13"/>
              </a:rPr>
              <a:t>(pdf)</a:t>
            </a:r>
            <a:r>
              <a:rPr lang="en-US" sz="1600" dirty="0"/>
              <a:t>]</a:t>
            </a:r>
            <a:br>
              <a:rPr lang="en-US" sz="1600" dirty="0"/>
            </a:br>
            <a:r>
              <a:rPr lang="en-US" sz="1600" dirty="0"/>
              <a:t>[</a:t>
            </a:r>
            <a:r>
              <a:rPr lang="en-US" sz="1600" dirty="0">
                <a:hlinkClick r:id="rId14"/>
              </a:rPr>
              <a:t>Video</a:t>
            </a:r>
            <a:r>
              <a:rPr lang="en-US" sz="1600" dirty="0"/>
              <a:t>] [</a:t>
            </a:r>
            <a:r>
              <a:rPr lang="en-US" sz="1600" dirty="0">
                <a:hlinkClick r:id="rId15"/>
              </a:rPr>
              <a:t>Coverage on StorageSearch</a:t>
            </a:r>
            <a:r>
              <a:rPr lang="en-US" sz="1600" dirty="0"/>
              <a:t>]</a:t>
            </a:r>
          </a:p>
          <a:p>
            <a:pPr marL="0" indent="0">
              <a:buNone/>
            </a:pP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B5F84949-57A7-1C42-B6D2-4D7DE9E9AC3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253</a:t>
            </a:fld>
            <a:endParaRPr lang="en-US" altLang="en-US">
              <a:solidFill>
                <a:srgbClr val="000000"/>
              </a:solidFill>
            </a:endParaRPr>
          </a:p>
        </p:txBody>
      </p:sp>
    </p:spTree>
    <p:extLst>
      <p:ext uri="{BB962C8B-B14F-4D97-AF65-F5344CB8AC3E}">
        <p14:creationId xmlns:p14="http://schemas.microsoft.com/office/powerpoint/2010/main" val="3495159270"/>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54CA-E136-9B46-B54D-37A27BB53B92}"/>
              </a:ext>
            </a:extLst>
          </p:cNvPr>
          <p:cNvSpPr>
            <a:spLocks noGrp="1"/>
          </p:cNvSpPr>
          <p:nvPr>
            <p:ph type="title"/>
          </p:nvPr>
        </p:nvSpPr>
        <p:spPr/>
        <p:txBody>
          <a:bodyPr/>
          <a:lstStyle/>
          <a:p>
            <a:r>
              <a:rPr lang="en-US" dirty="0"/>
              <a:t>All Referenced Works Can Be Found At</a:t>
            </a:r>
          </a:p>
        </p:txBody>
      </p:sp>
      <p:sp>
        <p:nvSpPr>
          <p:cNvPr id="3" name="Content Placeholder 2">
            <a:extLst>
              <a:ext uri="{FF2B5EF4-FFF2-40B4-BE49-F238E27FC236}">
                <a16:creationId xmlns:a16="http://schemas.microsoft.com/office/drawing/2014/main" id="{B13F845E-B803-994B-8FBA-D0327C469514}"/>
              </a:ext>
            </a:extLst>
          </p:cNvPr>
          <p:cNvSpPr>
            <a:spLocks noGrp="1"/>
          </p:cNvSpPr>
          <p:nvPr>
            <p:ph idx="1"/>
          </p:nvPr>
        </p:nvSpPr>
        <p:spPr/>
        <p:txBody>
          <a:bodyPr/>
          <a:lstStyle/>
          <a:p>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endParaRPr lang="en-US" b="1" dirty="0">
              <a:solidFill>
                <a:srgbClr val="0432FF"/>
              </a:solidFill>
            </a:endParaRPr>
          </a:p>
          <a:p>
            <a:endParaRPr lang="en-US" dirty="0"/>
          </a:p>
          <a:p>
            <a:r>
              <a:rPr lang="en-US" dirty="0"/>
              <a:t>Includes PDFs, presentations, talk videos, etc.</a:t>
            </a:r>
          </a:p>
          <a:p>
            <a:endParaRPr lang="en-US" dirty="0"/>
          </a:p>
          <a:p>
            <a:r>
              <a:rPr lang="en-US" dirty="0"/>
              <a:t>Many paper and course lecture videos are here:</a:t>
            </a:r>
          </a:p>
          <a:p>
            <a:pPr lvl="1"/>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endParaRPr lang="en-US" dirty="0"/>
          </a:p>
          <a:p>
            <a:r>
              <a:rPr lang="en-US" dirty="0"/>
              <a:t>Please email me with any questions, feedback, etc.</a:t>
            </a:r>
          </a:p>
          <a:p>
            <a:pPr lvl="1"/>
            <a:r>
              <a:rPr lang="en-US" b="1" dirty="0">
                <a:solidFill>
                  <a:srgbClr val="0432FF"/>
                </a:solidFill>
                <a:hlinkClick r:id="rId4">
                  <a:extLst>
                    <a:ext uri="{A12FA001-AC4F-418D-AE19-62706E023703}">
                      <ahyp:hlinkClr xmlns:ahyp="http://schemas.microsoft.com/office/drawing/2018/hyperlinkcolor" val="tx"/>
                    </a:ext>
                  </a:extLst>
                </a:hlinkClick>
              </a:rPr>
              <a:t>omutlu@gmail.com</a:t>
            </a:r>
            <a:r>
              <a:rPr lang="en-US" b="1" dirty="0">
                <a:solidFill>
                  <a:srgbClr val="0432FF"/>
                </a:solidFill>
              </a:rPr>
              <a:t> </a:t>
            </a:r>
          </a:p>
        </p:txBody>
      </p:sp>
      <p:sp>
        <p:nvSpPr>
          <p:cNvPr id="4" name="Slide Number Placeholder 3">
            <a:extLst>
              <a:ext uri="{FF2B5EF4-FFF2-40B4-BE49-F238E27FC236}">
                <a16:creationId xmlns:a16="http://schemas.microsoft.com/office/drawing/2014/main" id="{392D3BF9-9C8D-AD46-80A1-ABC51527B6D1}"/>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254</a:t>
            </a:fld>
            <a:endParaRPr lang="en-US" altLang="en-US">
              <a:solidFill>
                <a:srgbClr val="000000"/>
              </a:solidFill>
            </a:endParaRPr>
          </a:p>
        </p:txBody>
      </p:sp>
    </p:spTree>
    <p:extLst>
      <p:ext uri="{BB962C8B-B14F-4D97-AF65-F5344CB8AC3E}">
        <p14:creationId xmlns:p14="http://schemas.microsoft.com/office/powerpoint/2010/main" val="241317439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251520" y="1628800"/>
            <a:ext cx="8428037" cy="1296143"/>
          </a:xfrm>
        </p:spPr>
        <p:txBody>
          <a:bodyPr/>
          <a:lstStyle/>
          <a:p>
            <a:pPr algn="ctr" eaLnBrk="1" hangingPunct="1"/>
            <a:r>
              <a:rPr lang="en-US" sz="4000" dirty="0">
                <a:latin typeface="Garamond" charset="0"/>
              </a:rPr>
              <a:t>Further Readings, Lecture Videos, </a:t>
            </a:r>
            <a:br>
              <a:rPr lang="en-US" sz="4000" dirty="0">
                <a:latin typeface="Garamond" charset="0"/>
              </a:rPr>
            </a:br>
            <a:r>
              <a:rPr lang="en-US" sz="4000" dirty="0">
                <a:latin typeface="Garamond" charset="0"/>
              </a:rPr>
              <a:t>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08720"/>
            <a:ext cx="8915400" cy="5456535"/>
          </a:xfrm>
        </p:spPr>
        <p:txBody>
          <a:bodyPr/>
          <a:lstStyle/>
          <a:p>
            <a:pPr marL="0" indent="0" algn="ctr">
              <a:buNone/>
            </a:pPr>
            <a:r>
              <a:rPr lang="en-US" sz="1600" b="1"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b="1" dirty="0">
              <a:solidFill>
                <a:srgbClr val="0432FF"/>
              </a:solidFill>
            </a:endParaRPr>
          </a:p>
          <a:p>
            <a:pPr marL="0" indent="0" algn="ctr">
              <a:buNone/>
            </a:pPr>
            <a:endParaRPr lang="en-US" sz="1100" dirty="0"/>
          </a:p>
          <a:p>
            <a:pPr marL="0" indent="0" algn="ctr">
              <a:buNone/>
            </a:pPr>
            <a:endParaRPr lang="en-US" sz="2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8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8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8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8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a:p>
            <a:pPr lvl="1"/>
            <a:endParaRPr lang="en-US" sz="800" dirty="0"/>
          </a:p>
          <a:p>
            <a:r>
              <a:rPr lang="en-US" dirty="0"/>
              <a:t>Revisiting RowHammer</a:t>
            </a:r>
          </a:p>
          <a:p>
            <a:pPr lvl="1"/>
            <a:r>
              <a:rPr lang="en-US" sz="1300" dirty="0">
                <a:hlinkClick r:id="rId8"/>
              </a:rPr>
              <a:t>https://www.youtube.com/watch?v=B58YT9hZM4g&amp;list=PL5Q2soXY2Zi8D_5MGV6EnXEJHnV2YFBJl&amp;index=25</a:t>
            </a:r>
            <a:r>
              <a:rPr lang="en-US" sz="1300" dirty="0"/>
              <a:t> </a:t>
            </a:r>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25639829"/>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r>
              <a:rPr lang="en-US" dirty="0">
                <a:solidFill>
                  <a:srgbClr val="0432FF"/>
                </a:solidFill>
              </a:rPr>
              <a:t> </a:t>
            </a:r>
            <a:r>
              <a:rPr lang="en-US" dirty="0">
                <a:solidFill>
                  <a:srgbClr val="0432FF"/>
                </a:solidFill>
                <a:hlinkClick r:id="rId3">
                  <a:extLst>
                    <a:ext uri="{A12FA001-AC4F-418D-AE19-62706E023703}">
                      <ahyp:hlinkClr xmlns:ahyp="http://schemas.microsoft.com/office/drawing/2018/hyperlinkcolor" val="tx"/>
                    </a:ext>
                  </a:extLst>
                </a:hlinkClick>
              </a:rPr>
              <a:t>http://scholar.google.com/citations?user=7XyGUGkAAAAJ&amp;hl=en</a:t>
            </a:r>
            <a:endParaRPr lang="en-US" dirty="0">
              <a:solidFill>
                <a:srgbClr val="0432FF"/>
              </a:solidFill>
            </a:endParaRPr>
          </a:p>
          <a:p>
            <a:pPr marL="344487" lvl="1" indent="0">
              <a:buNone/>
            </a:pPr>
            <a:endParaRPr lang="en-US" dirty="0">
              <a:solidFill>
                <a:srgbClr val="0432FF"/>
              </a:solidFill>
            </a:endParaRPr>
          </a:p>
          <a:p>
            <a:pPr marL="344487" lvl="1" indent="0">
              <a:buNone/>
            </a:pPr>
            <a:r>
              <a:rPr lang="en-US" b="1" dirty="0">
                <a:solidFill>
                  <a:srgbClr val="0432FF"/>
                </a:solidFill>
                <a:hlinkClick r:id="rId4">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5696" y="1720850"/>
            <a:ext cx="7924800" cy="1752600"/>
          </a:xfrm>
        </p:spPr>
        <p:txBody>
          <a:bodyPr/>
          <a:lstStyle/>
          <a:p>
            <a:r>
              <a:rPr lang="en-US" sz="4400" dirty="0"/>
              <a:t>Low-Latency Memory</a:t>
            </a:r>
            <a:endParaRPr lang="en-US" sz="44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279</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280</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extLst/>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281</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extLst/>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282</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283</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6665" y="4191392"/>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8328" y="1979091"/>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36596457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317</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318</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319</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320</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33</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34</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35</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80987024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Transformation Hierarchy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3248223" y="3690814"/>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248223" y="3319339"/>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245048" y="265502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245048" y="228354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245048" y="1916832"/>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248223" y="4063876"/>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3248223" y="4435351"/>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248223" y="2996952"/>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Rounded Rectangle 12"/>
          <p:cNvSpPr>
            <a:spLocks noChangeArrowheads="1"/>
          </p:cNvSpPr>
          <p:nvPr/>
        </p:nvSpPr>
        <p:spPr bwMode="auto">
          <a:xfrm rot="5400000">
            <a:off x="3865004" y="2538028"/>
            <a:ext cx="792088" cy="2286000"/>
          </a:xfrm>
          <a:prstGeom prst="roundRect">
            <a:avLst>
              <a:gd name="adj" fmla="val 16667"/>
            </a:avLst>
          </a:prstGeom>
          <a:noFill/>
          <a:ln w="44450">
            <a:solidFill>
              <a:srgbClr val="FF66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Tahoma"/>
              <a:ea typeface="ＭＳ Ｐゴシック" panose="020B0600070205080204" pitchFamily="34" charset="-128"/>
              <a:cs typeface="+mn-cs"/>
            </a:endParaRPr>
          </a:p>
        </p:txBody>
      </p:sp>
      <p:sp>
        <p:nvSpPr>
          <p:cNvPr id="14" name="Text Box 23"/>
          <p:cNvSpPr txBox="1">
            <a:spLocks noChangeAspect="1" noChangeArrowheads="1"/>
          </p:cNvSpPr>
          <p:nvPr/>
        </p:nvSpPr>
        <p:spPr bwMode="auto">
          <a:xfrm>
            <a:off x="3249811" y="4790951"/>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TextBox 14"/>
          <p:cNvSpPr txBox="1">
            <a:spLocks noChangeArrowheads="1"/>
          </p:cNvSpPr>
          <p:nvPr/>
        </p:nvSpPr>
        <p:spPr bwMode="auto">
          <a:xfrm>
            <a:off x="5508104" y="3356992"/>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charset="0"/>
                <a:ea typeface="ＭＳ Ｐゴシック" charset="0"/>
              </a:rPr>
              <a:t>Computer Architecture (narrow view)</a:t>
            </a:r>
          </a:p>
        </p:txBody>
      </p:sp>
      <p:sp>
        <p:nvSpPr>
          <p:cNvPr id="16" name="Rounded Rectangle 15"/>
          <p:cNvSpPr>
            <a:spLocks noChangeArrowheads="1"/>
          </p:cNvSpPr>
          <p:nvPr/>
        </p:nvSpPr>
        <p:spPr bwMode="auto">
          <a:xfrm rot="5400000">
            <a:off x="3139619" y="2394012"/>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a:spLocks noChangeArrowheads="1"/>
          </p:cNvSpPr>
          <p:nvPr/>
        </p:nvSpPr>
        <p:spPr bwMode="auto">
          <a:xfrm>
            <a:off x="-32025" y="3284984"/>
            <a:ext cx="3124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Computer Architecture (expanded view)</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73922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linds(horizontal)">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animBg="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5">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8">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9">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11">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12">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14">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15">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1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17">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18">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6">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19">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20">
                      <a14:imgEffect>
                        <a14:backgroundRemoval t="0" b="100000" l="0" r="100000"/>
                      </a14:imgEffect>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21"/>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hlinkClick r:id="rId2"/>
              </a:rPr>
              <a:t>"RowHammer: A Retrospective"</a:t>
            </a:r>
            <a:br>
              <a:rPr lang="en-US" dirty="0"/>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Axiom</a:t>
            </a:r>
          </a:p>
        </p:txBody>
      </p:sp>
      <p:sp>
        <p:nvSpPr>
          <p:cNvPr id="3" name="Content Placeholder 2"/>
          <p:cNvSpPr>
            <a:spLocks noGrp="1"/>
          </p:cNvSpPr>
          <p:nvPr>
            <p:ph idx="1"/>
          </p:nvPr>
        </p:nvSpPr>
        <p:spPr>
          <a:xfrm>
            <a:off x="107504" y="908720"/>
            <a:ext cx="9036496" cy="4876800"/>
          </a:xfrm>
        </p:spPr>
        <p:txBody>
          <a:bodyPr/>
          <a:lstStyle/>
          <a:p>
            <a:pPr marL="0" indent="0" algn="ctr">
              <a:buNone/>
            </a:pPr>
            <a:r>
              <a:rPr lang="en-US" dirty="0"/>
              <a:t>To achieve the highest </a:t>
            </a:r>
            <a:r>
              <a:rPr lang="en-US" dirty="0">
                <a:solidFill>
                  <a:srgbClr val="FF0000"/>
                </a:solidFill>
              </a:rPr>
              <a:t>energy efficiency </a:t>
            </a:r>
            <a:r>
              <a:rPr lang="en-US" dirty="0"/>
              <a:t>and </a:t>
            </a:r>
            <a:r>
              <a:rPr lang="en-US" dirty="0">
                <a:solidFill>
                  <a:srgbClr val="FF0000"/>
                </a:solidFill>
              </a:rPr>
              <a:t>performance</a:t>
            </a:r>
            <a:r>
              <a:rPr lang="en-US" dirty="0"/>
              <a:t>:</a:t>
            </a:r>
          </a:p>
          <a:p>
            <a:pPr marL="0" indent="0" algn="ctr">
              <a:buNone/>
            </a:pPr>
            <a:endParaRPr lang="en-US" sz="1200" dirty="0"/>
          </a:p>
          <a:p>
            <a:pPr marL="0" indent="0" algn="ctr">
              <a:buNone/>
            </a:pPr>
            <a:r>
              <a:rPr lang="en-US" sz="3200" b="1" dirty="0">
                <a:solidFill>
                  <a:srgbClr val="0000FF"/>
                </a:solidFill>
              </a:rPr>
              <a:t>we must take the expanded view</a:t>
            </a:r>
          </a:p>
          <a:p>
            <a:pPr marL="0" indent="0" algn="ctr">
              <a:buNone/>
            </a:pPr>
            <a:r>
              <a:rPr lang="en-US" dirty="0">
                <a:solidFill>
                  <a:srgbClr val="0000FF"/>
                </a:solidFill>
              </a:rPr>
              <a:t>of computer architecture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2259208" y="4842942"/>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2259208" y="4471467"/>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2256033" y="380714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2256033" y="343567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2256033" y="3068960"/>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2259208" y="5216004"/>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2259208" y="5587479"/>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2259208" y="4149080"/>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2260796" y="5943079"/>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5" name="Rounded Rectangle 14"/>
          <p:cNvSpPr>
            <a:spLocks noChangeArrowheads="1"/>
          </p:cNvSpPr>
          <p:nvPr/>
        </p:nvSpPr>
        <p:spPr bwMode="auto">
          <a:xfrm rot="5400000">
            <a:off x="2150604" y="3546140"/>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p:cNvSpPr txBox="1"/>
          <p:nvPr/>
        </p:nvSpPr>
        <p:spPr>
          <a:xfrm>
            <a:off x="4447252" y="4077072"/>
            <a:ext cx="4661252"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Co-design across the hierarchy: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Algorithms to devices</a:t>
            </a:r>
          </a:p>
        </p:txBody>
      </p:sp>
      <p:sp>
        <p:nvSpPr>
          <p:cNvPr id="18" name="TextBox 17"/>
          <p:cNvSpPr txBox="1"/>
          <p:nvPr/>
        </p:nvSpPr>
        <p:spPr>
          <a:xfrm>
            <a:off x="4471163" y="5157192"/>
            <a:ext cx="449332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Specialize as much as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within the design goals</a:t>
            </a:r>
          </a:p>
        </p:txBody>
      </p:sp>
    </p:spTree>
    <p:extLst>
      <p:ext uri="{BB962C8B-B14F-4D97-AF65-F5344CB8AC3E}">
        <p14:creationId xmlns:p14="http://schemas.microsoft.com/office/powerpoint/2010/main" val="2916138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7"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CE21-BB30-ED4A-BEBC-93AB704651C2}"/>
              </a:ext>
            </a:extLst>
          </p:cNvPr>
          <p:cNvSpPr>
            <a:spLocks noGrp="1"/>
          </p:cNvSpPr>
          <p:nvPr>
            <p:ph type="title"/>
          </p:nvPr>
        </p:nvSpPr>
        <p:spPr/>
        <p:txBody>
          <a:bodyPr/>
          <a:lstStyle/>
          <a:p>
            <a:r>
              <a:rPr lang="en-US" dirty="0"/>
              <a:t>More on </a:t>
            </a:r>
            <a:r>
              <a:rPr lang="en-US" dirty="0" err="1"/>
              <a:t>RowHammer</a:t>
            </a:r>
            <a:r>
              <a:rPr lang="en-US" dirty="0"/>
              <a:t> &amp; Solutions</a:t>
            </a:r>
          </a:p>
        </p:txBody>
      </p:sp>
      <p:sp>
        <p:nvSpPr>
          <p:cNvPr id="3" name="Content Placeholder 2">
            <a:extLst>
              <a:ext uri="{FF2B5EF4-FFF2-40B4-BE49-F238E27FC236}">
                <a16:creationId xmlns:a16="http://schemas.microsoft.com/office/drawing/2014/main" id="{4EB8484C-02CD-274F-90A1-3F71ED58416B}"/>
              </a:ext>
            </a:extLst>
          </p:cNvPr>
          <p:cNvSpPr>
            <a:spLocks noGrp="1"/>
          </p:cNvSpPr>
          <p:nvPr>
            <p:ph idx="1"/>
          </p:nvPr>
        </p:nvSpPr>
        <p:spPr>
          <a:xfrm>
            <a:off x="228600" y="970190"/>
            <a:ext cx="8610600" cy="5153025"/>
          </a:xfrm>
        </p:spPr>
        <p:txBody>
          <a:bodyPr/>
          <a:lstStyle/>
          <a:p>
            <a:r>
              <a:rPr lang="en-US" dirty="0">
                <a:solidFill>
                  <a:srgbClr val="0432FF"/>
                </a:solidFill>
              </a:rPr>
              <a:t>A recent short talk covering history and current state:</a:t>
            </a:r>
          </a:p>
          <a:p>
            <a:pPr lvl="1"/>
            <a:r>
              <a:rPr lang="en-US" dirty="0" err="1"/>
              <a:t>Onur</a:t>
            </a:r>
            <a:r>
              <a:rPr lang="en-US" dirty="0"/>
              <a:t> </a:t>
            </a:r>
            <a:r>
              <a:rPr lang="en-US" dirty="0" err="1"/>
              <a:t>Mutlu</a:t>
            </a:r>
            <a:r>
              <a:rPr lang="en-US" dirty="0"/>
              <a:t>,</a:t>
            </a:r>
            <a:br>
              <a:rPr lang="en-US" dirty="0"/>
            </a:br>
            <a:r>
              <a:rPr lang="en-US" b="1" dirty="0">
                <a:solidFill>
                  <a:srgbClr val="FF0000"/>
                </a:solidFill>
                <a:hlinkClick r:id="rId2">
                  <a:extLst>
                    <a:ext uri="{A12FA001-AC4F-418D-AE19-62706E023703}">
                      <ahyp:hlinkClr xmlns:ahyp="http://schemas.microsoft.com/office/drawing/2018/hyperlinkcolor" val="tx"/>
                    </a:ext>
                  </a:extLst>
                </a:hlinkClick>
              </a:rPr>
              <a:t>"Revisiting RowHammer"</a:t>
            </a:r>
            <a:br>
              <a:rPr lang="en-US" dirty="0"/>
            </a:br>
            <a:r>
              <a:rPr lang="en-US" dirty="0"/>
              <a:t>Invited Talk at </a:t>
            </a:r>
            <a:r>
              <a:rPr lang="en-US" i="1" dirty="0">
                <a:hlinkClick r:id="rId3"/>
              </a:rPr>
              <a:t>28th IFIP/IEEE International Conference on Very Large Scale Integration (</a:t>
            </a:r>
            <a:r>
              <a:rPr lang="en-US" b="1" i="1" dirty="0">
                <a:hlinkClick r:id="rId3"/>
              </a:rPr>
              <a:t>VLSI-SoC</a:t>
            </a:r>
            <a:r>
              <a:rPr lang="en-US" i="1" dirty="0">
                <a:hlinkClick r:id="rId3"/>
              </a:rPr>
              <a:t>), Special Session on AI Frameworks</a:t>
            </a:r>
            <a:r>
              <a:rPr lang="en-US" dirty="0"/>
              <a:t>, Virtual, 9 October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Talk Video</a:t>
            </a:r>
            <a:r>
              <a:rPr lang="en-US" dirty="0"/>
              <a:t> (30 minutes)]</a:t>
            </a:r>
            <a:br>
              <a:rPr lang="en-US" dirty="0"/>
            </a:br>
            <a:r>
              <a:rPr lang="en-US" dirty="0"/>
              <a:t>[</a:t>
            </a:r>
            <a:r>
              <a:rPr lang="en-US" dirty="0">
                <a:hlinkClick r:id="rId6"/>
              </a:rPr>
              <a:t>Related Survey Paper from IEEE TCAD 2019</a:t>
            </a:r>
            <a:r>
              <a:rPr lang="en-US" dirty="0"/>
              <a:t>]</a:t>
            </a:r>
          </a:p>
          <a:p>
            <a:endParaRPr lang="en-US" dirty="0"/>
          </a:p>
          <a:p>
            <a:r>
              <a:rPr lang="en-US" dirty="0">
                <a:solidFill>
                  <a:srgbClr val="0432FF"/>
                </a:solidFill>
              </a:rPr>
              <a:t>Recent lectures from my Fall 2020 Comp Arch class:</a:t>
            </a:r>
          </a:p>
          <a:p>
            <a:pPr lvl="1"/>
            <a:r>
              <a:rPr lang="en-US" sz="1900" dirty="0" err="1"/>
              <a:t>RowHammer</a:t>
            </a:r>
            <a:r>
              <a:rPr lang="en-US" sz="1900" dirty="0"/>
              <a:t> Basics: </a:t>
            </a:r>
            <a:r>
              <a:rPr lang="en-US" sz="1900" dirty="0">
                <a:hlinkClick r:id="rId7"/>
              </a:rPr>
              <a:t>http://www.youtube.com/watch?v=KDy632z23UE</a:t>
            </a:r>
            <a:r>
              <a:rPr lang="en-US" sz="1900" dirty="0"/>
              <a:t> </a:t>
            </a:r>
          </a:p>
          <a:p>
            <a:pPr lvl="1"/>
            <a:r>
              <a:rPr lang="en-US" sz="1900" dirty="0" err="1"/>
              <a:t>TRRespass</a:t>
            </a:r>
            <a:r>
              <a:rPr lang="en-US" sz="1900" dirty="0"/>
              <a:t>: </a:t>
            </a:r>
            <a:r>
              <a:rPr lang="en-US" sz="1900" dirty="0">
                <a:hlinkClick r:id="rId8"/>
              </a:rPr>
              <a:t>http://www.youtube.com/watch?v=pwRw7QqK_qA</a:t>
            </a:r>
            <a:r>
              <a:rPr lang="en-US" sz="1900" dirty="0"/>
              <a:t> </a:t>
            </a:r>
          </a:p>
          <a:p>
            <a:pPr lvl="1"/>
            <a:r>
              <a:rPr lang="en-US" sz="1900" dirty="0"/>
              <a:t>Revisiting RH: </a:t>
            </a:r>
            <a:r>
              <a:rPr lang="en-US" sz="1900" dirty="0">
                <a:hlinkClick r:id="rId9"/>
              </a:rPr>
              <a:t>http://www.youtube.com/watch?v=gR7XR-Eepcg</a:t>
            </a:r>
            <a:r>
              <a:rPr lang="en-US" sz="1900" dirty="0"/>
              <a:t> </a:t>
            </a:r>
          </a:p>
          <a:p>
            <a:pPr lvl="1"/>
            <a:r>
              <a:rPr lang="en-US" sz="1900" dirty="0"/>
              <a:t>Future: </a:t>
            </a:r>
            <a:r>
              <a:rPr lang="en-US" sz="1900" dirty="0">
                <a:hlinkClick r:id="rId10"/>
              </a:rPr>
              <a:t>http://www.youtube.com/watch?v=HvswnsfG3oQ</a:t>
            </a:r>
            <a:r>
              <a:rPr lang="en-US" sz="2000" dirty="0"/>
              <a:t> </a:t>
            </a:r>
          </a:p>
        </p:txBody>
      </p:sp>
      <p:sp>
        <p:nvSpPr>
          <p:cNvPr id="4" name="Slide Number Placeholder 3">
            <a:extLst>
              <a:ext uri="{FF2B5EF4-FFF2-40B4-BE49-F238E27FC236}">
                <a16:creationId xmlns:a16="http://schemas.microsoft.com/office/drawing/2014/main" id="{40A8929B-A512-284F-8157-603B782FEA60}"/>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61</a:t>
            </a:fld>
            <a:endParaRPr lang="en-US">
              <a:solidFill>
                <a:srgbClr val="000000"/>
              </a:solidFill>
            </a:endParaRPr>
          </a:p>
        </p:txBody>
      </p:sp>
    </p:spTree>
    <p:extLst>
      <p:ext uri="{BB962C8B-B14F-4D97-AF65-F5344CB8AC3E}">
        <p14:creationId xmlns:p14="http://schemas.microsoft.com/office/powerpoint/2010/main" val="10287434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Research Mission &amp; Major Topics</a:t>
            </a:r>
          </a:p>
        </p:txBody>
      </p:sp>
      <p:sp>
        <p:nvSpPr>
          <p:cNvPr id="3" name="Content Placeholder 2"/>
          <p:cNvSpPr>
            <a:spLocks noGrp="1"/>
          </p:cNvSpPr>
          <p:nvPr>
            <p:ph idx="1"/>
          </p:nvPr>
        </p:nvSpPr>
        <p:spPr>
          <a:xfrm>
            <a:off x="2965876" y="1554517"/>
            <a:ext cx="6228184" cy="4619600"/>
          </a:xfrm>
        </p:spPr>
        <p:txBody>
          <a:bodyPr/>
          <a:lstStyle/>
          <a:p>
            <a:r>
              <a:rPr lang="en-US" sz="2200" dirty="0">
                <a:solidFill>
                  <a:srgbClr val="0432FF"/>
                </a:solidFill>
              </a:rPr>
              <a:t>Data-centric arch. for low energy &amp; high perf.</a:t>
            </a:r>
          </a:p>
          <a:p>
            <a:pPr lvl="1"/>
            <a:r>
              <a:rPr lang="en-US" sz="1900" dirty="0">
                <a:solidFill>
                  <a:srgbClr val="7030A0"/>
                </a:solidFill>
              </a:rPr>
              <a:t>Proc. in Mem/DRAM</a:t>
            </a:r>
            <a:r>
              <a:rPr lang="en-US" sz="1900" dirty="0"/>
              <a:t>, NVM, unified mem/storage </a:t>
            </a:r>
          </a:p>
          <a:p>
            <a:pPr marL="0" indent="0">
              <a:buNone/>
            </a:pPr>
            <a:endParaRPr lang="en-US" sz="400" dirty="0"/>
          </a:p>
          <a:p>
            <a:r>
              <a:rPr lang="en-US" sz="2200" dirty="0">
                <a:solidFill>
                  <a:srgbClr val="0432FF"/>
                </a:solidFill>
              </a:rPr>
              <a:t>Low-latency &amp; predictable architectures</a:t>
            </a:r>
          </a:p>
          <a:p>
            <a:pPr lvl="1"/>
            <a:r>
              <a:rPr lang="en-US" sz="1900" dirty="0">
                <a:solidFill>
                  <a:srgbClr val="7030A0"/>
                </a:solidFill>
              </a:rPr>
              <a:t>Low-latency, low-energy yet low-cost memory</a:t>
            </a:r>
          </a:p>
          <a:p>
            <a:pPr lvl="1"/>
            <a:r>
              <a:rPr lang="en-US" sz="1900" dirty="0"/>
              <a:t>QoS-aware and predictable memory systems </a:t>
            </a:r>
          </a:p>
          <a:p>
            <a:pPr lvl="1"/>
            <a:endParaRPr lang="en-US" sz="400" dirty="0"/>
          </a:p>
          <a:p>
            <a:r>
              <a:rPr lang="en-US" sz="2200" dirty="0">
                <a:solidFill>
                  <a:srgbClr val="0432FF"/>
                </a:solidFill>
              </a:rPr>
              <a:t>Fundamentally secure/reliable/safe arch.</a:t>
            </a:r>
          </a:p>
          <a:p>
            <a:pPr lvl="1"/>
            <a:r>
              <a:rPr lang="en-US" sz="1900" dirty="0">
                <a:solidFill>
                  <a:srgbClr val="7030A0"/>
                </a:solidFill>
              </a:rPr>
              <a:t>Tolerating all bit flips; patchable HW; secure mem </a:t>
            </a:r>
          </a:p>
          <a:p>
            <a:endParaRPr lang="en-US" sz="400" dirty="0"/>
          </a:p>
          <a:p>
            <a:r>
              <a:rPr lang="en-US" sz="2200" dirty="0">
                <a:solidFill>
                  <a:srgbClr val="0432FF"/>
                </a:solidFill>
              </a:rPr>
              <a:t>Architectures for ML/AI/Genomics/Graph/Med </a:t>
            </a:r>
          </a:p>
          <a:p>
            <a:pPr lvl="1"/>
            <a:r>
              <a:rPr lang="en-US" sz="1900" dirty="0"/>
              <a:t>Algorithm/arch./logic co-design; full heterogeneity</a:t>
            </a:r>
          </a:p>
          <a:p>
            <a:pPr lvl="1"/>
            <a:endParaRPr lang="en-US" sz="400" dirty="0"/>
          </a:p>
          <a:p>
            <a:r>
              <a:rPr lang="en-US" sz="2200" dirty="0">
                <a:solidFill>
                  <a:srgbClr val="0432FF"/>
                </a:solidFill>
              </a:rPr>
              <a:t>Data-driven and </a:t>
            </a:r>
            <a:r>
              <a:rPr lang="en-US" sz="2200" dirty="0">
                <a:solidFill>
                  <a:srgbClr val="7030A0"/>
                </a:solidFill>
              </a:rPr>
              <a:t>data-aware architectures</a:t>
            </a:r>
          </a:p>
          <a:p>
            <a:pPr lvl="1">
              <a:buClr>
                <a:srgbClr val="3B812F"/>
              </a:buClr>
            </a:pPr>
            <a:r>
              <a:rPr lang="en-US" sz="1900" dirty="0">
                <a:solidFill>
                  <a:srgbClr val="000000"/>
                </a:solidFill>
              </a:rPr>
              <a:t>ML/AI-driven architectural controllers and design</a:t>
            </a:r>
          </a:p>
          <a:p>
            <a:pPr lvl="1">
              <a:buClr>
                <a:srgbClr val="3B812F"/>
              </a:buClr>
            </a:pPr>
            <a:r>
              <a:rPr lang="en-US" sz="1900" dirty="0">
                <a:solidFill>
                  <a:srgbClr val="000000"/>
                </a:solidFill>
              </a:rPr>
              <a:t>Expressive memory and expressive systems</a:t>
            </a:r>
          </a:p>
          <a:p>
            <a:pPr lvl="1"/>
            <a:endParaRPr lang="en-US" sz="20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p:cNvSpPr txBox="1">
            <a:spLocks noChangeArrowheads="1"/>
          </p:cNvSpPr>
          <p:nvPr/>
        </p:nvSpPr>
        <p:spPr bwMode="auto">
          <a:xfrm>
            <a:off x="451813" y="3731647"/>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451813" y="3360172"/>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448638" y="2695853"/>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448638" y="2324378"/>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448638" y="195766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451813" y="4104709"/>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p:cNvSpPr txBox="1">
            <a:spLocks noChangeAspect="1" noChangeArrowheads="1"/>
          </p:cNvSpPr>
          <p:nvPr/>
        </p:nvSpPr>
        <p:spPr bwMode="auto">
          <a:xfrm>
            <a:off x="451813" y="4476184"/>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451813" y="3037785"/>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4" name="Text Box 23"/>
          <p:cNvSpPr txBox="1">
            <a:spLocks noChangeAspect="1" noChangeArrowheads="1"/>
          </p:cNvSpPr>
          <p:nvPr/>
        </p:nvSpPr>
        <p:spPr bwMode="auto">
          <a:xfrm>
            <a:off x="453401" y="4831784"/>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6" name="Rounded Rectangle 15"/>
          <p:cNvSpPr>
            <a:spLocks noChangeArrowheads="1"/>
          </p:cNvSpPr>
          <p:nvPr/>
        </p:nvSpPr>
        <p:spPr bwMode="auto">
          <a:xfrm rot="5400000">
            <a:off x="343209" y="2434845"/>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7C062A41-3105-574A-A93A-80C76A4AB0E5}"/>
              </a:ext>
            </a:extLst>
          </p:cNvPr>
          <p:cNvSpPr txBox="1"/>
          <p:nvPr/>
        </p:nvSpPr>
        <p:spPr>
          <a:xfrm>
            <a:off x="196668" y="900222"/>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17" name="TextBox 16">
            <a:extLst>
              <a:ext uri="{FF2B5EF4-FFF2-40B4-BE49-F238E27FC236}">
                <a16:creationId xmlns:a16="http://schemas.microsoft.com/office/drawing/2014/main" id="{DC2F057F-2C07-F047-BF1C-E9AD5B942280}"/>
              </a:ext>
            </a:extLst>
          </p:cNvPr>
          <p:cNvSpPr txBox="1"/>
          <p:nvPr/>
        </p:nvSpPr>
        <p:spPr>
          <a:xfrm>
            <a:off x="0" y="5285285"/>
            <a:ext cx="2965876"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with architecture at the center</a:t>
            </a:r>
          </a:p>
        </p:txBody>
      </p:sp>
    </p:spTree>
    <p:extLst>
      <p:ext uri="{BB962C8B-B14F-4D97-AF65-F5344CB8AC3E}">
        <p14:creationId xmlns:p14="http://schemas.microsoft.com/office/powerpoint/2010/main" val="367623005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4400" dirty="0"/>
              <a:t>An Example Intelligent Controller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Arial" charset="0"/>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charset="-128"/>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ＭＳ Ｐゴシック" charset="-128"/>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896838" cy="4824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ＭＳ Ｐゴシック" charset="-128"/>
                <a:cs typeface="+mn-cs"/>
              </a:rPr>
              <a:t>Proceedings of the IEEE, Sept. 2017</a:t>
            </a:r>
          </a:p>
        </p:txBody>
      </p:sp>
    </p:spTree>
    <p:extLst>
      <p:ext uri="{BB962C8B-B14F-4D97-AF65-F5344CB8AC3E}">
        <p14:creationId xmlns:p14="http://schemas.microsoft.com/office/powerpoint/2010/main" val="233943647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Promising Direction: Hybrid Memory Systems</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DRAM</a:t>
            </a:r>
          </a:p>
        </p:txBody>
      </p:sp>
      <p:sp>
        <p:nvSpPr>
          <p:cNvPr id="14" name="TextBox 13"/>
          <p:cNvSpPr txBox="1"/>
          <p:nvPr/>
        </p:nvSpPr>
        <p:spPr>
          <a:xfrm>
            <a:off x="5070391" y="2364939"/>
            <a:ext cx="2741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Technology X (e.g., PCM)</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
                <a:cs typeface="+mn-cs"/>
              </a:rPr>
              <a:t>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543261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9007648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598450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Teaching and Research</a:t>
            </a:r>
          </a:p>
        </p:txBody>
      </p:sp>
      <p:sp>
        <p:nvSpPr>
          <p:cNvPr id="3" name="Content Placeholder 2"/>
          <p:cNvSpPr>
            <a:spLocks noGrp="1"/>
          </p:cNvSpPr>
          <p:nvPr>
            <p:ph idx="1"/>
          </p:nvPr>
        </p:nvSpPr>
        <p:spPr>
          <a:xfrm>
            <a:off x="0" y="1340768"/>
            <a:ext cx="9144000" cy="2088232"/>
          </a:xfrm>
        </p:spPr>
        <p:txBody>
          <a:bodyPr/>
          <a:lstStyle/>
          <a:p>
            <a:pPr marL="0" indent="0" algn="ctr">
              <a:buNone/>
            </a:pPr>
            <a:r>
              <a:rPr lang="en-US" sz="6400" dirty="0">
                <a:solidFill>
                  <a:srgbClr val="FF0000"/>
                </a:solidFill>
              </a:rPr>
              <a:t>…</a:t>
            </a:r>
          </a:p>
          <a:p>
            <a:pPr marL="0" indent="0" algn="ctr">
              <a:buNone/>
            </a:pPr>
            <a:r>
              <a:rPr lang="en-US" sz="6000" dirty="0">
                <a:solidFill>
                  <a:srgbClr val="0000FF"/>
                </a:solidFill>
              </a:rPr>
              <a:t>Teaching drives Research</a:t>
            </a:r>
          </a:p>
          <a:p>
            <a:pPr marL="0" indent="0" algn="ctr">
              <a:buNone/>
            </a:pPr>
            <a:r>
              <a:rPr lang="en-US" sz="6000" dirty="0">
                <a:solidFill>
                  <a:srgbClr val="FF0000"/>
                </a:solidFill>
              </a:rPr>
              <a:t>Research drives Teaching</a:t>
            </a:r>
          </a:p>
          <a:p>
            <a:pPr marL="0" indent="0" algn="ctr">
              <a:buNone/>
            </a:pPr>
            <a:r>
              <a:rPr lang="en-US" sz="6000" dirty="0">
                <a:solidFill>
                  <a:srgbClr val="0432FF"/>
                </a:solidFill>
              </a:rPr>
              <a:t>… </a:t>
            </a:r>
          </a:p>
          <a:p>
            <a:pPr marL="0" indent="0" algn="ctr">
              <a:buNone/>
            </a:pPr>
            <a:r>
              <a:rPr lang="en-US" sz="6000" dirty="0">
                <a:solidFill>
                  <a:srgbClr val="FF0000"/>
                </a:solidFill>
              </a:rPr>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754049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8.5|1.1|0.7|1.2|0.5|13.7|1|5.9|1.2|10"/>
</p:tagLst>
</file>

<file path=ppt/tags/tag2.xml><?xml version="1.0" encoding="utf-8"?>
<p:tagLst xmlns:a="http://schemas.openxmlformats.org/drawingml/2006/main" xmlns:r="http://schemas.openxmlformats.org/officeDocument/2006/relationships" xmlns:p="http://schemas.openxmlformats.org/presentationml/2006/main">
  <p:tag name="TIMING" val="|6.8|4.7|6.4"/>
</p:tagLst>
</file>

<file path=ppt/tags/tag3.xml><?xml version="1.0" encoding="utf-8"?>
<p:tagLst xmlns:a="http://schemas.openxmlformats.org/drawingml/2006/main" xmlns:r="http://schemas.openxmlformats.org/officeDocument/2006/relationships" xmlns:p="http://schemas.openxmlformats.org/presentationml/2006/main">
  <p:tag name="TIMING" val="|0.7|8.6"/>
</p:tagLst>
</file>

<file path=ppt/tags/tag4.xml><?xml version="1.0" encoding="utf-8"?>
<p:tagLst xmlns:a="http://schemas.openxmlformats.org/drawingml/2006/main" xmlns:r="http://schemas.openxmlformats.org/officeDocument/2006/relationships" xmlns:p="http://schemas.openxmlformats.org/presentationml/2006/main">
  <p:tag name="TIMING" val="|19.9|10.3"/>
</p:tagLst>
</file>

<file path=ppt/tags/tag5.xml><?xml version="1.0" encoding="utf-8"?>
<p:tagLst xmlns:a="http://schemas.openxmlformats.org/drawingml/2006/main" xmlns:r="http://schemas.openxmlformats.org/officeDocument/2006/relationships" xmlns:p="http://schemas.openxmlformats.org/presentationml/2006/main">
  <p:tag name="TIMING" val="|8.4|5|6.7|4.9|9.2|10.8"/>
</p:tagLst>
</file>

<file path=ppt/tags/tag6.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4.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6.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221967</TotalTime>
  <Words>23155</Words>
  <Application>Microsoft Macintosh PowerPoint</Application>
  <PresentationFormat>On-screen Show (4:3)</PresentationFormat>
  <Paragraphs>3181</Paragraphs>
  <Slides>328</Slides>
  <Notes>54</Notes>
  <HiddenSlides>0</HiddenSlides>
  <MMClips>6</MMClips>
  <ScaleCrop>false</ScaleCrop>
  <HeadingPairs>
    <vt:vector size="8" baseType="variant">
      <vt:variant>
        <vt:lpstr>Fonts Used</vt:lpstr>
      </vt:variant>
      <vt:variant>
        <vt:i4>38</vt:i4>
      </vt:variant>
      <vt:variant>
        <vt:lpstr>Theme</vt:lpstr>
      </vt:variant>
      <vt:variant>
        <vt:i4>84</vt:i4>
      </vt:variant>
      <vt:variant>
        <vt:lpstr>Embedded OLE Servers</vt:lpstr>
      </vt:variant>
      <vt:variant>
        <vt:i4>1</vt:i4>
      </vt:variant>
      <vt:variant>
        <vt:lpstr>Slide Titles</vt:lpstr>
      </vt:variant>
      <vt:variant>
        <vt:i4>328</vt:i4>
      </vt:variant>
    </vt:vector>
  </HeadingPairs>
  <TitlesOfParts>
    <vt:vector size="451" baseType="lpstr">
      <vt:lpstr>맑은 고딕</vt:lpstr>
      <vt:lpstr>ＭＳ Ｐゴシック</vt:lpstr>
      <vt:lpstr>宋体</vt:lpstr>
      <vt:lpstr>ヒラギノ角ゴ ProN W3</vt:lpstr>
      <vt:lpstr>ヒラギノ角ゴ ProN W6</vt:lpstr>
      <vt:lpstr>Adobe Garamond Pro</vt:lpstr>
      <vt:lpstr>Adobe Garamond Pro Bold</vt:lpstr>
      <vt:lpstr>Apple Chancery</vt:lpstr>
      <vt:lpstr>Arial</vt:lpstr>
      <vt:lpstr>Arial Narrow</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Palatino Linotype</vt:lpstr>
      <vt:lpstr>Symbol</vt:lpstr>
      <vt:lpstr>Tahoma</vt:lpstr>
      <vt:lpstr>Times New Roman</vt:lpstr>
      <vt:lpstr>Verdana</vt:lpstr>
      <vt:lpstr>Vista Sans OT Medium</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24_Edge</vt:lpstr>
      <vt:lpstr>155_Edge</vt:lpstr>
      <vt:lpstr>25_Edge</vt:lpstr>
      <vt:lpstr>62_Edge</vt:lpstr>
      <vt:lpstr>28_Edge</vt:lpstr>
      <vt:lpstr>24_Office Theme</vt:lpstr>
      <vt:lpstr>100_Edge</vt:lpstr>
      <vt:lpstr>29_Edge</vt:lpstr>
      <vt:lpstr>41_Edge</vt:lpstr>
      <vt:lpstr>101_Edge</vt:lpstr>
      <vt:lpstr>CMU-SAFARI</vt:lpstr>
      <vt:lpstr>102_Edge</vt:lpstr>
      <vt:lpstr>5_Office Theme</vt:lpstr>
      <vt:lpstr>21_Office Theme</vt:lpstr>
      <vt:lpstr>22_Edge</vt:lpstr>
      <vt:lpstr>1_Office Theme</vt:lpstr>
      <vt:lpstr>1_Simple Light</vt:lpstr>
      <vt:lpstr>6_Office Theme</vt:lpstr>
      <vt:lpstr>68_Edge</vt:lpstr>
      <vt:lpstr>30_Edge</vt:lpstr>
      <vt:lpstr>31_Edge</vt:lpstr>
      <vt:lpstr>20_Edge</vt:lpstr>
      <vt:lpstr>Visio</vt:lpstr>
      <vt:lpstr>Memory-Centric  Computing Systems</vt:lpstr>
      <vt:lpstr>Brief Self Introduction</vt:lpstr>
      <vt:lpstr>Current Research Mission</vt:lpstr>
      <vt:lpstr>Four Key Current Directions</vt:lpstr>
      <vt:lpstr>The Transformation Hierarchy</vt:lpstr>
      <vt:lpstr>Axiom</vt:lpstr>
      <vt:lpstr>Current Research Mission &amp; Major Topics</vt:lpstr>
      <vt:lpstr>PowerPoint Presentation</vt:lpstr>
      <vt:lpstr>Principle: Teaching and Research</vt:lpstr>
      <vt:lpstr>Principle: Insight and Ideas</vt:lpstr>
      <vt:lpstr>Research &amp; Teaching: Some Overview Talks</vt:lpstr>
      <vt:lpstr>An Interview on Research and Education</vt:lpstr>
      <vt:lpstr>More Thoughts and Suggestions</vt:lpstr>
      <vt:lpstr>Memory-Centric     Computing Systems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More on RowHammer &amp; Solutions</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An Example Intelligent Controller</vt:lpstr>
      <vt:lpstr>Industry Is Writing Papers About It, Too</vt:lpstr>
      <vt:lpstr>Call for Intelligent Memory Controllers</vt:lpstr>
      <vt:lpstr>Promising Direction: Hybrid Memory Systems</vt:lpstr>
      <vt:lpstr>The Push from Circuits and Devices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Pinatubo: RowClone and Bitwise Ops in PCM</vt:lpstr>
      <vt:lpstr>In-Memory Crossbar Array Operations</vt:lpstr>
      <vt:lpstr>In-Memory Crossbar Computation</vt:lpstr>
      <vt:lpstr>In-Memory Crossbar Computation</vt:lpstr>
      <vt:lpstr>Required Peripheral Circuitry</vt:lpstr>
      <vt:lpstr>An Example of 2D Convolution</vt:lpstr>
      <vt:lpstr>Mapping Computation onto the Crossbar</vt:lpstr>
      <vt:lpstr>An Overview of NVM-Based PIM System</vt:lpstr>
      <vt:lpstr>Example Readings on NVM-Based PIM </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Another Versions of This Lecture</vt:lpstr>
      <vt:lpstr>Funding Acknowledgments</vt:lpstr>
      <vt:lpstr>Acknowledgments</vt:lpstr>
      <vt:lpstr>Acknowledgments</vt:lpstr>
      <vt:lpstr>PowerPoint Presentation</vt:lpstr>
      <vt:lpstr>SAFARI Newsletter April 2020 Edition</vt:lpstr>
      <vt:lpstr>Memory-Centric  Computing Systems</vt:lpstr>
      <vt:lpstr>Backup Slides</vt:lpstr>
      <vt:lpstr>List of References (Incomplete but Hopefully Useful)</vt:lpstr>
      <vt:lpstr>Overview Readings (I)</vt:lpstr>
      <vt:lpstr>Overview Readings (II)</vt:lpstr>
      <vt:lpstr>Overview Readings (III)</vt:lpstr>
      <vt:lpstr>All Referenced Works Can Be Found At</vt:lpstr>
      <vt:lpstr>Further Readings, Lecture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Low-Latency Memory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2940</cp:revision>
  <cp:lastPrinted>2017-12-05T03:30:35Z</cp:lastPrinted>
  <dcterms:created xsi:type="dcterms:W3CDTF">2010-10-08T20:41:54Z</dcterms:created>
  <dcterms:modified xsi:type="dcterms:W3CDTF">2020-11-30T17:53:02Z</dcterms:modified>
</cp:coreProperties>
</file>