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9.xml" ContentType="application/vnd.openxmlformats-officedocument.drawingml.chart+xml"/>
  <Override PartName="/ppt/notesSlides/notesSlide36.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37.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6.xml" ContentType="application/vnd.openxmlformats-officedocument.drawingml.chart+xml"/>
  <Override PartName="/ppt/theme/themeOverride1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7.xml" ContentType="application/vnd.openxmlformats-officedocument.drawingml.chart+xml"/>
  <Override PartName="/ppt/theme/themeOverride12.xml" ContentType="application/vnd.openxmlformats-officedocument.themeOverride+xml"/>
  <Override PartName="/ppt/notesSlides/notesSlide59.xml" ContentType="application/vnd.openxmlformats-officedocument.presentationml.notesSlide+xml"/>
  <Override PartName="/ppt/charts/chart18.xml" ContentType="application/vnd.openxmlformats-officedocument.drawingml.chart+xml"/>
  <Override PartName="/ppt/theme/themeOverride13.xml" ContentType="application/vnd.openxmlformats-officedocument.themeOverride+xml"/>
  <Override PartName="/ppt/drawings/drawing1.xml" ContentType="application/vnd.openxmlformats-officedocument.drawingml.chartshapes+xml"/>
  <Override PartName="/ppt/charts/chart19.xml" ContentType="application/vnd.openxmlformats-officedocument.drawingml.chart+xml"/>
  <Override PartName="/ppt/theme/themeOverride14.xml" ContentType="application/vnd.openxmlformats-officedocument.themeOverride+xml"/>
  <Override PartName="/ppt/notesSlides/notesSlide60.xml" ContentType="application/vnd.openxmlformats-officedocument.presentationml.notesSlide+xml"/>
  <Override PartName="/ppt/charts/chart20.xml" ContentType="application/vnd.openxmlformats-officedocument.drawingml.chart+xml"/>
  <Override PartName="/ppt/theme/themeOverride15.xml" ContentType="application/vnd.openxmlformats-officedocument.themeOverride+xml"/>
  <Override PartName="/ppt/drawings/drawing2.xml" ContentType="application/vnd.openxmlformats-officedocument.drawingml.chartshapes+xml"/>
  <Override PartName="/ppt/charts/chart21.xml" ContentType="application/vnd.openxmlformats-officedocument.drawingml.chart+xml"/>
  <Override PartName="/ppt/theme/themeOverride1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22.xml" ContentType="application/vnd.openxmlformats-officedocument.drawingml.chart+xml"/>
  <Override PartName="/ppt/notesSlides/notesSlide80.xml" ContentType="application/vnd.openxmlformats-officedocument.presentationml.notesSlide+xml"/>
  <Override PartName="/ppt/charts/chart23.xml" ContentType="application/vnd.openxmlformats-officedocument.drawingml.chart+xml"/>
  <Override PartName="/ppt/theme/themeOverride17.xml" ContentType="application/vnd.openxmlformats-officedocument.themeOverr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277" r:id="rId66"/>
  </p:sldMasterIdLst>
  <p:notesMasterIdLst>
    <p:notesMasterId r:id="rId380"/>
  </p:notesMasterIdLst>
  <p:handoutMasterIdLst>
    <p:handoutMasterId r:id="rId381"/>
  </p:handoutMasterIdLst>
  <p:sldIdLst>
    <p:sldId id="5119" r:id="rId67"/>
    <p:sldId id="3295" r:id="rId68"/>
    <p:sldId id="3296" r:id="rId69"/>
    <p:sldId id="3297" r:id="rId70"/>
    <p:sldId id="2886" r:id="rId71"/>
    <p:sldId id="2887" r:id="rId72"/>
    <p:sldId id="2889" r:id="rId73"/>
    <p:sldId id="2890" r:id="rId74"/>
    <p:sldId id="2891" r:id="rId75"/>
    <p:sldId id="5124" r:id="rId76"/>
    <p:sldId id="3846" r:id="rId77"/>
    <p:sldId id="5123" r:id="rId78"/>
    <p:sldId id="5125" r:id="rId79"/>
    <p:sldId id="5126" r:id="rId80"/>
    <p:sldId id="3264" r:id="rId81"/>
    <p:sldId id="5138" r:id="rId82"/>
    <p:sldId id="2893" r:id="rId83"/>
    <p:sldId id="3660" r:id="rId84"/>
    <p:sldId id="3707" r:id="rId85"/>
    <p:sldId id="3853" r:id="rId86"/>
    <p:sldId id="3856" r:id="rId87"/>
    <p:sldId id="4143" r:id="rId88"/>
    <p:sldId id="4144" r:id="rId89"/>
    <p:sldId id="3917" r:id="rId90"/>
    <p:sldId id="4932" r:id="rId91"/>
    <p:sldId id="4698" r:id="rId92"/>
    <p:sldId id="3929" r:id="rId93"/>
    <p:sldId id="3930" r:id="rId94"/>
    <p:sldId id="3581" r:id="rId95"/>
    <p:sldId id="3582" r:id="rId96"/>
    <p:sldId id="3609" r:id="rId97"/>
    <p:sldId id="4145" r:id="rId98"/>
    <p:sldId id="3583" r:id="rId99"/>
    <p:sldId id="3614" r:id="rId100"/>
    <p:sldId id="3615" r:id="rId101"/>
    <p:sldId id="4146" r:id="rId102"/>
    <p:sldId id="5136" r:id="rId103"/>
    <p:sldId id="3584" r:id="rId104"/>
    <p:sldId id="3585" r:id="rId105"/>
    <p:sldId id="3586" r:id="rId106"/>
    <p:sldId id="3848" r:id="rId107"/>
    <p:sldId id="3710" r:id="rId108"/>
    <p:sldId id="3711" r:id="rId109"/>
    <p:sldId id="3712" r:id="rId110"/>
    <p:sldId id="3943" r:id="rId111"/>
    <p:sldId id="3944" r:id="rId112"/>
    <p:sldId id="3945" r:id="rId113"/>
    <p:sldId id="3946" r:id="rId114"/>
    <p:sldId id="3947" r:id="rId115"/>
    <p:sldId id="3948" r:id="rId116"/>
    <p:sldId id="3719" r:id="rId117"/>
    <p:sldId id="3950" r:id="rId118"/>
    <p:sldId id="3720" r:id="rId119"/>
    <p:sldId id="4838" r:id="rId120"/>
    <p:sldId id="3721" r:id="rId121"/>
    <p:sldId id="3722" r:id="rId122"/>
    <p:sldId id="1513" r:id="rId123"/>
    <p:sldId id="1512" r:id="rId124"/>
    <p:sldId id="4699" r:id="rId125"/>
    <p:sldId id="3723" r:id="rId126"/>
    <p:sldId id="3958" r:id="rId127"/>
    <p:sldId id="3978" r:id="rId128"/>
    <p:sldId id="2054" r:id="rId129"/>
    <p:sldId id="4943" r:id="rId130"/>
    <p:sldId id="5029" r:id="rId131"/>
    <p:sldId id="5028" r:id="rId132"/>
    <p:sldId id="3602" r:id="rId133"/>
    <p:sldId id="3857" r:id="rId134"/>
    <p:sldId id="5212" r:id="rId135"/>
    <p:sldId id="3983" r:id="rId136"/>
    <p:sldId id="3604" r:id="rId137"/>
    <p:sldId id="3726" r:id="rId138"/>
    <p:sldId id="3728" r:id="rId139"/>
    <p:sldId id="3855" r:id="rId140"/>
    <p:sldId id="3918" r:id="rId141"/>
    <p:sldId id="3923" r:id="rId142"/>
    <p:sldId id="3922" r:id="rId143"/>
    <p:sldId id="5225" r:id="rId144"/>
    <p:sldId id="2637" r:id="rId145"/>
    <p:sldId id="4690" r:id="rId146"/>
    <p:sldId id="5030" r:id="rId147"/>
    <p:sldId id="3730" r:id="rId148"/>
    <p:sldId id="3731" r:id="rId149"/>
    <p:sldId id="3732" r:id="rId150"/>
    <p:sldId id="4156" r:id="rId151"/>
    <p:sldId id="4157" r:id="rId152"/>
    <p:sldId id="3735" r:id="rId153"/>
    <p:sldId id="3736" r:id="rId154"/>
    <p:sldId id="4419" r:id="rId155"/>
    <p:sldId id="4417" r:id="rId156"/>
    <p:sldId id="4418" r:id="rId157"/>
    <p:sldId id="3737" r:id="rId158"/>
    <p:sldId id="3738" r:id="rId159"/>
    <p:sldId id="3859" r:id="rId160"/>
    <p:sldId id="3860" r:id="rId161"/>
    <p:sldId id="4081" r:id="rId162"/>
    <p:sldId id="4689" r:id="rId163"/>
    <p:sldId id="3741" r:id="rId164"/>
    <p:sldId id="3742" r:id="rId165"/>
    <p:sldId id="3743" r:id="rId166"/>
    <p:sldId id="3869" r:id="rId167"/>
    <p:sldId id="3919" r:id="rId168"/>
    <p:sldId id="4160" r:id="rId169"/>
    <p:sldId id="3872" r:id="rId170"/>
    <p:sldId id="3744" r:id="rId171"/>
    <p:sldId id="3745" r:id="rId172"/>
    <p:sldId id="3746" r:id="rId173"/>
    <p:sldId id="3747" r:id="rId174"/>
    <p:sldId id="3748" r:id="rId175"/>
    <p:sldId id="3749" r:id="rId176"/>
    <p:sldId id="5227" r:id="rId177"/>
    <p:sldId id="3873" r:id="rId178"/>
    <p:sldId id="3874" r:id="rId179"/>
    <p:sldId id="3751" r:id="rId180"/>
    <p:sldId id="3754" r:id="rId181"/>
    <p:sldId id="3756" r:id="rId182"/>
    <p:sldId id="3757" r:id="rId183"/>
    <p:sldId id="4165" r:id="rId184"/>
    <p:sldId id="4133" r:id="rId185"/>
    <p:sldId id="3875" r:id="rId186"/>
    <p:sldId id="3758" r:id="rId187"/>
    <p:sldId id="3759" r:id="rId188"/>
    <p:sldId id="4167" r:id="rId189"/>
    <p:sldId id="3790" r:id="rId190"/>
    <p:sldId id="3792" r:id="rId191"/>
    <p:sldId id="3761" r:id="rId192"/>
    <p:sldId id="3920" r:id="rId193"/>
    <p:sldId id="3999" r:id="rId194"/>
    <p:sldId id="3762" r:id="rId195"/>
    <p:sldId id="3763" r:id="rId196"/>
    <p:sldId id="5203" r:id="rId197"/>
    <p:sldId id="3764" r:id="rId198"/>
    <p:sldId id="3765" r:id="rId199"/>
    <p:sldId id="3766" r:id="rId200"/>
    <p:sldId id="3767" r:id="rId201"/>
    <p:sldId id="5205" r:id="rId202"/>
    <p:sldId id="5206" r:id="rId203"/>
    <p:sldId id="4841" r:id="rId204"/>
    <p:sldId id="4842" r:id="rId205"/>
    <p:sldId id="3768" r:id="rId206"/>
    <p:sldId id="3769" r:id="rId207"/>
    <p:sldId id="3770" r:id="rId208"/>
    <p:sldId id="3771" r:id="rId209"/>
    <p:sldId id="3772" r:id="rId210"/>
    <p:sldId id="3773" r:id="rId211"/>
    <p:sldId id="5207" r:id="rId212"/>
    <p:sldId id="4688" r:id="rId213"/>
    <p:sldId id="815" r:id="rId214"/>
    <p:sldId id="794" r:id="rId215"/>
    <p:sldId id="816" r:id="rId216"/>
    <p:sldId id="796" r:id="rId217"/>
    <p:sldId id="814" r:id="rId218"/>
    <p:sldId id="5071" r:id="rId219"/>
    <p:sldId id="5064" r:id="rId220"/>
    <p:sldId id="5065" r:id="rId221"/>
    <p:sldId id="5066" r:id="rId222"/>
    <p:sldId id="5067" r:id="rId223"/>
    <p:sldId id="5068" r:id="rId224"/>
    <p:sldId id="5069" r:id="rId225"/>
    <p:sldId id="5070" r:id="rId226"/>
    <p:sldId id="810" r:id="rId227"/>
    <p:sldId id="4829" r:id="rId228"/>
    <p:sldId id="3887" r:id="rId229"/>
    <p:sldId id="3886" r:id="rId230"/>
    <p:sldId id="3888" r:id="rId231"/>
    <p:sldId id="4279" r:id="rId232"/>
    <p:sldId id="3372" r:id="rId233"/>
    <p:sldId id="5208" r:id="rId234"/>
    <p:sldId id="3378" r:id="rId235"/>
    <p:sldId id="1416" r:id="rId236"/>
    <p:sldId id="1417" r:id="rId237"/>
    <p:sldId id="1418" r:id="rId238"/>
    <p:sldId id="3379" r:id="rId239"/>
    <p:sldId id="3380" r:id="rId240"/>
    <p:sldId id="3381" r:id="rId241"/>
    <p:sldId id="1421" r:id="rId242"/>
    <p:sldId id="1422" r:id="rId243"/>
    <p:sldId id="1423" r:id="rId244"/>
    <p:sldId id="1427" r:id="rId245"/>
    <p:sldId id="4683" r:id="rId246"/>
    <p:sldId id="4291" r:id="rId247"/>
    <p:sldId id="1368" r:id="rId248"/>
    <p:sldId id="4902" r:id="rId249"/>
    <p:sldId id="3374" r:id="rId250"/>
    <p:sldId id="4173" r:id="rId251"/>
    <p:sldId id="4174" r:id="rId252"/>
    <p:sldId id="3324" r:id="rId253"/>
    <p:sldId id="3905" r:id="rId254"/>
    <p:sldId id="4187" r:id="rId255"/>
    <p:sldId id="4188" r:id="rId256"/>
    <p:sldId id="4215" r:id="rId257"/>
    <p:sldId id="5059" r:id="rId258"/>
    <p:sldId id="5213" r:id="rId259"/>
    <p:sldId id="3781" r:id="rId260"/>
    <p:sldId id="3782" r:id="rId261"/>
    <p:sldId id="3908" r:id="rId262"/>
    <p:sldId id="3909" r:id="rId263"/>
    <p:sldId id="3926" r:id="rId264"/>
    <p:sldId id="3786" r:id="rId265"/>
    <p:sldId id="3910" r:id="rId266"/>
    <p:sldId id="3796" r:id="rId267"/>
    <p:sldId id="3795" r:id="rId268"/>
    <p:sldId id="3906" r:id="rId269"/>
    <p:sldId id="5031" r:id="rId270"/>
    <p:sldId id="4845" r:id="rId271"/>
    <p:sldId id="2775" r:id="rId272"/>
    <p:sldId id="2776" r:id="rId273"/>
    <p:sldId id="4835" r:id="rId274"/>
    <p:sldId id="5058" r:id="rId275"/>
    <p:sldId id="3911" r:id="rId276"/>
    <p:sldId id="4016" r:id="rId277"/>
    <p:sldId id="3915" r:id="rId278"/>
    <p:sldId id="3916" r:id="rId279"/>
    <p:sldId id="4830" r:id="rId280"/>
    <p:sldId id="5035" r:id="rId281"/>
    <p:sldId id="4086" r:id="rId282"/>
    <p:sldId id="3802" r:id="rId283"/>
    <p:sldId id="3803" r:id="rId284"/>
    <p:sldId id="3804" r:id="rId285"/>
    <p:sldId id="4206" r:id="rId286"/>
    <p:sldId id="4210" r:id="rId287"/>
    <p:sldId id="3805" r:id="rId288"/>
    <p:sldId id="3806" r:id="rId289"/>
    <p:sldId id="4212" r:id="rId290"/>
    <p:sldId id="5060" r:id="rId291"/>
    <p:sldId id="5121" r:id="rId292"/>
    <p:sldId id="3807" r:id="rId293"/>
    <p:sldId id="4213" r:id="rId294"/>
    <p:sldId id="4214" r:id="rId295"/>
    <p:sldId id="3800" r:id="rId296"/>
    <p:sldId id="3695" r:id="rId297"/>
    <p:sldId id="5228" r:id="rId298"/>
    <p:sldId id="3696" r:id="rId299"/>
    <p:sldId id="5056" r:id="rId300"/>
    <p:sldId id="5210" r:id="rId301"/>
    <p:sldId id="5057" r:id="rId302"/>
    <p:sldId id="5226" r:id="rId303"/>
    <p:sldId id="4429" r:id="rId304"/>
    <p:sldId id="1863" r:id="rId305"/>
    <p:sldId id="1534" r:id="rId306"/>
    <p:sldId id="5214" r:id="rId307"/>
    <p:sldId id="5215" r:id="rId308"/>
    <p:sldId id="5216" r:id="rId309"/>
    <p:sldId id="5217" r:id="rId310"/>
    <p:sldId id="5218" r:id="rId311"/>
    <p:sldId id="5050" r:id="rId312"/>
    <p:sldId id="5051" r:id="rId313"/>
    <p:sldId id="5052" r:id="rId314"/>
    <p:sldId id="5053" r:id="rId315"/>
    <p:sldId id="4929" r:id="rId316"/>
    <p:sldId id="4930" r:id="rId317"/>
    <p:sldId id="4931" r:id="rId318"/>
    <p:sldId id="3143" r:id="rId319"/>
    <p:sldId id="3144" r:id="rId320"/>
    <p:sldId id="3145" r:id="rId321"/>
    <p:sldId id="3146" r:id="rId322"/>
    <p:sldId id="3147" r:id="rId323"/>
    <p:sldId id="5219" r:id="rId324"/>
    <p:sldId id="5220" r:id="rId325"/>
    <p:sldId id="5221" r:id="rId326"/>
    <p:sldId id="5222" r:id="rId327"/>
    <p:sldId id="5223" r:id="rId328"/>
    <p:sldId id="4682" r:id="rId329"/>
    <p:sldId id="3878" r:id="rId330"/>
    <p:sldId id="3879" r:id="rId331"/>
    <p:sldId id="3880" r:id="rId332"/>
    <p:sldId id="3881" r:id="rId333"/>
    <p:sldId id="3882" r:id="rId334"/>
    <p:sldId id="3460" r:id="rId335"/>
    <p:sldId id="833" r:id="rId336"/>
    <p:sldId id="849" r:id="rId337"/>
    <p:sldId id="850" r:id="rId338"/>
    <p:sldId id="851" r:id="rId339"/>
    <p:sldId id="852" r:id="rId340"/>
    <p:sldId id="706" r:id="rId341"/>
    <p:sldId id="739" r:id="rId342"/>
    <p:sldId id="731" r:id="rId343"/>
    <p:sldId id="740" r:id="rId344"/>
    <p:sldId id="611" r:id="rId345"/>
    <p:sldId id="823" r:id="rId346"/>
    <p:sldId id="831" r:id="rId347"/>
    <p:sldId id="830" r:id="rId348"/>
    <p:sldId id="779" r:id="rId349"/>
    <p:sldId id="832" r:id="rId350"/>
    <p:sldId id="734" r:id="rId351"/>
    <p:sldId id="839" r:id="rId352"/>
    <p:sldId id="811" r:id="rId353"/>
    <p:sldId id="622" r:id="rId354"/>
    <p:sldId id="826" r:id="rId355"/>
    <p:sldId id="771" r:id="rId356"/>
    <p:sldId id="753" r:id="rId357"/>
    <p:sldId id="776" r:id="rId358"/>
    <p:sldId id="649" r:id="rId359"/>
    <p:sldId id="853" r:id="rId360"/>
    <p:sldId id="841" r:id="rId361"/>
    <p:sldId id="652" r:id="rId362"/>
    <p:sldId id="847" r:id="rId363"/>
    <p:sldId id="819" r:id="rId364"/>
    <p:sldId id="769" r:id="rId365"/>
    <p:sldId id="854" r:id="rId366"/>
    <p:sldId id="845" r:id="rId367"/>
    <p:sldId id="843" r:id="rId368"/>
    <p:sldId id="862" r:id="rId369"/>
    <p:sldId id="863" r:id="rId370"/>
    <p:sldId id="864" r:id="rId371"/>
    <p:sldId id="870" r:id="rId372"/>
    <p:sldId id="695" r:id="rId373"/>
    <p:sldId id="763" r:id="rId374"/>
    <p:sldId id="678" r:id="rId375"/>
    <p:sldId id="817" r:id="rId376"/>
    <p:sldId id="698" r:id="rId377"/>
    <p:sldId id="824" r:id="rId378"/>
    <p:sldId id="871" r:id="rId3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7"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366" Type="http://schemas.openxmlformats.org/officeDocument/2006/relationships/slide" Target="slides/slide300.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377" Type="http://schemas.openxmlformats.org/officeDocument/2006/relationships/slide" Target="slides/slide311.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346" Type="http://schemas.openxmlformats.org/officeDocument/2006/relationships/slide" Target="slides/slide280.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357" Type="http://schemas.openxmlformats.org/officeDocument/2006/relationships/slide" Target="slides/slide291.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368" Type="http://schemas.openxmlformats.org/officeDocument/2006/relationships/slide" Target="slides/slide302.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379" Type="http://schemas.openxmlformats.org/officeDocument/2006/relationships/slide" Target="slides/slide313.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348" Type="http://schemas.openxmlformats.org/officeDocument/2006/relationships/slide" Target="slides/slide282.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61" Type="http://schemas.openxmlformats.org/officeDocument/2006/relationships/slide" Target="slides/slide195.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1.xml"/><Relationship Id="rId359" Type="http://schemas.openxmlformats.org/officeDocument/2006/relationships/slide" Target="slides/slide293.xml"/><Relationship Id="rId98" Type="http://schemas.openxmlformats.org/officeDocument/2006/relationships/slide" Target="slides/slide32.xml"/><Relationship Id="rId121" Type="http://schemas.openxmlformats.org/officeDocument/2006/relationships/slide" Target="slides/slide55.xml"/><Relationship Id="rId163" Type="http://schemas.openxmlformats.org/officeDocument/2006/relationships/slide" Target="slides/slide97.xml"/><Relationship Id="rId219" Type="http://schemas.openxmlformats.org/officeDocument/2006/relationships/slide" Target="slides/slide153.xml"/><Relationship Id="rId370" Type="http://schemas.openxmlformats.org/officeDocument/2006/relationships/slide" Target="slides/slide304.xml"/><Relationship Id="rId230" Type="http://schemas.openxmlformats.org/officeDocument/2006/relationships/slide" Target="slides/slide164.xml"/><Relationship Id="rId25" Type="http://schemas.openxmlformats.org/officeDocument/2006/relationships/slideMaster" Target="slideMasters/slideMaster25.xml"/><Relationship Id="rId67" Type="http://schemas.openxmlformats.org/officeDocument/2006/relationships/slide" Target="slides/slide1.xml"/><Relationship Id="rId272" Type="http://schemas.openxmlformats.org/officeDocument/2006/relationships/slide" Target="slides/slide206.xml"/><Relationship Id="rId328" Type="http://schemas.openxmlformats.org/officeDocument/2006/relationships/slide" Target="slides/slide262.xml"/><Relationship Id="rId132" Type="http://schemas.openxmlformats.org/officeDocument/2006/relationships/slide" Target="slides/slide66.xml"/><Relationship Id="rId174" Type="http://schemas.openxmlformats.org/officeDocument/2006/relationships/slide" Target="slides/slide108.xml"/><Relationship Id="rId381" Type="http://schemas.openxmlformats.org/officeDocument/2006/relationships/handoutMaster" Target="handoutMasters/handoutMaster1.xml"/><Relationship Id="rId241" Type="http://schemas.openxmlformats.org/officeDocument/2006/relationships/slide" Target="slides/slide175.xml"/><Relationship Id="rId36" Type="http://schemas.openxmlformats.org/officeDocument/2006/relationships/slideMaster" Target="slideMasters/slideMaster36.xml"/><Relationship Id="rId283" Type="http://schemas.openxmlformats.org/officeDocument/2006/relationships/slide" Target="slides/slide217.xml"/><Relationship Id="rId339" Type="http://schemas.openxmlformats.org/officeDocument/2006/relationships/slide" Target="slides/slide273.xml"/><Relationship Id="rId78" Type="http://schemas.openxmlformats.org/officeDocument/2006/relationships/slide" Target="slides/slide12.xml"/><Relationship Id="rId101" Type="http://schemas.openxmlformats.org/officeDocument/2006/relationships/slide" Target="slides/slide35.xml"/><Relationship Id="rId143" Type="http://schemas.openxmlformats.org/officeDocument/2006/relationships/slide" Target="slides/slide77.xml"/><Relationship Id="rId185" Type="http://schemas.openxmlformats.org/officeDocument/2006/relationships/slide" Target="slides/slide119.xml"/><Relationship Id="rId350" Type="http://schemas.openxmlformats.org/officeDocument/2006/relationships/slide" Target="slides/slide284.xml"/><Relationship Id="rId9" Type="http://schemas.openxmlformats.org/officeDocument/2006/relationships/slideMaster" Target="slideMasters/slideMaster9.xml"/><Relationship Id="rId210" Type="http://schemas.openxmlformats.org/officeDocument/2006/relationships/slide" Target="slides/slide144.xml"/><Relationship Id="rId252" Type="http://schemas.openxmlformats.org/officeDocument/2006/relationships/slide" Target="slides/slide186.xml"/><Relationship Id="rId294" Type="http://schemas.openxmlformats.org/officeDocument/2006/relationships/slide" Target="slides/slide228.xml"/><Relationship Id="rId308" Type="http://schemas.openxmlformats.org/officeDocument/2006/relationships/slide" Target="slides/slide242.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340" Type="http://schemas.openxmlformats.org/officeDocument/2006/relationships/slide" Target="slides/slide274.xml"/><Relationship Id="rId361" Type="http://schemas.openxmlformats.org/officeDocument/2006/relationships/slide" Target="slides/slide295.xml"/><Relationship Id="rId196" Type="http://schemas.openxmlformats.org/officeDocument/2006/relationships/slide" Target="slides/slide130.xml"/><Relationship Id="rId200" Type="http://schemas.openxmlformats.org/officeDocument/2006/relationships/slide" Target="slides/slide134.xml"/><Relationship Id="rId382" Type="http://schemas.openxmlformats.org/officeDocument/2006/relationships/presProps" Target="presProps.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351" Type="http://schemas.openxmlformats.org/officeDocument/2006/relationships/slide" Target="slides/slide285.xml"/><Relationship Id="rId372" Type="http://schemas.openxmlformats.org/officeDocument/2006/relationships/slide" Target="slides/slide306.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slide" Target="slides/slide275.xml"/><Relationship Id="rId362" Type="http://schemas.openxmlformats.org/officeDocument/2006/relationships/slide" Target="slides/slide296.xml"/><Relationship Id="rId383" Type="http://schemas.openxmlformats.org/officeDocument/2006/relationships/viewProps" Target="viewProps.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352" Type="http://schemas.openxmlformats.org/officeDocument/2006/relationships/slide" Target="slides/slide286.xml"/><Relationship Id="rId373" Type="http://schemas.openxmlformats.org/officeDocument/2006/relationships/slide" Target="slides/slide307.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slide" Target="slides/slide276.xml"/><Relationship Id="rId363" Type="http://schemas.openxmlformats.org/officeDocument/2006/relationships/slide" Target="slides/slide297.xml"/><Relationship Id="rId384" Type="http://schemas.openxmlformats.org/officeDocument/2006/relationships/theme" Target="theme/theme1.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353" Type="http://schemas.openxmlformats.org/officeDocument/2006/relationships/slide" Target="slides/slide287.xml"/><Relationship Id="rId374" Type="http://schemas.openxmlformats.org/officeDocument/2006/relationships/slide" Target="slides/slide308.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slide" Target="slides/slide277.xml"/><Relationship Id="rId364" Type="http://schemas.openxmlformats.org/officeDocument/2006/relationships/slide" Target="slides/slide298.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385" Type="http://schemas.openxmlformats.org/officeDocument/2006/relationships/tableStyles" Target="tableStyles.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354" Type="http://schemas.openxmlformats.org/officeDocument/2006/relationships/slide" Target="slides/slide28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75"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slide" Target="slides/slide2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365" Type="http://schemas.openxmlformats.org/officeDocument/2006/relationships/slide" Target="slides/slide299.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355" Type="http://schemas.openxmlformats.org/officeDocument/2006/relationships/slide" Target="slides/slide289.xml"/><Relationship Id="rId376"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345" Type="http://schemas.openxmlformats.org/officeDocument/2006/relationships/slide" Target="slides/slide279.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356" Type="http://schemas.openxmlformats.org/officeDocument/2006/relationships/slide" Target="slides/slide290.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367" Type="http://schemas.openxmlformats.org/officeDocument/2006/relationships/slide" Target="slides/slide301.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378" Type="http://schemas.openxmlformats.org/officeDocument/2006/relationships/slide" Target="slides/slide312.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347" Type="http://schemas.openxmlformats.org/officeDocument/2006/relationships/slide" Target="slides/slide281.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358" Type="http://schemas.openxmlformats.org/officeDocument/2006/relationships/slide" Target="slides/slide292.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369" Type="http://schemas.openxmlformats.org/officeDocument/2006/relationships/slide" Target="slides/slide303.xml"/><Relationship Id="rId173" Type="http://schemas.openxmlformats.org/officeDocument/2006/relationships/slide" Target="slides/slide107.xml"/><Relationship Id="rId229" Type="http://schemas.openxmlformats.org/officeDocument/2006/relationships/slide" Target="slides/slide163.xml"/><Relationship Id="rId380" Type="http://schemas.openxmlformats.org/officeDocument/2006/relationships/notesMaster" Target="notesMasters/notesMaster1.xml"/><Relationship Id="rId240" Type="http://schemas.openxmlformats.org/officeDocument/2006/relationships/slide" Target="slides/slide174.xml"/><Relationship Id="rId35" Type="http://schemas.openxmlformats.org/officeDocument/2006/relationships/slideMaster" Target="slideMasters/slideMaster35.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38" Type="http://schemas.openxmlformats.org/officeDocument/2006/relationships/slide" Target="slides/slide272.xml"/><Relationship Id="rId8" Type="http://schemas.openxmlformats.org/officeDocument/2006/relationships/slideMaster" Target="slideMasters/slideMaster8.xml"/><Relationship Id="rId142" Type="http://schemas.openxmlformats.org/officeDocument/2006/relationships/slide" Target="slides/slide76.xml"/><Relationship Id="rId184" Type="http://schemas.openxmlformats.org/officeDocument/2006/relationships/slide" Target="slides/slide118.xml"/><Relationship Id="rId251" Type="http://schemas.openxmlformats.org/officeDocument/2006/relationships/slide" Target="slides/slide185.xml"/><Relationship Id="rId46" Type="http://schemas.openxmlformats.org/officeDocument/2006/relationships/slideMaster" Target="slideMasters/slideMaster46.xml"/><Relationship Id="rId293" Type="http://schemas.openxmlformats.org/officeDocument/2006/relationships/slide" Target="slides/slide227.xml"/><Relationship Id="rId307" Type="http://schemas.openxmlformats.org/officeDocument/2006/relationships/slide" Target="slides/slide241.xml"/><Relationship Id="rId349" Type="http://schemas.openxmlformats.org/officeDocument/2006/relationships/slide" Target="slides/slide283.xml"/><Relationship Id="rId88" Type="http://schemas.openxmlformats.org/officeDocument/2006/relationships/slide" Target="slides/slide22.xml"/><Relationship Id="rId111" Type="http://schemas.openxmlformats.org/officeDocument/2006/relationships/slide" Target="slides/slide45.xml"/><Relationship Id="rId153" Type="http://schemas.openxmlformats.org/officeDocument/2006/relationships/slide" Target="slides/slide87.xml"/><Relationship Id="rId195" Type="http://schemas.openxmlformats.org/officeDocument/2006/relationships/slide" Target="slides/slide129.xml"/><Relationship Id="rId209" Type="http://schemas.openxmlformats.org/officeDocument/2006/relationships/slide" Target="slides/slide143.xml"/><Relationship Id="rId360" Type="http://schemas.openxmlformats.org/officeDocument/2006/relationships/slide" Target="slides/slide294.xml"/><Relationship Id="rId220" Type="http://schemas.openxmlformats.org/officeDocument/2006/relationships/slide" Target="slides/slide15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6.xml"/><Relationship Id="rId318" Type="http://schemas.openxmlformats.org/officeDocument/2006/relationships/slide" Target="slides/slide252.xml"/><Relationship Id="rId99" Type="http://schemas.openxmlformats.org/officeDocument/2006/relationships/slide" Target="slides/slide33.xml"/><Relationship Id="rId122" Type="http://schemas.openxmlformats.org/officeDocument/2006/relationships/slide" Target="slides/slide56.xml"/><Relationship Id="rId164" Type="http://schemas.openxmlformats.org/officeDocument/2006/relationships/slide" Target="slides/slide98.xml"/><Relationship Id="rId371" Type="http://schemas.openxmlformats.org/officeDocument/2006/relationships/slide" Target="slides/slide305.xml"/><Relationship Id="rId26" Type="http://schemas.openxmlformats.org/officeDocument/2006/relationships/slideMaster" Target="slideMasters/slideMaster26.xml"/><Relationship Id="rId231" Type="http://schemas.openxmlformats.org/officeDocument/2006/relationships/slide" Target="slides/slide165.xml"/><Relationship Id="rId273" Type="http://schemas.openxmlformats.org/officeDocument/2006/relationships/slide" Target="slides/slide207.xml"/><Relationship Id="rId329" Type="http://schemas.openxmlformats.org/officeDocument/2006/relationships/slide" Target="slides/slide263.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5/19/19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5/19/19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15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924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943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672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65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230</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59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312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89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726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08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426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84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584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274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591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465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901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755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823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871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7652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080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444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05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39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046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4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451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6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9666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647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474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6302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764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331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76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40</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44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3530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69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128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533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5733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095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1627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543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29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5842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66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5/19/19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5/19/19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5/19/19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5/19/19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5/19/19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5/19/19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5/19/19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5/19/19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5/19/19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5/19/19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5/19/19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5/19/19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5/19/19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5/19/19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5/19/19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5/19/19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5/19/19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7140704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2425242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592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7854606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0486750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24486079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993239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0711914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185417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179368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73812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2019. 5. 19.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87011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91.xml"/><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4.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8.xml"/></Relationships>
</file>

<file path=ppt/slides/_rels/slide10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9.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ewh.ieee.org/soc/eds/imw/" TargetMode="External"/><Relationship Id="rId7" Type="http://schemas.openxmlformats.org/officeDocument/2006/relationships/image" Target="../media/image9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 Id="rId9" Type="http://schemas.openxmlformats.org/officeDocument/2006/relationships/image" Target="../media/image9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8.xml"/></Relationships>
</file>

<file path=ppt/slides/_rels/slide116.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9.xml"/></Relationships>
</file>

<file path=ppt/slides/_rels/slide11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30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21.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358.xml"/></Relationships>
</file>

<file path=ppt/slides/_rels/slide122.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6.png"/><Relationship Id="rId4" Type="http://schemas.openxmlformats.org/officeDocument/2006/relationships/image" Target="../media/image10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4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4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4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414.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4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11.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g"/><Relationship Id="rId2" Type="http://schemas.openxmlformats.org/officeDocument/2006/relationships/image" Target="../media/image112.png"/><Relationship Id="rId1" Type="http://schemas.openxmlformats.org/officeDocument/2006/relationships/slideLayout" Target="../slideLayouts/slideLayout660.xml"/><Relationship Id="rId6" Type="http://schemas.openxmlformats.org/officeDocument/2006/relationships/image" Target="../media/image115.png"/><Relationship Id="rId5" Type="http://schemas.openxmlformats.org/officeDocument/2006/relationships/image" Target="../media/image1.png"/><Relationship Id="rId4" Type="http://schemas.openxmlformats.org/officeDocument/2006/relationships/image" Target="../media/image114.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66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61.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61.xml"/></Relationships>
</file>

<file path=ppt/slides/_rels/slide1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61.xml"/><Relationship Id="rId5" Type="http://schemas.openxmlformats.org/officeDocument/2006/relationships/image" Target="../media/image121.png"/><Relationship Id="rId4" Type="http://schemas.openxmlformats.org/officeDocument/2006/relationships/image" Target="../media/image22.png"/></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61.xml"/></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61.xml"/></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61.xml"/></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61.xml"/></Relationships>
</file>

<file path=ppt/slides/_rels/slide15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661.xml"/></Relationships>
</file>

<file path=ppt/slides/_rels/slide161.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5.pn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66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6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69.xml"/></Relationships>
</file>

<file path=ppt/slides/_rels/slide16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24.png"/></Relationships>
</file>

<file path=ppt/slides/_rels/slide16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6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70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707.xml"/></Relationships>
</file>

<file path=ppt/slides/_rels/slide17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07.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7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7.xml"/></Relationships>
</file>

<file path=ppt/slides/_rels/slide17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07.xml"/></Relationships>
</file>

<file path=ppt/slides/_rels/slide17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0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3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8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7.png"/></Relationships>
</file>

<file path=ppt/slides/_rels/slide183.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3.png"/></Relationships>
</file>

<file path=ppt/slides/_rels/slide18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19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6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9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24.png"/></Relationships>
</file>

<file path=ppt/slides/_rels/slide1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25.png"/></Relationships>
</file>

<file path=ppt/slides/_rels/slide20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38.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204.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40.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hyperlink" Target="https://arxiv.org/pdf/1711.01177.pdf"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557.xml"/><Relationship Id="rId6" Type="http://schemas.openxmlformats.org/officeDocument/2006/relationships/image" Target="../media/image143.tiff"/><Relationship Id="rId5" Type="http://schemas.openxmlformats.org/officeDocument/2006/relationships/image" Target="../media/image142.tiff"/><Relationship Id="rId4" Type="http://schemas.openxmlformats.org/officeDocument/2006/relationships/image" Target="../media/image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20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g"/><Relationship Id="rId2" Type="http://schemas.openxmlformats.org/officeDocument/2006/relationships/image" Target="../media/image112.png"/><Relationship Id="rId1" Type="http://schemas.openxmlformats.org/officeDocument/2006/relationships/slideLayout" Target="../slideLayouts/slideLayout660.xml"/><Relationship Id="rId6" Type="http://schemas.openxmlformats.org/officeDocument/2006/relationships/image" Target="../media/image115.png"/><Relationship Id="rId5" Type="http://schemas.openxmlformats.org/officeDocument/2006/relationships/image" Target="../media/image1.png"/><Relationship Id="rId4" Type="http://schemas.openxmlformats.org/officeDocument/2006/relationships/image" Target="../media/image114.png"/></Relationships>
</file>

<file path=ppt/slides/_rels/slide20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60.xml"/></Relationships>
</file>

<file path=ppt/slides/_rels/slide2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60.xml"/></Relationships>
</file>

<file path=ppt/slides/_rels/slide2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60.xml"/><Relationship Id="rId4" Type="http://schemas.openxmlformats.org/officeDocument/2006/relationships/image" Target="../media/image147.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80.xml"/></Relationships>
</file>

<file path=ppt/slides/_rels/slide2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80.xml"/></Relationships>
</file>

<file path=ppt/slides/_rels/slide2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60.xml"/></Relationships>
</file>

<file path=ppt/slides/_rels/slide22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60.xml"/></Relationships>
</file>

<file path=ppt/slides/_rels/slide22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592.xml"/></Relationships>
</file>

<file path=ppt/slides/_rels/slide22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592.xml"/></Relationships>
</file>

<file path=ppt/slides/_rels/slide226.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156.jpg"/><Relationship Id="rId1" Type="http://schemas.openxmlformats.org/officeDocument/2006/relationships/slideLayout" Target="../slideLayouts/slideLayout592.xml"/></Relationships>
</file>

<file path=ppt/slides/_rels/slide2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9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9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3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www.ewh.ieee.org/soc/eds/imw/" TargetMode="External"/><Relationship Id="rId7" Type="http://schemas.openxmlformats.org/officeDocument/2006/relationships/image" Target="../media/image9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13.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3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23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243.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63.png"/></Relationships>
</file>

<file path=ppt/slides/_rels/slide24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5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1.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165.png"/></Relationships>
</file>

<file path=ppt/slides/_rels/slide252.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1.xml"/></Relationships>
</file>

<file path=ppt/slides/_rels/slide25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1.xml"/></Relationships>
</file>

<file path=ppt/slides/_rels/slide2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81.xml"/></Relationships>
</file>

<file path=ppt/slides/_rels/slide25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9.png"/><Relationship Id="rId4" Type="http://schemas.openxmlformats.org/officeDocument/2006/relationships/hyperlink" Target="https://github.com/CMU-SAFARI/ramulator" TargetMode="Externa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9.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64.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414.xml"/></Relationships>
</file>

<file path=ppt/slides/_rels/slide265.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414.xml"/></Relationships>
</file>

<file path=ppt/slides/_rels/slide266.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414.xml"/></Relationships>
</file>

<file path=ppt/slides/_rels/slide267.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414.xml"/></Relationships>
</file>

<file path=ppt/slides/_rels/slide26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1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7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g"/><Relationship Id="rId2" Type="http://schemas.openxmlformats.org/officeDocument/2006/relationships/image" Target="../media/image112.png"/><Relationship Id="rId1" Type="http://schemas.openxmlformats.org/officeDocument/2006/relationships/slideLayout" Target="../slideLayouts/slideLayout660.xml"/><Relationship Id="rId6" Type="http://schemas.openxmlformats.org/officeDocument/2006/relationships/image" Target="../media/image115.png"/><Relationship Id="rId5" Type="http://schemas.openxmlformats.org/officeDocument/2006/relationships/image" Target="../media/image1.png"/><Relationship Id="rId4" Type="http://schemas.openxmlformats.org/officeDocument/2006/relationships/image" Target="../media/image114.png"/></Relationships>
</file>

<file path=ppt/slides/_rels/slide2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66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661.xml"/></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61.xml"/></Relationships>
</file>

<file path=ppt/slides/_rels/slide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61.xml"/></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661.xml"/></Relationships>
</file>

<file path=ppt/slides/_rels/slide2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661.xml"/><Relationship Id="rId5" Type="http://schemas.openxmlformats.org/officeDocument/2006/relationships/image" Target="../media/image171.png"/><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661.xml"/></Relationships>
</file>

<file path=ppt/slides/_rels/slide28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6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61.xml"/><Relationship Id="rId4" Type="http://schemas.openxmlformats.org/officeDocument/2006/relationships/image" Target="../media/image172.png"/></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661.xml"/><Relationship Id="rId4" Type="http://schemas.openxmlformats.org/officeDocument/2006/relationships/image" Target="../media/image172.png"/></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61.xml"/></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61.xml"/></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661.xml"/><Relationship Id="rId4" Type="http://schemas.openxmlformats.org/officeDocument/2006/relationships/image" Target="../media/image172.png"/></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61.xml"/><Relationship Id="rId4" Type="http://schemas.openxmlformats.org/officeDocument/2006/relationships/chart" Target="../charts/chart17.xml"/></Relationships>
</file>

<file path=ppt/slides/_rels/slide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661.xml"/><Relationship Id="rId5" Type="http://schemas.openxmlformats.org/officeDocument/2006/relationships/chart" Target="../charts/chart19.xml"/><Relationship Id="rId4" Type="http://schemas.openxmlformats.org/officeDocument/2006/relationships/chart" Target="../charts/char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61.xml"/><Relationship Id="rId5" Type="http://schemas.openxmlformats.org/officeDocument/2006/relationships/chart" Target="../charts/chart21.xml"/><Relationship Id="rId4" Type="http://schemas.openxmlformats.org/officeDocument/2006/relationships/chart" Target="../charts/chart20.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661.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61.xml"/></Relationships>
</file>

<file path=ppt/slides/_rels/slide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61.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661.xml"/></Relationships>
</file>

<file path=ppt/slides/_rels/slide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61.xml"/></Relationships>
</file>

<file path=ppt/slides/_rels/slide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66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21.png"/></Relationships>
</file>

<file path=ppt/slides/_rels/slide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661.xml"/><Relationship Id="rId5" Type="http://schemas.openxmlformats.org/officeDocument/2006/relationships/image" Target="../media/image174.png"/><Relationship Id="rId4" Type="http://schemas.openxmlformats.org/officeDocument/2006/relationships/image" Target="../media/image173.png"/></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661.xml"/></Relationships>
</file>

<file path=ppt/slides/_rels/slide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66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661.xml"/></Relationships>
</file>

<file path=ppt/slides/_rels/slide30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661.xml"/><Relationship Id="rId5" Type="http://schemas.openxmlformats.org/officeDocument/2006/relationships/image" Target="../media/image121.png"/><Relationship Id="rId4" Type="http://schemas.openxmlformats.org/officeDocument/2006/relationships/image" Target="../media/image22.png"/></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61.xml"/></Relationships>
</file>

<file path=ppt/slides/_rels/slide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661.xml"/></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661.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172.png"/><Relationship Id="rId4" Type="http://schemas.openxmlformats.org/officeDocument/2006/relationships/image" Target="../media/image175.png"/></Relationships>
</file>

<file path=ppt/slides/_rels/slide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661.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1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9.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31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80.xml"/><Relationship Id="rId1" Type="http://schemas.openxmlformats.org/officeDocument/2006/relationships/slideLayout" Target="../slideLayouts/slideLayout661.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661.xml"/></Relationships>
</file>

<file path=ppt/slides/_rels/slide31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g"/><Relationship Id="rId2" Type="http://schemas.openxmlformats.org/officeDocument/2006/relationships/image" Target="../media/image112.png"/><Relationship Id="rId1" Type="http://schemas.openxmlformats.org/officeDocument/2006/relationships/slideLayout" Target="../slideLayouts/slideLayout660.xml"/><Relationship Id="rId6" Type="http://schemas.openxmlformats.org/officeDocument/2006/relationships/image" Target="../media/image115.png"/><Relationship Id="rId5" Type="http://schemas.openxmlformats.org/officeDocument/2006/relationships/image" Target="../media/image1.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4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49.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9.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68.jpg"/><Relationship Id="rId1" Type="http://schemas.openxmlformats.org/officeDocument/2006/relationships/slideLayout" Target="../slideLayouts/slideLayout284.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9.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260.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png"/><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7.png"/><Relationship Id="rId1" Type="http://schemas.openxmlformats.org/officeDocument/2006/relationships/slideLayout" Target="../slideLayouts/slideLayout260.xml"/><Relationship Id="rId6" Type="http://schemas.openxmlformats.org/officeDocument/2006/relationships/image" Target="../media/image78.tiff"/><Relationship Id="rId5" Type="http://schemas.openxmlformats.org/officeDocument/2006/relationships/image" Target="../media/image10.jpeg"/><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80.tiff"/><Relationship Id="rId4" Type="http://schemas.openxmlformats.org/officeDocument/2006/relationships/hyperlink" Target="https://people.inf.ethz.ch/omutlu/pub/mutlu_hpca03_talk.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May 2019</a:t>
            </a:r>
          </a:p>
          <a:p>
            <a:r>
              <a:rPr lang="en-US" sz="2200" dirty="0"/>
              <a:t>IMW 2019 In-Memory Computing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102</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103</a:t>
            </a:fld>
            <a:endParaRPr lang="en-US"/>
          </a:p>
        </p:txBody>
      </p:sp>
    </p:spTree>
    <p:extLst>
      <p:ext uri="{BB962C8B-B14F-4D97-AF65-F5344CB8AC3E}">
        <p14:creationId xmlns:p14="http://schemas.microsoft.com/office/powerpoint/2010/main" val="1291303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105</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106</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107</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109</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110</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5A34-20B3-9240-93FA-38EDAC3BB456}"/>
              </a:ext>
            </a:extLst>
          </p:cNvPr>
          <p:cNvSpPr>
            <a:spLocks noGrp="1"/>
          </p:cNvSpPr>
          <p:nvPr>
            <p:ph type="title"/>
          </p:nvPr>
        </p:nvSpPr>
        <p:spPr/>
        <p:txBody>
          <a:bodyPr/>
          <a:lstStyle/>
          <a:p>
            <a:r>
              <a:rPr lang="en-US" dirty="0"/>
              <a:t>Déjà vu From IMW 2013</a:t>
            </a:r>
          </a:p>
        </p:txBody>
      </p:sp>
      <p:sp>
        <p:nvSpPr>
          <p:cNvPr id="3" name="Content Placeholder 2">
            <a:extLst>
              <a:ext uri="{FF2B5EF4-FFF2-40B4-BE49-F238E27FC236}">
                <a16:creationId xmlns:a16="http://schemas.microsoft.com/office/drawing/2014/main" id="{0C2C83E8-A011-EE4D-A5C8-72C257549333}"/>
              </a:ext>
            </a:extLst>
          </p:cNvPr>
          <p:cNvSpPr>
            <a:spLocks noGrp="1"/>
          </p:cNvSpPr>
          <p:nvPr>
            <p:ph idx="1"/>
          </p:nvPr>
        </p:nvSpPr>
        <p:spPr>
          <a:xfrm>
            <a:off x="228600" y="980728"/>
            <a:ext cx="8610600" cy="5195664"/>
          </a:xfrm>
        </p:spPr>
        <p:txBody>
          <a:bodyPr/>
          <a:lstStyle/>
          <a:p>
            <a:r>
              <a:rPr lang="en-US" sz="1700" dirty="0"/>
              <a:t>Onur Mutlu,</a:t>
            </a:r>
            <a:br>
              <a:rPr lang="en-US" sz="1700" dirty="0"/>
            </a:br>
            <a:r>
              <a:rPr lang="en-US" sz="1700" b="1" dirty="0">
                <a:hlinkClick r:id="rId2"/>
              </a:rPr>
              <a:t>"Memory Scaling: A Systems Architecture Perspective"</a:t>
            </a:r>
            <a:br>
              <a:rPr lang="en-US" sz="1700" dirty="0"/>
            </a:br>
            <a:r>
              <a:rPr lang="en-US" sz="1700" i="1" dirty="0"/>
              <a:t>Proceedings of the </a:t>
            </a:r>
            <a:r>
              <a:rPr lang="en-US" sz="1700" i="1" dirty="0">
                <a:hlinkClick r:id="rId3"/>
              </a:rPr>
              <a:t>5th International Memory Workshop</a:t>
            </a:r>
            <a:r>
              <a:rPr lang="en-US" sz="1700" i="1" dirty="0"/>
              <a:t> (</a:t>
            </a:r>
            <a:r>
              <a:rPr lang="en-US" sz="1700" b="1" i="1" dirty="0"/>
              <a:t>IMW</a:t>
            </a:r>
            <a:r>
              <a:rPr lang="en-US" sz="1700" i="1" dirty="0"/>
              <a:t>)</a:t>
            </a:r>
            <a:r>
              <a:rPr lang="en-US" sz="1700" dirty="0"/>
              <a:t>, Monterey, CA, May 2013. </a:t>
            </a:r>
            <a:r>
              <a:rPr lang="en-US" sz="1700" dirty="0">
                <a:hlinkClick r:id="rId4"/>
              </a:rPr>
              <a:t>Slides (pptx)</a:t>
            </a:r>
            <a:r>
              <a:rPr lang="en-US" sz="1700" dirty="0"/>
              <a:t> </a:t>
            </a:r>
            <a:r>
              <a:rPr lang="en-US" sz="1700" dirty="0">
                <a:hlinkClick r:id="rId5"/>
              </a:rPr>
              <a:t>(pdf)</a:t>
            </a:r>
            <a:r>
              <a:rPr lang="en-US" sz="1700" dirty="0"/>
              <a:t> </a:t>
            </a:r>
            <a:br>
              <a:rPr lang="en-US" sz="1700" dirty="0"/>
            </a:br>
            <a:r>
              <a:rPr lang="en-US" sz="1700" dirty="0">
                <a:hlinkClick r:id="rId6"/>
              </a:rPr>
              <a:t>EETimes Reprint</a:t>
            </a:r>
            <a:endParaRPr lang="en-US" sz="1700" dirty="0"/>
          </a:p>
          <a:p>
            <a:pPr marL="0" indent="0">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843B4EE0-2F54-6B42-B367-E67B762F0A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8BEAFA3-099E-5F4F-BCD8-46D2F8E4087A}"/>
              </a:ext>
            </a:extLst>
          </p:cNvPr>
          <p:cNvPicPr>
            <a:picLocks noChangeAspect="1"/>
          </p:cNvPicPr>
          <p:nvPr/>
        </p:nvPicPr>
        <p:blipFill>
          <a:blip r:embed="rId7"/>
          <a:stretch>
            <a:fillRect/>
          </a:stretch>
        </p:blipFill>
        <p:spPr>
          <a:xfrm>
            <a:off x="321599" y="2564904"/>
            <a:ext cx="8066751" cy="1503288"/>
          </a:xfrm>
          <a:prstGeom prst="rect">
            <a:avLst/>
          </a:prstGeom>
        </p:spPr>
      </p:pic>
      <p:pic>
        <p:nvPicPr>
          <p:cNvPr id="6" name="Picture 5">
            <a:extLst>
              <a:ext uri="{FF2B5EF4-FFF2-40B4-BE49-F238E27FC236}">
                <a16:creationId xmlns:a16="http://schemas.microsoft.com/office/drawing/2014/main" id="{33683FBB-C616-0B49-BAC6-F9766E84CFA0}"/>
              </a:ext>
            </a:extLst>
          </p:cNvPr>
          <p:cNvPicPr>
            <a:picLocks noChangeAspect="1"/>
          </p:cNvPicPr>
          <p:nvPr/>
        </p:nvPicPr>
        <p:blipFill>
          <a:blip r:embed="rId8"/>
          <a:stretch>
            <a:fillRect/>
          </a:stretch>
        </p:blipFill>
        <p:spPr>
          <a:xfrm>
            <a:off x="251017" y="4302100"/>
            <a:ext cx="5473700" cy="927100"/>
          </a:xfrm>
          <a:prstGeom prst="rect">
            <a:avLst/>
          </a:prstGeom>
        </p:spPr>
      </p:pic>
      <p:pic>
        <p:nvPicPr>
          <p:cNvPr id="8" name="Picture 7">
            <a:extLst>
              <a:ext uri="{FF2B5EF4-FFF2-40B4-BE49-F238E27FC236}">
                <a16:creationId xmlns:a16="http://schemas.microsoft.com/office/drawing/2014/main" id="{B09475BA-1C99-5A4F-AA05-F6AA665B5BB4}"/>
              </a:ext>
            </a:extLst>
          </p:cNvPr>
          <p:cNvPicPr>
            <a:picLocks noChangeAspect="1"/>
          </p:cNvPicPr>
          <p:nvPr/>
        </p:nvPicPr>
        <p:blipFill>
          <a:blip r:embed="rId9"/>
          <a:stretch>
            <a:fillRect/>
          </a:stretch>
        </p:blipFill>
        <p:spPr>
          <a:xfrm>
            <a:off x="3289300" y="5463108"/>
            <a:ext cx="5397500" cy="850900"/>
          </a:xfrm>
          <a:prstGeom prst="rect">
            <a:avLst/>
          </a:prstGeom>
        </p:spPr>
      </p:pic>
    </p:spTree>
    <p:extLst>
      <p:ext uri="{BB962C8B-B14F-4D97-AF65-F5344CB8AC3E}">
        <p14:creationId xmlns:p14="http://schemas.microsoft.com/office/powerpoint/2010/main" val="142647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113</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114</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115</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118</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121</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122</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125</a:t>
            </a:fld>
            <a:endParaRPr lang="en-US"/>
          </a:p>
        </p:txBody>
      </p:sp>
    </p:spTree>
    <p:extLst>
      <p:ext uri="{BB962C8B-B14F-4D97-AF65-F5344CB8AC3E}">
        <p14:creationId xmlns:p14="http://schemas.microsoft.com/office/powerpoint/2010/main" val="7011727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127</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20255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12418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132</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68571392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85726352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27850291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326891223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0131037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145</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60379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147</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6768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38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509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4662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164</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5085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976301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319043204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40695189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191266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15575675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185</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186</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188</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189</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190</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191</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55292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196</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200</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201</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202</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203</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210</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84557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212</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213</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4687392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217</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220</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221</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222</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223</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224</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225</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226</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227</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228</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229</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230</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231</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5A34-20B3-9240-93FA-38EDAC3BB456}"/>
              </a:ext>
            </a:extLst>
          </p:cNvPr>
          <p:cNvSpPr>
            <a:spLocks noGrp="1"/>
          </p:cNvSpPr>
          <p:nvPr>
            <p:ph type="title"/>
          </p:nvPr>
        </p:nvSpPr>
        <p:spPr/>
        <p:txBody>
          <a:bodyPr/>
          <a:lstStyle/>
          <a:p>
            <a:r>
              <a:rPr lang="en-US" dirty="0"/>
              <a:t>Déjà vu From IMW 2013</a:t>
            </a:r>
          </a:p>
        </p:txBody>
      </p:sp>
      <p:sp>
        <p:nvSpPr>
          <p:cNvPr id="3" name="Content Placeholder 2">
            <a:extLst>
              <a:ext uri="{FF2B5EF4-FFF2-40B4-BE49-F238E27FC236}">
                <a16:creationId xmlns:a16="http://schemas.microsoft.com/office/drawing/2014/main" id="{0C2C83E8-A011-EE4D-A5C8-72C257549333}"/>
              </a:ext>
            </a:extLst>
          </p:cNvPr>
          <p:cNvSpPr>
            <a:spLocks noGrp="1"/>
          </p:cNvSpPr>
          <p:nvPr>
            <p:ph idx="1"/>
          </p:nvPr>
        </p:nvSpPr>
        <p:spPr>
          <a:xfrm>
            <a:off x="228600" y="980728"/>
            <a:ext cx="8610600" cy="5195664"/>
          </a:xfrm>
        </p:spPr>
        <p:txBody>
          <a:bodyPr/>
          <a:lstStyle/>
          <a:p>
            <a:r>
              <a:rPr lang="en-US" sz="1700" dirty="0"/>
              <a:t>Onur Mutlu,</a:t>
            </a:r>
            <a:br>
              <a:rPr lang="en-US" sz="1700" dirty="0"/>
            </a:br>
            <a:r>
              <a:rPr lang="en-US" sz="1700" b="1" dirty="0">
                <a:hlinkClick r:id="rId2"/>
              </a:rPr>
              <a:t>"Memory Scaling: A Systems Architecture Perspective"</a:t>
            </a:r>
            <a:br>
              <a:rPr lang="en-US" sz="1700" dirty="0"/>
            </a:br>
            <a:r>
              <a:rPr lang="en-US" sz="1700" i="1" dirty="0"/>
              <a:t>Proceedings of the </a:t>
            </a:r>
            <a:r>
              <a:rPr lang="en-US" sz="1700" i="1" dirty="0">
                <a:hlinkClick r:id="rId3"/>
              </a:rPr>
              <a:t>5th International Memory Workshop</a:t>
            </a:r>
            <a:r>
              <a:rPr lang="en-US" sz="1700" i="1" dirty="0"/>
              <a:t> (</a:t>
            </a:r>
            <a:r>
              <a:rPr lang="en-US" sz="1700" b="1" i="1" dirty="0"/>
              <a:t>IMW</a:t>
            </a:r>
            <a:r>
              <a:rPr lang="en-US" sz="1700" i="1" dirty="0"/>
              <a:t>)</a:t>
            </a:r>
            <a:r>
              <a:rPr lang="en-US" sz="1700" dirty="0"/>
              <a:t>, Monterey, CA, May 2013. </a:t>
            </a:r>
            <a:r>
              <a:rPr lang="en-US" sz="1700" dirty="0">
                <a:hlinkClick r:id="rId4"/>
              </a:rPr>
              <a:t>Slides (pptx)</a:t>
            </a:r>
            <a:r>
              <a:rPr lang="en-US" sz="1700" dirty="0"/>
              <a:t> </a:t>
            </a:r>
            <a:r>
              <a:rPr lang="en-US" sz="1700" dirty="0">
                <a:hlinkClick r:id="rId5"/>
              </a:rPr>
              <a:t>(pdf)</a:t>
            </a:r>
            <a:r>
              <a:rPr lang="en-US" sz="1700" dirty="0"/>
              <a:t> </a:t>
            </a:r>
            <a:br>
              <a:rPr lang="en-US" sz="1700" dirty="0"/>
            </a:br>
            <a:r>
              <a:rPr lang="en-US" sz="1700" dirty="0">
                <a:hlinkClick r:id="rId6"/>
              </a:rPr>
              <a:t>EETimes Reprint</a:t>
            </a:r>
            <a:endParaRPr lang="en-US" sz="1700" dirty="0"/>
          </a:p>
          <a:p>
            <a:pPr marL="0" indent="0">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843B4EE0-2F54-6B42-B367-E67B762F0A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8BEAFA3-099E-5F4F-BCD8-46D2F8E4087A}"/>
              </a:ext>
            </a:extLst>
          </p:cNvPr>
          <p:cNvPicPr>
            <a:picLocks noChangeAspect="1"/>
          </p:cNvPicPr>
          <p:nvPr/>
        </p:nvPicPr>
        <p:blipFill>
          <a:blip r:embed="rId7"/>
          <a:stretch>
            <a:fillRect/>
          </a:stretch>
        </p:blipFill>
        <p:spPr>
          <a:xfrm>
            <a:off x="321599" y="2492896"/>
            <a:ext cx="8066751" cy="1503288"/>
          </a:xfrm>
          <a:prstGeom prst="rect">
            <a:avLst/>
          </a:prstGeom>
        </p:spPr>
      </p:pic>
      <p:pic>
        <p:nvPicPr>
          <p:cNvPr id="7" name="Picture 6">
            <a:extLst>
              <a:ext uri="{FF2B5EF4-FFF2-40B4-BE49-F238E27FC236}">
                <a16:creationId xmlns:a16="http://schemas.microsoft.com/office/drawing/2014/main" id="{263DE6E9-8E62-E744-83B8-09CC87307AF5}"/>
              </a:ext>
            </a:extLst>
          </p:cNvPr>
          <p:cNvPicPr>
            <a:picLocks noChangeAspect="1"/>
          </p:cNvPicPr>
          <p:nvPr/>
        </p:nvPicPr>
        <p:blipFill>
          <a:blip r:embed="rId8"/>
          <a:stretch>
            <a:fillRect/>
          </a:stretch>
        </p:blipFill>
        <p:spPr>
          <a:xfrm>
            <a:off x="971600" y="4189555"/>
            <a:ext cx="6919044" cy="2263781"/>
          </a:xfrm>
          <a:prstGeom prst="rect">
            <a:avLst/>
          </a:prstGeom>
        </p:spPr>
      </p:pic>
    </p:spTree>
    <p:extLst>
      <p:ext uri="{BB962C8B-B14F-4D97-AF65-F5344CB8AC3E}">
        <p14:creationId xmlns:p14="http://schemas.microsoft.com/office/powerpoint/2010/main" val="1691773897"/>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233</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363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4470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May 2019</a:t>
            </a:r>
          </a:p>
          <a:p>
            <a:r>
              <a:rPr lang="en-US" sz="2200" dirty="0"/>
              <a:t>IMW 2019 In-Memory Computing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04332853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2536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99058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057650748"/>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238150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38178914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7888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a:t>FPGA-Based Testing Infrastructures</a:t>
            </a:r>
            <a:br>
              <a:rPr lang="en-US" sz="4000" dirty="0"/>
            </a:br>
            <a:r>
              <a:rPr lang="en-US" sz="4000" dirty="0"/>
              <a:t>		for Memory Scaling Issues</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4443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814030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2423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35365184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427817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122844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37691946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1656414839"/>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288831944"/>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397392503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346510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Data Movement in Google Consumer Workloads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606899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39459080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42505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604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28884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16957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354562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5952818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303904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67577050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19527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25027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340397749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203880613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38084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5070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9910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22037246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3806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19540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1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48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111265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33310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163158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22566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96822598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4086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33027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39133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2505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22339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56758445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620354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91815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7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5384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4421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3995514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160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0556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00950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38948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980324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39</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40</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41</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42</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54</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67</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68</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a:t>
            </a:r>
          </a:p>
          <a:p>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3"/>
          <a:stretch>
            <a:fillRect/>
          </a:stretch>
        </p:blipFill>
        <p:spPr>
          <a:xfrm>
            <a:off x="876300" y="3908648"/>
            <a:ext cx="7391400" cy="1752600"/>
          </a:xfrm>
          <a:prstGeom prst="rect">
            <a:avLst/>
          </a:prstGeom>
        </p:spPr>
      </p:pic>
    </p:spTree>
    <p:extLst>
      <p:ext uri="{BB962C8B-B14F-4D97-AF65-F5344CB8AC3E}">
        <p14:creationId xmlns:p14="http://schemas.microsoft.com/office/powerpoint/2010/main" val="1487090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73</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74</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75</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76</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The Need for More Memory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806988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83</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92</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93</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97</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99</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193394</TotalTime>
  <Words>16862</Words>
  <Application>Microsoft Macintosh PowerPoint</Application>
  <PresentationFormat>On-screen Show (4:3)</PresentationFormat>
  <Paragraphs>3442</Paragraphs>
  <Slides>313</Slides>
  <Notes>81</Notes>
  <HiddenSlides>0</HiddenSlides>
  <MMClips>0</MMClips>
  <ScaleCrop>false</ScaleCrop>
  <HeadingPairs>
    <vt:vector size="6" baseType="variant">
      <vt:variant>
        <vt:lpstr>Fonts Used</vt:lpstr>
      </vt:variant>
      <vt:variant>
        <vt:i4>30</vt:i4>
      </vt:variant>
      <vt:variant>
        <vt:lpstr>Theme</vt:lpstr>
      </vt:variant>
      <vt:variant>
        <vt:i4>66</vt:i4>
      </vt:variant>
      <vt:variant>
        <vt:lpstr>Slide Titles</vt:lpstr>
      </vt:variant>
      <vt:variant>
        <vt:i4>313</vt:i4>
      </vt:variant>
    </vt:vector>
  </HeadingPairs>
  <TitlesOfParts>
    <vt:vector size="409" baseType="lpstr">
      <vt:lpstr>굴림</vt:lpstr>
      <vt:lpstr>MS PGothic</vt:lpstr>
      <vt:lpstr>MS PGothic</vt:lpstr>
      <vt:lpstr>ヒラギノ角ゴ ProN W3</vt:lpstr>
      <vt:lpstr>ヒラギノ角ゴ ProN W6</vt:lpstr>
      <vt:lpstr>Adobe Garamond Pro</vt:lpstr>
      <vt:lpstr>Arial</vt:lpstr>
      <vt:lpstr>Arial Black</vt:lpstr>
      <vt:lpstr>Calibri</vt:lpstr>
      <vt:lpstr>Calibri Light</vt:lpstr>
      <vt:lpstr>Cambria</vt:lpstr>
      <vt:lpstr>Cambria Math</vt:lpstr>
      <vt:lpstr>Corbel</vt:lpstr>
      <vt:lpstr>Courier New</vt:lpstr>
      <vt:lpstr>Futura Medium</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For More on RowHammer…</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Déjà vu From IMW 2013</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Example (Abstract) PEI uArchitecture</vt:lpstr>
      <vt:lpstr>PEI: Initial Evaluation Results</vt:lpstr>
      <vt:lpstr>Evaluated Data-Intensive Applications</vt:lpstr>
      <vt:lpstr>PEI Performance Delta: Large Data Sets</vt:lpstr>
      <vt:lpstr>PEI Performance: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Open Problems: PIM Adoption</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Agenda</vt:lpstr>
      <vt:lpstr>Maslow’s Hierarchy of Needs, A Third Time</vt:lpstr>
      <vt:lpstr>Challenge and Opportunity for Future</vt:lpstr>
      <vt:lpstr>Challenge and Opportunity for Future</vt:lpstr>
      <vt:lpstr>Challenge and Opportunity for Future</vt:lpstr>
      <vt:lpstr>One Important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Déjà vu From IMW 2013</vt:lpstr>
      <vt:lpstr>If In Doubt, See Other Doubtful Technologies</vt:lpstr>
      <vt:lpstr>For Some Open Problems, See</vt:lpstr>
      <vt:lpstr>For Some Open Problems, See (II)</vt:lpstr>
      <vt:lpstr>Accelerated Memory Course (~6.5 hours)</vt:lpstr>
      <vt:lpstr>Processing Data Where It Makes Sense  in Modern Computing Systems: Enabling In-Memory Computation</vt:lpstr>
      <vt:lpstr>Slides Not Covered     But Could Be Useful</vt:lpstr>
      <vt:lpstr>Readings, Videos, Reference Materials</vt:lpstr>
      <vt:lpstr>Accelerated Memory Course (~6.5 hours)</vt:lpstr>
      <vt:lpstr>Reference Overview Paper </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FPGA-Based Testing Infrastructures   for Memory Scaling Issues</vt:lpstr>
      <vt:lpstr>Infrastructures to Understand Such Issues</vt:lpstr>
      <vt:lpstr>Infrastructures to Understand Such Issues</vt:lpstr>
      <vt:lpstr>SoftMC: Open Source DRAM Infrastructure</vt:lpstr>
      <vt:lpstr>SoftMC</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More on Data Movement in Google Consumer Workloads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2730</cp:revision>
  <cp:lastPrinted>2017-12-05T03:30:35Z</cp:lastPrinted>
  <dcterms:created xsi:type="dcterms:W3CDTF">2010-10-08T20:41:54Z</dcterms:created>
  <dcterms:modified xsi:type="dcterms:W3CDTF">2019-05-19T05:03:10Z</dcterms:modified>
</cp:coreProperties>
</file>