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eg"/>
  <Default Extension="emf" ContentType="image/x-emf"/>
  <Default Extension="tiff" ContentType="image/tiff"/>
  <Default Extension="xlsx" ContentType="application/vnd.openxmlformats-officedocument.spreadsheetml.sheet"/>
  <Default Extension="rels" ContentType="application/vnd.openxmlformats-package.relationships+xml"/>
  <Default Extension="wdp" ContentType="image/vnd.ms-photo"/>
  <Default Extension="gif" ContentType="image/gif"/>
  <Default Extension="png" ContentType="image/png"/>
  <Default Extension="wmf" ContentType="image/x-w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4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7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8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9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10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1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2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3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4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5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6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7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8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9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20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21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22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theme/theme23.xml" ContentType="application/vnd.openxmlformats-officedocument.theme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24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theme/theme25.xml" ContentType="application/vnd.openxmlformats-officedocument.theme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26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27.xml" ContentType="application/vnd.openxmlformats-officedocument.theme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theme/theme28.xml" ContentType="application/vnd.openxmlformats-officedocument.theme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theme/theme29.xml" ContentType="application/vnd.openxmlformats-officedocument.theme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theme/theme30.xml" ContentType="application/vnd.openxmlformats-officedocument.theme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theme/theme31.xml" ContentType="application/vnd.openxmlformats-officedocument.theme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theme/theme32.xml" ContentType="application/vnd.openxmlformats-officedocument.theme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theme/theme33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theme/theme34.xml" ContentType="application/vnd.openxmlformats-officedocument.theme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35.xml" ContentType="application/vnd.openxmlformats-officedocument.theme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theme/theme36.xml" ContentType="application/vnd.openxmlformats-officedocument.theme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theme/theme37.xml" ContentType="application/vnd.openxmlformats-officedocument.theme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theme/theme38.xml" ContentType="application/vnd.openxmlformats-officedocument.theme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theme/theme39.xml" ContentType="application/vnd.openxmlformats-officedocument.theme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theme/theme40.xml" ContentType="application/vnd.openxmlformats-officedocument.theme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theme/theme41.xml" ContentType="application/vnd.openxmlformats-officedocument.theme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theme/theme42.xml" ContentType="application/vnd.openxmlformats-officedocument.theme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theme/theme43.xml" ContentType="application/vnd.openxmlformats-officedocument.theme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44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theme/theme45.xml" ContentType="application/vnd.openxmlformats-officedocument.theme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theme/theme46.xml" ContentType="application/vnd.openxmlformats-officedocument.theme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47.xml" ContentType="application/vnd.openxmlformats-officedocument.theme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theme/theme48.xml" ContentType="application/vnd.openxmlformats-officedocument.theme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theme/theme49.xml" ContentType="application/vnd.openxmlformats-officedocument.theme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theme/theme50.xml" ContentType="application/vnd.openxmlformats-officedocument.theme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theme/theme51.xml" ContentType="application/vnd.openxmlformats-officedocument.theme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theme/theme52.xml" ContentType="application/vnd.openxmlformats-officedocument.theme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theme/theme53.xml" ContentType="application/vnd.openxmlformats-officedocument.theme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theme/theme54.xml" ContentType="application/vnd.openxmlformats-officedocument.theme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theme/theme55.xml" ContentType="application/vnd.openxmlformats-officedocument.theme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theme/theme56.xml" ContentType="application/vnd.openxmlformats-officedocument.theme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theme/theme57.xml" ContentType="application/vnd.openxmlformats-officedocument.theme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theme/theme58.xml" ContentType="application/vnd.openxmlformats-officedocument.theme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theme/theme59.xml" ContentType="application/vnd.openxmlformats-officedocument.theme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theme/theme60.xml" ContentType="application/vnd.openxmlformats-officedocument.theme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theme/theme61.xml" ContentType="application/vnd.openxmlformats-officedocument.theme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theme/theme62.xml" ContentType="application/vnd.openxmlformats-officedocument.theme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theme/theme63.xml" ContentType="application/vnd.openxmlformats-officedocument.theme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theme/theme64.xml" ContentType="application/vnd.openxmlformats-officedocument.theme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theme/theme65.xml" ContentType="application/vnd.openxmlformats-officedocument.theme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theme/theme66.xml" ContentType="application/vnd.openxmlformats-officedocument.theme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theme/theme67.xml" ContentType="application/vnd.openxmlformats-officedocument.theme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theme/theme68.xml" ContentType="application/vnd.openxmlformats-officedocument.theme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theme/theme69.xml" ContentType="application/vnd.openxmlformats-officedocument.theme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theme/theme70.xml" ContentType="application/vnd.openxmlformats-officedocument.theme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theme/theme71.xml" ContentType="application/vnd.openxmlformats-officedocument.theme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theme/theme72.xml" ContentType="application/vnd.openxmlformats-officedocument.theme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theme/theme73.xml" ContentType="application/vnd.openxmlformats-officedocument.theme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theme/theme74.xml" ContentType="application/vnd.openxmlformats-officedocument.theme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theme/theme75.xml" ContentType="application/vnd.openxmlformats-officedocument.theme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theme/theme76.xml" ContentType="application/vnd.openxmlformats-officedocument.theme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theme/theme77.xml" ContentType="application/vnd.openxmlformats-officedocument.theme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theme/theme78.xml" ContentType="application/vnd.openxmlformats-officedocument.theme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theme/theme79.xml" ContentType="application/vnd.openxmlformats-officedocument.theme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theme/theme80.xml" ContentType="application/vnd.openxmlformats-officedocument.theme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theme/theme81.xml" ContentType="application/vnd.openxmlformats-officedocument.theme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theme/theme82.xml" ContentType="application/vnd.openxmlformats-officedocument.theme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theme/theme83.xml" ContentType="application/vnd.openxmlformats-officedocument.theme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theme/theme84.xml" ContentType="application/vnd.openxmlformats-officedocument.theme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theme/theme85.xml" ContentType="application/vnd.openxmlformats-officedocument.theme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theme/theme86.xml" ContentType="application/vnd.openxmlformats-officedocument.theme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theme/theme87.xml" ContentType="application/vnd.openxmlformats-officedocument.theme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theme/theme88.xml" ContentType="application/vnd.openxmlformats-officedocument.theme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theme/theme89.xml" ContentType="application/vnd.openxmlformats-officedocument.theme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theme/theme90.xml" ContentType="application/vnd.openxmlformats-officedocument.theme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theme/theme91.xml" ContentType="application/vnd.openxmlformats-officedocument.theme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theme/theme92.xml" ContentType="application/vnd.openxmlformats-officedocument.theme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theme/theme93.xml" ContentType="application/vnd.openxmlformats-officedocument.theme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theme/theme94.xml" ContentType="application/vnd.openxmlformats-officedocument.theme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theme/theme95.xml" ContentType="application/vnd.openxmlformats-officedocument.theme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theme/theme96.xml" ContentType="application/vnd.openxmlformats-officedocument.theme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theme/theme97.xml" ContentType="application/vnd.openxmlformats-officedocument.theme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theme/theme98.xml" ContentType="application/vnd.openxmlformats-officedocument.theme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theme/theme99.xml" ContentType="application/vnd.openxmlformats-officedocument.theme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theme/theme100.xml" ContentType="application/vnd.openxmlformats-officedocument.theme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theme/theme101.xml" ContentType="application/vnd.openxmlformats-officedocument.theme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theme/theme102.xml" ContentType="application/vnd.openxmlformats-officedocument.theme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theme/theme103.xml" ContentType="application/vnd.openxmlformats-officedocument.theme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theme/theme104.xml" ContentType="application/vnd.openxmlformats-officedocument.theme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theme/theme105.xml" ContentType="application/vnd.openxmlformats-officedocument.theme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theme/theme106.xml" ContentType="application/vnd.openxmlformats-officedocument.theme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theme/theme107.xml" ContentType="application/vnd.openxmlformats-officedocument.theme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theme/theme108.xml" ContentType="application/vnd.openxmlformats-officedocument.theme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theme/theme109.xml" ContentType="application/vnd.openxmlformats-officedocument.theme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theme/theme110.xml" ContentType="application/vnd.openxmlformats-officedocument.theme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theme/theme111.xml" ContentType="application/vnd.openxmlformats-officedocument.theme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theme/theme112.xml" ContentType="application/vnd.openxmlformats-officedocument.theme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theme/theme113.xml" ContentType="application/vnd.openxmlformats-officedocument.theme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theme/theme114.xml" ContentType="application/vnd.openxmlformats-officedocument.theme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theme/theme115.xml" ContentType="application/vnd.openxmlformats-officedocument.theme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theme/theme116.xml" ContentType="application/vnd.openxmlformats-officedocument.theme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theme/theme117.xml" ContentType="application/vnd.openxmlformats-officedocument.theme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theme/theme118.xml" ContentType="application/vnd.openxmlformats-officedocument.theme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theme/theme119.xml" ContentType="application/vnd.openxmlformats-officedocument.theme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theme/theme120.xml" ContentType="application/vnd.openxmlformats-officedocument.theme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theme/theme121.xml" ContentType="application/vnd.openxmlformats-officedocument.theme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theme/theme122.xml" ContentType="application/vnd.openxmlformats-officedocument.theme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theme/theme123.xml" ContentType="application/vnd.openxmlformats-officedocument.theme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theme/theme124.xml" ContentType="application/vnd.openxmlformats-officedocument.theme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theme/theme125.xml" ContentType="application/vnd.openxmlformats-officedocument.theme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theme/theme126.xml" ContentType="application/vnd.openxmlformats-officedocument.theme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theme/theme127.xml" ContentType="application/vnd.openxmlformats-officedocument.theme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theme/theme128.xml" ContentType="application/vnd.openxmlformats-officedocument.theme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theme/theme129.xml" ContentType="application/vnd.openxmlformats-officedocument.theme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theme/theme130.xml" ContentType="application/vnd.openxmlformats-officedocument.theme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theme/theme131.xml" ContentType="application/vnd.openxmlformats-officedocument.theme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theme/theme132.xml" ContentType="application/vnd.openxmlformats-officedocument.theme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theme/theme133.xml" ContentType="application/vnd.openxmlformats-officedocument.theme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theme/theme134.xml" ContentType="application/vnd.openxmlformats-officedocument.theme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theme/theme135.xml" ContentType="application/vnd.openxmlformats-officedocument.theme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theme/theme136.xml" ContentType="application/vnd.openxmlformats-officedocument.theme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theme/theme137.xml" ContentType="application/vnd.openxmlformats-officedocument.theme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theme/theme138.xml" ContentType="application/vnd.openxmlformats-officedocument.theme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theme/theme139.xml" ContentType="application/vnd.openxmlformats-officedocument.theme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theme/theme140.xml" ContentType="application/vnd.openxmlformats-officedocument.theme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theme/theme141.xml" ContentType="application/vnd.openxmlformats-officedocument.theme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theme/theme142.xml" ContentType="application/vnd.openxmlformats-officedocument.theme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theme/theme143.xml" ContentType="application/vnd.openxmlformats-officedocument.theme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theme/theme144.xml" ContentType="application/vnd.openxmlformats-officedocument.theme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theme/theme145.xml" ContentType="application/vnd.openxmlformats-officedocument.theme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theme/theme146.xml" ContentType="application/vnd.openxmlformats-officedocument.theme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theme/theme147.xml" ContentType="application/vnd.openxmlformats-officedocument.theme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theme/theme148.xml" ContentType="application/vnd.openxmlformats-officedocument.theme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theme/theme149.xml" ContentType="application/vnd.openxmlformats-officedocument.theme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theme/theme150.xml" ContentType="application/vnd.openxmlformats-officedocument.theme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theme/theme151.xml" ContentType="application/vnd.openxmlformats-officedocument.theme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theme/theme152.xml" ContentType="application/vnd.openxmlformats-officedocument.theme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theme/theme153.xml" ContentType="application/vnd.openxmlformats-officedocument.theme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theme/theme154.xml" ContentType="application/vnd.openxmlformats-officedocument.theme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theme/theme155.xml" ContentType="application/vnd.openxmlformats-officedocument.theme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theme/theme156.xml" ContentType="application/vnd.openxmlformats-officedocument.theme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theme/theme157.xml" ContentType="application/vnd.openxmlformats-officedocument.theme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theme/theme158.xml" ContentType="application/vnd.openxmlformats-officedocument.theme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theme/theme159.xml" ContentType="application/vnd.openxmlformats-officedocument.theme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theme/theme160.xml" ContentType="application/vnd.openxmlformats-officedocument.theme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theme/theme161.xml" ContentType="application/vnd.openxmlformats-officedocument.theme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theme/theme162.xml" ContentType="application/vnd.openxmlformats-officedocument.theme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theme/theme163.xml" ContentType="application/vnd.openxmlformats-officedocument.theme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theme/theme164.xml" ContentType="application/vnd.openxmlformats-officedocument.theme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theme/theme165.xml" ContentType="application/vnd.openxmlformats-officedocument.theme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theme/theme166.xml" ContentType="application/vnd.openxmlformats-officedocument.theme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theme/theme167.xml" ContentType="application/vnd.openxmlformats-officedocument.theme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theme/theme168.xml" ContentType="application/vnd.openxmlformats-officedocument.theme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theme/theme169.xml" ContentType="application/vnd.openxmlformats-officedocument.theme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theme/theme170.xml" ContentType="application/vnd.openxmlformats-officedocument.theme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theme/theme171.xml" ContentType="application/vnd.openxmlformats-officedocument.theme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theme/theme172.xml" ContentType="application/vnd.openxmlformats-officedocument.theme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theme/theme173.xml" ContentType="application/vnd.openxmlformats-officedocument.theme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theme/theme174.xml" ContentType="application/vnd.openxmlformats-officedocument.theme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theme/theme175.xml" ContentType="application/vnd.openxmlformats-officedocument.theme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theme/theme176.xml" ContentType="application/vnd.openxmlformats-officedocument.theme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theme/theme177.xml" ContentType="application/vnd.openxmlformats-officedocument.theme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theme/theme178.xml" ContentType="application/vnd.openxmlformats-officedocument.theme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theme/theme179.xml" ContentType="application/vnd.openxmlformats-officedocument.theme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theme/theme180.xml" ContentType="application/vnd.openxmlformats-officedocument.theme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theme/theme181.xml" ContentType="application/vnd.openxmlformats-officedocument.theme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theme/theme182.xml" ContentType="application/vnd.openxmlformats-officedocument.theme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theme/theme183.xml" ContentType="application/vnd.openxmlformats-officedocument.theme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theme/theme184.xml" ContentType="application/vnd.openxmlformats-officedocument.theme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theme/theme185.xml" ContentType="application/vnd.openxmlformats-officedocument.theme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theme/theme186.xml" ContentType="application/vnd.openxmlformats-officedocument.theme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theme/theme187.xml" ContentType="application/vnd.openxmlformats-officedocument.theme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theme/theme188.xml" ContentType="application/vnd.openxmlformats-officedocument.theme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theme/theme189.xml" ContentType="application/vnd.openxmlformats-officedocument.theme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theme/themeOverride1.xml" ContentType="application/vnd.openxmlformats-officedocument.themeOverride+xml"/>
  <Override PartName="/ppt/charts/chart5.xml" ContentType="application/vnd.openxmlformats-officedocument.drawingml.chart+xml"/>
  <Override PartName="/ppt/theme/themeOverride2.xml" ContentType="application/vnd.openxmlformats-officedocument.themeOverride+xml"/>
  <Override PartName="/ppt/charts/chart6.xml" ContentType="application/vnd.openxmlformats-officedocument.drawingml.chart+xml"/>
  <Override PartName="/ppt/theme/themeOverride3.xml" ContentType="application/vnd.openxmlformats-officedocument.themeOverride+xml"/>
  <Override PartName="/ppt/charts/chart7.xml" ContentType="application/vnd.openxmlformats-officedocument.drawingml.chart+xml"/>
  <Override PartName="/ppt/theme/themeOverride4.xml" ContentType="application/vnd.openxmlformats-officedocument.themeOverride+xml"/>
  <Override PartName="/ppt/charts/chart8.xml" ContentType="application/vnd.openxmlformats-officedocument.drawingml.chart+xml"/>
  <Override PartName="/ppt/theme/themeOverride5.xml" ContentType="application/vnd.openxmlformats-officedocument.themeOverride+xml"/>
  <Override PartName="/ppt/tags/tag1.xml" ContentType="application/vnd.openxmlformats-officedocument.presentationml.tags+xml"/>
  <Override PartName="/ppt/charts/chart9.xml" ContentType="application/vnd.openxmlformats-officedocument.drawingml.chart+xml"/>
  <Override PartName="/ppt/drawings/drawing1.xml" ContentType="application/vnd.openxmlformats-officedocument.drawingml.chartshapes+xml"/>
  <Override PartName="/ppt/tags/tag2.xml" ContentType="application/vnd.openxmlformats-officedocument.presentationml.tags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tags/tag3.xml" ContentType="application/vnd.openxmlformats-officedocument.presentationml.tags+xml"/>
  <Override PartName="/ppt/charts/chart12.xml" ContentType="application/vnd.openxmlformats-officedocument.drawingml.chart+xml"/>
  <Override PartName="/ppt/drawings/drawing2.xml" ContentType="application/vnd.openxmlformats-officedocument.drawingml.chartshapes+xml"/>
  <Override PartName="/ppt/charts/chart13.xml" ContentType="application/vnd.openxmlformats-officedocument.drawingml.chart+xml"/>
  <Override PartName="/ppt/theme/themeOverride6.xml" ContentType="application/vnd.openxmlformats-officedocument.themeOverride+xml"/>
  <Override PartName="/ppt/charts/chart14.xml" ContentType="application/vnd.openxmlformats-officedocument.drawingml.chart+xml"/>
  <Override PartName="/ppt/theme/themeOverride7.xml" ContentType="application/vnd.openxmlformats-officedocument.themeOverride+xml"/>
  <Override PartName="/ppt/charts/chart15.xml" ContentType="application/vnd.openxmlformats-officedocument.drawingml.chart+xml"/>
  <Override PartName="/ppt/theme/themeOverride8.xml" ContentType="application/vnd.openxmlformats-officedocument.themeOverr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16.xml" ContentType="application/vnd.openxmlformats-officedocument.drawingml.chart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7.xml" ContentType="application/vnd.openxmlformats-officedocument.drawingml.chart+xml"/>
  <Override PartName="/ppt/theme/themeOverride9.xml" ContentType="application/vnd.openxmlformats-officedocument.themeOverride+xml"/>
  <Override PartName="/ppt/charts/chart18.xml" ContentType="application/vnd.openxmlformats-officedocument.drawingml.chart+xml"/>
  <Override PartName="/ppt/theme/themeOverride10.xml" ContentType="application/vnd.openxmlformats-officedocument.themeOverride+xml"/>
  <Override PartName="/ppt/drawings/drawing3.xml" ContentType="application/vnd.openxmlformats-officedocument.drawingml.chartshapes+xml"/>
  <Override PartName="/ppt/charts/chart19.xml" ContentType="application/vnd.openxmlformats-officedocument.drawingml.chart+xml"/>
  <Override PartName="/ppt/theme/themeOverride11.xml" ContentType="application/vnd.openxmlformats-officedocument.themeOverride+xml"/>
  <Override PartName="/ppt/drawings/drawing4.xml" ContentType="application/vnd.openxmlformats-officedocument.drawingml.chartshapes+xml"/>
  <Override PartName="/ppt/notesSlides/notesSlide23.xml" ContentType="application/vnd.openxmlformats-officedocument.presentationml.notesSlide+xml"/>
  <Override PartName="/ppt/charts/chart20.xml" ContentType="application/vnd.openxmlformats-officedocument.drawingml.chart+xml"/>
  <Override PartName="/ppt/theme/themeOverride12.xml" ContentType="application/vnd.openxmlformats-officedocument.themeOverride+xml"/>
  <Override PartName="/ppt/drawings/drawing5.xml" ContentType="application/vnd.openxmlformats-officedocument.drawingml.chartshapes+xml"/>
  <Override PartName="/ppt/charts/chart21.xml" ContentType="application/vnd.openxmlformats-officedocument.drawingml.chart+xml"/>
  <Override PartName="/ppt/theme/themeOverride13.xml" ContentType="application/vnd.openxmlformats-officedocument.themeOverride+xml"/>
  <Override PartName="/ppt/charts/chart22.xml" ContentType="application/vnd.openxmlformats-officedocument.drawingml.chart+xml"/>
  <Override PartName="/ppt/theme/themeOverride14.xml" ContentType="application/vnd.openxmlformats-officedocument.themeOverride+xml"/>
  <Override PartName="/ppt/charts/chart23.xml" ContentType="application/vnd.openxmlformats-officedocument.drawingml.chart+xml"/>
  <Override PartName="/ppt/theme/themeOverride15.xml" ContentType="application/vnd.openxmlformats-officedocument.themeOverride+xml"/>
  <Override PartName="/ppt/charts/chart24.xml" ContentType="application/vnd.openxmlformats-officedocument.drawingml.chart+xml"/>
  <Override PartName="/ppt/theme/themeOverride16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  <p:sldMasterId id="2147483812" r:id="rId3"/>
    <p:sldMasterId id="2147483824" r:id="rId4"/>
    <p:sldMasterId id="2147483836" r:id="rId5"/>
    <p:sldMasterId id="2147483848" r:id="rId6"/>
    <p:sldMasterId id="2147483860" r:id="rId7"/>
    <p:sldMasterId id="2147483872" r:id="rId8"/>
    <p:sldMasterId id="2147483909" r:id="rId9"/>
    <p:sldMasterId id="2147483924" r:id="rId10"/>
    <p:sldMasterId id="2147483936" r:id="rId11"/>
    <p:sldMasterId id="2147483948" r:id="rId12"/>
    <p:sldMasterId id="2147483977" r:id="rId13"/>
    <p:sldMasterId id="2147484002" r:id="rId14"/>
    <p:sldMasterId id="2147484062" r:id="rId15"/>
    <p:sldMasterId id="2147484074" r:id="rId16"/>
    <p:sldMasterId id="2147484087" r:id="rId17"/>
    <p:sldMasterId id="2147484099" r:id="rId18"/>
    <p:sldMasterId id="2147484111" r:id="rId19"/>
    <p:sldMasterId id="2147484195" r:id="rId20"/>
    <p:sldMasterId id="2147484245" r:id="rId21"/>
    <p:sldMasterId id="2147484281" r:id="rId22"/>
    <p:sldMasterId id="2147484306" r:id="rId23"/>
    <p:sldMasterId id="2147484354" r:id="rId24"/>
    <p:sldMasterId id="2147484366" r:id="rId25"/>
    <p:sldMasterId id="2147484378" r:id="rId26"/>
    <p:sldMasterId id="2147484402" r:id="rId27"/>
    <p:sldMasterId id="2147484414" r:id="rId28"/>
    <p:sldMasterId id="2147484426" r:id="rId29"/>
    <p:sldMasterId id="2147484438" r:id="rId30"/>
    <p:sldMasterId id="2147484450" r:id="rId31"/>
    <p:sldMasterId id="2147484462" r:id="rId32"/>
    <p:sldMasterId id="2147484474" r:id="rId33"/>
    <p:sldMasterId id="2147484510" r:id="rId34"/>
    <p:sldMasterId id="2147484522" r:id="rId35"/>
    <p:sldMasterId id="2147484534" r:id="rId36"/>
    <p:sldMasterId id="2147484547" r:id="rId37"/>
    <p:sldMasterId id="2147484559" r:id="rId38"/>
    <p:sldMasterId id="2147484571" r:id="rId39"/>
    <p:sldMasterId id="2147484620" r:id="rId40"/>
    <p:sldMasterId id="2147484656" r:id="rId41"/>
    <p:sldMasterId id="2147484668" r:id="rId42"/>
    <p:sldMasterId id="2147484680" r:id="rId43"/>
    <p:sldMasterId id="2147484704" r:id="rId44"/>
    <p:sldMasterId id="2147484741" r:id="rId45"/>
    <p:sldMasterId id="2147484765" r:id="rId46"/>
    <p:sldMasterId id="2147484777" r:id="rId47"/>
    <p:sldMasterId id="2147484789" r:id="rId48"/>
    <p:sldMasterId id="2147484801" r:id="rId49"/>
    <p:sldMasterId id="2147484813" r:id="rId50"/>
    <p:sldMasterId id="2147484825" r:id="rId51"/>
    <p:sldMasterId id="2147484837" r:id="rId52"/>
    <p:sldMasterId id="2147484849" r:id="rId53"/>
    <p:sldMasterId id="2147484861" r:id="rId54"/>
    <p:sldMasterId id="2147484873" r:id="rId55"/>
    <p:sldMasterId id="2147484885" r:id="rId56"/>
    <p:sldMasterId id="2147484897" r:id="rId57"/>
    <p:sldMasterId id="2147484909" r:id="rId58"/>
    <p:sldMasterId id="2147484921" r:id="rId59"/>
    <p:sldMasterId id="2147484933" r:id="rId60"/>
    <p:sldMasterId id="2147484945" r:id="rId61"/>
    <p:sldMasterId id="2147484957" r:id="rId62"/>
    <p:sldMasterId id="2147484969" r:id="rId63"/>
    <p:sldMasterId id="2147484996" r:id="rId64"/>
    <p:sldMasterId id="2147485069" r:id="rId65"/>
    <p:sldMasterId id="2147485107" r:id="rId66"/>
    <p:sldMasterId id="2147485119" r:id="rId67"/>
    <p:sldMasterId id="2147485131" r:id="rId68"/>
    <p:sldMasterId id="2147485143" r:id="rId69"/>
    <p:sldMasterId id="2147485155" r:id="rId70"/>
    <p:sldMasterId id="2147485167" r:id="rId71"/>
    <p:sldMasterId id="2147485179" r:id="rId72"/>
    <p:sldMasterId id="2147485191" r:id="rId73"/>
    <p:sldMasterId id="2147485203" r:id="rId74"/>
    <p:sldMasterId id="2147485215" r:id="rId75"/>
    <p:sldMasterId id="2147485227" r:id="rId76"/>
    <p:sldMasterId id="2147485239" r:id="rId77"/>
    <p:sldMasterId id="2147485251" r:id="rId78"/>
    <p:sldMasterId id="2147485263" r:id="rId79"/>
    <p:sldMasterId id="2147485335" r:id="rId80"/>
    <p:sldMasterId id="2147485347" r:id="rId81"/>
    <p:sldMasterId id="2147485398" r:id="rId82"/>
    <p:sldMasterId id="2147485410" r:id="rId83"/>
    <p:sldMasterId id="2147485436" r:id="rId84"/>
    <p:sldMasterId id="2147485460" r:id="rId85"/>
    <p:sldMasterId id="2147485484" r:id="rId86"/>
    <p:sldMasterId id="2147485496" r:id="rId87"/>
    <p:sldMasterId id="2147485520" r:id="rId88"/>
    <p:sldMasterId id="2147485532" r:id="rId89"/>
    <p:sldMasterId id="2147485580" r:id="rId90"/>
    <p:sldMasterId id="2147485616" r:id="rId91"/>
    <p:sldMasterId id="2147485640" r:id="rId92"/>
    <p:sldMasterId id="2147485652" r:id="rId93"/>
    <p:sldMasterId id="2147485665" r:id="rId94"/>
    <p:sldMasterId id="2147485678" r:id="rId95"/>
    <p:sldMasterId id="2147485690" r:id="rId96"/>
    <p:sldMasterId id="2147485714" r:id="rId97"/>
    <p:sldMasterId id="2147485727" r:id="rId98"/>
    <p:sldMasterId id="2147485751" r:id="rId99"/>
    <p:sldMasterId id="2147485763" r:id="rId100"/>
    <p:sldMasterId id="2147485787" r:id="rId101"/>
    <p:sldMasterId id="2147485811" r:id="rId102"/>
    <p:sldMasterId id="2147485922" r:id="rId103"/>
    <p:sldMasterId id="2147485934" r:id="rId104"/>
    <p:sldMasterId id="2147485958" r:id="rId105"/>
    <p:sldMasterId id="2147485970" r:id="rId106"/>
    <p:sldMasterId id="2147485994" r:id="rId107"/>
    <p:sldMasterId id="2147486019" r:id="rId108"/>
    <p:sldMasterId id="2147486031" r:id="rId109"/>
    <p:sldMasterId id="2147486068" r:id="rId110"/>
    <p:sldMasterId id="2147486104" r:id="rId111"/>
    <p:sldMasterId id="2147486116" r:id="rId112"/>
    <p:sldMasterId id="2147486128" r:id="rId113"/>
    <p:sldMasterId id="2147486140" r:id="rId114"/>
    <p:sldMasterId id="2147486164" r:id="rId115"/>
    <p:sldMasterId id="2147486197" r:id="rId116"/>
    <p:sldMasterId id="2147486258" r:id="rId117"/>
    <p:sldMasterId id="2147486291" r:id="rId118"/>
    <p:sldMasterId id="2147486303" r:id="rId119"/>
    <p:sldMasterId id="2147486315" r:id="rId120"/>
    <p:sldMasterId id="2147486327" r:id="rId121"/>
    <p:sldMasterId id="2147486339" r:id="rId122"/>
    <p:sldMasterId id="2147486351" r:id="rId123"/>
    <p:sldMasterId id="2147486364" r:id="rId124"/>
    <p:sldMasterId id="2147486376" r:id="rId125"/>
    <p:sldMasterId id="2147486388" r:id="rId126"/>
    <p:sldMasterId id="2147486400" r:id="rId127"/>
    <p:sldMasterId id="2147486412" r:id="rId128"/>
    <p:sldMasterId id="2147486424" r:id="rId129"/>
    <p:sldMasterId id="2147486436" r:id="rId130"/>
    <p:sldMasterId id="2147486448" r:id="rId131"/>
    <p:sldMasterId id="2147486460" r:id="rId132"/>
    <p:sldMasterId id="2147486472" r:id="rId133"/>
    <p:sldMasterId id="2147486480" r:id="rId134"/>
    <p:sldMasterId id="2147486488" r:id="rId135"/>
    <p:sldMasterId id="2147486496" r:id="rId136"/>
    <p:sldMasterId id="2147486544" r:id="rId137"/>
    <p:sldMasterId id="2147486570" r:id="rId138"/>
    <p:sldMasterId id="2147486582" r:id="rId139"/>
    <p:sldMasterId id="2147486594" r:id="rId140"/>
    <p:sldMasterId id="2147486606" r:id="rId141"/>
    <p:sldMasterId id="2147486630" r:id="rId142"/>
    <p:sldMasterId id="2147486642" r:id="rId143"/>
    <p:sldMasterId id="2147486654" r:id="rId144"/>
    <p:sldMasterId id="2147486727" r:id="rId145"/>
    <p:sldMasterId id="2147486772" r:id="rId146"/>
    <p:sldMasterId id="2147486810" r:id="rId147"/>
    <p:sldMasterId id="2147486847" r:id="rId148"/>
    <p:sldMasterId id="2147486871" r:id="rId149"/>
    <p:sldMasterId id="2147486883" r:id="rId150"/>
    <p:sldMasterId id="2147486942" r:id="rId151"/>
    <p:sldMasterId id="2147486966" r:id="rId152"/>
    <p:sldMasterId id="2147487084" r:id="rId153"/>
    <p:sldMasterId id="2147487096" r:id="rId154"/>
    <p:sldMasterId id="2147487120" r:id="rId155"/>
    <p:sldMasterId id="2147487144" r:id="rId156"/>
    <p:sldMasterId id="2147487157" r:id="rId157"/>
    <p:sldMasterId id="2147487194" r:id="rId158"/>
    <p:sldMasterId id="2147487206" r:id="rId159"/>
    <p:sldMasterId id="2147487258" r:id="rId160"/>
    <p:sldMasterId id="2147487278" r:id="rId161"/>
    <p:sldMasterId id="2147487375" r:id="rId162"/>
    <p:sldMasterId id="2147487423" r:id="rId163"/>
    <p:sldMasterId id="2147487435" r:id="rId164"/>
    <p:sldMasterId id="2147487447" r:id="rId165"/>
    <p:sldMasterId id="2147487459" r:id="rId166"/>
    <p:sldMasterId id="2147487471" r:id="rId167"/>
    <p:sldMasterId id="2147487483" r:id="rId168"/>
    <p:sldMasterId id="2147487495" r:id="rId169"/>
    <p:sldMasterId id="2147487502" r:id="rId170"/>
    <p:sldMasterId id="2147487509" r:id="rId171"/>
    <p:sldMasterId id="2147487516" r:id="rId172"/>
    <p:sldMasterId id="2147487524" r:id="rId173"/>
    <p:sldMasterId id="2147487536" r:id="rId174"/>
    <p:sldMasterId id="2147487548" r:id="rId175"/>
    <p:sldMasterId id="2147487561" r:id="rId176"/>
    <p:sldMasterId id="2147487574" r:id="rId177"/>
    <p:sldMasterId id="2147487586" r:id="rId178"/>
    <p:sldMasterId id="2147487598" r:id="rId179"/>
    <p:sldMasterId id="2147487610" r:id="rId180"/>
    <p:sldMasterId id="2147487623" r:id="rId181"/>
    <p:sldMasterId id="2147487635" r:id="rId182"/>
    <p:sldMasterId id="2147487647" r:id="rId183"/>
    <p:sldMasterId id="2147487659" r:id="rId184"/>
    <p:sldMasterId id="2147487671" r:id="rId185"/>
    <p:sldMasterId id="2147487683" r:id="rId186"/>
    <p:sldMasterId id="2147487695" r:id="rId187"/>
    <p:sldMasterId id="2147487707" r:id="rId188"/>
    <p:sldMasterId id="2147487719" r:id="rId189"/>
    <p:sldMasterId id="2147487731" r:id="rId190"/>
  </p:sldMasterIdLst>
  <p:notesMasterIdLst>
    <p:notesMasterId r:id="rId383"/>
  </p:notesMasterIdLst>
  <p:handoutMasterIdLst>
    <p:handoutMasterId r:id="rId384"/>
  </p:handoutMasterIdLst>
  <p:sldIdLst>
    <p:sldId id="3122" r:id="rId191"/>
    <p:sldId id="3295" r:id="rId192"/>
    <p:sldId id="3296" r:id="rId193"/>
    <p:sldId id="3297" r:id="rId194"/>
    <p:sldId id="2886" r:id="rId195"/>
    <p:sldId id="2887" r:id="rId196"/>
    <p:sldId id="2889" r:id="rId197"/>
    <p:sldId id="2890" r:id="rId198"/>
    <p:sldId id="2891" r:id="rId199"/>
    <p:sldId id="3845" r:id="rId200"/>
    <p:sldId id="3846" r:id="rId201"/>
    <p:sldId id="3847" r:id="rId202"/>
    <p:sldId id="3264" r:id="rId203"/>
    <p:sldId id="2893" r:id="rId204"/>
    <p:sldId id="3660" r:id="rId205"/>
    <p:sldId id="3707" r:id="rId206"/>
    <p:sldId id="3853" r:id="rId207"/>
    <p:sldId id="3856" r:id="rId208"/>
    <p:sldId id="3917" r:id="rId209"/>
    <p:sldId id="3924" r:id="rId210"/>
    <p:sldId id="3581" r:id="rId211"/>
    <p:sldId id="3582" r:id="rId212"/>
    <p:sldId id="3609" r:id="rId213"/>
    <p:sldId id="3583" r:id="rId214"/>
    <p:sldId id="3614" r:id="rId215"/>
    <p:sldId id="3615" r:id="rId216"/>
    <p:sldId id="3584" r:id="rId217"/>
    <p:sldId id="3585" r:id="rId218"/>
    <p:sldId id="3586" r:id="rId219"/>
    <p:sldId id="3848" r:id="rId220"/>
    <p:sldId id="3710" r:id="rId221"/>
    <p:sldId id="3711" r:id="rId222"/>
    <p:sldId id="3712" r:id="rId223"/>
    <p:sldId id="3713" r:id="rId224"/>
    <p:sldId id="3715" r:id="rId225"/>
    <p:sldId id="3716" r:id="rId226"/>
    <p:sldId id="3717" r:id="rId227"/>
    <p:sldId id="3849" r:id="rId228"/>
    <p:sldId id="3719" r:id="rId229"/>
    <p:sldId id="3720" r:id="rId230"/>
    <p:sldId id="3721" r:id="rId231"/>
    <p:sldId id="3722" r:id="rId232"/>
    <p:sldId id="3723" r:id="rId233"/>
    <p:sldId id="3602" r:id="rId234"/>
    <p:sldId id="3857" r:id="rId235"/>
    <p:sldId id="3603" r:id="rId236"/>
    <p:sldId id="3604" r:id="rId237"/>
    <p:sldId id="3726" r:id="rId238"/>
    <p:sldId id="3727" r:id="rId239"/>
    <p:sldId id="3728" r:id="rId240"/>
    <p:sldId id="3855" r:id="rId241"/>
    <p:sldId id="3918" r:id="rId242"/>
    <p:sldId id="3923" r:id="rId243"/>
    <p:sldId id="3922" r:id="rId244"/>
    <p:sldId id="3861" r:id="rId245"/>
    <p:sldId id="3862" r:id="rId246"/>
    <p:sldId id="3859" r:id="rId247"/>
    <p:sldId id="3860" r:id="rId248"/>
    <p:sldId id="3730" r:id="rId249"/>
    <p:sldId id="3731" r:id="rId250"/>
    <p:sldId id="3732" r:id="rId251"/>
    <p:sldId id="3733" r:id="rId252"/>
    <p:sldId id="3734" r:id="rId253"/>
    <p:sldId id="3735" r:id="rId254"/>
    <p:sldId id="3736" r:id="rId255"/>
    <p:sldId id="3737" r:id="rId256"/>
    <p:sldId id="3738" r:id="rId257"/>
    <p:sldId id="3741" r:id="rId258"/>
    <p:sldId id="3742" r:id="rId259"/>
    <p:sldId id="3743" r:id="rId260"/>
    <p:sldId id="3869" r:id="rId261"/>
    <p:sldId id="3919" r:id="rId262"/>
    <p:sldId id="3872" r:id="rId263"/>
    <p:sldId id="3744" r:id="rId264"/>
    <p:sldId id="3745" r:id="rId265"/>
    <p:sldId id="3746" r:id="rId266"/>
    <p:sldId id="3747" r:id="rId267"/>
    <p:sldId id="3748" r:id="rId268"/>
    <p:sldId id="3749" r:id="rId269"/>
    <p:sldId id="3873" r:id="rId270"/>
    <p:sldId id="3874" r:id="rId271"/>
    <p:sldId id="3751" r:id="rId272"/>
    <p:sldId id="3752" r:id="rId273"/>
    <p:sldId id="3850" r:id="rId274"/>
    <p:sldId id="3753" r:id="rId275"/>
    <p:sldId id="3754" r:id="rId276"/>
    <p:sldId id="3755" r:id="rId277"/>
    <p:sldId id="3756" r:id="rId278"/>
    <p:sldId id="3757" r:id="rId279"/>
    <p:sldId id="3875" r:id="rId280"/>
    <p:sldId id="3758" r:id="rId281"/>
    <p:sldId id="3759" r:id="rId282"/>
    <p:sldId id="3790" r:id="rId283"/>
    <p:sldId id="3792" r:id="rId284"/>
    <p:sldId id="3761" r:id="rId285"/>
    <p:sldId id="3920" r:id="rId286"/>
    <p:sldId id="3762" r:id="rId287"/>
    <p:sldId id="3763" r:id="rId288"/>
    <p:sldId id="3877" r:id="rId289"/>
    <p:sldId id="3764" r:id="rId290"/>
    <p:sldId id="3765" r:id="rId291"/>
    <p:sldId id="3766" r:id="rId292"/>
    <p:sldId id="3767" r:id="rId293"/>
    <p:sldId id="3878" r:id="rId294"/>
    <p:sldId id="3879" r:id="rId295"/>
    <p:sldId id="3880" r:id="rId296"/>
    <p:sldId id="3881" r:id="rId297"/>
    <p:sldId id="3768" r:id="rId298"/>
    <p:sldId id="3769" r:id="rId299"/>
    <p:sldId id="3770" r:id="rId300"/>
    <p:sldId id="3771" r:id="rId301"/>
    <p:sldId id="3882" r:id="rId302"/>
    <p:sldId id="3772" r:id="rId303"/>
    <p:sldId id="3773" r:id="rId304"/>
    <p:sldId id="3887" r:id="rId305"/>
    <p:sldId id="3886" r:id="rId306"/>
    <p:sldId id="3888" r:id="rId307"/>
    <p:sldId id="3885" r:id="rId308"/>
    <p:sldId id="3902" r:id="rId309"/>
    <p:sldId id="3903" r:id="rId310"/>
    <p:sldId id="3904" r:id="rId311"/>
    <p:sldId id="3883" r:id="rId312"/>
    <p:sldId id="3889" r:id="rId313"/>
    <p:sldId id="3890" r:id="rId314"/>
    <p:sldId id="3891" r:id="rId315"/>
    <p:sldId id="3892" r:id="rId316"/>
    <p:sldId id="3893" r:id="rId317"/>
    <p:sldId id="3894" r:id="rId318"/>
    <p:sldId id="3895" r:id="rId319"/>
    <p:sldId id="3897" r:id="rId320"/>
    <p:sldId id="3898" r:id="rId321"/>
    <p:sldId id="3899" r:id="rId322"/>
    <p:sldId id="3900" r:id="rId323"/>
    <p:sldId id="3905" r:id="rId324"/>
    <p:sldId id="3907" r:id="rId325"/>
    <p:sldId id="3781" r:id="rId326"/>
    <p:sldId id="3782" r:id="rId327"/>
    <p:sldId id="3908" r:id="rId328"/>
    <p:sldId id="3909" r:id="rId329"/>
    <p:sldId id="3786" r:id="rId330"/>
    <p:sldId id="3910" r:id="rId331"/>
    <p:sldId id="3796" r:id="rId332"/>
    <p:sldId id="3795" r:id="rId333"/>
    <p:sldId id="3906" r:id="rId334"/>
    <p:sldId id="3911" r:id="rId335"/>
    <p:sldId id="3915" r:id="rId336"/>
    <p:sldId id="3916" r:id="rId337"/>
    <p:sldId id="3802" r:id="rId338"/>
    <p:sldId id="3803" r:id="rId339"/>
    <p:sldId id="3804" r:id="rId340"/>
    <p:sldId id="3805" r:id="rId341"/>
    <p:sldId id="3806" r:id="rId342"/>
    <p:sldId id="3807" r:id="rId343"/>
    <p:sldId id="3800" r:id="rId344"/>
    <p:sldId id="3695" r:id="rId345"/>
    <p:sldId id="3696" r:id="rId346"/>
    <p:sldId id="3912" r:id="rId347"/>
    <p:sldId id="3844" r:id="rId348"/>
    <p:sldId id="3808" r:id="rId349"/>
    <p:sldId id="3809" r:id="rId350"/>
    <p:sldId id="3810" r:id="rId351"/>
    <p:sldId id="3811" r:id="rId352"/>
    <p:sldId id="3841" r:id="rId353"/>
    <p:sldId id="3812" r:id="rId354"/>
    <p:sldId id="3813" r:id="rId355"/>
    <p:sldId id="3814" r:id="rId356"/>
    <p:sldId id="3815" r:id="rId357"/>
    <p:sldId id="3816" r:id="rId358"/>
    <p:sldId id="3817" r:id="rId359"/>
    <p:sldId id="3818" r:id="rId360"/>
    <p:sldId id="3819" r:id="rId361"/>
    <p:sldId id="3820" r:id="rId362"/>
    <p:sldId id="3821" r:id="rId363"/>
    <p:sldId id="3822" r:id="rId364"/>
    <p:sldId id="3823" r:id="rId365"/>
    <p:sldId id="3824" r:id="rId366"/>
    <p:sldId id="3825" r:id="rId367"/>
    <p:sldId id="3826" r:id="rId368"/>
    <p:sldId id="3827" r:id="rId369"/>
    <p:sldId id="3828" r:id="rId370"/>
    <p:sldId id="3829" r:id="rId371"/>
    <p:sldId id="3830" r:id="rId372"/>
    <p:sldId id="3831" r:id="rId373"/>
    <p:sldId id="3832" r:id="rId374"/>
    <p:sldId id="3833" r:id="rId375"/>
    <p:sldId id="3834" r:id="rId376"/>
    <p:sldId id="3835" r:id="rId377"/>
    <p:sldId id="3836" r:id="rId378"/>
    <p:sldId id="3837" r:id="rId379"/>
    <p:sldId id="3838" r:id="rId380"/>
    <p:sldId id="3839" r:id="rId381"/>
    <p:sldId id="3842" r:id="rId382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432FF"/>
    <a:srgbClr val="FF00C4"/>
    <a:srgbClr val="1A5712"/>
    <a:srgbClr val="948A54"/>
    <a:srgbClr val="2A55D6"/>
    <a:srgbClr val="8C0000"/>
    <a:srgbClr val="663D63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5821" autoAdjust="0"/>
    <p:restoredTop sz="99433" autoAdjust="0"/>
  </p:normalViewPr>
  <p:slideViewPr>
    <p:cSldViewPr>
      <p:cViewPr varScale="1">
        <p:scale>
          <a:sx n="94" d="100"/>
          <a:sy n="94" d="100"/>
        </p:scale>
        <p:origin x="208" y="48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101" d="100"/>
          <a:sy n="101" d="100"/>
        </p:scale>
        <p:origin x="-3228" y="-108"/>
      </p:cViewPr>
      <p:guideLst>
        <p:guide orient="horz" pos="2928"/>
        <p:guide pos="220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Master" Target="slideMasters/slideMaster106.xml"/><Relationship Id="rId107" Type="http://schemas.openxmlformats.org/officeDocument/2006/relationships/slideMaster" Target="slideMasters/slideMaster107.xml"/><Relationship Id="rId108" Type="http://schemas.openxmlformats.org/officeDocument/2006/relationships/slideMaster" Target="slideMasters/slideMaster108.xml"/><Relationship Id="rId109" Type="http://schemas.openxmlformats.org/officeDocument/2006/relationships/slideMaster" Target="slideMasters/slideMaster109.xml"/><Relationship Id="rId345" Type="http://schemas.openxmlformats.org/officeDocument/2006/relationships/slide" Target="slides/slide155.xml"/><Relationship Id="rId346" Type="http://schemas.openxmlformats.org/officeDocument/2006/relationships/slide" Target="slides/slide156.xml"/><Relationship Id="rId347" Type="http://schemas.openxmlformats.org/officeDocument/2006/relationships/slide" Target="slides/slide157.xml"/><Relationship Id="rId348" Type="http://schemas.openxmlformats.org/officeDocument/2006/relationships/slide" Target="slides/slide158.xml"/><Relationship Id="rId349" Type="http://schemas.openxmlformats.org/officeDocument/2006/relationships/slide" Target="slides/slide159.xml"/><Relationship Id="rId70" Type="http://schemas.openxmlformats.org/officeDocument/2006/relationships/slideMaster" Target="slideMasters/slideMaster70.xml"/><Relationship Id="rId71" Type="http://schemas.openxmlformats.org/officeDocument/2006/relationships/slideMaster" Target="slideMasters/slideMaster71.xml"/><Relationship Id="rId72" Type="http://schemas.openxmlformats.org/officeDocument/2006/relationships/slideMaster" Target="slideMasters/slideMaster72.xml"/><Relationship Id="rId73" Type="http://schemas.openxmlformats.org/officeDocument/2006/relationships/slideMaster" Target="slideMasters/slideMaster73.xml"/><Relationship Id="rId74" Type="http://schemas.openxmlformats.org/officeDocument/2006/relationships/slideMaster" Target="slideMasters/slideMaster74.xml"/><Relationship Id="rId75" Type="http://schemas.openxmlformats.org/officeDocument/2006/relationships/slideMaster" Target="slideMasters/slideMaster75.xml"/><Relationship Id="rId76" Type="http://schemas.openxmlformats.org/officeDocument/2006/relationships/slideMaster" Target="slideMasters/slideMaster76.xml"/><Relationship Id="rId77" Type="http://schemas.openxmlformats.org/officeDocument/2006/relationships/slideMaster" Target="slideMasters/slideMaster77.xml"/><Relationship Id="rId78" Type="http://schemas.openxmlformats.org/officeDocument/2006/relationships/slideMaster" Target="slideMasters/slideMaster78.xml"/><Relationship Id="rId79" Type="http://schemas.openxmlformats.org/officeDocument/2006/relationships/slideMaster" Target="slideMasters/slideMaster79.xml"/><Relationship Id="rId170" Type="http://schemas.openxmlformats.org/officeDocument/2006/relationships/slideMaster" Target="slideMasters/slideMaster170.xml"/><Relationship Id="rId171" Type="http://schemas.openxmlformats.org/officeDocument/2006/relationships/slideMaster" Target="slideMasters/slideMaster171.xml"/><Relationship Id="rId172" Type="http://schemas.openxmlformats.org/officeDocument/2006/relationships/slideMaster" Target="slideMasters/slideMaster172.xml"/><Relationship Id="rId173" Type="http://schemas.openxmlformats.org/officeDocument/2006/relationships/slideMaster" Target="slideMasters/slideMaster173.xml"/><Relationship Id="rId174" Type="http://schemas.openxmlformats.org/officeDocument/2006/relationships/slideMaster" Target="slideMasters/slideMaster174.xml"/><Relationship Id="rId175" Type="http://schemas.openxmlformats.org/officeDocument/2006/relationships/slideMaster" Target="slideMasters/slideMaster175.xml"/><Relationship Id="rId176" Type="http://schemas.openxmlformats.org/officeDocument/2006/relationships/slideMaster" Target="slideMasters/slideMaster176.xml"/><Relationship Id="rId177" Type="http://schemas.openxmlformats.org/officeDocument/2006/relationships/slideMaster" Target="slideMasters/slideMaster177.xml"/><Relationship Id="rId178" Type="http://schemas.openxmlformats.org/officeDocument/2006/relationships/slideMaster" Target="slideMasters/slideMaster178.xml"/><Relationship Id="rId179" Type="http://schemas.openxmlformats.org/officeDocument/2006/relationships/slideMaster" Target="slideMasters/slideMaster179.xml"/><Relationship Id="rId260" Type="http://schemas.openxmlformats.org/officeDocument/2006/relationships/slide" Target="slides/slide70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slideMaster" Target="slideMasters/slideMaster13.xml"/><Relationship Id="rId14" Type="http://schemas.openxmlformats.org/officeDocument/2006/relationships/slideMaster" Target="slideMasters/slideMaster14.xml"/><Relationship Id="rId15" Type="http://schemas.openxmlformats.org/officeDocument/2006/relationships/slideMaster" Target="slideMasters/slideMaster15.xml"/><Relationship Id="rId16" Type="http://schemas.openxmlformats.org/officeDocument/2006/relationships/slideMaster" Target="slideMasters/slideMaster16.xml"/><Relationship Id="rId17" Type="http://schemas.openxmlformats.org/officeDocument/2006/relationships/slideMaster" Target="slideMasters/slideMaster17.xml"/><Relationship Id="rId18" Type="http://schemas.openxmlformats.org/officeDocument/2006/relationships/slideMaster" Target="slideMasters/slideMaster18.xml"/><Relationship Id="rId19" Type="http://schemas.openxmlformats.org/officeDocument/2006/relationships/slideMaster" Target="slideMasters/slideMaster19.xml"/><Relationship Id="rId261" Type="http://schemas.openxmlformats.org/officeDocument/2006/relationships/slide" Target="slides/slide71.xml"/><Relationship Id="rId262" Type="http://schemas.openxmlformats.org/officeDocument/2006/relationships/slide" Target="slides/slide72.xml"/><Relationship Id="rId263" Type="http://schemas.openxmlformats.org/officeDocument/2006/relationships/slide" Target="slides/slide73.xml"/><Relationship Id="rId264" Type="http://schemas.openxmlformats.org/officeDocument/2006/relationships/slide" Target="slides/slide74.xml"/><Relationship Id="rId110" Type="http://schemas.openxmlformats.org/officeDocument/2006/relationships/slideMaster" Target="slideMasters/slideMaster110.xml"/><Relationship Id="rId111" Type="http://schemas.openxmlformats.org/officeDocument/2006/relationships/slideMaster" Target="slideMasters/slideMaster111.xml"/><Relationship Id="rId112" Type="http://schemas.openxmlformats.org/officeDocument/2006/relationships/slideMaster" Target="slideMasters/slideMaster112.xml"/><Relationship Id="rId113" Type="http://schemas.openxmlformats.org/officeDocument/2006/relationships/slideMaster" Target="slideMasters/slideMaster113.xml"/><Relationship Id="rId114" Type="http://schemas.openxmlformats.org/officeDocument/2006/relationships/slideMaster" Target="slideMasters/slideMaster114.xml"/><Relationship Id="rId115" Type="http://schemas.openxmlformats.org/officeDocument/2006/relationships/slideMaster" Target="slideMasters/slideMaster115.xml"/><Relationship Id="rId116" Type="http://schemas.openxmlformats.org/officeDocument/2006/relationships/slideMaster" Target="slideMasters/slideMaster116.xml"/><Relationship Id="rId117" Type="http://schemas.openxmlformats.org/officeDocument/2006/relationships/slideMaster" Target="slideMasters/slideMaster117.xml"/><Relationship Id="rId118" Type="http://schemas.openxmlformats.org/officeDocument/2006/relationships/slideMaster" Target="slideMasters/slideMaster118.xml"/><Relationship Id="rId119" Type="http://schemas.openxmlformats.org/officeDocument/2006/relationships/slideMaster" Target="slideMasters/slideMaster119.xml"/><Relationship Id="rId200" Type="http://schemas.openxmlformats.org/officeDocument/2006/relationships/slide" Target="slides/slide10.xml"/><Relationship Id="rId201" Type="http://schemas.openxmlformats.org/officeDocument/2006/relationships/slide" Target="slides/slide11.xml"/><Relationship Id="rId202" Type="http://schemas.openxmlformats.org/officeDocument/2006/relationships/slide" Target="slides/slide12.xml"/><Relationship Id="rId203" Type="http://schemas.openxmlformats.org/officeDocument/2006/relationships/slide" Target="slides/slide13.xml"/><Relationship Id="rId204" Type="http://schemas.openxmlformats.org/officeDocument/2006/relationships/slide" Target="slides/slide14.xml"/><Relationship Id="rId205" Type="http://schemas.openxmlformats.org/officeDocument/2006/relationships/slide" Target="slides/slide15.xml"/><Relationship Id="rId206" Type="http://schemas.openxmlformats.org/officeDocument/2006/relationships/slide" Target="slides/slide16.xml"/><Relationship Id="rId207" Type="http://schemas.openxmlformats.org/officeDocument/2006/relationships/slide" Target="slides/slide17.xml"/><Relationship Id="rId208" Type="http://schemas.openxmlformats.org/officeDocument/2006/relationships/slide" Target="slides/slide18.xml"/><Relationship Id="rId209" Type="http://schemas.openxmlformats.org/officeDocument/2006/relationships/slide" Target="slides/slide19.xml"/><Relationship Id="rId265" Type="http://schemas.openxmlformats.org/officeDocument/2006/relationships/slide" Target="slides/slide75.xml"/><Relationship Id="rId266" Type="http://schemas.openxmlformats.org/officeDocument/2006/relationships/slide" Target="slides/slide76.xml"/><Relationship Id="rId267" Type="http://schemas.openxmlformats.org/officeDocument/2006/relationships/slide" Target="slides/slide77.xml"/><Relationship Id="rId268" Type="http://schemas.openxmlformats.org/officeDocument/2006/relationships/slide" Target="slides/slide78.xml"/><Relationship Id="rId269" Type="http://schemas.openxmlformats.org/officeDocument/2006/relationships/slide" Target="slides/slide79.xml"/><Relationship Id="rId350" Type="http://schemas.openxmlformats.org/officeDocument/2006/relationships/slide" Target="slides/slide160.xml"/><Relationship Id="rId351" Type="http://schemas.openxmlformats.org/officeDocument/2006/relationships/slide" Target="slides/slide161.xml"/><Relationship Id="rId352" Type="http://schemas.openxmlformats.org/officeDocument/2006/relationships/slide" Target="slides/slide162.xml"/><Relationship Id="rId353" Type="http://schemas.openxmlformats.org/officeDocument/2006/relationships/slide" Target="slides/slide163.xml"/><Relationship Id="rId354" Type="http://schemas.openxmlformats.org/officeDocument/2006/relationships/slide" Target="slides/slide164.xml"/><Relationship Id="rId355" Type="http://schemas.openxmlformats.org/officeDocument/2006/relationships/slide" Target="slides/slide165.xml"/><Relationship Id="rId356" Type="http://schemas.openxmlformats.org/officeDocument/2006/relationships/slide" Target="slides/slide166.xml"/><Relationship Id="rId357" Type="http://schemas.openxmlformats.org/officeDocument/2006/relationships/slide" Target="slides/slide167.xml"/><Relationship Id="rId358" Type="http://schemas.openxmlformats.org/officeDocument/2006/relationships/slide" Target="slides/slide168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359" Type="http://schemas.openxmlformats.org/officeDocument/2006/relationships/slide" Target="slides/slide169.xml"/><Relationship Id="rId80" Type="http://schemas.openxmlformats.org/officeDocument/2006/relationships/slideMaster" Target="slideMasters/slideMaster80.xml"/><Relationship Id="rId81" Type="http://schemas.openxmlformats.org/officeDocument/2006/relationships/slideMaster" Target="slideMasters/slideMaster81.xml"/><Relationship Id="rId82" Type="http://schemas.openxmlformats.org/officeDocument/2006/relationships/slideMaster" Target="slideMasters/slideMaster82.xml"/><Relationship Id="rId83" Type="http://schemas.openxmlformats.org/officeDocument/2006/relationships/slideMaster" Target="slideMasters/slideMaster83.xml"/><Relationship Id="rId84" Type="http://schemas.openxmlformats.org/officeDocument/2006/relationships/slideMaster" Target="slideMasters/slideMaster84.xml"/><Relationship Id="rId85" Type="http://schemas.openxmlformats.org/officeDocument/2006/relationships/slideMaster" Target="slideMasters/slideMaster85.xml"/><Relationship Id="rId86" Type="http://schemas.openxmlformats.org/officeDocument/2006/relationships/slideMaster" Target="slideMasters/slideMaster86.xml"/><Relationship Id="rId87" Type="http://schemas.openxmlformats.org/officeDocument/2006/relationships/slideMaster" Target="slideMasters/slideMaster87.xml"/><Relationship Id="rId88" Type="http://schemas.openxmlformats.org/officeDocument/2006/relationships/slideMaster" Target="slideMasters/slideMaster88.xml"/><Relationship Id="rId89" Type="http://schemas.openxmlformats.org/officeDocument/2006/relationships/slideMaster" Target="slideMasters/slideMaster89.xml"/><Relationship Id="rId180" Type="http://schemas.openxmlformats.org/officeDocument/2006/relationships/slideMaster" Target="slideMasters/slideMaster180.xml"/><Relationship Id="rId181" Type="http://schemas.openxmlformats.org/officeDocument/2006/relationships/slideMaster" Target="slideMasters/slideMaster181.xml"/><Relationship Id="rId182" Type="http://schemas.openxmlformats.org/officeDocument/2006/relationships/slideMaster" Target="slideMasters/slideMaster182.xml"/><Relationship Id="rId183" Type="http://schemas.openxmlformats.org/officeDocument/2006/relationships/slideMaster" Target="slideMasters/slideMaster183.xml"/><Relationship Id="rId184" Type="http://schemas.openxmlformats.org/officeDocument/2006/relationships/slideMaster" Target="slideMasters/slideMaster184.xml"/><Relationship Id="rId185" Type="http://schemas.openxmlformats.org/officeDocument/2006/relationships/slideMaster" Target="slideMasters/slideMaster185.xml"/><Relationship Id="rId186" Type="http://schemas.openxmlformats.org/officeDocument/2006/relationships/slideMaster" Target="slideMasters/slideMaster186.xml"/><Relationship Id="rId187" Type="http://schemas.openxmlformats.org/officeDocument/2006/relationships/slideMaster" Target="slideMasters/slideMaster187.xml"/><Relationship Id="rId188" Type="http://schemas.openxmlformats.org/officeDocument/2006/relationships/slideMaster" Target="slideMasters/slideMaster188.xml"/><Relationship Id="rId189" Type="http://schemas.openxmlformats.org/officeDocument/2006/relationships/slideMaster" Target="slideMasters/slideMaster189.xml"/><Relationship Id="rId270" Type="http://schemas.openxmlformats.org/officeDocument/2006/relationships/slide" Target="slides/slide80.xml"/><Relationship Id="rId20" Type="http://schemas.openxmlformats.org/officeDocument/2006/relationships/slideMaster" Target="slideMasters/slideMaster20.xml"/><Relationship Id="rId21" Type="http://schemas.openxmlformats.org/officeDocument/2006/relationships/slideMaster" Target="slideMasters/slideMaster21.xml"/><Relationship Id="rId22" Type="http://schemas.openxmlformats.org/officeDocument/2006/relationships/slideMaster" Target="slideMasters/slideMaster22.xml"/><Relationship Id="rId23" Type="http://schemas.openxmlformats.org/officeDocument/2006/relationships/slideMaster" Target="slideMasters/slideMaster23.xml"/><Relationship Id="rId24" Type="http://schemas.openxmlformats.org/officeDocument/2006/relationships/slideMaster" Target="slideMasters/slideMaster24.xml"/><Relationship Id="rId25" Type="http://schemas.openxmlformats.org/officeDocument/2006/relationships/slideMaster" Target="slideMasters/slideMaster25.xml"/><Relationship Id="rId26" Type="http://schemas.openxmlformats.org/officeDocument/2006/relationships/slideMaster" Target="slideMasters/slideMaster26.xml"/><Relationship Id="rId27" Type="http://schemas.openxmlformats.org/officeDocument/2006/relationships/slideMaster" Target="slideMasters/slideMaster27.xml"/><Relationship Id="rId28" Type="http://schemas.openxmlformats.org/officeDocument/2006/relationships/slideMaster" Target="slideMasters/slideMaster28.xml"/><Relationship Id="rId29" Type="http://schemas.openxmlformats.org/officeDocument/2006/relationships/slideMaster" Target="slideMasters/slideMaster29.xml"/><Relationship Id="rId271" Type="http://schemas.openxmlformats.org/officeDocument/2006/relationships/slide" Target="slides/slide81.xml"/><Relationship Id="rId272" Type="http://schemas.openxmlformats.org/officeDocument/2006/relationships/slide" Target="slides/slide82.xml"/><Relationship Id="rId273" Type="http://schemas.openxmlformats.org/officeDocument/2006/relationships/slide" Target="slides/slide83.xml"/><Relationship Id="rId274" Type="http://schemas.openxmlformats.org/officeDocument/2006/relationships/slide" Target="slides/slide84.xml"/><Relationship Id="rId120" Type="http://schemas.openxmlformats.org/officeDocument/2006/relationships/slideMaster" Target="slideMasters/slideMaster120.xml"/><Relationship Id="rId121" Type="http://schemas.openxmlformats.org/officeDocument/2006/relationships/slideMaster" Target="slideMasters/slideMaster121.xml"/><Relationship Id="rId122" Type="http://schemas.openxmlformats.org/officeDocument/2006/relationships/slideMaster" Target="slideMasters/slideMaster122.xml"/><Relationship Id="rId123" Type="http://schemas.openxmlformats.org/officeDocument/2006/relationships/slideMaster" Target="slideMasters/slideMaster123.xml"/><Relationship Id="rId124" Type="http://schemas.openxmlformats.org/officeDocument/2006/relationships/slideMaster" Target="slideMasters/slideMaster124.xml"/><Relationship Id="rId125" Type="http://schemas.openxmlformats.org/officeDocument/2006/relationships/slideMaster" Target="slideMasters/slideMaster125.xml"/><Relationship Id="rId126" Type="http://schemas.openxmlformats.org/officeDocument/2006/relationships/slideMaster" Target="slideMasters/slideMaster126.xml"/><Relationship Id="rId127" Type="http://schemas.openxmlformats.org/officeDocument/2006/relationships/slideMaster" Target="slideMasters/slideMaster127.xml"/><Relationship Id="rId128" Type="http://schemas.openxmlformats.org/officeDocument/2006/relationships/slideMaster" Target="slideMasters/slideMaster128.xml"/><Relationship Id="rId129" Type="http://schemas.openxmlformats.org/officeDocument/2006/relationships/slideMaster" Target="slideMasters/slideMaster129.xml"/><Relationship Id="rId210" Type="http://schemas.openxmlformats.org/officeDocument/2006/relationships/slide" Target="slides/slide20.xml"/><Relationship Id="rId211" Type="http://schemas.openxmlformats.org/officeDocument/2006/relationships/slide" Target="slides/slide21.xml"/><Relationship Id="rId212" Type="http://schemas.openxmlformats.org/officeDocument/2006/relationships/slide" Target="slides/slide22.xml"/><Relationship Id="rId213" Type="http://schemas.openxmlformats.org/officeDocument/2006/relationships/slide" Target="slides/slide23.xml"/><Relationship Id="rId214" Type="http://schemas.openxmlformats.org/officeDocument/2006/relationships/slide" Target="slides/slide24.xml"/><Relationship Id="rId215" Type="http://schemas.openxmlformats.org/officeDocument/2006/relationships/slide" Target="slides/slide25.xml"/><Relationship Id="rId216" Type="http://schemas.openxmlformats.org/officeDocument/2006/relationships/slide" Target="slides/slide26.xml"/><Relationship Id="rId217" Type="http://schemas.openxmlformats.org/officeDocument/2006/relationships/slide" Target="slides/slide27.xml"/><Relationship Id="rId218" Type="http://schemas.openxmlformats.org/officeDocument/2006/relationships/slide" Target="slides/slide28.xml"/><Relationship Id="rId219" Type="http://schemas.openxmlformats.org/officeDocument/2006/relationships/slide" Target="slides/slide29.xml"/><Relationship Id="rId275" Type="http://schemas.openxmlformats.org/officeDocument/2006/relationships/slide" Target="slides/slide85.xml"/><Relationship Id="rId276" Type="http://schemas.openxmlformats.org/officeDocument/2006/relationships/slide" Target="slides/slide86.xml"/><Relationship Id="rId277" Type="http://schemas.openxmlformats.org/officeDocument/2006/relationships/slide" Target="slides/slide87.xml"/><Relationship Id="rId278" Type="http://schemas.openxmlformats.org/officeDocument/2006/relationships/slide" Target="slides/slide88.xml"/><Relationship Id="rId279" Type="http://schemas.openxmlformats.org/officeDocument/2006/relationships/slide" Target="slides/slide89.xml"/><Relationship Id="rId300" Type="http://schemas.openxmlformats.org/officeDocument/2006/relationships/slide" Target="slides/slide110.xml"/><Relationship Id="rId301" Type="http://schemas.openxmlformats.org/officeDocument/2006/relationships/slide" Target="slides/slide111.xml"/><Relationship Id="rId302" Type="http://schemas.openxmlformats.org/officeDocument/2006/relationships/slide" Target="slides/slide112.xml"/><Relationship Id="rId303" Type="http://schemas.openxmlformats.org/officeDocument/2006/relationships/slide" Target="slides/slide113.xml"/><Relationship Id="rId304" Type="http://schemas.openxmlformats.org/officeDocument/2006/relationships/slide" Target="slides/slide114.xml"/><Relationship Id="rId305" Type="http://schemas.openxmlformats.org/officeDocument/2006/relationships/slide" Target="slides/slide115.xml"/><Relationship Id="rId306" Type="http://schemas.openxmlformats.org/officeDocument/2006/relationships/slide" Target="slides/slide116.xml"/><Relationship Id="rId307" Type="http://schemas.openxmlformats.org/officeDocument/2006/relationships/slide" Target="slides/slide117.xml"/><Relationship Id="rId308" Type="http://schemas.openxmlformats.org/officeDocument/2006/relationships/slide" Target="slides/slide118.xml"/><Relationship Id="rId309" Type="http://schemas.openxmlformats.org/officeDocument/2006/relationships/slide" Target="slides/slide119.xml"/><Relationship Id="rId360" Type="http://schemas.openxmlformats.org/officeDocument/2006/relationships/slide" Target="slides/slide170.xml"/><Relationship Id="rId361" Type="http://schemas.openxmlformats.org/officeDocument/2006/relationships/slide" Target="slides/slide171.xml"/><Relationship Id="rId362" Type="http://schemas.openxmlformats.org/officeDocument/2006/relationships/slide" Target="slides/slide172.xml"/><Relationship Id="rId363" Type="http://schemas.openxmlformats.org/officeDocument/2006/relationships/slide" Target="slides/slide173.xml"/><Relationship Id="rId364" Type="http://schemas.openxmlformats.org/officeDocument/2006/relationships/slide" Target="slides/slide174.xml"/><Relationship Id="rId365" Type="http://schemas.openxmlformats.org/officeDocument/2006/relationships/slide" Target="slides/slide175.xml"/><Relationship Id="rId366" Type="http://schemas.openxmlformats.org/officeDocument/2006/relationships/slide" Target="slides/slide176.xml"/><Relationship Id="rId367" Type="http://schemas.openxmlformats.org/officeDocument/2006/relationships/slide" Target="slides/slide177.xml"/><Relationship Id="rId368" Type="http://schemas.openxmlformats.org/officeDocument/2006/relationships/slide" Target="slides/slide178.xml"/><Relationship Id="rId369" Type="http://schemas.openxmlformats.org/officeDocument/2006/relationships/slide" Target="slides/slide179.xml"/><Relationship Id="rId90" Type="http://schemas.openxmlformats.org/officeDocument/2006/relationships/slideMaster" Target="slideMasters/slideMaster90.xml"/><Relationship Id="rId91" Type="http://schemas.openxmlformats.org/officeDocument/2006/relationships/slideMaster" Target="slideMasters/slideMaster91.xml"/><Relationship Id="rId92" Type="http://schemas.openxmlformats.org/officeDocument/2006/relationships/slideMaster" Target="slideMasters/slideMaster92.xml"/><Relationship Id="rId93" Type="http://schemas.openxmlformats.org/officeDocument/2006/relationships/slideMaster" Target="slideMasters/slideMaster93.xml"/><Relationship Id="rId94" Type="http://schemas.openxmlformats.org/officeDocument/2006/relationships/slideMaster" Target="slideMasters/slideMaster94.xml"/><Relationship Id="rId95" Type="http://schemas.openxmlformats.org/officeDocument/2006/relationships/slideMaster" Target="slideMasters/slideMaster95.xml"/><Relationship Id="rId96" Type="http://schemas.openxmlformats.org/officeDocument/2006/relationships/slideMaster" Target="slideMasters/slideMaster96.xml"/><Relationship Id="rId97" Type="http://schemas.openxmlformats.org/officeDocument/2006/relationships/slideMaster" Target="slideMasters/slideMaster97.xml"/><Relationship Id="rId98" Type="http://schemas.openxmlformats.org/officeDocument/2006/relationships/slideMaster" Target="slideMasters/slideMaster98.xml"/><Relationship Id="rId99" Type="http://schemas.openxmlformats.org/officeDocument/2006/relationships/slideMaster" Target="slideMasters/slideMaster99.xml"/><Relationship Id="rId190" Type="http://schemas.openxmlformats.org/officeDocument/2006/relationships/slideMaster" Target="slideMasters/slideMaster190.xml"/><Relationship Id="rId191" Type="http://schemas.openxmlformats.org/officeDocument/2006/relationships/slide" Target="slides/slide1.xml"/><Relationship Id="rId192" Type="http://schemas.openxmlformats.org/officeDocument/2006/relationships/slide" Target="slides/slide2.xml"/><Relationship Id="rId193" Type="http://schemas.openxmlformats.org/officeDocument/2006/relationships/slide" Target="slides/slide3.xml"/><Relationship Id="rId194" Type="http://schemas.openxmlformats.org/officeDocument/2006/relationships/slide" Target="slides/slide4.xml"/><Relationship Id="rId195" Type="http://schemas.openxmlformats.org/officeDocument/2006/relationships/slide" Target="slides/slide5.xml"/><Relationship Id="rId196" Type="http://schemas.openxmlformats.org/officeDocument/2006/relationships/slide" Target="slides/slide6.xml"/><Relationship Id="rId197" Type="http://schemas.openxmlformats.org/officeDocument/2006/relationships/slide" Target="slides/slide7.xml"/><Relationship Id="rId198" Type="http://schemas.openxmlformats.org/officeDocument/2006/relationships/slide" Target="slides/slide8.xml"/><Relationship Id="rId199" Type="http://schemas.openxmlformats.org/officeDocument/2006/relationships/slide" Target="slides/slide9.xml"/><Relationship Id="rId280" Type="http://schemas.openxmlformats.org/officeDocument/2006/relationships/slide" Target="slides/slide90.xml"/><Relationship Id="rId30" Type="http://schemas.openxmlformats.org/officeDocument/2006/relationships/slideMaster" Target="slideMasters/slideMaster30.xml"/><Relationship Id="rId31" Type="http://schemas.openxmlformats.org/officeDocument/2006/relationships/slideMaster" Target="slideMasters/slideMaster31.xml"/><Relationship Id="rId32" Type="http://schemas.openxmlformats.org/officeDocument/2006/relationships/slideMaster" Target="slideMasters/slideMaster32.xml"/><Relationship Id="rId33" Type="http://schemas.openxmlformats.org/officeDocument/2006/relationships/slideMaster" Target="slideMasters/slideMaster33.xml"/><Relationship Id="rId34" Type="http://schemas.openxmlformats.org/officeDocument/2006/relationships/slideMaster" Target="slideMasters/slideMaster34.xml"/><Relationship Id="rId35" Type="http://schemas.openxmlformats.org/officeDocument/2006/relationships/slideMaster" Target="slideMasters/slideMaster35.xml"/><Relationship Id="rId36" Type="http://schemas.openxmlformats.org/officeDocument/2006/relationships/slideMaster" Target="slideMasters/slideMaster36.xml"/><Relationship Id="rId37" Type="http://schemas.openxmlformats.org/officeDocument/2006/relationships/slideMaster" Target="slideMasters/slideMaster37.xml"/><Relationship Id="rId38" Type="http://schemas.openxmlformats.org/officeDocument/2006/relationships/slideMaster" Target="slideMasters/slideMaster38.xml"/><Relationship Id="rId39" Type="http://schemas.openxmlformats.org/officeDocument/2006/relationships/slideMaster" Target="slideMasters/slideMaster39.xml"/><Relationship Id="rId281" Type="http://schemas.openxmlformats.org/officeDocument/2006/relationships/slide" Target="slides/slide91.xml"/><Relationship Id="rId282" Type="http://schemas.openxmlformats.org/officeDocument/2006/relationships/slide" Target="slides/slide92.xml"/><Relationship Id="rId283" Type="http://schemas.openxmlformats.org/officeDocument/2006/relationships/slide" Target="slides/slide93.xml"/><Relationship Id="rId284" Type="http://schemas.openxmlformats.org/officeDocument/2006/relationships/slide" Target="slides/slide94.xml"/><Relationship Id="rId130" Type="http://schemas.openxmlformats.org/officeDocument/2006/relationships/slideMaster" Target="slideMasters/slideMaster130.xml"/><Relationship Id="rId131" Type="http://schemas.openxmlformats.org/officeDocument/2006/relationships/slideMaster" Target="slideMasters/slideMaster131.xml"/><Relationship Id="rId132" Type="http://schemas.openxmlformats.org/officeDocument/2006/relationships/slideMaster" Target="slideMasters/slideMaster132.xml"/><Relationship Id="rId133" Type="http://schemas.openxmlformats.org/officeDocument/2006/relationships/slideMaster" Target="slideMasters/slideMaster133.xml"/><Relationship Id="rId220" Type="http://schemas.openxmlformats.org/officeDocument/2006/relationships/slide" Target="slides/slide30.xml"/><Relationship Id="rId221" Type="http://schemas.openxmlformats.org/officeDocument/2006/relationships/slide" Target="slides/slide31.xml"/><Relationship Id="rId222" Type="http://schemas.openxmlformats.org/officeDocument/2006/relationships/slide" Target="slides/slide32.xml"/><Relationship Id="rId223" Type="http://schemas.openxmlformats.org/officeDocument/2006/relationships/slide" Target="slides/slide33.xml"/><Relationship Id="rId224" Type="http://schemas.openxmlformats.org/officeDocument/2006/relationships/slide" Target="slides/slide34.xml"/><Relationship Id="rId225" Type="http://schemas.openxmlformats.org/officeDocument/2006/relationships/slide" Target="slides/slide35.xml"/><Relationship Id="rId226" Type="http://schemas.openxmlformats.org/officeDocument/2006/relationships/slide" Target="slides/slide36.xml"/><Relationship Id="rId227" Type="http://schemas.openxmlformats.org/officeDocument/2006/relationships/slide" Target="slides/slide37.xml"/><Relationship Id="rId228" Type="http://schemas.openxmlformats.org/officeDocument/2006/relationships/slide" Target="slides/slide38.xml"/><Relationship Id="rId229" Type="http://schemas.openxmlformats.org/officeDocument/2006/relationships/slide" Target="slides/slide39.xml"/><Relationship Id="rId134" Type="http://schemas.openxmlformats.org/officeDocument/2006/relationships/slideMaster" Target="slideMasters/slideMaster134.xml"/><Relationship Id="rId135" Type="http://schemas.openxmlformats.org/officeDocument/2006/relationships/slideMaster" Target="slideMasters/slideMaster135.xml"/><Relationship Id="rId136" Type="http://schemas.openxmlformats.org/officeDocument/2006/relationships/slideMaster" Target="slideMasters/slideMaster136.xml"/><Relationship Id="rId137" Type="http://schemas.openxmlformats.org/officeDocument/2006/relationships/slideMaster" Target="slideMasters/slideMaster137.xml"/><Relationship Id="rId138" Type="http://schemas.openxmlformats.org/officeDocument/2006/relationships/slideMaster" Target="slideMasters/slideMaster138.xml"/><Relationship Id="rId139" Type="http://schemas.openxmlformats.org/officeDocument/2006/relationships/slideMaster" Target="slideMasters/slideMaster139.xml"/><Relationship Id="rId285" Type="http://schemas.openxmlformats.org/officeDocument/2006/relationships/slide" Target="slides/slide95.xml"/><Relationship Id="rId286" Type="http://schemas.openxmlformats.org/officeDocument/2006/relationships/slide" Target="slides/slide96.xml"/><Relationship Id="rId287" Type="http://schemas.openxmlformats.org/officeDocument/2006/relationships/slide" Target="slides/slide97.xml"/><Relationship Id="rId288" Type="http://schemas.openxmlformats.org/officeDocument/2006/relationships/slide" Target="slides/slide98.xml"/><Relationship Id="rId289" Type="http://schemas.openxmlformats.org/officeDocument/2006/relationships/slide" Target="slides/slide99.xml"/><Relationship Id="rId310" Type="http://schemas.openxmlformats.org/officeDocument/2006/relationships/slide" Target="slides/slide120.xml"/><Relationship Id="rId311" Type="http://schemas.openxmlformats.org/officeDocument/2006/relationships/slide" Target="slides/slide121.xml"/><Relationship Id="rId312" Type="http://schemas.openxmlformats.org/officeDocument/2006/relationships/slide" Target="slides/slide122.xml"/><Relationship Id="rId313" Type="http://schemas.openxmlformats.org/officeDocument/2006/relationships/slide" Target="slides/slide123.xml"/><Relationship Id="rId314" Type="http://schemas.openxmlformats.org/officeDocument/2006/relationships/slide" Target="slides/slide124.xml"/><Relationship Id="rId315" Type="http://schemas.openxmlformats.org/officeDocument/2006/relationships/slide" Target="slides/slide125.xml"/><Relationship Id="rId316" Type="http://schemas.openxmlformats.org/officeDocument/2006/relationships/slide" Target="slides/slide126.xml"/><Relationship Id="rId317" Type="http://schemas.openxmlformats.org/officeDocument/2006/relationships/slide" Target="slides/slide127.xml"/><Relationship Id="rId318" Type="http://schemas.openxmlformats.org/officeDocument/2006/relationships/slide" Target="slides/slide128.xml"/><Relationship Id="rId319" Type="http://schemas.openxmlformats.org/officeDocument/2006/relationships/slide" Target="slides/slide129.xml"/><Relationship Id="rId370" Type="http://schemas.openxmlformats.org/officeDocument/2006/relationships/slide" Target="slides/slide180.xml"/><Relationship Id="rId371" Type="http://schemas.openxmlformats.org/officeDocument/2006/relationships/slide" Target="slides/slide181.xml"/><Relationship Id="rId372" Type="http://schemas.openxmlformats.org/officeDocument/2006/relationships/slide" Target="slides/slide182.xml"/><Relationship Id="rId373" Type="http://schemas.openxmlformats.org/officeDocument/2006/relationships/slide" Target="slides/slide183.xml"/><Relationship Id="rId374" Type="http://schemas.openxmlformats.org/officeDocument/2006/relationships/slide" Target="slides/slide184.xml"/><Relationship Id="rId375" Type="http://schemas.openxmlformats.org/officeDocument/2006/relationships/slide" Target="slides/slide185.xml"/><Relationship Id="rId376" Type="http://schemas.openxmlformats.org/officeDocument/2006/relationships/slide" Target="slides/slide186.xml"/><Relationship Id="rId377" Type="http://schemas.openxmlformats.org/officeDocument/2006/relationships/slide" Target="slides/slide187.xml"/><Relationship Id="rId378" Type="http://schemas.openxmlformats.org/officeDocument/2006/relationships/slide" Target="slides/slide188.xml"/><Relationship Id="rId379" Type="http://schemas.openxmlformats.org/officeDocument/2006/relationships/slide" Target="slides/slide189.xml"/><Relationship Id="rId290" Type="http://schemas.openxmlformats.org/officeDocument/2006/relationships/slide" Target="slides/slide100.xml"/><Relationship Id="rId291" Type="http://schemas.openxmlformats.org/officeDocument/2006/relationships/slide" Target="slides/slide101.xml"/><Relationship Id="rId292" Type="http://schemas.openxmlformats.org/officeDocument/2006/relationships/slide" Target="slides/slide102.xml"/><Relationship Id="rId293" Type="http://schemas.openxmlformats.org/officeDocument/2006/relationships/slide" Target="slides/slide103.xml"/><Relationship Id="rId294" Type="http://schemas.openxmlformats.org/officeDocument/2006/relationships/slide" Target="slides/slide104.xml"/><Relationship Id="rId295" Type="http://schemas.openxmlformats.org/officeDocument/2006/relationships/slide" Target="slides/slide105.xml"/><Relationship Id="rId296" Type="http://schemas.openxmlformats.org/officeDocument/2006/relationships/slide" Target="slides/slide106.xml"/><Relationship Id="rId40" Type="http://schemas.openxmlformats.org/officeDocument/2006/relationships/slideMaster" Target="slideMasters/slideMaster40.xml"/><Relationship Id="rId41" Type="http://schemas.openxmlformats.org/officeDocument/2006/relationships/slideMaster" Target="slideMasters/slideMaster41.xml"/><Relationship Id="rId42" Type="http://schemas.openxmlformats.org/officeDocument/2006/relationships/slideMaster" Target="slideMasters/slideMaster42.xml"/><Relationship Id="rId43" Type="http://schemas.openxmlformats.org/officeDocument/2006/relationships/slideMaster" Target="slideMasters/slideMaster43.xml"/><Relationship Id="rId44" Type="http://schemas.openxmlformats.org/officeDocument/2006/relationships/slideMaster" Target="slideMasters/slideMaster44.xml"/><Relationship Id="rId45" Type="http://schemas.openxmlformats.org/officeDocument/2006/relationships/slideMaster" Target="slideMasters/slideMaster45.xml"/><Relationship Id="rId46" Type="http://schemas.openxmlformats.org/officeDocument/2006/relationships/slideMaster" Target="slideMasters/slideMaster46.xml"/><Relationship Id="rId47" Type="http://schemas.openxmlformats.org/officeDocument/2006/relationships/slideMaster" Target="slideMasters/slideMaster47.xml"/><Relationship Id="rId48" Type="http://schemas.openxmlformats.org/officeDocument/2006/relationships/slideMaster" Target="slideMasters/slideMaster48.xml"/><Relationship Id="rId49" Type="http://schemas.openxmlformats.org/officeDocument/2006/relationships/slideMaster" Target="slideMasters/slideMaster49.xml"/><Relationship Id="rId297" Type="http://schemas.openxmlformats.org/officeDocument/2006/relationships/slide" Target="slides/slide107.xml"/><Relationship Id="rId298" Type="http://schemas.openxmlformats.org/officeDocument/2006/relationships/slide" Target="slides/slide108.xml"/><Relationship Id="rId299" Type="http://schemas.openxmlformats.org/officeDocument/2006/relationships/slide" Target="slides/slide109.xml"/><Relationship Id="rId380" Type="http://schemas.openxmlformats.org/officeDocument/2006/relationships/slide" Target="slides/slide190.xml"/><Relationship Id="rId140" Type="http://schemas.openxmlformats.org/officeDocument/2006/relationships/slideMaster" Target="slideMasters/slideMaster140.xml"/><Relationship Id="rId141" Type="http://schemas.openxmlformats.org/officeDocument/2006/relationships/slideMaster" Target="slideMasters/slideMaster141.xml"/><Relationship Id="rId142" Type="http://schemas.openxmlformats.org/officeDocument/2006/relationships/slideMaster" Target="slideMasters/slideMaster142.xml"/><Relationship Id="rId143" Type="http://schemas.openxmlformats.org/officeDocument/2006/relationships/slideMaster" Target="slideMasters/slideMaster143.xml"/><Relationship Id="rId144" Type="http://schemas.openxmlformats.org/officeDocument/2006/relationships/slideMaster" Target="slideMasters/slideMaster144.xml"/><Relationship Id="rId145" Type="http://schemas.openxmlformats.org/officeDocument/2006/relationships/slideMaster" Target="slideMasters/slideMaster145.xml"/><Relationship Id="rId146" Type="http://schemas.openxmlformats.org/officeDocument/2006/relationships/slideMaster" Target="slideMasters/slideMaster146.xml"/><Relationship Id="rId147" Type="http://schemas.openxmlformats.org/officeDocument/2006/relationships/slideMaster" Target="slideMasters/slideMaster147.xml"/><Relationship Id="rId148" Type="http://schemas.openxmlformats.org/officeDocument/2006/relationships/slideMaster" Target="slideMasters/slideMaster148.xml"/><Relationship Id="rId149" Type="http://schemas.openxmlformats.org/officeDocument/2006/relationships/slideMaster" Target="slideMasters/slideMaster149.xml"/><Relationship Id="rId230" Type="http://schemas.openxmlformats.org/officeDocument/2006/relationships/slide" Target="slides/slide40.xml"/><Relationship Id="rId231" Type="http://schemas.openxmlformats.org/officeDocument/2006/relationships/slide" Target="slides/slide41.xml"/><Relationship Id="rId232" Type="http://schemas.openxmlformats.org/officeDocument/2006/relationships/slide" Target="slides/slide42.xml"/><Relationship Id="rId233" Type="http://schemas.openxmlformats.org/officeDocument/2006/relationships/slide" Target="slides/slide43.xml"/><Relationship Id="rId234" Type="http://schemas.openxmlformats.org/officeDocument/2006/relationships/slide" Target="slides/slide44.xml"/><Relationship Id="rId235" Type="http://schemas.openxmlformats.org/officeDocument/2006/relationships/slide" Target="slides/slide45.xml"/><Relationship Id="rId236" Type="http://schemas.openxmlformats.org/officeDocument/2006/relationships/slide" Target="slides/slide46.xml"/><Relationship Id="rId237" Type="http://schemas.openxmlformats.org/officeDocument/2006/relationships/slide" Target="slides/slide47.xml"/><Relationship Id="rId238" Type="http://schemas.openxmlformats.org/officeDocument/2006/relationships/slide" Target="slides/slide48.xml"/><Relationship Id="rId239" Type="http://schemas.openxmlformats.org/officeDocument/2006/relationships/slide" Target="slides/slide49.xml"/><Relationship Id="rId320" Type="http://schemas.openxmlformats.org/officeDocument/2006/relationships/slide" Target="slides/slide130.xml"/><Relationship Id="rId321" Type="http://schemas.openxmlformats.org/officeDocument/2006/relationships/slide" Target="slides/slide131.xml"/><Relationship Id="rId322" Type="http://schemas.openxmlformats.org/officeDocument/2006/relationships/slide" Target="slides/slide132.xml"/><Relationship Id="rId323" Type="http://schemas.openxmlformats.org/officeDocument/2006/relationships/slide" Target="slides/slide133.xml"/><Relationship Id="rId324" Type="http://schemas.openxmlformats.org/officeDocument/2006/relationships/slide" Target="slides/slide134.xml"/><Relationship Id="rId325" Type="http://schemas.openxmlformats.org/officeDocument/2006/relationships/slide" Target="slides/slide135.xml"/><Relationship Id="rId326" Type="http://schemas.openxmlformats.org/officeDocument/2006/relationships/slide" Target="slides/slide136.xml"/><Relationship Id="rId327" Type="http://schemas.openxmlformats.org/officeDocument/2006/relationships/slide" Target="slides/slide137.xml"/><Relationship Id="rId328" Type="http://schemas.openxmlformats.org/officeDocument/2006/relationships/slide" Target="slides/slide138.xml"/><Relationship Id="rId329" Type="http://schemas.openxmlformats.org/officeDocument/2006/relationships/slide" Target="slides/slide139.xml"/><Relationship Id="rId381" Type="http://schemas.openxmlformats.org/officeDocument/2006/relationships/slide" Target="slides/slide191.xml"/><Relationship Id="rId382" Type="http://schemas.openxmlformats.org/officeDocument/2006/relationships/slide" Target="slides/slide192.xml"/><Relationship Id="rId383" Type="http://schemas.openxmlformats.org/officeDocument/2006/relationships/notesMaster" Target="notesMasters/notesMaster1.xml"/><Relationship Id="rId384" Type="http://schemas.openxmlformats.org/officeDocument/2006/relationships/handoutMaster" Target="handoutMasters/handoutMaster1.xml"/><Relationship Id="rId385" Type="http://schemas.openxmlformats.org/officeDocument/2006/relationships/presProps" Target="presProps.xml"/><Relationship Id="rId386" Type="http://schemas.openxmlformats.org/officeDocument/2006/relationships/viewProps" Target="viewProps.xml"/><Relationship Id="rId387" Type="http://schemas.openxmlformats.org/officeDocument/2006/relationships/theme" Target="theme/theme1.xml"/><Relationship Id="rId388" Type="http://schemas.openxmlformats.org/officeDocument/2006/relationships/tableStyles" Target="tableStyles.xml"/><Relationship Id="rId50" Type="http://schemas.openxmlformats.org/officeDocument/2006/relationships/slideMaster" Target="slideMasters/slideMaster50.xml"/><Relationship Id="rId51" Type="http://schemas.openxmlformats.org/officeDocument/2006/relationships/slideMaster" Target="slideMasters/slideMaster51.xml"/><Relationship Id="rId52" Type="http://schemas.openxmlformats.org/officeDocument/2006/relationships/slideMaster" Target="slideMasters/slideMaster52.xml"/><Relationship Id="rId53" Type="http://schemas.openxmlformats.org/officeDocument/2006/relationships/slideMaster" Target="slideMasters/slideMaster53.xml"/><Relationship Id="rId54" Type="http://schemas.openxmlformats.org/officeDocument/2006/relationships/slideMaster" Target="slideMasters/slideMaster54.xml"/><Relationship Id="rId55" Type="http://schemas.openxmlformats.org/officeDocument/2006/relationships/slideMaster" Target="slideMasters/slideMaster55.xml"/><Relationship Id="rId56" Type="http://schemas.openxmlformats.org/officeDocument/2006/relationships/slideMaster" Target="slideMasters/slideMaster56.xml"/><Relationship Id="rId57" Type="http://schemas.openxmlformats.org/officeDocument/2006/relationships/slideMaster" Target="slideMasters/slideMaster57.xml"/><Relationship Id="rId58" Type="http://schemas.openxmlformats.org/officeDocument/2006/relationships/slideMaster" Target="slideMasters/slideMaster58.xml"/><Relationship Id="rId59" Type="http://schemas.openxmlformats.org/officeDocument/2006/relationships/slideMaster" Target="slideMasters/slideMaster59.xml"/><Relationship Id="rId150" Type="http://schemas.openxmlformats.org/officeDocument/2006/relationships/slideMaster" Target="slideMasters/slideMaster150.xml"/><Relationship Id="rId151" Type="http://schemas.openxmlformats.org/officeDocument/2006/relationships/slideMaster" Target="slideMasters/slideMaster151.xml"/><Relationship Id="rId152" Type="http://schemas.openxmlformats.org/officeDocument/2006/relationships/slideMaster" Target="slideMasters/slideMaster152.xml"/><Relationship Id="rId153" Type="http://schemas.openxmlformats.org/officeDocument/2006/relationships/slideMaster" Target="slideMasters/slideMaster153.xml"/><Relationship Id="rId154" Type="http://schemas.openxmlformats.org/officeDocument/2006/relationships/slideMaster" Target="slideMasters/slideMaster154.xml"/><Relationship Id="rId155" Type="http://schemas.openxmlformats.org/officeDocument/2006/relationships/slideMaster" Target="slideMasters/slideMaster155.xml"/><Relationship Id="rId156" Type="http://schemas.openxmlformats.org/officeDocument/2006/relationships/slideMaster" Target="slideMasters/slideMaster156.xml"/><Relationship Id="rId157" Type="http://schemas.openxmlformats.org/officeDocument/2006/relationships/slideMaster" Target="slideMasters/slideMaster157.xml"/><Relationship Id="rId158" Type="http://schemas.openxmlformats.org/officeDocument/2006/relationships/slideMaster" Target="slideMasters/slideMaster158.xml"/><Relationship Id="rId159" Type="http://schemas.openxmlformats.org/officeDocument/2006/relationships/slideMaster" Target="slideMasters/slideMaster159.xml"/><Relationship Id="rId240" Type="http://schemas.openxmlformats.org/officeDocument/2006/relationships/slide" Target="slides/slide50.xml"/><Relationship Id="rId241" Type="http://schemas.openxmlformats.org/officeDocument/2006/relationships/slide" Target="slides/slide51.xml"/><Relationship Id="rId242" Type="http://schemas.openxmlformats.org/officeDocument/2006/relationships/slide" Target="slides/slide52.xml"/><Relationship Id="rId243" Type="http://schemas.openxmlformats.org/officeDocument/2006/relationships/slide" Target="slides/slide53.xml"/><Relationship Id="rId244" Type="http://schemas.openxmlformats.org/officeDocument/2006/relationships/slide" Target="slides/slide54.xml"/><Relationship Id="rId245" Type="http://schemas.openxmlformats.org/officeDocument/2006/relationships/slide" Target="slides/slide55.xml"/><Relationship Id="rId246" Type="http://schemas.openxmlformats.org/officeDocument/2006/relationships/slide" Target="slides/slide56.xml"/><Relationship Id="rId247" Type="http://schemas.openxmlformats.org/officeDocument/2006/relationships/slide" Target="slides/slide57.xml"/><Relationship Id="rId248" Type="http://schemas.openxmlformats.org/officeDocument/2006/relationships/slide" Target="slides/slide58.xml"/><Relationship Id="rId249" Type="http://schemas.openxmlformats.org/officeDocument/2006/relationships/slide" Target="slides/slide59.xml"/><Relationship Id="rId330" Type="http://schemas.openxmlformats.org/officeDocument/2006/relationships/slide" Target="slides/slide140.xml"/><Relationship Id="rId331" Type="http://schemas.openxmlformats.org/officeDocument/2006/relationships/slide" Target="slides/slide141.xml"/><Relationship Id="rId332" Type="http://schemas.openxmlformats.org/officeDocument/2006/relationships/slide" Target="slides/slide142.xml"/><Relationship Id="rId333" Type="http://schemas.openxmlformats.org/officeDocument/2006/relationships/slide" Target="slides/slide143.xml"/><Relationship Id="rId334" Type="http://schemas.openxmlformats.org/officeDocument/2006/relationships/slide" Target="slides/slide144.xml"/><Relationship Id="rId335" Type="http://schemas.openxmlformats.org/officeDocument/2006/relationships/slide" Target="slides/slide145.xml"/><Relationship Id="rId336" Type="http://schemas.openxmlformats.org/officeDocument/2006/relationships/slide" Target="slides/slide146.xml"/><Relationship Id="rId337" Type="http://schemas.openxmlformats.org/officeDocument/2006/relationships/slide" Target="slides/slide147.xml"/><Relationship Id="rId338" Type="http://schemas.openxmlformats.org/officeDocument/2006/relationships/slide" Target="slides/slide148.xml"/><Relationship Id="rId339" Type="http://schemas.openxmlformats.org/officeDocument/2006/relationships/slide" Target="slides/slide149.xml"/><Relationship Id="rId60" Type="http://schemas.openxmlformats.org/officeDocument/2006/relationships/slideMaster" Target="slideMasters/slideMaster60.xml"/><Relationship Id="rId61" Type="http://schemas.openxmlformats.org/officeDocument/2006/relationships/slideMaster" Target="slideMasters/slideMaster61.xml"/><Relationship Id="rId62" Type="http://schemas.openxmlformats.org/officeDocument/2006/relationships/slideMaster" Target="slideMasters/slideMaster62.xml"/><Relationship Id="rId63" Type="http://schemas.openxmlformats.org/officeDocument/2006/relationships/slideMaster" Target="slideMasters/slideMaster63.xml"/><Relationship Id="rId64" Type="http://schemas.openxmlformats.org/officeDocument/2006/relationships/slideMaster" Target="slideMasters/slideMaster64.xml"/><Relationship Id="rId65" Type="http://schemas.openxmlformats.org/officeDocument/2006/relationships/slideMaster" Target="slideMasters/slideMaster65.xml"/><Relationship Id="rId66" Type="http://schemas.openxmlformats.org/officeDocument/2006/relationships/slideMaster" Target="slideMasters/slideMaster66.xml"/><Relationship Id="rId67" Type="http://schemas.openxmlformats.org/officeDocument/2006/relationships/slideMaster" Target="slideMasters/slideMaster67.xml"/><Relationship Id="rId68" Type="http://schemas.openxmlformats.org/officeDocument/2006/relationships/slideMaster" Target="slideMasters/slideMaster68.xml"/><Relationship Id="rId69" Type="http://schemas.openxmlformats.org/officeDocument/2006/relationships/slideMaster" Target="slideMasters/slideMaster69.xml"/><Relationship Id="rId160" Type="http://schemas.openxmlformats.org/officeDocument/2006/relationships/slideMaster" Target="slideMasters/slideMaster160.xml"/><Relationship Id="rId161" Type="http://schemas.openxmlformats.org/officeDocument/2006/relationships/slideMaster" Target="slideMasters/slideMaster161.xml"/><Relationship Id="rId162" Type="http://schemas.openxmlformats.org/officeDocument/2006/relationships/slideMaster" Target="slideMasters/slideMaster162.xml"/><Relationship Id="rId163" Type="http://schemas.openxmlformats.org/officeDocument/2006/relationships/slideMaster" Target="slideMasters/slideMaster163.xml"/><Relationship Id="rId164" Type="http://schemas.openxmlformats.org/officeDocument/2006/relationships/slideMaster" Target="slideMasters/slideMaster164.xml"/><Relationship Id="rId165" Type="http://schemas.openxmlformats.org/officeDocument/2006/relationships/slideMaster" Target="slideMasters/slideMaster165.xml"/><Relationship Id="rId166" Type="http://schemas.openxmlformats.org/officeDocument/2006/relationships/slideMaster" Target="slideMasters/slideMaster166.xml"/><Relationship Id="rId167" Type="http://schemas.openxmlformats.org/officeDocument/2006/relationships/slideMaster" Target="slideMasters/slideMaster167.xml"/><Relationship Id="rId168" Type="http://schemas.openxmlformats.org/officeDocument/2006/relationships/slideMaster" Target="slideMasters/slideMaster168.xml"/><Relationship Id="rId169" Type="http://schemas.openxmlformats.org/officeDocument/2006/relationships/slideMaster" Target="slideMasters/slideMaster169.xml"/><Relationship Id="rId250" Type="http://schemas.openxmlformats.org/officeDocument/2006/relationships/slide" Target="slides/slide60.xml"/><Relationship Id="rId251" Type="http://schemas.openxmlformats.org/officeDocument/2006/relationships/slide" Target="slides/slide61.xml"/><Relationship Id="rId252" Type="http://schemas.openxmlformats.org/officeDocument/2006/relationships/slide" Target="slides/slide62.xml"/><Relationship Id="rId253" Type="http://schemas.openxmlformats.org/officeDocument/2006/relationships/slide" Target="slides/slide63.xml"/><Relationship Id="rId254" Type="http://schemas.openxmlformats.org/officeDocument/2006/relationships/slide" Target="slides/slide64.xml"/><Relationship Id="rId255" Type="http://schemas.openxmlformats.org/officeDocument/2006/relationships/slide" Target="slides/slide65.xml"/><Relationship Id="rId256" Type="http://schemas.openxmlformats.org/officeDocument/2006/relationships/slide" Target="slides/slide66.xml"/><Relationship Id="rId257" Type="http://schemas.openxmlformats.org/officeDocument/2006/relationships/slide" Target="slides/slide67.xml"/><Relationship Id="rId258" Type="http://schemas.openxmlformats.org/officeDocument/2006/relationships/slide" Target="slides/slide68.xml"/><Relationship Id="rId259" Type="http://schemas.openxmlformats.org/officeDocument/2006/relationships/slide" Target="slides/slide69.xml"/><Relationship Id="rId340" Type="http://schemas.openxmlformats.org/officeDocument/2006/relationships/slide" Target="slides/slide150.xml"/><Relationship Id="rId341" Type="http://schemas.openxmlformats.org/officeDocument/2006/relationships/slide" Target="slides/slide151.xml"/><Relationship Id="rId342" Type="http://schemas.openxmlformats.org/officeDocument/2006/relationships/slide" Target="slides/slide152.xml"/><Relationship Id="rId343" Type="http://schemas.openxmlformats.org/officeDocument/2006/relationships/slide" Target="slides/slide153.xml"/><Relationship Id="rId344" Type="http://schemas.openxmlformats.org/officeDocument/2006/relationships/slide" Target="slides/slide154.xml"/><Relationship Id="rId100" Type="http://schemas.openxmlformats.org/officeDocument/2006/relationships/slideMaster" Target="slideMasters/slideMaster100.xml"/><Relationship Id="rId101" Type="http://schemas.openxmlformats.org/officeDocument/2006/relationships/slideMaster" Target="slideMasters/slideMaster101.xml"/><Relationship Id="rId102" Type="http://schemas.openxmlformats.org/officeDocument/2006/relationships/slideMaster" Target="slideMasters/slideMaster102.xml"/><Relationship Id="rId103" Type="http://schemas.openxmlformats.org/officeDocument/2006/relationships/slideMaster" Target="slideMasters/slideMaster103.xml"/><Relationship Id="rId104" Type="http://schemas.openxmlformats.org/officeDocument/2006/relationships/slideMaster" Target="slideMasters/slideMaster104.xml"/><Relationship Id="rId105" Type="http://schemas.openxmlformats.org/officeDocument/2006/relationships/slideMaster" Target="slideMasters/slideMaster10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cha\projects\writeups\thesis\slides\latency_trend_talk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hsieh\Google%20Drive\Research\PIM\PICA\Results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hsieh\Google%20Drive\Research\PIM\PICA\Results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Kevin%20Hsieh\Google%20Drive\Research\PIM\PICA\Results.xlsx" TargetMode="External"/><Relationship Id="rId2" Type="http://schemas.openxmlformats.org/officeDocument/2006/relationships/chartUserShapes" Target="../drawings/drawing2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6.xml"/><Relationship Id="rId2" Type="http://schemas.openxmlformats.org/officeDocument/2006/relationships/package" Target="../embeddings/Microsoft_Excel_Worksheet7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7.xml"/><Relationship Id="rId2" Type="http://schemas.openxmlformats.org/officeDocument/2006/relationships/package" Target="../embeddings/Microsoft_Excel_Worksheet8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8.xml"/><Relationship Id="rId2" Type="http://schemas.openxmlformats.org/officeDocument/2006/relationships/package" Target="../embeddings/Microsoft_Excel_Worksheet9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cha\projects\writeups\thesis\slides\latency_trend_talk.xlsx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9.xml"/><Relationship Id="rId2" Type="http://schemas.openxmlformats.org/officeDocument/2006/relationships/package" Target="../embeddings/Microsoft_Excel_Worksheet10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0.xml"/><Relationship Id="rId2" Type="http://schemas.openxmlformats.org/officeDocument/2006/relationships/package" Target="../embeddings/Microsoft_Excel_Worksheet11.xlsx"/><Relationship Id="rId3" Type="http://schemas.openxmlformats.org/officeDocument/2006/relationships/chartUserShapes" Target="../drawings/drawing3.xm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1.xml"/><Relationship Id="rId2" Type="http://schemas.openxmlformats.org/officeDocument/2006/relationships/package" Target="../embeddings/Microsoft_Excel_Worksheet12.xlsx"/><Relationship Id="rId3" Type="http://schemas.openxmlformats.org/officeDocument/2006/relationships/chartUserShapes" Target="../drawings/drawing4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/vboxsrv\shared\samsung%20page%20copy\PageCopy_Power_v2.xlsx" TargetMode="Externa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2.xml"/><Relationship Id="rId2" Type="http://schemas.openxmlformats.org/officeDocument/2006/relationships/package" Target="../embeddings/Microsoft_Excel_Worksheet13.xlsx"/><Relationship Id="rId3" Type="http://schemas.openxmlformats.org/officeDocument/2006/relationships/chartUserShapes" Target="../drawings/drawing5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3.xml"/><Relationship Id="rId2" Type="http://schemas.openxmlformats.org/officeDocument/2006/relationships/package" Target="../embeddings/Microsoft_Excel_Worksheet14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4.xml"/><Relationship Id="rId2" Type="http://schemas.openxmlformats.org/officeDocument/2006/relationships/package" Target="../embeddings/Microsoft_Excel_Worksheet15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5.xml"/><Relationship Id="rId2" Type="http://schemas.openxmlformats.org/officeDocument/2006/relationships/package" Target="../embeddings/Microsoft_Excel_Worksheet16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6.xml"/><Relationship Id="rId2" Type="http://schemas.openxmlformats.org/officeDocument/2006/relationships/package" Target="../embeddings/Microsoft_Excel_Worksheet17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package" Target="../embeddings/Microsoft_Excel_Worksheet2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2.xml"/><Relationship Id="rId2" Type="http://schemas.openxmlformats.org/officeDocument/2006/relationships/package" Target="../embeddings/Microsoft_Excel_Worksheet3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3.xml"/><Relationship Id="rId2" Type="http://schemas.openxmlformats.org/officeDocument/2006/relationships/package" Target="../embeddings/Microsoft_Excel_Worksheet4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4.xml"/><Relationship Id="rId2" Type="http://schemas.openxmlformats.org/officeDocument/2006/relationships/package" Target="../embeddings/Microsoft_Excel_Worksheet5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5.xml"/><Relationship Id="rId2" Type="http://schemas.openxmlformats.org/officeDocument/2006/relationships/package" Target="../embeddings/Microsoft_Excel_Worksheet6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hsieh\Google%20Drive\Research\PIM\PICA\Results.xlsx" TargetMode="External"/><Relationship Id="rId2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005066227187"/>
          <c:y val="0.160714805802904"/>
          <c:w val="0.82732323043042"/>
          <c:h val="0.666413038915243"/>
        </c:manualLayout>
      </c:layout>
      <c:lineChart>
        <c:grouping val="standard"/>
        <c:varyColors val="0"/>
        <c:ser>
          <c:idx val="4"/>
          <c:order val="2"/>
          <c:tx>
            <c:strRef>
              <c:f>Trend!$N$56</c:f>
              <c:strCache>
                <c:ptCount val="1"/>
                <c:pt idx="0">
                  <c:v>Capacity</c:v>
                </c:pt>
              </c:strCache>
            </c:strRef>
          </c:tx>
          <c:spPr>
            <a:ln w="3810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triangle"/>
            <c:size val="14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Trend!$O$56:$X$56</c:f>
              <c:numCache>
                <c:formatCode>General</c:formatCode>
                <c:ptCount val="10"/>
                <c:pt idx="0">
                  <c:v>1.0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32.0</c:v>
                </c:pt>
                <c:pt idx="6">
                  <c:v>64.0</c:v>
                </c:pt>
                <c:pt idx="7">
                  <c:v>64.0</c:v>
                </c:pt>
                <c:pt idx="8">
                  <c:v>128.0</c:v>
                </c:pt>
                <c:pt idx="9">
                  <c:v>128.0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Trend!$N$55</c:f>
              <c:strCache>
                <c:ptCount val="1"/>
                <c:pt idx="0">
                  <c:v>Bandwidth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square"/>
            <c:size val="14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Trend!$O$55:$X$55</c:f>
              <c:numCache>
                <c:formatCode>General</c:formatCode>
                <c:ptCount val="10"/>
                <c:pt idx="0">
                  <c:v>1.0</c:v>
                </c:pt>
                <c:pt idx="1">
                  <c:v>3.007518796992481</c:v>
                </c:pt>
                <c:pt idx="2">
                  <c:v>6.015037593984962</c:v>
                </c:pt>
                <c:pt idx="3">
                  <c:v>8.01503759398496</c:v>
                </c:pt>
                <c:pt idx="4">
                  <c:v>10.02255639097744</c:v>
                </c:pt>
                <c:pt idx="5">
                  <c:v>12.03007518796992</c:v>
                </c:pt>
                <c:pt idx="6">
                  <c:v>14.03007518796992</c:v>
                </c:pt>
                <c:pt idx="7">
                  <c:v>16.03759398496241</c:v>
                </c:pt>
                <c:pt idx="8">
                  <c:v>18.04511278195488</c:v>
                </c:pt>
                <c:pt idx="9">
                  <c:v>19.54887218045113</c:v>
                </c:pt>
              </c:numCache>
            </c:numRef>
          </c:val>
          <c:smooth val="0"/>
        </c:ser>
        <c:ser>
          <c:idx val="2"/>
          <c:order val="4"/>
          <c:tx>
            <c:strRef>
              <c:f>Trend!$N$57</c:f>
              <c:strCache>
                <c:ptCount val="1"/>
                <c:pt idx="0">
                  <c:v>Latency</c:v>
                </c:pt>
              </c:strCache>
            </c:strRef>
          </c:tx>
          <c:spPr>
            <a:ln w="38100" cap="rnd">
              <a:solidFill>
                <a:srgbClr val="FF4136"/>
              </a:solidFill>
              <a:round/>
            </a:ln>
            <a:effectLst/>
          </c:spPr>
          <c:marker>
            <c:symbol val="circle"/>
            <c:size val="14"/>
            <c:spPr>
              <a:solidFill>
                <a:srgbClr val="FF4136"/>
              </a:solidFill>
              <a:ln w="9525">
                <a:solidFill>
                  <a:srgbClr val="FF413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Trend!$O$58:$X$58</c:f>
              <c:numCache>
                <c:formatCode>General</c:formatCode>
                <c:ptCount val="10"/>
                <c:pt idx="0">
                  <c:v>1.0</c:v>
                </c:pt>
                <c:pt idx="1">
                  <c:v>1.0</c:v>
                </c:pt>
                <c:pt idx="2">
                  <c:v>1.043478260869565</c:v>
                </c:pt>
                <c:pt idx="3">
                  <c:v>1.142857142857143</c:v>
                </c:pt>
                <c:pt idx="4">
                  <c:v>1.212121212121212</c:v>
                </c:pt>
                <c:pt idx="5">
                  <c:v>1.263157894736842</c:v>
                </c:pt>
                <c:pt idx="6">
                  <c:v>1.252086811352254</c:v>
                </c:pt>
                <c:pt idx="7">
                  <c:v>1.274968125796855</c:v>
                </c:pt>
                <c:pt idx="8">
                  <c:v>1.299826689774697</c:v>
                </c:pt>
                <c:pt idx="9">
                  <c:v>1.31868131868132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97926032"/>
        <c:axId val="1097929984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Trend!$N$52</c15:sqref>
                        </c15:formulaRef>
                      </c:ext>
                    </c:extLst>
                    <c:strCache>
                      <c:ptCount val="1"/>
                      <c:pt idx="0">
                        <c:v>Activation</c:v>
                      </c:pt>
                    </c:strCache>
                  </c:strRef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14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cat>
                  <c:numRef>
                    <c:extLst>
                      <c:ext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Trend!$O$52:$V$52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Trend!$N$53</c15:sqref>
                        </c15:formulaRef>
                      </c:ext>
                    </c:extLst>
                    <c:strCache>
                      <c:ptCount val="1"/>
                      <c:pt idx="0">
                        <c:v>Precharge</c:v>
                      </c:pt>
                    </c:strCache>
                  </c:strRef>
                </c:tx>
                <c:spPr>
                  <a:ln w="285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x"/>
                  <c:size val="14"/>
                  <c:spPr>
                    <a:noFill/>
                    <a:ln w="9525">
                      <a:solidFill>
                        <a:schemeClr val="accent4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Trend!$O$53:$V$53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</c:ext>
        </c:extLst>
      </c:lineChart>
      <c:catAx>
        <c:axId val="1097926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1097929984"/>
        <c:crosses val="autoZero"/>
        <c:auto val="1"/>
        <c:lblAlgn val="ctr"/>
        <c:lblOffset val="100"/>
        <c:noMultiLvlLbl val="0"/>
      </c:catAx>
      <c:valAx>
        <c:axId val="1097929984"/>
        <c:scaling>
          <c:logBase val="10.0"/>
          <c:orientation val="minMax"/>
          <c:max val="150.0"/>
          <c:min val="1.0"/>
        </c:scaling>
        <c:delete val="0"/>
        <c:axPos val="l"/>
        <c:majorGridlines>
          <c:spPr>
            <a:ln w="190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Gill Sans MT" panose="020B0502020104020203" pitchFamily="34" charset="0"/>
                    <a:ea typeface="+mn-ea"/>
                    <a:cs typeface="+mn-cs"/>
                  </a:defRPr>
                </a:pPr>
                <a:r>
                  <a:rPr lang="en-US" smtClean="0"/>
                  <a:t>DRAM Improvement </a:t>
                </a:r>
                <a:r>
                  <a:rPr lang="en-US"/>
                  <a:t>(log)</a:t>
                </a:r>
              </a:p>
            </c:rich>
          </c:tx>
          <c:layout>
            <c:manualLayout>
              <c:xMode val="edge"/>
              <c:yMode val="edge"/>
              <c:x val="0.00391802270431953"/>
              <c:y val="0.10365486691960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1097926032"/>
        <c:crosses val="autoZero"/>
        <c:crossBetween val="between"/>
        <c:majorUnit val="10.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9817285683346"/>
          <c:y val="0.0014274251973468"/>
          <c:w val="0.665895758649534"/>
          <c:h val="0.09928233762076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ill Sans MT" panose="020B0502020104020203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latin typeface="Gill Sans MT" panose="020B0502020104020203" pitchFamily="34" charset="0"/>
        </a:defRPr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'With Area and Parallelism'!$A$60</c:f>
              <c:strCache>
                <c:ptCount val="1"/>
                <c:pt idx="0">
                  <c:v>Throughput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strRef>
              <c:f>('With Area and Parallelism'!$F$1,'With Area and Parallelism'!$G$1,'With Area and Parallelism'!$C$1)</c:f>
              <c:strCache>
                <c:ptCount val="3"/>
                <c:pt idx="0">
                  <c:v>Baseline + extra 128KB L2</c:v>
                </c:pt>
                <c:pt idx="1">
                  <c:v>Baseline + extra 1MB L2</c:v>
                </c:pt>
                <c:pt idx="2">
                  <c:v>IMPICA</c:v>
                </c:pt>
              </c:strCache>
            </c:strRef>
          </c:cat>
          <c:val>
            <c:numRef>
              <c:f>('With Area and Parallelism'!$F$60,'With Area and Parallelism'!$G$60,'With Area and Parallelism'!$C$60)</c:f>
              <c:numCache>
                <c:formatCode>0.00</c:formatCode>
                <c:ptCount val="3"/>
                <c:pt idx="0">
                  <c:v>1.010139461413017</c:v>
                </c:pt>
                <c:pt idx="1">
                  <c:v>1.054008351845648</c:v>
                </c:pt>
                <c:pt idx="2">
                  <c:v>1.16007533475401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9A-4545-9C0B-E6A8C6CA57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314542336"/>
        <c:axId val="551556816"/>
      </c:barChart>
      <c:catAx>
        <c:axId val="1314542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51556816"/>
        <c:crosses val="autoZero"/>
        <c:auto val="1"/>
        <c:lblAlgn val="ctr"/>
        <c:lblOffset val="100"/>
        <c:noMultiLvlLbl val="0"/>
      </c:catAx>
      <c:valAx>
        <c:axId val="551556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 sz="2400"/>
                  <a:t>Database Throughput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.0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314542336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>
          <a:solidFill>
            <a:sysClr val="windowText" lastClr="000000"/>
          </a:solidFill>
          <a:latin typeface="+mn-lt"/>
          <a:cs typeface="Times New Roman" panose="02020603050405020304" pitchFamily="18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4040168586676"/>
          <c:y val="0.13917588259329"/>
          <c:w val="0.734935136415885"/>
          <c:h val="0.4790986420873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'With Area and Parallelism'!$A$61</c:f>
              <c:strCache>
                <c:ptCount val="1"/>
                <c:pt idx="0">
                  <c:v>Latency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strRef>
              <c:f>('With Area and Parallelism'!$F$1,'With Area and Parallelism'!$G$1,'With Area and Parallelism'!$C$1)</c:f>
              <c:strCache>
                <c:ptCount val="3"/>
                <c:pt idx="0">
                  <c:v>Baseline + extra 128KB L2</c:v>
                </c:pt>
                <c:pt idx="1">
                  <c:v>Baseline + extra 1MB L2</c:v>
                </c:pt>
                <c:pt idx="2">
                  <c:v>IMPICA</c:v>
                </c:pt>
              </c:strCache>
            </c:strRef>
          </c:cat>
          <c:val>
            <c:numRef>
              <c:f>('With Area and Parallelism'!$F$61,'With Area and Parallelism'!$G$61,'With Area and Parallelism'!$C$61)</c:f>
              <c:numCache>
                <c:formatCode>0.00</c:formatCode>
                <c:ptCount val="3"/>
                <c:pt idx="0">
                  <c:v>1.000974229983324</c:v>
                </c:pt>
                <c:pt idx="1">
                  <c:v>0.959113810269652</c:v>
                </c:pt>
                <c:pt idx="2">
                  <c:v>0.869342408364745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EB7-44E2-A518-1B00C80810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281634144"/>
        <c:axId val="1351046384"/>
      </c:barChart>
      <c:catAx>
        <c:axId val="1281634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351046384"/>
        <c:crosses val="autoZero"/>
        <c:auto val="1"/>
        <c:lblAlgn val="ctr"/>
        <c:lblOffset val="100"/>
        <c:noMultiLvlLbl val="0"/>
      </c:catAx>
      <c:valAx>
        <c:axId val="1351046384"/>
        <c:scaling>
          <c:orientation val="minMax"/>
          <c:max val="1.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 sz="2400"/>
                  <a:t>Database Latency</a:t>
                </a:r>
              </a:p>
            </c:rich>
          </c:tx>
          <c:layout>
            <c:manualLayout>
              <c:xMode val="edge"/>
              <c:yMode val="edge"/>
              <c:x val="0.0126229871553651"/>
              <c:y val="0.14167036644027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.0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281634144"/>
        <c:crosses val="autoZero"/>
        <c:crossBetween val="between"/>
        <c:majorUnit val="0.0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ysClr val="windowText" lastClr="000000"/>
          </a:solidFill>
          <a:latin typeface="+mn-lt"/>
          <a:cs typeface="Times New Roman" panose="02020603050405020304" pitchFamily="18" charset="0"/>
        </a:defRPr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1652378175689"/>
          <c:y val="0.19457731122738"/>
          <c:w val="0.804759430216638"/>
          <c:h val="0.5366562414160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Energy!$G$1</c:f>
              <c:strCache>
                <c:ptCount val="1"/>
                <c:pt idx="0">
                  <c:v>Baseline + extra 128KB L2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c:spPr>
          <c:invertIfNegative val="0"/>
          <c:cat>
            <c:strRef>
              <c:f>Microbenchmark!$C$66:$F$66</c:f>
              <c:strCache>
                <c:ptCount val="4"/>
                <c:pt idx="0">
                  <c:v>Linked List</c:v>
                </c:pt>
                <c:pt idx="1">
                  <c:v>Hash Table</c:v>
                </c:pt>
                <c:pt idx="2">
                  <c:v>B-Tree</c:v>
                </c:pt>
                <c:pt idx="3">
                  <c:v>DBx1000</c:v>
                </c:pt>
              </c:strCache>
            </c:strRef>
          </c:cat>
          <c:val>
            <c:numRef>
              <c:f>(Energy!$C$19,Energy!$G$19,Energy!$K$19,Energy!$O$19)</c:f>
              <c:numCache>
                <c:formatCode>0.00</c:formatCode>
                <c:ptCount val="4"/>
                <c:pt idx="0">
                  <c:v>0.970873786407767</c:v>
                </c:pt>
                <c:pt idx="1">
                  <c:v>0.990774845402629</c:v>
                </c:pt>
                <c:pt idx="2">
                  <c:v>0.980724043171771</c:v>
                </c:pt>
                <c:pt idx="3">
                  <c:v>0.973098591549296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194-491D-9B45-1088F6785741}"/>
            </c:ext>
          </c:extLst>
        </c:ser>
        <c:ser>
          <c:idx val="1"/>
          <c:order val="1"/>
          <c:tx>
            <c:v>IMPICA</c:v>
          </c:tx>
          <c:spPr>
            <a:solidFill>
              <a:schemeClr val="accent2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strRef>
              <c:f>Microbenchmark!$C$66:$F$66</c:f>
              <c:strCache>
                <c:ptCount val="4"/>
                <c:pt idx="0">
                  <c:v>Linked List</c:v>
                </c:pt>
                <c:pt idx="1">
                  <c:v>Hash Table</c:v>
                </c:pt>
                <c:pt idx="2">
                  <c:v>B-Tree</c:v>
                </c:pt>
                <c:pt idx="3">
                  <c:v>DBx1000</c:v>
                </c:pt>
              </c:strCache>
            </c:strRef>
          </c:cat>
          <c:val>
            <c:numRef>
              <c:f>(Energy!$D$19,Energy!$H$19,Energy!$L$19,Energy!$P$19)</c:f>
              <c:numCache>
                <c:formatCode>0.00</c:formatCode>
                <c:ptCount val="4"/>
                <c:pt idx="0">
                  <c:v>0.594742758701238</c:v>
                </c:pt>
                <c:pt idx="1">
                  <c:v>0.771444823663254</c:v>
                </c:pt>
                <c:pt idx="2">
                  <c:v>0.901162457110726</c:v>
                </c:pt>
                <c:pt idx="3">
                  <c:v>0.943654636150235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194-491D-9B45-1088F67857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399479984"/>
        <c:axId val="1323424192"/>
      </c:barChart>
      <c:catAx>
        <c:axId val="1399479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323424192"/>
        <c:crosses val="autoZero"/>
        <c:auto val="1"/>
        <c:lblAlgn val="ctr"/>
        <c:lblOffset val="100"/>
        <c:noMultiLvlLbl val="0"/>
      </c:catAx>
      <c:valAx>
        <c:axId val="1323424192"/>
        <c:scaling>
          <c:orientation val="minMax"/>
          <c:max val="1.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 sz="2800"/>
                  <a:t>Normalized Energy </a:t>
                </a:r>
              </a:p>
            </c:rich>
          </c:tx>
          <c:layout>
            <c:manualLayout>
              <c:xMode val="edge"/>
              <c:yMode val="edge"/>
              <c:x val="3.03469511358518E-5"/>
              <c:y val="0.15422596480995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.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399479984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741321555568763"/>
          <c:y val="0.039173833873654"/>
          <c:w val="0.85673759776653"/>
          <c:h val="0.1446935123981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>
          <a:solidFill>
            <a:sysClr val="windowText" lastClr="000000"/>
          </a:solidFill>
          <a:latin typeface="+mn-lt"/>
          <a:cs typeface="Times New Roman" panose="02020603050405020304" pitchFamily="18" charset="0"/>
        </a:defRPr>
      </a:pPr>
      <a:endParaRPr lang="en-US"/>
    </a:p>
  </c:txPr>
  <c:externalData r:id="rId1">
    <c:autoUpdate val="0"/>
  </c:externalData>
  <c:userShapes r:id="rId2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</c:dPt>
          <c:cat>
            <c:strRef>
              <c:f>Sheet1!$A$2:$A$10</c:f>
              <c:strCache>
                <c:ptCount val="9"/>
                <c:pt idx="0">
                  <c:v>p2p-Gnu
tella31</c:v>
                </c:pt>
                <c:pt idx="1">
                  <c:v>soc-Slash
dot0811</c:v>
                </c:pt>
                <c:pt idx="2">
                  <c:v>web-
Stanford</c:v>
                </c:pt>
                <c:pt idx="3">
                  <c:v>amazon-
2008</c:v>
                </c:pt>
                <c:pt idx="4">
                  <c:v>frwiki-
2013</c:v>
                </c:pt>
                <c:pt idx="5">
                  <c:v>wiki-
Talk</c:v>
                </c:pt>
                <c:pt idx="6">
                  <c:v>cit-
Patents</c:v>
                </c:pt>
                <c:pt idx="7">
                  <c:v>soc-Live
Journal1</c:v>
                </c:pt>
                <c:pt idx="8">
                  <c:v>ljournal-
2008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-0.1982845838</c:v>
                </c:pt>
                <c:pt idx="1">
                  <c:v>-0.07236427472</c:v>
                </c:pt>
                <c:pt idx="2">
                  <c:v>-0.1101407016</c:v>
                </c:pt>
                <c:pt idx="3">
                  <c:v>-0.00731637638</c:v>
                </c:pt>
                <c:pt idx="4">
                  <c:v>0.01552058967</c:v>
                </c:pt>
                <c:pt idx="5">
                  <c:v>0.3055429838</c:v>
                </c:pt>
                <c:pt idx="6">
                  <c:v>0.5366687568</c:v>
                </c:pt>
                <c:pt idx="7">
                  <c:v>0.5041586173</c:v>
                </c:pt>
                <c:pt idx="8">
                  <c:v>0.1867625089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316026400"/>
        <c:axId val="1316030912"/>
      </c:barChart>
      <c:catAx>
        <c:axId val="1316026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16030912"/>
        <c:crosses val="autoZero"/>
        <c:auto val="1"/>
        <c:lblAlgn val="ctr"/>
        <c:lblOffset val="100"/>
        <c:noMultiLvlLbl val="0"/>
      </c:catAx>
      <c:valAx>
        <c:axId val="1316030912"/>
        <c:scaling>
          <c:orientation val="minMax"/>
          <c:max val="0.6"/>
          <c:min val="-0.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Speedup</a:t>
                </a:r>
                <a:endParaRPr lang="ko-KR"/>
              </a:p>
            </c:rich>
          </c:tx>
          <c:layout>
            <c:manualLayout>
              <c:xMode val="edge"/>
              <c:yMode val="edge"/>
              <c:x val="0.0"/>
              <c:y val="0.339034768878867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16026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0.539179088201078</c:v>
                </c:pt>
                <c:pt idx="1">
                  <c:v>0.310040821357407</c:v>
                </c:pt>
                <c:pt idx="2">
                  <c:v>0.504158618254452</c:v>
                </c:pt>
                <c:pt idx="3">
                  <c:v>0.458445935459847</c:v>
                </c:pt>
                <c:pt idx="4">
                  <c:v>0.475980688495665</c:v>
                </c:pt>
                <c:pt idx="5">
                  <c:v>0.663074187573905</c:v>
                </c:pt>
                <c:pt idx="6">
                  <c:v>0.631397365913559</c:v>
                </c:pt>
                <c:pt idx="7">
                  <c:v>0.449043685266361</c:v>
                </c:pt>
                <c:pt idx="8">
                  <c:v>0.153583126709744</c:v>
                </c:pt>
                <c:pt idx="9">
                  <c:v>0.336705860722041</c:v>
                </c:pt>
                <c:pt idx="10">
                  <c:v>0.44460004260239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0.600669321084897</c:v>
                </c:pt>
                <c:pt idx="1">
                  <c:v>0.346220718247823</c:v>
                </c:pt>
                <c:pt idx="2">
                  <c:v>0.559339371605969</c:v>
                </c:pt>
                <c:pt idx="3">
                  <c:v>0.510644564652755</c:v>
                </c:pt>
                <c:pt idx="4">
                  <c:v>0.528602236662377</c:v>
                </c:pt>
                <c:pt idx="5">
                  <c:v>0.656978849068026</c:v>
                </c:pt>
                <c:pt idx="6">
                  <c:v>0.603157285603685</c:v>
                </c:pt>
                <c:pt idx="7">
                  <c:v>0.443271135524801</c:v>
                </c:pt>
                <c:pt idx="8">
                  <c:v>0.214903761435727</c:v>
                </c:pt>
                <c:pt idx="9">
                  <c:v>0.343800687993252</c:v>
                </c:pt>
                <c:pt idx="10">
                  <c:v>0.474461060666491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380191616"/>
        <c:axId val="1380196256"/>
      </c:barChart>
      <c:catAx>
        <c:axId val="1380191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80196256"/>
        <c:crosses val="autoZero"/>
        <c:auto val="1"/>
        <c:lblAlgn val="ctr"/>
        <c:lblOffset val="100"/>
        <c:noMultiLvlLbl val="0"/>
      </c:catAx>
      <c:valAx>
        <c:axId val="1380196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80191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505454700106931"/>
          <c:y val="0.0314606343462739"/>
          <c:w val="0.932479221347331"/>
          <c:h val="0.6922529340462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Cache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1">
                  <c:v>0.276129205</c:v>
                </c:pt>
                <c:pt idx="5">
                  <c:v>0.229742045</c:v>
                </c:pt>
                <c:pt idx="9">
                  <c:v>0.213803595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HMC Link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Sheet1!$C$2:$C$14</c:f>
              <c:numCache>
                <c:formatCode>General</c:formatCode>
                <c:ptCount val="13"/>
                <c:pt idx="1">
                  <c:v>0.504150199</c:v>
                </c:pt>
                <c:pt idx="5">
                  <c:v>0.512968597</c:v>
                </c:pt>
                <c:pt idx="9">
                  <c:v>0.513968325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DRAM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Sheet1!$D$2:$D$14</c:f>
              <c:numCache>
                <c:formatCode>General</c:formatCode>
                <c:ptCount val="13"/>
                <c:pt idx="1">
                  <c:v>0.214572037</c:v>
                </c:pt>
                <c:pt idx="5">
                  <c:v>0.254526491</c:v>
                </c:pt>
                <c:pt idx="9">
                  <c:v>0.268871566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Host-side PCU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Sheet1!$E$2:$E$14</c:f>
              <c:numCache>
                <c:formatCode>General</c:formatCode>
                <c:ptCount val="13"/>
                <c:pt idx="1">
                  <c:v>0.004366243</c:v>
                </c:pt>
                <c:pt idx="5">
                  <c:v>0.003696666</c:v>
                </c:pt>
                <c:pt idx="9">
                  <c:v>0.003035824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Memory-side PCU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Sheet1!$F$2:$F$14</c:f>
              <c:numCache>
                <c:formatCode>General</c:formatCode>
                <c:ptCount val="13"/>
                <c:pt idx="1">
                  <c:v>0.0</c:v>
                </c:pt>
                <c:pt idx="5">
                  <c:v>0.0</c:v>
                </c:pt>
                <c:pt idx="9">
                  <c:v>0.0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PMU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Sheet1!$G$2:$G$14</c:f>
              <c:numCache>
                <c:formatCode>0.00E+00</c:formatCode>
                <c:ptCount val="13"/>
                <c:pt idx="1">
                  <c:v>7.73234E-5</c:v>
                </c:pt>
                <c:pt idx="5">
                  <c:v>6.4146E-5</c:v>
                </c:pt>
                <c:pt idx="9">
                  <c:v>5.42254E-5</c:v>
                </c:pt>
              </c:numCache>
            </c:numRef>
          </c:val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계열 7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Sheet1!$H$2:$H$14</c:f>
              <c:numCache>
                <c:formatCode>General</c:formatCode>
                <c:ptCount val="13"/>
                <c:pt idx="2">
                  <c:v>0.293222036</c:v>
                </c:pt>
                <c:pt idx="6">
                  <c:v>0.188968707</c:v>
                </c:pt>
                <c:pt idx="10">
                  <c:v>0.141068164</c:v>
                </c:pt>
              </c:numCache>
            </c:numRef>
          </c:val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계열 8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Sheet1!$I$2:$I$14</c:f>
              <c:numCache>
                <c:formatCode>General</c:formatCode>
                <c:ptCount val="13"/>
                <c:pt idx="2">
                  <c:v>0.684279088</c:v>
                </c:pt>
                <c:pt idx="6">
                  <c:v>0.483400051</c:v>
                </c:pt>
                <c:pt idx="10">
                  <c:v>0.361473558</c:v>
                </c:pt>
              </c:numCache>
            </c:numRef>
          </c:val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계열 9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Sheet1!$J$2:$J$14</c:f>
              <c:numCache>
                <c:formatCode>General</c:formatCode>
                <c:ptCount val="13"/>
                <c:pt idx="2">
                  <c:v>0.463908815</c:v>
                </c:pt>
                <c:pt idx="6">
                  <c:v>0.350564548</c:v>
                </c:pt>
                <c:pt idx="10">
                  <c:v>0.262036822</c:v>
                </c:pt>
              </c:numCache>
            </c:numRef>
          </c:val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계열 10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Sheet1!$K$2:$K$14</c:f>
              <c:numCache>
                <c:formatCode>General</c:formatCode>
                <c:ptCount val="13"/>
                <c:pt idx="2">
                  <c:v>0.0</c:v>
                </c:pt>
                <c:pt idx="6">
                  <c:v>0.0</c:v>
                </c:pt>
                <c:pt idx="10">
                  <c:v>0.0</c:v>
                </c:pt>
              </c:numCache>
            </c:numRef>
          </c:val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계열 11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Sheet1!$L$2:$L$14</c:f>
              <c:numCache>
                <c:formatCode>General</c:formatCode>
                <c:ptCount val="13"/>
                <c:pt idx="2">
                  <c:v>0.015794799</c:v>
                </c:pt>
                <c:pt idx="6">
                  <c:v>0.011518435</c:v>
                </c:pt>
                <c:pt idx="10">
                  <c:v>0.008537116</c:v>
                </c:pt>
              </c:numCache>
            </c:numRef>
          </c:val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계열 12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Sheet1!$M$2:$M$14</c:f>
              <c:numCache>
                <c:formatCode>General</c:formatCode>
                <c:ptCount val="13"/>
                <c:pt idx="2">
                  <c:v>0.00536365</c:v>
                </c:pt>
                <c:pt idx="6">
                  <c:v>0.003692076</c:v>
                </c:pt>
                <c:pt idx="10">
                  <c:v>0.002768631</c:v>
                </c:pt>
              </c:numCache>
            </c:numRef>
          </c:val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계열 13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Sheet1!$N$2:$N$14</c:f>
              <c:numCache>
                <c:formatCode>General</c:formatCode>
                <c:ptCount val="13"/>
                <c:pt idx="3">
                  <c:v>0.263845408</c:v>
                </c:pt>
                <c:pt idx="7">
                  <c:v>0.192789455</c:v>
                </c:pt>
                <c:pt idx="11">
                  <c:v>0.143114336</c:v>
                </c:pt>
              </c:numCache>
            </c:numRef>
          </c:val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계열 14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Sheet1!$O$2:$O$14</c:f>
              <c:numCache>
                <c:formatCode>General</c:formatCode>
                <c:ptCount val="13"/>
                <c:pt idx="3">
                  <c:v>0.482516859</c:v>
                </c:pt>
                <c:pt idx="7">
                  <c:v>0.442543214</c:v>
                </c:pt>
                <c:pt idx="11">
                  <c:v>0.351221961</c:v>
                </c:pt>
              </c:numCache>
            </c:numRef>
          </c:val>
        </c:ser>
        <c:ser>
          <c:idx val="14"/>
          <c:order val="14"/>
          <c:tx>
            <c:strRef>
              <c:f>Sheet1!$P$1</c:f>
              <c:strCache>
                <c:ptCount val="1"/>
                <c:pt idx="0">
                  <c:v>계열 15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Sheet1!$P$2:$P$14</c:f>
              <c:numCache>
                <c:formatCode>General</c:formatCode>
                <c:ptCount val="13"/>
                <c:pt idx="3">
                  <c:v>0.216678076</c:v>
                </c:pt>
                <c:pt idx="7">
                  <c:v>0.247523956</c:v>
                </c:pt>
                <c:pt idx="11">
                  <c:v>0.228971745</c:v>
                </c:pt>
              </c:numCache>
            </c:numRef>
          </c:val>
        </c:ser>
        <c:ser>
          <c:idx val="15"/>
          <c:order val="15"/>
          <c:tx>
            <c:strRef>
              <c:f>Sheet1!$Q$1</c:f>
              <c:strCache>
                <c:ptCount val="1"/>
                <c:pt idx="0">
                  <c:v>계열 16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Sheet1!$Q$2:$Q$14</c:f>
              <c:numCache>
                <c:formatCode>General</c:formatCode>
                <c:ptCount val="13"/>
                <c:pt idx="3">
                  <c:v>0.004115116</c:v>
                </c:pt>
                <c:pt idx="7">
                  <c:v>0.001678272</c:v>
                </c:pt>
                <c:pt idx="11">
                  <c:v>0.001018992</c:v>
                </c:pt>
              </c:numCache>
            </c:numRef>
          </c:val>
        </c:ser>
        <c:ser>
          <c:idx val="16"/>
          <c:order val="16"/>
          <c:tx>
            <c:strRef>
              <c:f>Sheet1!$R$1</c:f>
              <c:strCache>
                <c:ptCount val="1"/>
                <c:pt idx="0">
                  <c:v>계열 17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Sheet1!$R$2:$R$14</c:f>
              <c:numCache>
                <c:formatCode>General</c:formatCode>
                <c:ptCount val="13"/>
                <c:pt idx="3">
                  <c:v>0.0</c:v>
                </c:pt>
                <c:pt idx="7">
                  <c:v>0.010239438</c:v>
                </c:pt>
                <c:pt idx="11">
                  <c:v>0.008167902</c:v>
                </c:pt>
              </c:numCache>
            </c:numRef>
          </c:val>
        </c:ser>
        <c:ser>
          <c:idx val="17"/>
          <c:order val="17"/>
          <c:tx>
            <c:strRef>
              <c:f>Sheet1!$S$1</c:f>
              <c:strCache>
                <c:ptCount val="1"/>
                <c:pt idx="0">
                  <c:v>계열 18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Sheet1!$S$2:$S$14</c:f>
              <c:numCache>
                <c:formatCode>General</c:formatCode>
                <c:ptCount val="13"/>
                <c:pt idx="3" formatCode="0.00E+00">
                  <c:v>5.42254E-5</c:v>
                </c:pt>
                <c:pt idx="7">
                  <c:v>0.003752261</c:v>
                </c:pt>
                <c:pt idx="11">
                  <c:v>0.002916338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100"/>
        <c:axId val="1314927072"/>
        <c:axId val="1314931520"/>
      </c:barChart>
      <c:catAx>
        <c:axId val="1314927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14931520"/>
        <c:crosses val="autoZero"/>
        <c:auto val="1"/>
        <c:lblAlgn val="ctr"/>
        <c:lblOffset val="100"/>
        <c:noMultiLvlLbl val="0"/>
      </c:catAx>
      <c:valAx>
        <c:axId val="1314931520"/>
        <c:scaling>
          <c:orientation val="minMax"/>
          <c:max val="1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14927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6"/>
        <c:delete val="1"/>
      </c:legendEntry>
      <c:layout>
        <c:manualLayout>
          <c:xMode val="edge"/>
          <c:yMode val="edge"/>
          <c:x val="0.07295761640906"/>
          <c:y val="0.855913700980032"/>
          <c:w val="0.87260316418781"/>
          <c:h val="0.12874593314217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005066227187"/>
          <c:y val="0.160714805802904"/>
          <c:w val="0.82732323043042"/>
          <c:h val="0.666413038915243"/>
        </c:manualLayout>
      </c:layout>
      <c:lineChart>
        <c:grouping val="standard"/>
        <c:varyColors val="0"/>
        <c:ser>
          <c:idx val="4"/>
          <c:order val="2"/>
          <c:tx>
            <c:strRef>
              <c:f>Trend!$N$56</c:f>
              <c:strCache>
                <c:ptCount val="1"/>
                <c:pt idx="0">
                  <c:v>Capacity</c:v>
                </c:pt>
              </c:strCache>
            </c:strRef>
          </c:tx>
          <c:spPr>
            <a:ln w="3810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triangle"/>
            <c:size val="14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Trend!$O$56:$X$56</c:f>
              <c:numCache>
                <c:formatCode>General</c:formatCode>
                <c:ptCount val="10"/>
                <c:pt idx="0">
                  <c:v>1.0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32.0</c:v>
                </c:pt>
                <c:pt idx="6">
                  <c:v>64.0</c:v>
                </c:pt>
                <c:pt idx="7">
                  <c:v>64.0</c:v>
                </c:pt>
                <c:pt idx="8">
                  <c:v>128.0</c:v>
                </c:pt>
                <c:pt idx="9">
                  <c:v>128.0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Trend!$N$55</c:f>
              <c:strCache>
                <c:ptCount val="1"/>
                <c:pt idx="0">
                  <c:v>Bandwidth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square"/>
            <c:size val="14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Trend!$O$55:$X$55</c:f>
              <c:numCache>
                <c:formatCode>General</c:formatCode>
                <c:ptCount val="10"/>
                <c:pt idx="0">
                  <c:v>1.0</c:v>
                </c:pt>
                <c:pt idx="1">
                  <c:v>3.007518796992481</c:v>
                </c:pt>
                <c:pt idx="2">
                  <c:v>6.015037593984962</c:v>
                </c:pt>
                <c:pt idx="3">
                  <c:v>8.01503759398496</c:v>
                </c:pt>
                <c:pt idx="4">
                  <c:v>10.02255639097744</c:v>
                </c:pt>
                <c:pt idx="5">
                  <c:v>12.03007518796992</c:v>
                </c:pt>
                <c:pt idx="6">
                  <c:v>14.03007518796992</c:v>
                </c:pt>
                <c:pt idx="7">
                  <c:v>16.03759398496241</c:v>
                </c:pt>
                <c:pt idx="8">
                  <c:v>18.04511278195488</c:v>
                </c:pt>
                <c:pt idx="9">
                  <c:v>19.54887218045113</c:v>
                </c:pt>
              </c:numCache>
            </c:numRef>
          </c:val>
          <c:smooth val="0"/>
        </c:ser>
        <c:ser>
          <c:idx val="2"/>
          <c:order val="4"/>
          <c:tx>
            <c:strRef>
              <c:f>Trend!$N$57</c:f>
              <c:strCache>
                <c:ptCount val="1"/>
                <c:pt idx="0">
                  <c:v>Latency</c:v>
                </c:pt>
              </c:strCache>
            </c:strRef>
          </c:tx>
          <c:spPr>
            <a:ln w="38100" cap="rnd">
              <a:solidFill>
                <a:srgbClr val="FF4136"/>
              </a:solidFill>
              <a:round/>
            </a:ln>
            <a:effectLst/>
          </c:spPr>
          <c:marker>
            <c:symbol val="circle"/>
            <c:size val="14"/>
            <c:spPr>
              <a:solidFill>
                <a:srgbClr val="FF4136"/>
              </a:solidFill>
              <a:ln w="9525">
                <a:solidFill>
                  <a:srgbClr val="FF413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1999.0</c:v>
                </c:pt>
                <c:pt idx="1">
                  <c:v>2003.0</c:v>
                </c:pt>
                <c:pt idx="2">
                  <c:v>2006.0</c:v>
                </c:pt>
                <c:pt idx="3">
                  <c:v>2008.0</c:v>
                </c:pt>
                <c:pt idx="4">
                  <c:v>2011.0</c:v>
                </c:pt>
                <c:pt idx="5">
                  <c:v>2013.0</c:v>
                </c:pt>
                <c:pt idx="6">
                  <c:v>2014.0</c:v>
                </c:pt>
                <c:pt idx="7">
                  <c:v>2015.0</c:v>
                </c:pt>
                <c:pt idx="8">
                  <c:v>2016.0</c:v>
                </c:pt>
                <c:pt idx="9">
                  <c:v>2017.0</c:v>
                </c:pt>
              </c:numCache>
            </c:numRef>
          </c:cat>
          <c:val>
            <c:numRef>
              <c:f>Trend!$O$58:$X$58</c:f>
              <c:numCache>
                <c:formatCode>General</c:formatCode>
                <c:ptCount val="10"/>
                <c:pt idx="0">
                  <c:v>1.0</c:v>
                </c:pt>
                <c:pt idx="1">
                  <c:v>1.0</c:v>
                </c:pt>
                <c:pt idx="2">
                  <c:v>1.043478260869565</c:v>
                </c:pt>
                <c:pt idx="3">
                  <c:v>1.142857142857143</c:v>
                </c:pt>
                <c:pt idx="4">
                  <c:v>1.212121212121212</c:v>
                </c:pt>
                <c:pt idx="5">
                  <c:v>1.263157894736842</c:v>
                </c:pt>
                <c:pt idx="6">
                  <c:v>1.252086811352254</c:v>
                </c:pt>
                <c:pt idx="7">
                  <c:v>1.274968125796855</c:v>
                </c:pt>
                <c:pt idx="8">
                  <c:v>1.299826689774697</c:v>
                </c:pt>
                <c:pt idx="9">
                  <c:v>1.31868131868132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6696272"/>
        <c:axId val="1126700448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Trend!$N$52</c15:sqref>
                        </c15:formulaRef>
                      </c:ext>
                    </c:extLst>
                    <c:strCache>
                      <c:ptCount val="1"/>
                      <c:pt idx="0">
                        <c:v>Activation</c:v>
                      </c:pt>
                    </c:strCache>
                  </c:strRef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14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cat>
                  <c:numRef>
                    <c:extLst>
                      <c:ext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Trend!$O$52:$V$52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Trend!$N$53</c15:sqref>
                        </c15:formulaRef>
                      </c:ext>
                    </c:extLst>
                    <c:strCache>
                      <c:ptCount val="1"/>
                      <c:pt idx="0">
                        <c:v>Precharge</c:v>
                      </c:pt>
                    </c:strCache>
                  </c:strRef>
                </c:tx>
                <c:spPr>
                  <a:ln w="285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x"/>
                  <c:size val="14"/>
                  <c:spPr>
                    <a:noFill/>
                    <a:ln w="9525">
                      <a:solidFill>
                        <a:schemeClr val="accent4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1999.0</c:v>
                      </c:pt>
                      <c:pt idx="1">
                        <c:v>2003.0</c:v>
                      </c:pt>
                      <c:pt idx="2">
                        <c:v>2006.0</c:v>
                      </c:pt>
                      <c:pt idx="3">
                        <c:v>2008.0</c:v>
                      </c:pt>
                      <c:pt idx="4">
                        <c:v>2011.0</c:v>
                      </c:pt>
                      <c:pt idx="5">
                        <c:v>2013.0</c:v>
                      </c:pt>
                      <c:pt idx="6">
                        <c:v>2014.0</c:v>
                      </c:pt>
                      <c:pt idx="7">
                        <c:v>2015.0</c:v>
                      </c:pt>
                      <c:pt idx="8">
                        <c:v>2016.0</c:v>
                      </c:pt>
                      <c:pt idx="9">
                        <c:v>2017.0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Trend!$O$53:$V$53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1.0</c:v>
                      </c:pt>
                      <c:pt idx="1">
                        <c:v>1.0</c:v>
                      </c:pt>
                      <c:pt idx="2">
                        <c:v>1.0</c:v>
                      </c:pt>
                      <c:pt idx="3">
                        <c:v>1.0</c:v>
                      </c:pt>
                      <c:pt idx="4">
                        <c:v>0.9</c:v>
                      </c:pt>
                      <c:pt idx="5">
                        <c:v>0.833333333333333</c:v>
                      </c:pt>
                      <c:pt idx="6">
                        <c:v>0.928</c:v>
                      </c:pt>
                      <c:pt idx="7">
                        <c:v>0.937333333333333</c:v>
                      </c:pt>
                    </c:numCache>
                  </c:numRef>
                </c:val>
                <c:smooth val="0"/>
              </c15:ser>
            </c15:filteredLineSeries>
          </c:ext>
        </c:extLst>
      </c:lineChart>
      <c:catAx>
        <c:axId val="1126696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1126700448"/>
        <c:crosses val="autoZero"/>
        <c:auto val="1"/>
        <c:lblAlgn val="ctr"/>
        <c:lblOffset val="100"/>
        <c:noMultiLvlLbl val="0"/>
      </c:catAx>
      <c:valAx>
        <c:axId val="1126700448"/>
        <c:scaling>
          <c:logBase val="10.0"/>
          <c:orientation val="minMax"/>
          <c:max val="150.0"/>
          <c:min val="1.0"/>
        </c:scaling>
        <c:delete val="0"/>
        <c:axPos val="l"/>
        <c:majorGridlines>
          <c:spPr>
            <a:ln w="190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Gill Sans MT" panose="020B0502020104020203" pitchFamily="34" charset="0"/>
                    <a:ea typeface="+mn-ea"/>
                    <a:cs typeface="+mn-cs"/>
                  </a:defRPr>
                </a:pPr>
                <a:r>
                  <a:rPr lang="en-US" smtClean="0"/>
                  <a:t>DRAM Improvement </a:t>
                </a:r>
                <a:r>
                  <a:rPr lang="en-US"/>
                  <a:t>(log)</a:t>
                </a:r>
              </a:p>
            </c:rich>
          </c:tx>
          <c:layout>
            <c:manualLayout>
              <c:xMode val="edge"/>
              <c:yMode val="edge"/>
              <c:x val="0.00391802270431953"/>
              <c:y val="0.10365486691960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1126696272"/>
        <c:crosses val="autoZero"/>
        <c:crossBetween val="between"/>
        <c:majorUnit val="10.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9817285683346"/>
          <c:y val="0.0014274251973468"/>
          <c:w val="0.665895758649534"/>
          <c:h val="0.09928233762076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ill Sans MT" panose="020B0502020104020203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latin typeface="Gill Sans MT" panose="020B0502020104020203" pitchFamily="34" charset="0"/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20442512"/>
        <c:axId val="1120667328"/>
      </c:barChart>
      <c:catAx>
        <c:axId val="1120442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0667328"/>
        <c:crosses val="autoZero"/>
        <c:auto val="1"/>
        <c:lblAlgn val="ctr"/>
        <c:lblOffset val="100"/>
        <c:noMultiLvlLbl val="0"/>
      </c:catAx>
      <c:valAx>
        <c:axId val="1120667328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0442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18467840"/>
        <c:axId val="1118542608"/>
      </c:barChart>
      <c:catAx>
        <c:axId val="1118467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18542608"/>
        <c:crosses val="autoZero"/>
        <c:auto val="1"/>
        <c:lblAlgn val="ctr"/>
        <c:lblOffset val="100"/>
        <c:noMultiLvlLbl val="0"/>
      </c:catAx>
      <c:valAx>
        <c:axId val="1118542608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18467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25194928"/>
        <c:axId val="1125199680"/>
      </c:barChart>
      <c:catAx>
        <c:axId val="1125194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5199680"/>
        <c:crosses val="autoZero"/>
        <c:auto val="1"/>
        <c:lblAlgn val="ctr"/>
        <c:lblOffset val="100"/>
        <c:noMultiLvlLbl val="0"/>
      </c:catAx>
      <c:valAx>
        <c:axId val="112519968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5194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608280097063"/>
          <c:y val="0.0422949214681498"/>
          <c:w val="0.812485267171792"/>
          <c:h val="0.7922047244094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Summary!$M$15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Summary!$M$16:$M$17</c:f>
              <c:numCache>
                <c:formatCode>General</c:formatCode>
                <c:ptCount val="2"/>
                <c:pt idx="0">
                  <c:v>1.0</c:v>
                </c:pt>
                <c:pt idx="1">
                  <c:v>1.0</c:v>
                </c:pt>
              </c:numCache>
            </c:numRef>
          </c:val>
        </c:ser>
        <c:ser>
          <c:idx val="1"/>
          <c:order val="1"/>
          <c:tx>
            <c:strRef>
              <c:f>Summary!$N$15</c:f>
              <c:strCache>
                <c:ptCount val="1"/>
                <c:pt idx="0">
                  <c:v>Intra-Subarray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Summary!$N$16:$N$17</c:f>
              <c:numCache>
                <c:formatCode>General</c:formatCode>
                <c:ptCount val="2"/>
                <c:pt idx="0">
                  <c:v>0.0885826771653543</c:v>
                </c:pt>
                <c:pt idx="1">
                  <c:v>0.0134486900255947</c:v>
                </c:pt>
              </c:numCache>
            </c:numRef>
          </c:val>
        </c:ser>
        <c:ser>
          <c:idx val="2"/>
          <c:order val="2"/>
          <c:tx>
            <c:strRef>
              <c:f>Summary!$O$15</c:f>
              <c:strCache>
                <c:ptCount val="1"/>
                <c:pt idx="0">
                  <c:v>Inter-Bank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Summary!$O$16:$O$17</c:f>
              <c:numCache>
                <c:formatCode>General</c:formatCode>
                <c:ptCount val="2"/>
                <c:pt idx="0">
                  <c:v>0.516732283464567</c:v>
                </c:pt>
                <c:pt idx="1">
                  <c:v>0.311830651836331</c:v>
                </c:pt>
              </c:numCache>
            </c:numRef>
          </c:val>
        </c:ser>
        <c:ser>
          <c:idx val="3"/>
          <c:order val="3"/>
          <c:tx>
            <c:strRef>
              <c:f>Summary!$P$15</c:f>
              <c:strCache>
                <c:ptCount val="1"/>
                <c:pt idx="0">
                  <c:v>Inter-Subarray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Summary!$P$16:$P$17</c:f>
              <c:numCache>
                <c:formatCode>General</c:formatCode>
                <c:ptCount val="2"/>
                <c:pt idx="0">
                  <c:v>1.01476377952756</c:v>
                </c:pt>
                <c:pt idx="1">
                  <c:v>0.678499123939099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05925792"/>
        <c:axId val="1105930112"/>
      </c:barChart>
      <c:catAx>
        <c:axId val="110592579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400"/>
            </a:pPr>
            <a:endParaRPr lang="en-US"/>
          </a:p>
        </c:txPr>
        <c:crossAx val="1105930112"/>
        <c:crosses val="autoZero"/>
        <c:auto val="1"/>
        <c:lblAlgn val="ctr"/>
        <c:lblOffset val="100"/>
        <c:noMultiLvlLbl val="0"/>
      </c:catAx>
      <c:valAx>
        <c:axId val="110593011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2400" dirty="0" smtClean="0"/>
                  <a:t>Normalized</a:t>
                </a:r>
                <a:r>
                  <a:rPr lang="en-US" sz="2400" baseline="0" dirty="0" smtClean="0"/>
                  <a:t> Savings</a:t>
                </a:r>
                <a:endParaRPr lang="en-US" sz="2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110592579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283318352894567"/>
          <c:y val="0.00220680748239803"/>
          <c:w val="0.667939508740653"/>
          <c:h val="0.141089030537849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  <c:txPr>
        <a:bodyPr/>
        <a:lstStyle/>
        <a:p>
          <a:pPr>
            <a:defRPr sz="20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26926976"/>
        <c:axId val="1126527664"/>
      </c:barChart>
      <c:catAx>
        <c:axId val="1126926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6527664"/>
        <c:crosses val="autoZero"/>
        <c:auto val="1"/>
        <c:lblAlgn val="ctr"/>
        <c:lblOffset val="100"/>
        <c:noMultiLvlLbl val="0"/>
      </c:catAx>
      <c:valAx>
        <c:axId val="112652766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6926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20870000"/>
        <c:axId val="1120874816"/>
      </c:barChart>
      <c:catAx>
        <c:axId val="112087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0874816"/>
        <c:crosses val="autoZero"/>
        <c:auto val="1"/>
        <c:lblAlgn val="ctr"/>
        <c:lblOffset val="100"/>
        <c:noMultiLvlLbl val="0"/>
      </c:catAx>
      <c:valAx>
        <c:axId val="112087481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0870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03933184"/>
        <c:axId val="1103937872"/>
      </c:barChart>
      <c:catAx>
        <c:axId val="1103933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03937872"/>
        <c:crosses val="autoZero"/>
        <c:auto val="1"/>
        <c:lblAlgn val="ctr"/>
        <c:lblOffset val="100"/>
        <c:noMultiLvlLbl val="0"/>
      </c:catAx>
      <c:valAx>
        <c:axId val="1103937872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03933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712064484586486"/>
          <c:y val="0.112596751384454"/>
          <c:w val="0.910819695332201"/>
          <c:h val="0.4290284896054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0.066390041</c:v>
                </c:pt>
                <c:pt idx="1">
                  <c:v>0.104821803</c:v>
                </c:pt>
                <c:pt idx="2">
                  <c:v>0.0945758</c:v>
                </c:pt>
                <c:pt idx="3">
                  <c:v>0.131578947</c:v>
                </c:pt>
                <c:pt idx="4">
                  <c:v>0.138345865</c:v>
                </c:pt>
                <c:pt idx="5">
                  <c:v>0.144</c:v>
                </c:pt>
                <c:pt idx="6">
                  <c:v>0.124633431</c:v>
                </c:pt>
                <c:pt idx="7">
                  <c:v>0.018974285</c:v>
                </c:pt>
                <c:pt idx="8">
                  <c:v>0.184003599</c:v>
                </c:pt>
                <c:pt idx="10">
                  <c:v>0.01386388</c:v>
                </c:pt>
                <c:pt idx="11">
                  <c:v>0.066838352</c:v>
                </c:pt>
                <c:pt idx="12">
                  <c:v>0.05008843795423</c:v>
                </c:pt>
              </c:numCache>
            </c:numRef>
          </c:val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0.13499044</c:v>
                </c:pt>
                <c:pt idx="4">
                  <c:v>0.155806334</c:v>
                </c:pt>
                <c:pt idx="5">
                  <c:v>0.157229247</c:v>
                </c:pt>
                <c:pt idx="6">
                  <c:v>0.20029401</c:v>
                </c:pt>
                <c:pt idx="7">
                  <c:v>0.140451633</c:v>
                </c:pt>
                <c:pt idx="8">
                  <c:v>0.185781059</c:v>
                </c:pt>
                <c:pt idx="10">
                  <c:v>0.02922521</c:v>
                </c:pt>
                <c:pt idx="11">
                  <c:v>0.140391837</c:v>
                </c:pt>
                <c:pt idx="12">
                  <c:v>0.10517875914618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22422848"/>
        <c:axId val="1122427600"/>
      </c:barChart>
      <c:catAx>
        <c:axId val="1122422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2427600"/>
        <c:crosses val="autoZero"/>
        <c:auto val="1"/>
        <c:lblAlgn val="ctr"/>
        <c:lblOffset val="100"/>
        <c:noMultiLvlLbl val="0"/>
      </c:catAx>
      <c:valAx>
        <c:axId val="112242760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122422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0973821853349412"/>
          <c:y val="0.0863036069216758"/>
          <c:w val="0.45108131753801"/>
          <c:h val="0.1461933225987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Sheet1!$C$5</c:f>
              <c:strCache>
                <c:ptCount val="1"/>
                <c:pt idx="0">
                  <c:v>Baseline (DDR3)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Sheet1!$C$6</c:f>
              <c:numCache>
                <c:formatCode>General</c:formatCode>
                <c:ptCount val="1"/>
                <c:pt idx="0">
                  <c:v>1.0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3AF-448F-87E8-9264E8778FB1}"/>
            </c:ext>
          </c:extLst>
        </c:ser>
        <c:ser>
          <c:idx val="1"/>
          <c:order val="1"/>
          <c:tx>
            <c:strRef>
              <c:f>Sheet1!$D$5</c:f>
              <c:strCache>
                <c:ptCount val="1"/>
                <c:pt idx="0">
                  <c:v>FLY-DRAM (D1)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Sheet1!$D$6</c:f>
              <c:numCache>
                <c:formatCode>General</c:formatCode>
                <c:ptCount val="1"/>
                <c:pt idx="0">
                  <c:v>1.133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3AF-448F-87E8-9264E8778FB1}"/>
            </c:ext>
          </c:extLst>
        </c:ser>
        <c:ser>
          <c:idx val="2"/>
          <c:order val="2"/>
          <c:tx>
            <c:strRef>
              <c:f>Sheet1!$E$5</c:f>
              <c:strCache>
                <c:ptCount val="1"/>
                <c:pt idx="0">
                  <c:v>FLY-DRAM (D2)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Sheet1!$E$6</c:f>
              <c:numCache>
                <c:formatCode>General</c:formatCode>
                <c:ptCount val="1"/>
                <c:pt idx="0">
                  <c:v>1.176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3AF-448F-87E8-9264E8778FB1}"/>
            </c:ext>
          </c:extLst>
        </c:ser>
        <c:ser>
          <c:idx val="3"/>
          <c:order val="3"/>
          <c:tx>
            <c:strRef>
              <c:f>Sheet1!$F$5</c:f>
              <c:strCache>
                <c:ptCount val="1"/>
                <c:pt idx="0">
                  <c:v>FLY-DRAM (D3)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Sheet1!$F$6</c:f>
              <c:numCache>
                <c:formatCode>General</c:formatCode>
                <c:ptCount val="1"/>
                <c:pt idx="0">
                  <c:v>1.195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F3AF-448F-87E8-9264E8778FB1}"/>
            </c:ext>
          </c:extLst>
        </c:ser>
        <c:ser>
          <c:idx val="4"/>
          <c:order val="4"/>
          <c:tx>
            <c:strRef>
              <c:f>Sheet1!$G$5</c:f>
              <c:strCache>
                <c:ptCount val="1"/>
                <c:pt idx="0">
                  <c:v>Upper Bound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Sheet1!$G$6</c:f>
              <c:numCache>
                <c:formatCode>General</c:formatCode>
                <c:ptCount val="1"/>
                <c:pt idx="0">
                  <c:v>1.197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3AF-448F-87E8-9264E8778F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7755600"/>
        <c:axId val="1022329744"/>
      </c:barChart>
      <c:catAx>
        <c:axId val="112775560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40 Workloads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2329744"/>
        <c:crosses val="autoZero"/>
        <c:auto val="1"/>
        <c:lblAlgn val="ctr"/>
        <c:lblOffset val="100"/>
        <c:noMultiLvlLbl val="0"/>
      </c:catAx>
      <c:valAx>
        <c:axId val="1022329744"/>
        <c:scaling>
          <c:orientation val="minMax"/>
        </c:scaling>
        <c:delete val="0"/>
        <c:axPos val="l"/>
        <c:majorGridlines>
          <c:spPr>
            <a:ln w="158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Normalized </a:t>
                </a:r>
                <a:r>
                  <a:rPr lang="en-US" b="1" smtClean="0"/>
                  <a:t>Performance</a:t>
                </a:r>
                <a:endParaRPr lang="en-US" b="1" dirty="0"/>
              </a:p>
            </c:rich>
          </c:tx>
          <c:layout>
            <c:manualLayout>
              <c:xMode val="edge"/>
              <c:yMode val="edge"/>
              <c:x val="0.00343642611683849"/>
              <c:y val="0.12899396358391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2775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/>
      </a:pPr>
      <a:endParaRPr lang="en-US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4858559346748"/>
          <c:y val="0.0533211643999045"/>
          <c:w val="0.718881339405096"/>
          <c:h val="0.6025895967549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latency!$A$72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4E3-4BE0-BECF-1F8FE81336F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4E3-4BE0-BECF-1F8FE81336F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4E3-4BE0-BECF-1F8FE81336F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4E3-4BE0-BECF-1F8FE81336F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4E3-4BE0-BECF-1F8FE81336F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44E3-4BE0-BECF-1F8FE81336F8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latency!$B$70:$G$71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latency!$B$72:$G$72</c:f>
              <c:numCache>
                <c:formatCode>0%</c:formatCode>
                <c:ptCount val="6"/>
                <c:pt idx="0">
                  <c:v>0.312024193548387</c:v>
                </c:pt>
                <c:pt idx="1">
                  <c:v>0.255266129032258</c:v>
                </c:pt>
                <c:pt idx="2">
                  <c:v>0.351177419354839</c:v>
                </c:pt>
                <c:pt idx="3">
                  <c:v>0.346395161290323</c:v>
                </c:pt>
                <c:pt idx="4">
                  <c:v>0.365687438905181</c:v>
                </c:pt>
                <c:pt idx="5">
                  <c:v>0.358003176930596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44E3-4BE0-BECF-1F8FE81336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128573520"/>
        <c:axId val="1128577808"/>
      </c:barChart>
      <c:catAx>
        <c:axId val="1128573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1128577808"/>
        <c:crosses val="autoZero"/>
        <c:auto val="1"/>
        <c:lblAlgn val="ctr"/>
        <c:lblOffset val="0"/>
        <c:noMultiLvlLbl val="0"/>
      </c:catAx>
      <c:valAx>
        <c:axId val="1128577808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1128573520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1772139593662"/>
          <c:y val="0.0558129324743498"/>
          <c:w val="0.73970934188782"/>
          <c:h val="0.59749797184442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latency!$J$72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991-42D7-8772-2EF4515851B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991-42D7-8772-2EF4515851B1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5991-42D7-8772-2EF4515851B1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latency!$K$70:$P$71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latency!$K$72:$P$72</c:f>
              <c:numCache>
                <c:formatCode>General</c:formatCode>
                <c:ptCount val="6"/>
                <c:pt idx="0">
                  <c:v>0.365607142857143</c:v>
                </c:pt>
                <c:pt idx="1">
                  <c:v>0.275392857142857</c:v>
                </c:pt>
                <c:pt idx="2">
                  <c:v>0.394</c:v>
                </c:pt>
                <c:pt idx="3">
                  <c:v>0.387178571428571</c:v>
                </c:pt>
                <c:pt idx="4">
                  <c:v>0.412939393939394</c:v>
                </c:pt>
                <c:pt idx="5">
                  <c:v>0.402735930735931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5991-42D7-8772-2EF4515851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129323584"/>
        <c:axId val="1129327776"/>
      </c:barChart>
      <c:catAx>
        <c:axId val="1129323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1129327776"/>
        <c:crosses val="autoZero"/>
        <c:auto val="1"/>
        <c:lblAlgn val="ctr"/>
        <c:lblOffset val="0"/>
        <c:noMultiLvlLbl val="0"/>
      </c:catAx>
      <c:valAx>
        <c:axId val="1129327776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1129323584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481578691552"/>
          <c:y val="0.0703358448482896"/>
          <c:w val="0.811722926995237"/>
          <c:h val="0.54584290990013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열3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is-IS" altLang="ko-KR" dirty="0" smtClean="0"/>
                      <a:t>+42%</a:t>
                    </a:r>
                    <a:endParaRPr lang="is-I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128 Cores</c:v>
                </c:pt>
                <c:pt idx="1">
                  <c:v>32 Cores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1.420607344</c:v>
                </c:pt>
                <c:pt idx="1">
                  <c:v>1.0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116353968"/>
        <c:axId val="1116358640"/>
      </c:barChart>
      <c:catAx>
        <c:axId val="11163539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16358640"/>
        <c:crosses val="autoZero"/>
        <c:auto val="1"/>
        <c:lblAlgn val="ctr"/>
        <c:lblOffset val="100"/>
        <c:noMultiLvlLbl val="0"/>
      </c:catAx>
      <c:valAx>
        <c:axId val="1116358640"/>
        <c:scaling>
          <c:orientation val="minMax"/>
          <c:max val="4.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dirty="0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509829153300282"/>
              <c:y val="0.824703640396036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16353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+mn-lt"/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t-BR" altLang="ko-KR" smtClean="0"/>
                      <a:t>+56%</a:t>
                    </a:r>
                    <a:endParaRPr lang="pt-B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t-IT" altLang="ko-KR" smtClean="0"/>
                      <a:t>+25%</a:t>
                    </a:r>
                    <a:endParaRPr lang="it-IT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9.0x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smtClean="0"/>
                      <a:t>11.6x</a:t>
                    </a:r>
                    <a:endParaRPr lang="nb-NO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13.8x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1.0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</c:v>
                </c:pt>
                <c:pt idx="4">
                  <c:v>11.6257351</c:v>
                </c:pt>
                <c:pt idx="5">
                  <c:v>13.78144332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119554368"/>
        <c:axId val="1119537008"/>
      </c:barChart>
      <c:catAx>
        <c:axId val="1119554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19537008"/>
        <c:crosses val="autoZero"/>
        <c:auto val="1"/>
        <c:lblAlgn val="ctr"/>
        <c:lblOffset val="100"/>
        <c:noMultiLvlLbl val="0"/>
      </c:catAx>
      <c:valAx>
        <c:axId val="1119537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0046296296296296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195543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t-BR" altLang="ko-KR" smtClean="0"/>
                      <a:t>+56%</a:t>
                    </a:r>
                    <a:endParaRPr lang="pt-B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t-IT" altLang="ko-KR" smtClean="0"/>
                      <a:t>+25%</a:t>
                    </a:r>
                    <a:endParaRPr lang="it-IT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9.0x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smtClean="0"/>
                      <a:t>11.6x</a:t>
                    </a:r>
                    <a:endParaRPr lang="nb-NO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r>
                      <a:rPr lang="hr-HR" altLang="ko-KR" smtClean="0"/>
                      <a:t>13.8x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1.0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</c:v>
                </c:pt>
                <c:pt idx="4">
                  <c:v>11.6257351</c:v>
                </c:pt>
                <c:pt idx="5">
                  <c:v>13.78144332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107141584"/>
        <c:axId val="1116408768"/>
      </c:barChart>
      <c:catAx>
        <c:axId val="1107141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16408768"/>
        <c:crosses val="autoZero"/>
        <c:auto val="1"/>
        <c:lblAlgn val="ctr"/>
        <c:lblOffset val="100"/>
        <c:noMultiLvlLbl val="0"/>
      </c:catAx>
      <c:valAx>
        <c:axId val="1116408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mtClean="0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0.0046296296296296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07141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altLang="ko-KR" b="1" dirty="0" smtClean="0"/>
              <a:t>Memory </a:t>
            </a:r>
            <a:r>
              <a:rPr lang="en-US" altLang="ko-KR" b="1" smtClean="0"/>
              <a:t>Bandwidth Consumption</a:t>
            </a:r>
            <a:endParaRPr lang="en-US" altLang="ko-KR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bg-BG" altLang="ko-KR" sz="1800" dirty="0" smtClean="0"/>
                      <a:t>80GB/s</a:t>
                    </a:r>
                    <a:endParaRPr lang="bg-BG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bg-BG" altLang="ko-KR" sz="1800" dirty="0" smtClean="0"/>
                      <a:t>190GB/s</a:t>
                    </a:r>
                    <a:endParaRPr lang="bg-BG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is-IS" altLang="ko-KR" sz="1800" dirty="0" smtClean="0"/>
                      <a:t>243GB/s</a:t>
                    </a:r>
                    <a:endParaRPr lang="is-IS" altLang="ko-KR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nb-NO" altLang="ko-KR" b="1" dirty="0" smtClean="0"/>
                      <a:t>1.3TB/s</a:t>
                    </a:r>
                    <a:endParaRPr lang="nb-NO" altLang="ko-KR" b="1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nb-NO" altLang="ko-KR" b="1" dirty="0" smtClean="0"/>
                      <a:t>2.2TB/s</a:t>
                    </a:r>
                    <a:endParaRPr lang="nb-NO" altLang="ko-KR" b="1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800" b="1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nb-NO" altLang="ko-KR" b="1" dirty="0" smtClean="0"/>
                      <a:t>2.9TB/s</a:t>
                    </a:r>
                    <a:endParaRPr lang="nb-NO" altLang="ko-KR" b="1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0.079545171498</c:v>
                </c:pt>
                <c:pt idx="1">
                  <c:v>0.19040264944</c:v>
                </c:pt>
                <c:pt idx="2">
                  <c:v>0.24288608168</c:v>
                </c:pt>
                <c:pt idx="3">
                  <c:v>1.29430360506</c:v>
                </c:pt>
                <c:pt idx="4">
                  <c:v>2.2439987488</c:v>
                </c:pt>
                <c:pt idx="5">
                  <c:v>2.919651096199999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019409520"/>
        <c:axId val="1019289776"/>
      </c:barChart>
      <c:catAx>
        <c:axId val="1019409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19289776"/>
        <c:crosses val="autoZero"/>
        <c:auto val="1"/>
        <c:lblAlgn val="ctr"/>
        <c:lblOffset val="100"/>
        <c:noMultiLvlLbl val="0"/>
      </c:catAx>
      <c:valAx>
        <c:axId val="1019289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z="1800" dirty="0" smtClean="0"/>
                  <a:t>Memory Bandwidth</a:t>
                </a:r>
                <a:r>
                  <a:rPr lang="en-US" altLang="ko-KR" sz="1800" baseline="0" dirty="0" smtClean="0"/>
                  <a:t> (TB/s)</a:t>
                </a:r>
              </a:p>
            </c:rich>
          </c:tx>
          <c:layout>
            <c:manualLayout>
              <c:xMode val="edge"/>
              <c:yMode val="edge"/>
              <c:x val="0.0"/>
              <c:y val="0.149172979133277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19409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</c:dPt>
          <c:dLbls>
            <c:dLbl>
              <c:idx val="1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2.3x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3.0x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hr-HR" altLang="ko-KR" dirty="0" smtClean="0"/>
                      <a:t>6.5x</a:t>
                    </a:r>
                    <a:endParaRPr lang="hr-HR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HMC-MC</c:v>
                </c:pt>
                <c:pt idx="1">
                  <c:v>HMC-MC +
PIM BW</c:v>
                </c:pt>
                <c:pt idx="2">
                  <c:v>Tesseract + Conventional BW</c:v>
                </c:pt>
                <c:pt idx="3">
                  <c:v>Tesseract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1.0</c:v>
                </c:pt>
                <c:pt idx="1">
                  <c:v>2.30427301587141</c:v>
                </c:pt>
                <c:pt idx="2">
                  <c:v>3.022386387816357</c:v>
                </c:pt>
                <c:pt idx="3">
                  <c:v>6.49989071737313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1320405104"/>
        <c:axId val="1702987904"/>
      </c:barChart>
      <c:catAx>
        <c:axId val="1320405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02987904"/>
        <c:crosses val="autoZero"/>
        <c:auto val="1"/>
        <c:lblAlgn val="ctr"/>
        <c:lblOffset val="100"/>
        <c:noMultiLvlLbl val="0"/>
      </c:catAx>
      <c:valAx>
        <c:axId val="1702987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dirty="0" smtClean="0"/>
                  <a:t>Speedup</a:t>
                </a:r>
              </a:p>
            </c:rich>
          </c:tx>
          <c:layout>
            <c:manualLayout>
              <c:xMode val="edge"/>
              <c:yMode val="edge"/>
              <c:x val="0.00154320987654321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20405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Memory Layers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0.0637506646</c:v>
                </c:pt>
                <c:pt idx="1">
                  <c:v>0.0243360804911885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Logic Layers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0.9362493354</c:v>
                </c:pt>
                <c:pt idx="1">
                  <c:v>0.0899198736478402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Cores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0.0</c:v>
                </c:pt>
                <c:pt idx="1">
                  <c:v>0.0202188828553073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21113360"/>
        <c:axId val="1121118176"/>
      </c:barChart>
      <c:catAx>
        <c:axId val="112111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21118176"/>
        <c:crosses val="autoZero"/>
        <c:auto val="1"/>
        <c:lblAlgn val="ctr"/>
        <c:lblOffset val="100"/>
        <c:noMultiLvlLbl val="0"/>
      </c:catAx>
      <c:valAx>
        <c:axId val="1121118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21113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5799065711069"/>
          <c:y val="0.269772002138612"/>
          <c:w val="0.83828160666549"/>
          <c:h val="0.4954617502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Microbenchmark!$C$2</c:f>
              <c:strCache>
                <c:ptCount val="1"/>
                <c:pt idx="0">
                  <c:v>Baseline + extra 128KB L2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strRef>
              <c:f>Microbenchmark!$C$66:$E$66</c:f>
              <c:strCache>
                <c:ptCount val="3"/>
                <c:pt idx="0">
                  <c:v>Linked List</c:v>
                </c:pt>
                <c:pt idx="1">
                  <c:v>Hash Table</c:v>
                </c:pt>
                <c:pt idx="2">
                  <c:v>B-Tree</c:v>
                </c:pt>
              </c:strCache>
            </c:strRef>
          </c:cat>
          <c:val>
            <c:numRef>
              <c:f>(Microbenchmark!$C$54,Microbenchmark!$M$54,Microbenchmark!$W$54)</c:f>
              <c:numCache>
                <c:formatCode>0.00</c:formatCode>
                <c:ptCount val="3"/>
                <c:pt idx="0">
                  <c:v>1.0260990788926</c:v>
                </c:pt>
                <c:pt idx="1">
                  <c:v>1.013470365634118</c:v>
                </c:pt>
                <c:pt idx="2">
                  <c:v>1.020497762526934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E38-4E3A-B67F-B0A3BB4DB826}"/>
            </c:ext>
          </c:extLst>
        </c:ser>
        <c:ser>
          <c:idx val="1"/>
          <c:order val="1"/>
          <c:tx>
            <c:v>IMPICA</c:v>
          </c:tx>
          <c:spPr>
            <a:solidFill>
              <a:schemeClr val="accent2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(Microbenchmark!$D$54,Microbenchmark!$N$54,Microbenchmark!$X$54)</c:f>
              <c:numCache>
                <c:formatCode>0.00</c:formatCode>
                <c:ptCount val="3"/>
                <c:pt idx="0">
                  <c:v>1.923637302871788</c:v>
                </c:pt>
                <c:pt idx="1">
                  <c:v>1.286480109722536</c:v>
                </c:pt>
                <c:pt idx="2">
                  <c:v>1.184777107794305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E38-4E3A-B67F-B0A3BB4DB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8272400"/>
        <c:axId val="548271824"/>
      </c:barChart>
      <c:catAx>
        <c:axId val="54827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8271824"/>
        <c:crosses val="autoZero"/>
        <c:auto val="1"/>
        <c:lblAlgn val="ctr"/>
        <c:lblOffset val="100"/>
        <c:noMultiLvlLbl val="0"/>
      </c:catAx>
      <c:valAx>
        <c:axId val="548271824"/>
        <c:scaling>
          <c:orientation val="minMax"/>
          <c:max val="2.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8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 sz="2800" b="1" dirty="0">
                    <a:latin typeface="+mn-lt"/>
                  </a:rPr>
                  <a:t>Speedup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.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8272400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ysClr val="windowText" lastClr="000000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0.13578</cdr:x>
      <cdr:y>0.51426</cdr:y>
    </cdr:from>
    <cdr:to>
      <cdr:x>0.97222</cdr:x>
      <cdr:y>0.51426</cdr:y>
    </cdr:to>
    <cdr:cxnSp macro="">
      <cdr:nvCxnSpPr>
        <cdr:cNvPr id="3" name="Straight Connector 2"/>
        <cdr:cNvCxnSpPr/>
      </cdr:nvCxnSpPr>
      <cdr:spPr>
        <a:xfrm xmlns:a="http://schemas.openxmlformats.org/drawingml/2006/main">
          <a:off x="999192" y="1632275"/>
          <a:ext cx="6155498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rgbClr val="FF0000"/>
          </a:solidFill>
          <a:prstDash val="dash"/>
        </a:ln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0.16709</cdr:x>
      <cdr:y>0.19567</cdr:y>
    </cdr:from>
    <cdr:to>
      <cdr:x>1</cdr:x>
      <cdr:y>0.19567</cdr:y>
    </cdr:to>
    <cdr:cxnSp macro="">
      <cdr:nvCxnSpPr>
        <cdr:cNvPr id="3" name="Straight Connector 2"/>
        <cdr:cNvCxnSpPr/>
      </cdr:nvCxnSpPr>
      <cdr:spPr>
        <a:xfrm xmlns:a="http://schemas.openxmlformats.org/drawingml/2006/main">
          <a:off x="1248220" y="863636"/>
          <a:ext cx="6222128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rgbClr val="FF0000"/>
          </a:solidFill>
          <a:prstDash val="dash"/>
        </a:ln>
        <a:effectLst xmlns:a="http://schemas.openxmlformats.org/drawingml/2006/main"/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0.11994</cdr:y>
    </cdr:from>
    <cdr:to>
      <cdr:x>0.54054</cdr:x>
      <cdr:y>0.18125</cdr:y>
    </cdr:to>
    <cdr:sp macro="" textlink="">
      <cdr:nvSpPr>
        <cdr:cNvPr id="4" name="TextBox 54"/>
        <cdr:cNvSpPr txBox="1"/>
      </cdr:nvSpPr>
      <cdr:spPr>
        <a:xfrm xmlns:a="http://schemas.openxmlformats.org/drawingml/2006/main">
          <a:off x="3048000" y="511804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AC167E78-EA36-40A1-A9A0-B443C6CB1F60}" type="datetimeFigureOut">
              <a:rPr lang="en-US" smtClean="0"/>
              <a:pPr/>
              <a:t>10/26/17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E401BE2-F7AC-4C50-A6E5-F6C806E13D7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2981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88D89EF4-2B2A-4F54-A6DD-1EB35DCF17B3}" type="datetimeFigureOut">
              <a:rPr lang="en-US" smtClean="0"/>
              <a:pPr/>
              <a:t>10/26/17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AB959945-7217-484B-8E74-88DC87A74BB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705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8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demonstrate the</a:t>
            </a:r>
            <a:r>
              <a:rPr lang="en-US" baseline="0" dirty="0" smtClean="0"/>
              <a:t> errors on multiple x86 systems. </a:t>
            </a:r>
            <a:r>
              <a:rPr lang="en-US" dirty="0" smtClean="0"/>
              <a:t>Shown to the bottom-left is a</a:t>
            </a:r>
            <a:r>
              <a:rPr lang="en-US" baseline="0" dirty="0" smtClean="0"/>
              <a:t> “disturbance kernel”. When executed, it forces two rows to be opened and closed one after the other – over and over again. Consequently</a:t>
            </a:r>
            <a:r>
              <a:rPr lang="en-US" dirty="0" smtClean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AB90D-FD29-4A5F-A91F-CD65CF7CAC8F}" type="slidenum">
              <a:rPr lang="en-US" smtClean="0">
                <a:solidFill>
                  <a:prstClr val="black"/>
                </a:solidFill>
              </a:rPr>
              <a:pPr/>
              <a:t>34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8982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demonstrate the</a:t>
            </a:r>
            <a:r>
              <a:rPr lang="en-US" baseline="0" dirty="0" smtClean="0"/>
              <a:t> errors on multiple x86 systems. </a:t>
            </a:r>
            <a:r>
              <a:rPr lang="en-US" dirty="0" smtClean="0"/>
              <a:t>Shown to the bottom-left is a</a:t>
            </a:r>
            <a:r>
              <a:rPr lang="en-US" baseline="0" dirty="0" smtClean="0"/>
              <a:t> “disturbance kernel”. When executed, it forces two rows to be opened and closed one after the other – over and over again. Consequently</a:t>
            </a:r>
            <a:r>
              <a:rPr lang="en-US" dirty="0" smtClean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AB90D-FD29-4A5F-A91F-CD65CF7CAC8F}" type="slidenum">
              <a:rPr lang="en-US" smtClean="0">
                <a:solidFill>
                  <a:prstClr val="black"/>
                </a:solidFill>
              </a:rPr>
              <a:pPr/>
              <a:t>35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05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demonstrate the</a:t>
            </a:r>
            <a:r>
              <a:rPr lang="en-US" baseline="0" dirty="0" smtClean="0"/>
              <a:t> errors on multiple x86 systems. </a:t>
            </a:r>
            <a:r>
              <a:rPr lang="en-US" dirty="0" smtClean="0"/>
              <a:t>Shown to the bottom-left is a</a:t>
            </a:r>
            <a:r>
              <a:rPr lang="en-US" baseline="0" dirty="0" smtClean="0"/>
              <a:t> “disturbance kernel”. When executed, it forces two rows to be opened and closed one after the other – over and over again. Consequently</a:t>
            </a:r>
            <a:r>
              <a:rPr lang="en-US" dirty="0" smtClean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AB90D-FD29-4A5F-A91F-CD65CF7CAC8F}" type="slidenum">
              <a:rPr lang="en-US" smtClean="0">
                <a:solidFill>
                  <a:prstClr val="black"/>
                </a:solidFill>
              </a:rPr>
              <a:pPr/>
              <a:t>36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6514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demonstrate the</a:t>
            </a:r>
            <a:r>
              <a:rPr lang="en-US" baseline="0" dirty="0" smtClean="0"/>
              <a:t> errors on multiple x86 systems. </a:t>
            </a:r>
            <a:r>
              <a:rPr lang="en-US" dirty="0" smtClean="0"/>
              <a:t>Shown to the bottom-left is a</a:t>
            </a:r>
            <a:r>
              <a:rPr lang="en-US" baseline="0" dirty="0" smtClean="0"/>
              <a:t> “disturbance kernel”. When executed, it forces two rows to be opened and closed one after the other – over and over again. Consequently</a:t>
            </a:r>
            <a:r>
              <a:rPr lang="en-US" dirty="0" smtClean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AB90D-FD29-4A5F-A91F-CD65CF7CAC8F}" type="slidenum">
              <a:rPr lang="en-US" smtClean="0">
                <a:solidFill>
                  <a:prstClr val="black"/>
                </a:solidFill>
              </a:rPr>
              <a:pPr/>
              <a:t>37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8266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When</a:t>
            </a:r>
            <a:r>
              <a:rPr lang="en-US" baseline="0" dirty="0" smtClean="0"/>
              <a:t> we executed the code on four different processors, all four of them yielded errors. Intel </a:t>
            </a:r>
            <a:r>
              <a:rPr lang="en-US" baseline="0" dirty="0" err="1" smtClean="0"/>
              <a:t>Haswell</a:t>
            </a:r>
            <a:r>
              <a:rPr lang="en-US" baseline="0" dirty="0" smtClean="0"/>
              <a:t> has the most errors, at 23 thousand, because it has the highest rate of accessing DRAM.</a:t>
            </a:r>
          </a:p>
          <a:p>
            <a:endParaRPr lang="en-US" baseline="0" dirty="0" smtClean="0"/>
          </a:p>
          <a:p>
            <a:r>
              <a:rPr lang="en-US" baseline="0" dirty="0" smtClean="0"/>
              <a:t>Later on, I’ll show that we can induce as many as ten million disturbance errors in a more controlled environment.</a:t>
            </a:r>
          </a:p>
          <a:p>
            <a:endParaRPr lang="en-US" baseline="0" dirty="0" smtClean="0"/>
          </a:p>
          <a:p>
            <a:r>
              <a:rPr lang="en-US" baseline="0" dirty="0" smtClean="0"/>
              <a:t>From this, we conclude that disturbance errors are a serious reliability issue.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38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7401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Picture from the article:</a:t>
            </a:r>
          </a:p>
          <a:p>
            <a:r>
              <a:rPr lang="en-US" dirty="0" smtClean="0"/>
              <a:t>http://</a:t>
            </a:r>
            <a:r>
              <a:rPr lang="en-US" dirty="0" err="1" smtClean="0"/>
              <a:t>thehackernews.com</a:t>
            </a:r>
            <a:r>
              <a:rPr lang="en-US" dirty="0" smtClean="0"/>
              <a:t>/2015/03/dram-</a:t>
            </a:r>
            <a:r>
              <a:rPr lang="en-US" dirty="0" err="1" smtClean="0"/>
              <a:t>rowhammer</a:t>
            </a:r>
            <a:r>
              <a:rPr lang="en-US" dirty="0" smtClean="0"/>
              <a:t>-</a:t>
            </a:r>
            <a:r>
              <a:rPr lang="en-US" dirty="0" err="1" smtClean="0"/>
              <a:t>vulnerability.html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40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092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54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885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81100" y="696913"/>
            <a:ext cx="4648200" cy="348615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="" xmlns:a14="http://schemas.microsoft.com/office/drawing/2010/main" val="1"/>
            </a:ext>
          </a:extLst>
        </p:spPr>
        <p:txBody>
          <a:bodyPr/>
          <a:lstStyle/>
          <a:p>
            <a:r>
              <a:rPr lang="en-US" sz="3100">
                <a:latin typeface="Lucida Grande" charset="0"/>
                <a:cs typeface="Lucida Grande" charset="0"/>
                <a:sym typeface="Lucida Grande" charset="0"/>
              </a:rPr>
              <a:t>copy</a:t>
            </a:r>
          </a:p>
        </p:txBody>
      </p:sp>
    </p:spTree>
    <p:extLst>
      <p:ext uri="{BB962C8B-B14F-4D97-AF65-F5344CB8AC3E}">
        <p14:creationId xmlns:p14="http://schemas.microsoft.com/office/powerpoint/2010/main" val="13809251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Perhaps we have taken processor-centric system design a bit too far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154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25546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157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3872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5397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164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11927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166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81374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167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10187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178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197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As we described,</a:t>
            </a:r>
            <a:r>
              <a:rPr lang="en-US" baseline="0" dirty="0"/>
              <a:t> cells in a mat have different distances from peripheral logic.</a:t>
            </a:r>
          </a:p>
          <a:p>
            <a:pPr marL="0" indent="0">
              <a:buNone/>
            </a:pPr>
            <a:r>
              <a:rPr lang="en-US" baseline="0" dirty="0"/>
              <a:t>Cells in different rows have different distance from the sense amplifiers.</a:t>
            </a:r>
          </a:p>
          <a:p>
            <a:pPr marL="0" indent="0">
              <a:buNone/>
            </a:pPr>
            <a:r>
              <a:rPr lang="en-US" baseline="0" dirty="0"/>
              <a:t>Cells in different columns have different distance from the </a:t>
            </a:r>
            <a:r>
              <a:rPr lang="en-US" baseline="0" dirty="0" err="1"/>
              <a:t>wordline</a:t>
            </a:r>
            <a:r>
              <a:rPr lang="en-US" baseline="0" dirty="0"/>
              <a:t> drivers.</a:t>
            </a:r>
          </a:p>
          <a:p>
            <a:pPr marL="0" indent="0">
              <a:buNone/>
            </a:pPr>
            <a:r>
              <a:rPr lang="en-US" baseline="0" dirty="0"/>
              <a:t>Therefore, some regions are inherently faster than other regions,</a:t>
            </a:r>
          </a:p>
          <a:p>
            <a:pPr marL="0" indent="0">
              <a:buNone/>
            </a:pPr>
            <a:r>
              <a:rPr lang="en-US" baseline="0" dirty="0"/>
              <a:t>and some regions are inherently slower than other regions.</a:t>
            </a:r>
          </a:p>
          <a:p>
            <a:pPr marL="0" indent="0">
              <a:buNone/>
            </a:pPr>
            <a:r>
              <a:rPr lang="en-US" baseline="0" dirty="0"/>
              <a:t>We call this architectural variation.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183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22394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We </a:t>
            </a:r>
            <a:r>
              <a:rPr lang="en-US" dirty="0" err="1"/>
              <a:t>propoe</a:t>
            </a:r>
            <a:r>
              <a:rPr lang="en-US" dirty="0"/>
              <a:t> AVA</a:t>
            </a:r>
            <a:r>
              <a:rPr lang="en-US" baseline="0" dirty="0"/>
              <a:t> Online profiling.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 key idea is profiling only slow regions to determine latency, leading to low cost online DRAM test.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184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29980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However,</a:t>
            </a:r>
            <a:r>
              <a:rPr lang="en-US" baseline="0" dirty="0"/>
              <a:t> due to the process variation, some cells are more vulnerable than other cells, as the figure show. </a:t>
            </a:r>
          </a:p>
          <a:p>
            <a:pPr marL="0" indent="0">
              <a:buNone/>
            </a:pPr>
            <a:r>
              <a:rPr lang="en-US" baseline="0" dirty="0"/>
              <a:t>These cells are randomly distributed while cells in the slow regions cause localized error.</a:t>
            </a:r>
          </a:p>
          <a:p>
            <a:pPr marL="0" indent="0">
              <a:buNone/>
            </a:pPr>
            <a:r>
              <a:rPr lang="en-US" baseline="0" dirty="0"/>
              <a:t>To address both type of cells, </a:t>
            </a:r>
          </a:p>
          <a:p>
            <a:pPr marL="0" indent="0">
              <a:buNone/>
            </a:pPr>
            <a:r>
              <a:rPr lang="en-US" baseline="0" dirty="0"/>
              <a:t>We integrate conventional ECC to correct the process variation induced errors.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combining ECC and online profiling leads to reliably reducing DRAM latency.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185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052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The</a:t>
            </a:r>
            <a:r>
              <a:rPr lang="en-US" baseline="0" dirty="0"/>
              <a:t> figure compares latency reduction by using AL-DRAM, AVA Profiling, and both AVA Profiling and Shuffling.</a:t>
            </a:r>
          </a:p>
          <a:p>
            <a:pPr marL="0" indent="0">
              <a:buNone/>
            </a:pPr>
            <a:r>
              <a:rPr lang="en-US" baseline="0" dirty="0"/>
              <a:t>As we can, using AVA profiling and shuffling enables more latency reduction compared to AL-DRAM.</a:t>
            </a:r>
          </a:p>
          <a:p>
            <a:pPr marL="0" indent="0">
              <a:buNone/>
            </a:pPr>
            <a:r>
              <a:rPr lang="en-US" baseline="0" dirty="0"/>
              <a:t>This is mainly because ECC corrects the  worst cells in a DRAM module, reducing more latency.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we conclude that AVA-DRAM reduces latency significantly.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</a:rPr>
              <a:pPr/>
              <a:t>186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20845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E9FE4A-0C21-4AC7-A29F-491DBFD0D03B}" type="slidenum">
              <a:rPr lang="en-US" smtClean="0">
                <a:solidFill>
                  <a:prstClr val="black"/>
                </a:solidFill>
              </a:rPr>
              <a:pPr/>
              <a:t>189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6307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4344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59C2D-02FE-4C64-AD33-18B082577A5F}" type="slidenum">
              <a:rPr lang="en-US" smtClean="0">
                <a:solidFill>
                  <a:prstClr val="black"/>
                </a:solidFill>
              </a:rPr>
              <a:pPr/>
              <a:t>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2302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</a:endParaRPr>
          </a:p>
        </p:txBody>
      </p:sp>
      <p:sp>
        <p:nvSpPr>
          <p:cNvPr id="250883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FE2350-F2DF-964B-A38F-A60565610F04}" type="slidenum">
              <a:rPr lang="en-US" sz="1200">
                <a:solidFill>
                  <a:srgbClr val="000000"/>
                </a:solidFill>
                <a:latin typeface="Calibri" charset="0"/>
                <a:cs typeface="Arial" charset="0"/>
              </a:rPr>
              <a:pPr eaLnBrk="1" hangingPunct="1"/>
              <a:t>29</a:t>
            </a:fld>
            <a:endParaRPr lang="en-US" sz="1200">
              <a:solidFill>
                <a:srgbClr val="000000"/>
              </a:solidFill>
              <a:latin typeface="Calibri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270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30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4371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31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9678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32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841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 this figure, the x-axis is</a:t>
            </a:r>
            <a:r>
              <a:rPr lang="en-US" baseline="0" dirty="0" smtClean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7F79D3-8C36-4CB5-B03B-F440DA7B71AF}" type="slidenum">
              <a:rPr lang="en-US" smtClean="0">
                <a:solidFill>
                  <a:prstClr val="black"/>
                </a:solidFill>
              </a:rPr>
              <a:pPr/>
              <a:t>33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285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Relationship Id="rId2" Type="http://schemas.openxmlformats.org/officeDocument/2006/relationships/image" Target="../media/image1.png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Relationship Id="rId2" Type="http://schemas.openxmlformats.org/officeDocument/2006/relationships/image" Target="../media/image1.png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Relationship Id="rId2" Type="http://schemas.openxmlformats.org/officeDocument/2006/relationships/image" Target="../media/image1.png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Relationship Id="rId2" Type="http://schemas.openxmlformats.org/officeDocument/2006/relationships/image" Target="../media/image1.png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Relationship Id="rId2" Type="http://schemas.openxmlformats.org/officeDocument/2006/relationships/image" Target="../media/image1.png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Relationship Id="rId2" Type="http://schemas.openxmlformats.org/officeDocument/2006/relationships/image" Target="../media/image1.png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Relationship Id="rId2" Type="http://schemas.openxmlformats.org/officeDocument/2006/relationships/image" Target="../media/image1.png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Relationship Id="rId2" Type="http://schemas.openxmlformats.org/officeDocument/2006/relationships/image" Target="../media/image1.png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4" Type="http://schemas.openxmlformats.org/officeDocument/2006/relationships/image" Target="../media/image5.emf"/><Relationship Id="rId1" Type="http://schemas.openxmlformats.org/officeDocument/2006/relationships/slideMaster" Target="../slideMasters/slideMaster9.xml"/><Relationship Id="rId2" Type="http://schemas.openxmlformats.org/officeDocument/2006/relationships/image" Target="../media/image6.png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480487"/>
      </p:ext>
    </p:extLst>
  </p:cSld>
  <p:clrMapOvr>
    <a:masterClrMapping/>
  </p:clrMapOvr>
  <p:transition/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490980"/>
      </p:ext>
    </p:extLst>
  </p:cSld>
  <p:clrMapOvr>
    <a:masterClrMapping/>
  </p:clrMapOvr>
  <p:transition/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87775"/>
      </p:ext>
    </p:extLst>
  </p:cSld>
  <p:clrMapOvr>
    <a:masterClrMapping/>
  </p:clrMapOvr>
  <p:transition/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593630"/>
      </p:ext>
    </p:extLst>
  </p:cSld>
  <p:clrMapOvr>
    <a:masterClrMapping/>
  </p:clrMapOvr>
  <p:transition/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793654"/>
      </p:ext>
    </p:extLst>
  </p:cSld>
  <p:clrMapOvr>
    <a:masterClrMapping/>
  </p:clrMapOvr>
  <p:transition/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93820"/>
      </p:ext>
    </p:extLst>
  </p:cSld>
  <p:clrMapOvr>
    <a:masterClrMapping/>
  </p:clrMapOvr>
  <p:transition/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016871"/>
      </p:ext>
    </p:extLst>
  </p:cSld>
  <p:clrMapOvr>
    <a:masterClrMapping/>
  </p:clrMapOvr>
  <p:transition/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46704"/>
      </p:ext>
    </p:extLst>
  </p:cSld>
  <p:clrMapOvr>
    <a:masterClrMapping/>
  </p:clrMapOvr>
  <p:transition/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10773"/>
      </p:ext>
    </p:extLst>
  </p:cSld>
  <p:clrMapOvr>
    <a:masterClrMapping/>
  </p:clrMapOvr>
  <p:transition/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648336"/>
      </p:ext>
    </p:extLst>
  </p:cSld>
  <p:clrMapOvr>
    <a:masterClrMapping/>
  </p:clrMapOvr>
  <p:transition/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409365"/>
      </p:ext>
    </p:extLst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34701"/>
      </p:ext>
    </p:extLst>
  </p:cSld>
  <p:clrMapOvr>
    <a:masterClrMapping/>
  </p:clrMapOvr>
  <p:transition/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284687"/>
      </p:ext>
    </p:extLst>
  </p:cSld>
  <p:clrMapOvr>
    <a:masterClrMapping/>
  </p:clrMapOvr>
  <p:transition/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325218"/>
      </p:ext>
    </p:extLst>
  </p:cSld>
  <p:clrMapOvr>
    <a:masterClrMapping/>
  </p:clrMapOvr>
  <p:transition/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063346"/>
      </p:ext>
    </p:extLst>
  </p:cSld>
  <p:clrMapOvr>
    <a:masterClrMapping/>
  </p:clrMapOvr>
  <p:transition/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8328824"/>
      </p:ext>
    </p:extLst>
  </p:cSld>
  <p:clrMapOvr>
    <a:masterClrMapping/>
  </p:clrMapOvr>
  <p:transition/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899907"/>
      </p:ext>
    </p:extLst>
  </p:cSld>
  <p:clrMapOvr>
    <a:masterClrMapping/>
  </p:clrMapOvr>
  <p:transition/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9158762"/>
      </p:ext>
    </p:extLst>
  </p:cSld>
  <p:clrMapOvr>
    <a:masterClrMapping/>
  </p:clrMapOvr>
  <p:transition/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735403"/>
      </p:ext>
    </p:extLst>
  </p:cSld>
  <p:clrMapOvr>
    <a:masterClrMapping/>
  </p:clrMapOvr>
  <p:transition/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995463"/>
      </p:ext>
    </p:extLst>
  </p:cSld>
  <p:clrMapOvr>
    <a:masterClrMapping/>
  </p:clrMapOvr>
  <p:transition/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273031"/>
      </p:ext>
    </p:extLst>
  </p:cSld>
  <p:clrMapOvr>
    <a:masterClrMapping/>
  </p:clrMapOvr>
  <p:transition/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48188"/>
      </p:ext>
    </p:extLst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170275"/>
      </p:ext>
    </p:extLst>
  </p:cSld>
  <p:clrMapOvr>
    <a:masterClrMapping/>
  </p:clrMapOvr>
  <p:transition/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64669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10475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4591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97539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4595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30774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86546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955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28291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86238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3307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2987500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8769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4471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3300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518511"/>
      </p:ext>
    </p:extLst>
  </p:cSld>
  <p:clrMapOvr>
    <a:masterClrMapping/>
  </p:clrMapOvr>
  <p:transition/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900852"/>
      </p:ext>
    </p:extLst>
  </p:cSld>
  <p:clrMapOvr>
    <a:masterClrMapping/>
  </p:clrMapOvr>
  <p:transition/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263718"/>
      </p:ext>
    </p:extLst>
  </p:cSld>
  <p:clrMapOvr>
    <a:masterClrMapping/>
  </p:clrMapOvr>
  <p:transition/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737616"/>
      </p:ext>
    </p:extLst>
  </p:cSld>
  <p:clrMapOvr>
    <a:masterClrMapping/>
  </p:clrMapOvr>
  <p:transition/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72506"/>
      </p:ext>
    </p:extLst>
  </p:cSld>
  <p:clrMapOvr>
    <a:masterClrMapping/>
  </p:clrMapOvr>
  <p:transition/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94814"/>
      </p:ext>
    </p:extLst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6267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55329"/>
      </p:ext>
    </p:extLst>
  </p:cSld>
  <p:clrMapOvr>
    <a:masterClrMapping/>
  </p:clrMapOvr>
  <p:transition/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974524"/>
      </p:ext>
    </p:extLst>
  </p:cSld>
  <p:clrMapOvr>
    <a:masterClrMapping/>
  </p:clrMapOvr>
  <p:transition/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181565"/>
      </p:ext>
    </p:extLst>
  </p:cSld>
  <p:clrMapOvr>
    <a:masterClrMapping/>
  </p:clrMapOvr>
  <p:transition/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8962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3304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7433"/>
      </p:ext>
    </p:extLst>
  </p:cSld>
  <p:clrMapOvr>
    <a:masterClrMapping/>
  </p:clrMapOvr>
  <p:transition/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522583"/>
      </p:ext>
    </p:extLst>
  </p:cSld>
  <p:clrMapOvr>
    <a:masterClrMapping/>
  </p:clrMapOvr>
  <p:transition/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535708"/>
      </p:ext>
    </p:extLst>
  </p:cSld>
  <p:clrMapOvr>
    <a:masterClrMapping/>
  </p:clrMapOvr>
  <p:transition/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30192"/>
      </p:ext>
    </p:extLst>
  </p:cSld>
  <p:clrMapOvr>
    <a:masterClrMapping/>
  </p:clrMapOvr>
  <p:transition/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464865"/>
      </p:ext>
    </p:extLst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073927"/>
      </p:ext>
    </p:extLst>
  </p:cSld>
  <p:clrMapOvr>
    <a:masterClrMapping/>
  </p:clrMapOvr>
  <p:transition/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068752"/>
      </p:ext>
    </p:extLst>
  </p:cSld>
  <p:clrMapOvr>
    <a:masterClrMapping/>
  </p:clrMapOvr>
  <p:transition/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561290"/>
      </p:ext>
    </p:extLst>
  </p:cSld>
  <p:clrMapOvr>
    <a:masterClrMapping/>
  </p:clrMapOvr>
  <p:transition/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945692"/>
      </p:ext>
    </p:extLst>
  </p:cSld>
  <p:clrMapOvr>
    <a:masterClrMapping/>
  </p:clrMapOvr>
  <p:transition/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322306"/>
      </p:ext>
    </p:extLst>
  </p:cSld>
  <p:clrMapOvr>
    <a:masterClrMapping/>
  </p:clrMapOvr>
  <p:transition/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FCE054-F1E5-374D-A24E-887477C053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175784"/>
      </p:ext>
    </p:extLst>
  </p:cSld>
  <p:clrMapOvr>
    <a:masterClrMapping/>
  </p:clrMapOvr>
  <p:transition/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92004D-7284-C244-B275-AB956C6651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124249"/>
      </p:ext>
    </p:extLst>
  </p:cSld>
  <p:clrMapOvr>
    <a:masterClrMapping/>
  </p:clrMapOvr>
  <p:transition/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817D1-13B0-D341-B1C4-34616D3933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265628"/>
      </p:ext>
    </p:extLst>
  </p:cSld>
  <p:clrMapOvr>
    <a:masterClrMapping/>
  </p:clrMapOvr>
  <p:transition/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067096-FD7F-A949-B565-8298951E6B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6231"/>
      </p:ext>
    </p:extLst>
  </p:cSld>
  <p:clrMapOvr>
    <a:masterClrMapping/>
  </p:clrMapOvr>
  <p:transition/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077C3-3C60-8640-A1DD-3718D4D0D74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575383"/>
      </p:ext>
    </p:extLst>
  </p:cSld>
  <p:clrMapOvr>
    <a:masterClrMapping/>
  </p:clrMapOvr>
  <p:transition/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D41FDD-73B6-EC4A-BB35-BA0C8CCC36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011113"/>
      </p:ext>
    </p:extLst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13583"/>
      </p:ext>
    </p:extLst>
  </p:cSld>
  <p:clrMapOvr>
    <a:masterClrMapping/>
  </p:clrMapOvr>
  <p:transition/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8D2B92-4EF8-0940-9F90-1D39CCADBD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265468"/>
      </p:ext>
    </p:extLst>
  </p:cSld>
  <p:clrMapOvr>
    <a:masterClrMapping/>
  </p:clrMapOvr>
  <p:transition/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24B1A2-EC3E-4448-972E-E198354A3E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952016"/>
      </p:ext>
    </p:extLst>
  </p:cSld>
  <p:clrMapOvr>
    <a:masterClrMapping/>
  </p:clrMapOvr>
  <p:transition/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B71B7-33A4-004A-B24D-5E8A20C1D7A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853053"/>
      </p:ext>
    </p:extLst>
  </p:cSld>
  <p:clrMapOvr>
    <a:masterClrMapping/>
  </p:clrMapOvr>
  <p:transition/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EE445-AD48-2049-A03E-4C865681EA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92141"/>
      </p:ext>
    </p:extLst>
  </p:cSld>
  <p:clrMapOvr>
    <a:masterClrMapping/>
  </p:clrMapOvr>
  <p:transition/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603A9-60B6-0741-B15F-17172804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73888"/>
      </p:ext>
    </p:extLst>
  </p:cSld>
  <p:clrMapOvr>
    <a:masterClrMapping/>
  </p:clrMapOvr>
  <p:transition/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6D58A-9B40-E846-A790-9B6CD5A585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410633"/>
      </p:ext>
    </p:extLst>
  </p:cSld>
  <p:clrMapOvr>
    <a:masterClrMapping/>
  </p:clrMapOvr>
  <p:transition/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9092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6892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862137"/>
      </p:ext>
    </p:extLst>
  </p:cSld>
  <p:clrMapOvr>
    <a:masterClrMapping/>
  </p:clrMapOvr>
  <p:transition/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85002"/>
      </p:ext>
    </p:extLst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685609"/>
      </p:ext>
    </p:extLst>
  </p:cSld>
  <p:clrMapOvr>
    <a:masterClrMapping/>
  </p:clrMapOvr>
  <p:transition/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49262"/>
      </p:ext>
    </p:extLst>
  </p:cSld>
  <p:clrMapOvr>
    <a:masterClrMapping/>
  </p:clrMapOvr>
  <p:transition/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629566"/>
      </p:ext>
    </p:extLst>
  </p:cSld>
  <p:clrMapOvr>
    <a:masterClrMapping/>
  </p:clrMapOvr>
  <p:transition/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554623"/>
      </p:ext>
    </p:extLst>
  </p:cSld>
  <p:clrMapOvr>
    <a:masterClrMapping/>
  </p:clrMapOvr>
  <p:transition/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327098"/>
      </p:ext>
    </p:extLst>
  </p:cSld>
  <p:clrMapOvr>
    <a:masterClrMapping/>
  </p:clrMapOvr>
  <p:transition/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290733"/>
      </p:ext>
    </p:extLst>
  </p:cSld>
  <p:clrMapOvr>
    <a:masterClrMapping/>
  </p:clrMapOvr>
  <p:transition/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354854"/>
      </p:ext>
    </p:extLst>
  </p:cSld>
  <p:clrMapOvr>
    <a:masterClrMapping/>
  </p:clrMapOvr>
  <p:transition/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8349"/>
      </p:ext>
    </p:extLst>
  </p:cSld>
  <p:clrMapOvr>
    <a:masterClrMapping/>
  </p:clrMapOvr>
  <p:transition/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3839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101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181072"/>
      </p:ext>
    </p:extLst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52787"/>
      </p:ext>
    </p:extLst>
  </p:cSld>
  <p:clrMapOvr>
    <a:masterClrMapping/>
  </p:clrMapOvr>
  <p:transition/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052631"/>
      </p:ext>
    </p:extLst>
  </p:cSld>
  <p:clrMapOvr>
    <a:masterClrMapping/>
  </p:clrMapOvr>
  <p:transition/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7445"/>
      </p:ext>
    </p:extLst>
  </p:cSld>
  <p:clrMapOvr>
    <a:masterClrMapping/>
  </p:clrMapOvr>
  <p:transition/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362688"/>
      </p:ext>
    </p:extLst>
  </p:cSld>
  <p:clrMapOvr>
    <a:masterClrMapping/>
  </p:clrMapOvr>
  <p:transition/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573532"/>
      </p:ext>
    </p:extLst>
  </p:cSld>
  <p:clrMapOvr>
    <a:masterClrMapping/>
  </p:clrMapOvr>
  <p:transition/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274235"/>
      </p:ext>
    </p:extLst>
  </p:cSld>
  <p:clrMapOvr>
    <a:masterClrMapping/>
  </p:clrMapOvr>
  <p:transition/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420617"/>
      </p:ext>
    </p:extLst>
  </p:cSld>
  <p:clrMapOvr>
    <a:masterClrMapping/>
  </p:clrMapOvr>
  <p:transition/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4641"/>
      </p:ext>
    </p:extLst>
  </p:cSld>
  <p:clrMapOvr>
    <a:masterClrMapping/>
  </p:clrMapOvr>
  <p:transition/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590152"/>
      </p:ext>
    </p:extLst>
  </p:cSld>
  <p:clrMapOvr>
    <a:masterClrMapping/>
  </p:clrMapOvr>
  <p:transition/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807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2032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690549"/>
      </p:ext>
    </p:extLst>
  </p:cSld>
  <p:clrMapOvr>
    <a:masterClrMapping/>
  </p:clrMapOvr>
  <p:transition/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36864"/>
      </p:ext>
    </p:extLst>
  </p:cSld>
  <p:clrMapOvr>
    <a:masterClrMapping/>
  </p:clrMapOvr>
  <p:transition/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709013"/>
      </p:ext>
    </p:extLst>
  </p:cSld>
  <p:clrMapOvr>
    <a:masterClrMapping/>
  </p:clrMapOvr>
  <p:transition/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863560"/>
      </p:ext>
    </p:extLst>
  </p:cSld>
  <p:clrMapOvr>
    <a:masterClrMapping/>
  </p:clrMapOvr>
  <p:transition/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474883"/>
      </p:ext>
    </p:extLst>
  </p:cSld>
  <p:clrMapOvr>
    <a:masterClrMapping/>
  </p:clrMapOvr>
  <p:transition/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361180"/>
      </p:ext>
    </p:extLst>
  </p:cSld>
  <p:clrMapOvr>
    <a:masterClrMapping/>
  </p:clrMapOvr>
  <p:transition/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526354"/>
      </p:ext>
    </p:extLst>
  </p:cSld>
  <p:clrMapOvr>
    <a:masterClrMapping/>
  </p:clrMapOvr>
  <p:transition/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540009"/>
      </p:ext>
    </p:extLst>
  </p:cSld>
  <p:clrMapOvr>
    <a:masterClrMapping/>
  </p:clrMapOvr>
  <p:transition/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63716"/>
      </p:ext>
    </p:extLst>
  </p:cSld>
  <p:clrMapOvr>
    <a:masterClrMapping/>
  </p:clrMapOvr>
  <p:transition/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3969713"/>
      </p:ext>
    </p:extLst>
  </p:cSld>
  <p:clrMapOvr>
    <a:masterClrMapping/>
  </p:clrMapOvr>
  <p:transition/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2310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113194"/>
      </p:ext>
    </p:extLst>
  </p:cSld>
  <p:clrMapOvr>
    <a:masterClrMapping/>
  </p:clrMapOvr>
  <p:transition/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3987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29399"/>
      </p:ext>
    </p:extLst>
  </p:cSld>
  <p:clrMapOvr>
    <a:masterClrMapping/>
  </p:clrMapOvr>
  <p:transition/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36625"/>
      </p:ext>
    </p:extLst>
  </p:cSld>
  <p:clrMapOvr>
    <a:masterClrMapping/>
  </p:clrMapOvr>
  <p:transition/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57921"/>
      </p:ext>
    </p:extLst>
  </p:cSld>
  <p:clrMapOvr>
    <a:masterClrMapping/>
  </p:clrMapOvr>
  <p:transition/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262839"/>
      </p:ext>
    </p:extLst>
  </p:cSld>
  <p:clrMapOvr>
    <a:masterClrMapping/>
  </p:clrMapOvr>
  <p:transition/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102841"/>
      </p:ext>
    </p:extLst>
  </p:cSld>
  <p:clrMapOvr>
    <a:masterClrMapping/>
  </p:clrMapOvr>
  <p:transition/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185637"/>
      </p:ext>
    </p:extLst>
  </p:cSld>
  <p:clrMapOvr>
    <a:masterClrMapping/>
  </p:clrMapOvr>
  <p:transition/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781746"/>
      </p:ext>
    </p:extLst>
  </p:cSld>
  <p:clrMapOvr>
    <a:masterClrMapping/>
  </p:clrMapOvr>
  <p:transition/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169197"/>
      </p:ext>
    </p:extLst>
  </p:cSld>
  <p:clrMapOvr>
    <a:masterClrMapping/>
  </p:clrMapOvr>
  <p:transition/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6651"/>
      </p:ext>
    </p:extLst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37132"/>
      </p:ext>
    </p:extLst>
  </p:cSld>
  <p:clrMapOvr>
    <a:masterClrMapping/>
  </p:clrMapOvr>
  <p:transition/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09309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1895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6614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2680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3865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5076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48128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9135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3053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56352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594476"/>
      </p:ext>
    </p:extLst>
  </p:cSld>
  <p:clrMapOvr>
    <a:masterClrMapping/>
  </p:clrMapOvr>
  <p:transition/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3966548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7434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3156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0371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520451"/>
      </p:ext>
    </p:extLst>
  </p:cSld>
  <p:clrMapOvr>
    <a:masterClrMapping/>
  </p:clrMapOvr>
  <p:transition/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329140"/>
      </p:ext>
    </p:extLst>
  </p:cSld>
  <p:clrMapOvr>
    <a:masterClrMapping/>
  </p:clrMapOvr>
  <p:transition/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833704"/>
      </p:ext>
    </p:extLst>
  </p:cSld>
  <p:clrMapOvr>
    <a:masterClrMapping/>
  </p:clrMapOvr>
  <p:transition/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420871"/>
      </p:ext>
    </p:extLst>
  </p:cSld>
  <p:clrMapOvr>
    <a:masterClrMapping/>
  </p:clrMapOvr>
  <p:transition/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746152"/>
      </p:ext>
    </p:extLst>
  </p:cSld>
  <p:clrMapOvr>
    <a:masterClrMapping/>
  </p:clrMapOvr>
  <p:transition/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350817"/>
      </p:ext>
    </p:extLst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013786"/>
      </p:ext>
    </p:extLst>
  </p:cSld>
  <p:clrMapOvr>
    <a:masterClrMapping/>
  </p:clrMapOvr>
  <p:transition/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860888"/>
      </p:ext>
    </p:extLst>
  </p:cSld>
  <p:clrMapOvr>
    <a:masterClrMapping/>
  </p:clrMapOvr>
  <p:transition/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29449"/>
      </p:ext>
    </p:extLst>
  </p:cSld>
  <p:clrMapOvr>
    <a:masterClrMapping/>
  </p:clrMapOvr>
  <p:transition/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19833"/>
      </p:ext>
    </p:extLst>
  </p:cSld>
  <p:clrMapOvr>
    <a:masterClrMapping/>
  </p:clrMapOvr>
  <p:transition/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0495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962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831614"/>
      </p:ext>
    </p:extLst>
  </p:cSld>
  <p:clrMapOvr>
    <a:masterClrMapping/>
  </p:clrMapOvr>
  <p:transition/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779823"/>
      </p:ext>
    </p:extLst>
  </p:cSld>
  <p:clrMapOvr>
    <a:masterClrMapping/>
  </p:clrMapOvr>
  <p:transition/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920294"/>
      </p:ext>
    </p:extLst>
  </p:cSld>
  <p:clrMapOvr>
    <a:masterClrMapping/>
  </p:clrMapOvr>
  <p:transition/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865560"/>
      </p:ext>
    </p:extLst>
  </p:cSld>
  <p:clrMapOvr>
    <a:masterClrMapping/>
  </p:clrMapOvr>
  <p:transition/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010623"/>
      </p:ext>
    </p:extLst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28572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002280"/>
      </p:ext>
    </p:extLst>
  </p:cSld>
  <p:clrMapOvr>
    <a:masterClrMapping/>
  </p:clrMapOvr>
  <p:transition/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00281"/>
      </p:ext>
    </p:extLst>
  </p:cSld>
  <p:clrMapOvr>
    <a:masterClrMapping/>
  </p:clrMapOvr>
  <p:transition/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968695"/>
      </p:ext>
    </p:extLst>
  </p:cSld>
  <p:clrMapOvr>
    <a:masterClrMapping/>
  </p:clrMapOvr>
  <p:transition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279597"/>
      </p:ext>
    </p:extLst>
  </p:cSld>
  <p:clrMapOvr>
    <a:masterClrMapping/>
  </p:clrMapOvr>
  <p:transition/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0066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67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1888"/>
      </p:ext>
    </p:extLst>
  </p:cSld>
  <p:clrMapOvr>
    <a:masterClrMapping/>
  </p:clrMapOvr>
  <p:transition/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985032"/>
      </p:ext>
    </p:extLst>
  </p:cSld>
  <p:clrMapOvr>
    <a:masterClrMapping/>
  </p:clrMapOvr>
  <p:transition/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074352"/>
      </p:ext>
    </p:extLst>
  </p:cSld>
  <p:clrMapOvr>
    <a:masterClrMapping/>
  </p:clrMapOvr>
  <p:transition/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760221"/>
      </p:ext>
    </p:extLst>
  </p:cSld>
  <p:clrMapOvr>
    <a:masterClrMapping/>
  </p:clrMapOvr>
  <p:transition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6199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681420"/>
      </p:ext>
    </p:extLst>
  </p:cSld>
  <p:clrMapOvr>
    <a:masterClrMapping/>
  </p:clrMapOvr>
  <p:transition/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420411"/>
      </p:ext>
    </p:extLst>
  </p:cSld>
  <p:clrMapOvr>
    <a:masterClrMapping/>
  </p:clrMapOvr>
  <p:transition/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953866"/>
      </p:ext>
    </p:extLst>
  </p:cSld>
  <p:clrMapOvr>
    <a:masterClrMapping/>
  </p:clrMapOvr>
  <p:transition/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76054"/>
      </p:ext>
    </p:extLst>
  </p:cSld>
  <p:clrMapOvr>
    <a:masterClrMapping/>
  </p:clrMapOvr>
  <p:transition/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853851"/>
      </p:ext>
    </p:extLst>
  </p:cSld>
  <p:clrMapOvr>
    <a:masterClrMapping/>
  </p:clrMapOvr>
  <p:transition/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6026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7163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343810"/>
      </p:ext>
    </p:extLst>
  </p:cSld>
  <p:clrMapOvr>
    <a:masterClrMapping/>
  </p:clrMapOvr>
  <p:transition/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884916"/>
      </p:ext>
    </p:extLst>
  </p:cSld>
  <p:clrMapOvr>
    <a:masterClrMapping/>
  </p:clrMapOvr>
  <p:transition/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10118"/>
      </p:ext>
    </p:extLst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273601"/>
      </p:ext>
    </p:extLst>
  </p:cSld>
  <p:clrMapOvr>
    <a:masterClrMapping/>
  </p:clrMapOvr>
  <p:transition/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4882211"/>
      </p:ext>
    </p:extLst>
  </p:cSld>
  <p:clrMapOvr>
    <a:masterClrMapping/>
  </p:clrMapOvr>
  <p:transition/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95830"/>
      </p:ext>
    </p:extLst>
  </p:cSld>
  <p:clrMapOvr>
    <a:masterClrMapping/>
  </p:clrMapOvr>
  <p:transition/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219397"/>
      </p:ext>
    </p:extLst>
  </p:cSld>
  <p:clrMapOvr>
    <a:masterClrMapping/>
  </p:clrMapOvr>
  <p:transition/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603589"/>
      </p:ext>
    </p:extLst>
  </p:cSld>
  <p:clrMapOvr>
    <a:masterClrMapping/>
  </p:clrMapOvr>
  <p:transition/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046071"/>
      </p:ext>
    </p:extLst>
  </p:cSld>
  <p:clrMapOvr>
    <a:masterClrMapping/>
  </p:clrMapOvr>
  <p:transition/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721403"/>
      </p:ext>
    </p:extLst>
  </p:cSld>
  <p:clrMapOvr>
    <a:masterClrMapping/>
  </p:clrMapOvr>
  <p:transition/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7630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5035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350362"/>
      </p:ext>
    </p:extLst>
  </p:cSld>
  <p:clrMapOvr>
    <a:masterClrMapping/>
  </p:clrMapOvr>
  <p:transition/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996149"/>
      </p:ext>
    </p:extLst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703575"/>
      </p:ext>
    </p:extLst>
  </p:cSld>
  <p:clrMapOvr>
    <a:masterClrMapping/>
  </p:clrMapOvr>
  <p:transition/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9343"/>
      </p:ext>
    </p:extLst>
  </p:cSld>
  <p:clrMapOvr>
    <a:masterClrMapping/>
  </p:clrMapOvr>
  <p:transition/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510953"/>
      </p:ext>
    </p:extLst>
  </p:cSld>
  <p:clrMapOvr>
    <a:masterClrMapping/>
  </p:clrMapOvr>
  <p:transition/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281105"/>
      </p:ext>
    </p:extLst>
  </p:cSld>
  <p:clrMapOvr>
    <a:masterClrMapping/>
  </p:clrMapOvr>
  <p:transition/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4045084"/>
      </p:ext>
    </p:extLst>
  </p:cSld>
  <p:clrMapOvr>
    <a:masterClrMapping/>
  </p:clrMapOvr>
  <p:transition/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909591"/>
      </p:ext>
    </p:extLst>
  </p:cSld>
  <p:clrMapOvr>
    <a:masterClrMapping/>
  </p:clrMapOvr>
  <p:transition/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046477"/>
      </p:ext>
    </p:extLst>
  </p:cSld>
  <p:clrMapOvr>
    <a:masterClrMapping/>
  </p:clrMapOvr>
  <p:transition/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001442"/>
      </p:ext>
    </p:extLst>
  </p:cSld>
  <p:clrMapOvr>
    <a:masterClrMapping/>
  </p:clrMapOvr>
  <p:transition/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3910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4204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277323"/>
      </p:ext>
    </p:extLst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943002"/>
      </p:ext>
    </p:extLst>
  </p:cSld>
  <p:clrMapOvr>
    <a:masterClrMapping/>
  </p:clrMapOvr>
  <p:transition/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192635"/>
      </p:ext>
    </p:extLst>
  </p:cSld>
  <p:clrMapOvr>
    <a:masterClrMapping/>
  </p:clrMapOvr>
  <p:transition/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898422"/>
      </p:ext>
    </p:extLst>
  </p:cSld>
  <p:clrMapOvr>
    <a:masterClrMapping/>
  </p:clrMapOvr>
  <p:transition/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974755"/>
      </p:ext>
    </p:extLst>
  </p:cSld>
  <p:clrMapOvr>
    <a:masterClrMapping/>
  </p:clrMapOvr>
  <p:transition/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957228"/>
      </p:ext>
    </p:extLst>
  </p:cSld>
  <p:clrMapOvr>
    <a:masterClrMapping/>
  </p:clrMapOvr>
  <p:transition/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33668"/>
      </p:ext>
    </p:extLst>
  </p:cSld>
  <p:clrMapOvr>
    <a:masterClrMapping/>
  </p:clrMapOvr>
  <p:transition/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201517"/>
      </p:ext>
    </p:extLst>
  </p:cSld>
  <p:clrMapOvr>
    <a:masterClrMapping/>
  </p:clrMapOvr>
  <p:transition/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919854"/>
      </p:ext>
    </p:extLst>
  </p:cSld>
  <p:clrMapOvr>
    <a:masterClrMapping/>
  </p:clrMapOvr>
  <p:transition/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126718"/>
      </p:ext>
    </p:extLst>
  </p:cSld>
  <p:clrMapOvr>
    <a:masterClrMapping/>
  </p:clrMapOvr>
  <p:transition/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7865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3153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63216"/>
      </p:ext>
    </p:extLst>
  </p:cSld>
  <p:clrMapOvr>
    <a:masterClrMapping/>
  </p:clrMapOvr>
  <p:transition/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348496"/>
      </p:ext>
    </p:extLst>
  </p:cSld>
  <p:clrMapOvr>
    <a:masterClrMapping/>
  </p:clrMapOvr>
  <p:transition/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15699"/>
      </p:ext>
    </p:extLst>
  </p:cSld>
  <p:clrMapOvr>
    <a:masterClrMapping/>
  </p:clrMapOvr>
  <p:transition/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61538"/>
      </p:ext>
    </p:extLst>
  </p:cSld>
  <p:clrMapOvr>
    <a:masterClrMapping/>
  </p:clrMapOvr>
  <p:transition/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614029"/>
      </p:ext>
    </p:extLst>
  </p:cSld>
  <p:clrMapOvr>
    <a:masterClrMapping/>
  </p:clrMapOvr>
  <p:transition/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602558"/>
      </p:ext>
    </p:extLst>
  </p:cSld>
  <p:clrMapOvr>
    <a:masterClrMapping/>
  </p:clrMapOvr>
  <p:transition/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580756"/>
      </p:ext>
    </p:extLst>
  </p:cSld>
  <p:clrMapOvr>
    <a:masterClrMapping/>
  </p:clrMapOvr>
  <p:transition/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543145"/>
      </p:ext>
    </p:extLst>
  </p:cSld>
  <p:clrMapOvr>
    <a:masterClrMapping/>
  </p:clrMapOvr>
  <p:transition/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8461906"/>
      </p:ext>
    </p:extLst>
  </p:cSld>
  <p:clrMapOvr>
    <a:masterClrMapping/>
  </p:clrMapOvr>
  <p:transition/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8997456"/>
      </p:ext>
    </p:extLst>
  </p:cSld>
  <p:clrMapOvr>
    <a:masterClrMapping/>
  </p:clrMapOvr>
  <p:transition/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2867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7375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251267"/>
      </p:ext>
    </p:extLst>
  </p:cSld>
  <p:clrMapOvr>
    <a:masterClrMapping/>
  </p:clrMapOvr>
  <p:transition/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1648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766629"/>
      </p:ext>
    </p:extLst>
  </p:cSld>
  <p:clrMapOvr>
    <a:masterClrMapping/>
  </p:clrMapOvr>
  <p:transition/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695014"/>
      </p:ext>
    </p:extLst>
  </p:cSld>
  <p:clrMapOvr>
    <a:masterClrMapping/>
  </p:clrMapOvr>
  <p:transition/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215573"/>
      </p:ext>
    </p:extLst>
  </p:cSld>
  <p:clrMapOvr>
    <a:masterClrMapping/>
  </p:clrMapOvr>
  <p:transition/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6828090"/>
      </p:ext>
    </p:extLst>
  </p:cSld>
  <p:clrMapOvr>
    <a:masterClrMapping/>
  </p:clrMapOvr>
  <p:transition/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225431"/>
      </p:ext>
    </p:extLst>
  </p:cSld>
  <p:clrMapOvr>
    <a:masterClrMapping/>
  </p:clrMapOvr>
  <p:transition/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196602"/>
      </p:ext>
    </p:extLst>
  </p:cSld>
  <p:clrMapOvr>
    <a:masterClrMapping/>
  </p:clrMapOvr>
  <p:transition/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30522"/>
      </p:ext>
    </p:extLst>
  </p:cSld>
  <p:clrMapOvr>
    <a:masterClrMapping/>
  </p:clrMapOvr>
  <p:transition/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417929"/>
      </p:ext>
    </p:extLst>
  </p:cSld>
  <p:clrMapOvr>
    <a:masterClrMapping/>
  </p:clrMapOvr>
  <p:transition/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447032"/>
      </p:ext>
    </p:extLst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439865"/>
      </p:ext>
    </p:extLst>
  </p:cSld>
  <p:clrMapOvr>
    <a:masterClrMapping/>
  </p:clrMapOvr>
  <p:transition/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1565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2704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512407"/>
      </p:ext>
    </p:extLst>
  </p:cSld>
  <p:clrMapOvr>
    <a:masterClrMapping/>
  </p:clrMapOvr>
  <p:transition/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91953"/>
      </p:ext>
    </p:extLst>
  </p:cSld>
  <p:clrMapOvr>
    <a:masterClrMapping/>
  </p:clrMapOvr>
  <p:transition/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17741"/>
      </p:ext>
    </p:extLst>
  </p:cSld>
  <p:clrMapOvr>
    <a:masterClrMapping/>
  </p:clrMapOvr>
  <p:transition/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561323"/>
      </p:ext>
    </p:extLst>
  </p:cSld>
  <p:clrMapOvr>
    <a:masterClrMapping/>
  </p:clrMapOvr>
  <p:transition/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81431"/>
      </p:ext>
    </p:extLst>
  </p:cSld>
  <p:clrMapOvr>
    <a:masterClrMapping/>
  </p:clrMapOvr>
  <p:transition/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74287"/>
      </p:ext>
    </p:extLst>
  </p:cSld>
  <p:clrMapOvr>
    <a:masterClrMapping/>
  </p:clrMapOvr>
  <p:transition/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35043"/>
      </p:ext>
    </p:extLst>
  </p:cSld>
  <p:clrMapOvr>
    <a:masterClrMapping/>
  </p:clrMapOvr>
  <p:transition/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186374"/>
      </p:ext>
    </p:extLst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674615"/>
      </p:ext>
    </p:extLst>
  </p:cSld>
  <p:clrMapOvr>
    <a:masterClrMapping/>
  </p:clrMapOvr>
  <p:transition/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452902"/>
      </p:ext>
    </p:extLst>
  </p:cSld>
  <p:clrMapOvr>
    <a:masterClrMapping/>
  </p:clrMapOvr>
  <p:transition/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3547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0456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799172"/>
      </p:ext>
    </p:extLst>
  </p:cSld>
  <p:clrMapOvr>
    <a:masterClrMapping/>
  </p:clrMapOvr>
  <p:transition/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219379"/>
      </p:ext>
    </p:extLst>
  </p:cSld>
  <p:clrMapOvr>
    <a:masterClrMapping/>
  </p:clrMapOvr>
  <p:transition/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575853"/>
      </p:ext>
    </p:extLst>
  </p:cSld>
  <p:clrMapOvr>
    <a:masterClrMapping/>
  </p:clrMapOvr>
  <p:transition/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375135"/>
      </p:ext>
    </p:extLst>
  </p:cSld>
  <p:clrMapOvr>
    <a:masterClrMapping/>
  </p:clrMapOvr>
  <p:transition/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927106"/>
      </p:ext>
    </p:extLst>
  </p:cSld>
  <p:clrMapOvr>
    <a:masterClrMapping/>
  </p:clrMapOvr>
  <p:transition/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382677"/>
      </p:ext>
    </p:extLst>
  </p:cSld>
  <p:clrMapOvr>
    <a:masterClrMapping/>
  </p:clrMapOvr>
  <p:transition/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137987"/>
      </p:ext>
    </p:extLst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296944"/>
      </p:ext>
    </p:extLst>
  </p:cSld>
  <p:clrMapOvr>
    <a:masterClrMapping/>
  </p:clrMapOvr>
  <p:transition/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44196"/>
      </p:ext>
    </p:extLst>
  </p:cSld>
  <p:clrMapOvr>
    <a:masterClrMapping/>
  </p:clrMapOvr>
  <p:transition/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052815"/>
      </p:ext>
    </p:extLst>
  </p:cSld>
  <p:clrMapOvr>
    <a:masterClrMapping/>
  </p:clrMapOvr>
  <p:transition/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1363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2596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737635"/>
      </p:ext>
    </p:extLst>
  </p:cSld>
  <p:clrMapOvr>
    <a:masterClrMapping/>
  </p:clrMapOvr>
  <p:transition/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061274"/>
      </p:ext>
    </p:extLst>
  </p:cSld>
  <p:clrMapOvr>
    <a:masterClrMapping/>
  </p:clrMapOvr>
  <p:transition/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311652"/>
      </p:ext>
    </p:extLst>
  </p:cSld>
  <p:clrMapOvr>
    <a:masterClrMapping/>
  </p:clrMapOvr>
  <p:transition/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372816"/>
      </p:ext>
    </p:extLst>
  </p:cSld>
  <p:clrMapOvr>
    <a:masterClrMapping/>
  </p:clrMapOvr>
  <p:transition/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82"/>
      </p:ext>
    </p:extLst>
  </p:cSld>
  <p:clrMapOvr>
    <a:masterClrMapping/>
  </p:clrMapOvr>
  <p:transition/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162567"/>
      </p:ext>
    </p:extLst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286941"/>
      </p:ext>
    </p:extLst>
  </p:cSld>
  <p:clrMapOvr>
    <a:masterClrMapping/>
  </p:clrMapOvr>
  <p:transition/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76750"/>
      </p:ext>
    </p:extLst>
  </p:cSld>
  <p:clrMapOvr>
    <a:masterClrMapping/>
  </p:clrMapOvr>
  <p:transition/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057633"/>
      </p:ext>
    </p:extLst>
  </p:cSld>
  <p:clrMapOvr>
    <a:masterClrMapping/>
  </p:clrMapOvr>
  <p:transition/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75279"/>
      </p:ext>
    </p:extLst>
  </p:cSld>
  <p:clrMapOvr>
    <a:masterClrMapping/>
  </p:clrMapOvr>
  <p:transition/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3920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5834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94309"/>
      </p:ext>
    </p:extLst>
  </p:cSld>
  <p:clrMapOvr>
    <a:masterClrMapping/>
  </p:clrMapOvr>
  <p:transition/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544254"/>
      </p:ext>
    </p:extLst>
  </p:cSld>
  <p:clrMapOvr>
    <a:masterClrMapping/>
  </p:clrMapOvr>
  <p:transition/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883860"/>
      </p:ext>
    </p:extLst>
  </p:cSld>
  <p:clrMapOvr>
    <a:masterClrMapping/>
  </p:clrMapOvr>
  <p:transition/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11275"/>
      </p:ext>
    </p:extLst>
  </p:cSld>
  <p:clrMapOvr>
    <a:masterClrMapping/>
  </p:clrMapOvr>
  <p:transition/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211643"/>
      </p:ext>
    </p:extLst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2391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561203"/>
      </p:ext>
    </p:extLst>
  </p:cSld>
  <p:clrMapOvr>
    <a:masterClrMapping/>
  </p:clrMapOvr>
  <p:transition/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22086"/>
      </p:ext>
    </p:extLst>
  </p:cSld>
  <p:clrMapOvr>
    <a:masterClrMapping/>
  </p:clrMapOvr>
  <p:transition/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35080"/>
      </p:ext>
    </p:extLst>
  </p:cSld>
  <p:clrMapOvr>
    <a:masterClrMapping/>
  </p:clrMapOvr>
  <p:transition/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72628"/>
      </p:ext>
    </p:extLst>
  </p:cSld>
  <p:clrMapOvr>
    <a:masterClrMapping/>
  </p:clrMapOvr>
  <p:transition/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2582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3252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970627"/>
      </p:ext>
    </p:extLst>
  </p:cSld>
  <p:clrMapOvr>
    <a:masterClrMapping/>
  </p:clrMapOvr>
  <p:transition/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644744"/>
      </p:ext>
    </p:extLst>
  </p:cSld>
  <p:clrMapOvr>
    <a:masterClrMapping/>
  </p:clrMapOvr>
  <p:transition/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140169"/>
      </p:ext>
    </p:extLst>
  </p:cSld>
  <p:clrMapOvr>
    <a:masterClrMapping/>
  </p:clrMapOvr>
  <p:transition/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990669"/>
      </p:ext>
    </p:extLst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13370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53448"/>
      </p:ext>
    </p:extLst>
  </p:cSld>
  <p:clrMapOvr>
    <a:masterClrMapping/>
  </p:clrMapOvr>
  <p:transition/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812980"/>
      </p:ext>
    </p:extLst>
  </p:cSld>
  <p:clrMapOvr>
    <a:masterClrMapping/>
  </p:clrMapOvr>
  <p:transition/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028989"/>
      </p:ext>
    </p:extLst>
  </p:cSld>
  <p:clrMapOvr>
    <a:masterClrMapping/>
  </p:clrMapOvr>
  <p:transition/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731044"/>
      </p:ext>
    </p:extLst>
  </p:cSld>
  <p:clrMapOvr>
    <a:masterClrMapping/>
  </p:clrMapOvr>
  <p:transition/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410915"/>
      </p:ext>
    </p:extLst>
  </p:cSld>
  <p:clrMapOvr>
    <a:masterClrMapping/>
  </p:clrMapOvr>
  <p:transition/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000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4860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058285"/>
      </p:ext>
    </p:extLst>
  </p:cSld>
  <p:clrMapOvr>
    <a:masterClrMapping/>
  </p:clrMapOvr>
  <p:transition/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074006"/>
      </p:ext>
    </p:extLst>
  </p:cSld>
  <p:clrMapOvr>
    <a:masterClrMapping/>
  </p:clrMapOvr>
  <p:transition/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924304"/>
      </p:ext>
    </p:extLst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372347"/>
      </p:ext>
    </p:extLst>
  </p:cSld>
  <p:clrMapOvr>
    <a:masterClrMapping/>
  </p:clrMapOvr>
  <p:transition/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965277"/>
      </p:ext>
    </p:extLst>
  </p:cSld>
  <p:clrMapOvr>
    <a:masterClrMapping/>
  </p:clrMapOvr>
  <p:transition/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262534"/>
      </p:ext>
    </p:extLst>
  </p:cSld>
  <p:clrMapOvr>
    <a:masterClrMapping/>
  </p:clrMapOvr>
  <p:transition/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872371"/>
      </p:ext>
    </p:extLst>
  </p:cSld>
  <p:clrMapOvr>
    <a:masterClrMapping/>
  </p:clrMapOvr>
  <p:transition/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072511"/>
      </p:ext>
    </p:extLst>
  </p:cSld>
  <p:clrMapOvr>
    <a:masterClrMapping/>
  </p:clrMapOvr>
  <p:transition/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371842"/>
      </p:ext>
    </p:extLst>
  </p:cSld>
  <p:clrMapOvr>
    <a:masterClrMapping/>
  </p:clrMapOvr>
  <p:transition/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938524"/>
      </p:ext>
    </p:extLst>
  </p:cSld>
  <p:clrMapOvr>
    <a:masterClrMapping/>
  </p:clrMapOvr>
  <p:transition/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6905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2021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60052"/>
      </p:ext>
    </p:extLst>
  </p:cSld>
  <p:clrMapOvr>
    <a:masterClrMapping/>
  </p:clrMapOvr>
  <p:transition/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824785"/>
      </p:ext>
    </p:extLst>
  </p:cSld>
  <p:clrMapOvr>
    <a:masterClrMapping/>
  </p:clrMapOvr>
  <p:transition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682470"/>
      </p:ext>
    </p:extLst>
  </p:cSld>
  <p:clrMapOvr>
    <a:masterClrMapping/>
  </p:clrMapOvr>
  <p:transition/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858000"/>
      </p:ext>
    </p:extLst>
  </p:cSld>
  <p:clrMapOvr>
    <a:masterClrMapping/>
  </p:clrMapOvr>
  <p:transition/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23525"/>
      </p:ext>
    </p:extLst>
  </p:cSld>
  <p:clrMapOvr>
    <a:masterClrMapping/>
  </p:clrMapOvr>
  <p:transition/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908354"/>
      </p:ext>
    </p:extLst>
  </p:cSld>
  <p:clrMapOvr>
    <a:masterClrMapping/>
  </p:clrMapOvr>
  <p:transition/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666288"/>
      </p:ext>
    </p:extLst>
  </p:cSld>
  <p:clrMapOvr>
    <a:masterClrMapping/>
  </p:clrMapOvr>
  <p:transition/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128697"/>
      </p:ext>
    </p:extLst>
  </p:cSld>
  <p:clrMapOvr>
    <a:masterClrMapping/>
  </p:clrMapOvr>
  <p:transition/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472973"/>
      </p:ext>
    </p:extLst>
  </p:cSld>
  <p:clrMapOvr>
    <a:masterClrMapping/>
  </p:clrMapOvr>
  <p:transition/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97611"/>
      </p:ext>
    </p:extLst>
  </p:cSld>
  <p:clrMapOvr>
    <a:masterClrMapping/>
  </p:clrMapOvr>
  <p:transition/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0764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8290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32820"/>
      </p:ext>
    </p:extLst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607370"/>
      </p:ext>
    </p:extLst>
  </p:cSld>
  <p:clrMapOvr>
    <a:masterClrMapping/>
  </p:clrMapOvr>
  <p:transition/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006135"/>
      </p:ext>
    </p:extLst>
  </p:cSld>
  <p:clrMapOvr>
    <a:masterClrMapping/>
  </p:clrMapOvr>
  <p:transition/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113654"/>
      </p:ext>
    </p:extLst>
  </p:cSld>
  <p:clrMapOvr>
    <a:masterClrMapping/>
  </p:clrMapOvr>
  <p:transition/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833387"/>
      </p:ext>
    </p:extLst>
  </p:cSld>
  <p:clrMapOvr>
    <a:masterClrMapping/>
  </p:clrMapOvr>
  <p:transition/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933191"/>
      </p:ext>
    </p:extLst>
  </p:cSld>
  <p:clrMapOvr>
    <a:masterClrMapping/>
  </p:clrMapOvr>
  <p:transition/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361951"/>
      </p:ext>
    </p:extLst>
  </p:cSld>
  <p:clrMapOvr>
    <a:masterClrMapping/>
  </p:clrMapOvr>
  <p:transition/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61599"/>
      </p:ext>
    </p:extLst>
  </p:cSld>
  <p:clrMapOvr>
    <a:masterClrMapping/>
  </p:clrMapOvr>
  <p:transition/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233069"/>
      </p:ext>
    </p:extLst>
  </p:cSld>
  <p:clrMapOvr>
    <a:masterClrMapping/>
  </p:clrMapOvr>
  <p:transition/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634290"/>
      </p:ext>
    </p:extLst>
  </p:cSld>
  <p:clrMapOvr>
    <a:masterClrMapping/>
  </p:clrMapOvr>
  <p:transition/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4984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6007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5949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74552"/>
      </p:ext>
    </p:extLst>
  </p:cSld>
  <p:clrMapOvr>
    <a:masterClrMapping/>
  </p:clrMapOvr>
  <p:transition/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908434"/>
      </p:ext>
    </p:extLst>
  </p:cSld>
  <p:clrMapOvr>
    <a:masterClrMapping/>
  </p:clrMapOvr>
  <p:transition/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925956"/>
      </p:ext>
    </p:extLst>
  </p:cSld>
  <p:clrMapOvr>
    <a:masterClrMapping/>
  </p:clrMapOvr>
  <p:transition/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56713"/>
      </p:ext>
    </p:extLst>
  </p:cSld>
  <p:clrMapOvr>
    <a:masterClrMapping/>
  </p:clrMapOvr>
  <p:transition/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413022"/>
      </p:ext>
    </p:extLst>
  </p:cSld>
  <p:clrMapOvr>
    <a:masterClrMapping/>
  </p:clrMapOvr>
  <p:transition/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60692"/>
      </p:ext>
    </p:extLst>
  </p:cSld>
  <p:clrMapOvr>
    <a:masterClrMapping/>
  </p:clrMapOvr>
  <p:transition/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462465"/>
      </p:ext>
    </p:extLst>
  </p:cSld>
  <p:clrMapOvr>
    <a:masterClrMapping/>
  </p:clrMapOvr>
  <p:transition/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591825"/>
      </p:ext>
    </p:extLst>
  </p:cSld>
  <p:clrMapOvr>
    <a:masterClrMapping/>
  </p:clrMapOvr>
  <p:transition/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769223"/>
      </p:ext>
    </p:extLst>
  </p:cSld>
  <p:clrMapOvr>
    <a:masterClrMapping/>
  </p:clrMapOvr>
  <p:transition/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595418"/>
      </p:ext>
    </p:extLst>
  </p:cSld>
  <p:clrMapOvr>
    <a:masterClrMapping/>
  </p:clrMapOvr>
  <p:transition/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8601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882175"/>
      </p:ext>
    </p:extLst>
  </p:cSld>
  <p:clrMapOvr>
    <a:masterClrMapping/>
  </p:clrMapOvr>
  <p:transition/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942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215758"/>
      </p:ext>
    </p:extLst>
  </p:cSld>
  <p:clrMapOvr>
    <a:masterClrMapping/>
  </p:clrMapOvr>
  <p:transition/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307977"/>
      </p:ext>
    </p:extLst>
  </p:cSld>
  <p:clrMapOvr>
    <a:masterClrMapping/>
  </p:clrMapOvr>
  <p:transition/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635050"/>
      </p:ext>
    </p:extLst>
  </p:cSld>
  <p:clrMapOvr>
    <a:masterClrMapping/>
  </p:clrMapOvr>
  <p:transition/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295903"/>
      </p:ext>
    </p:extLst>
  </p:cSld>
  <p:clrMapOvr>
    <a:masterClrMapping/>
  </p:clrMapOvr>
  <p:transition/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604625"/>
      </p:ext>
    </p:extLst>
  </p:cSld>
  <p:clrMapOvr>
    <a:masterClrMapping/>
  </p:clrMapOvr>
  <p:transition/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25766"/>
      </p:ext>
    </p:extLst>
  </p:cSld>
  <p:clrMapOvr>
    <a:masterClrMapping/>
  </p:clrMapOvr>
  <p:transition/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59746"/>
      </p:ext>
    </p:extLst>
  </p:cSld>
  <p:clrMapOvr>
    <a:masterClrMapping/>
  </p:clrMapOvr>
  <p:transition/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75048"/>
      </p:ext>
    </p:extLst>
  </p:cSld>
  <p:clrMapOvr>
    <a:masterClrMapping/>
  </p:clrMapOvr>
  <p:transition/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111051"/>
      </p:ext>
    </p:extLst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683289"/>
      </p:ext>
    </p:extLst>
  </p:cSld>
  <p:clrMapOvr>
    <a:masterClrMapping/>
  </p:clrMapOvr>
  <p:transition/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9260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4943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128457"/>
      </p:ext>
    </p:extLst>
  </p:cSld>
  <p:clrMapOvr>
    <a:masterClrMapping/>
  </p:clrMapOvr>
  <p:transition/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739886"/>
      </p:ext>
    </p:extLst>
  </p:cSld>
  <p:clrMapOvr>
    <a:masterClrMapping/>
  </p:clrMapOvr>
  <p:transition/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601988"/>
      </p:ext>
    </p:extLst>
  </p:cSld>
  <p:clrMapOvr>
    <a:masterClrMapping/>
  </p:clrMapOvr>
  <p:transition/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119872"/>
      </p:ext>
    </p:extLst>
  </p:cSld>
  <p:clrMapOvr>
    <a:masterClrMapping/>
  </p:clrMapOvr>
  <p:transition/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311930"/>
      </p:ext>
    </p:extLst>
  </p:cSld>
  <p:clrMapOvr>
    <a:masterClrMapping/>
  </p:clrMapOvr>
  <p:transition/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851417"/>
      </p:ext>
    </p:extLst>
  </p:cSld>
  <p:clrMapOvr>
    <a:masterClrMapping/>
  </p:clrMapOvr>
  <p:transition/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485330"/>
      </p:ext>
    </p:extLst>
  </p:cSld>
  <p:clrMapOvr>
    <a:masterClrMapping/>
  </p:clrMapOvr>
  <p:transition/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244921"/>
      </p:ext>
    </p:extLst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508187"/>
      </p:ext>
    </p:extLst>
  </p:cSld>
  <p:clrMapOvr>
    <a:masterClrMapping/>
  </p:clrMapOvr>
  <p:transition/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292245"/>
      </p:ext>
    </p:extLst>
  </p:cSld>
  <p:clrMapOvr>
    <a:masterClrMapping/>
  </p:clrMapOvr>
  <p:transition/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2528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6726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0604832"/>
      </p:ext>
    </p:extLst>
  </p:cSld>
  <p:clrMapOvr>
    <a:masterClrMapping/>
  </p:clrMapOvr>
  <p:transition/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083998"/>
      </p:ext>
    </p:extLst>
  </p:cSld>
  <p:clrMapOvr>
    <a:masterClrMapping/>
  </p:clrMapOvr>
  <p:transition/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6461873"/>
      </p:ext>
    </p:extLst>
  </p:cSld>
  <p:clrMapOvr>
    <a:masterClrMapping/>
  </p:clrMapOvr>
  <p:transition/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315636"/>
      </p:ext>
    </p:extLst>
  </p:cSld>
  <p:clrMapOvr>
    <a:masterClrMapping/>
  </p:clrMapOvr>
  <p:transition/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036106"/>
      </p:ext>
    </p:extLst>
  </p:cSld>
  <p:clrMapOvr>
    <a:masterClrMapping/>
  </p:clrMapOvr>
  <p:transition/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172709"/>
      </p:ext>
    </p:extLst>
  </p:cSld>
  <p:clrMapOvr>
    <a:masterClrMapping/>
  </p:clrMapOvr>
  <p:transition/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624602"/>
      </p:ext>
    </p:extLst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71540"/>
      </p:ext>
    </p:extLst>
  </p:cSld>
  <p:clrMapOvr>
    <a:masterClrMapping/>
  </p:clrMapOvr>
  <p:transition/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218957"/>
      </p:ext>
    </p:extLst>
  </p:cSld>
  <p:clrMapOvr>
    <a:masterClrMapping/>
  </p:clrMapOvr>
  <p:transition/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875069"/>
      </p:ext>
    </p:extLst>
  </p:cSld>
  <p:clrMapOvr>
    <a:masterClrMapping/>
  </p:clrMapOvr>
  <p:transition/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27077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258606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7661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6718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2491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40464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39089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86611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771473"/>
      </p:ext>
    </p:extLst>
  </p:cSld>
  <p:clrMapOvr>
    <a:masterClrMapping/>
  </p:clrMapOvr>
  <p:transition/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7235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25802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499173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4661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266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30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741818"/>
      </p:ext>
    </p:extLst>
  </p:cSld>
  <p:clrMapOvr>
    <a:masterClrMapping/>
  </p:clrMapOvr>
  <p:transition/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03005"/>
      </p:ext>
    </p:extLst>
  </p:cSld>
  <p:clrMapOvr>
    <a:masterClrMapping/>
  </p:clrMapOvr>
  <p:transition/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624945"/>
      </p:ext>
    </p:extLst>
  </p:cSld>
  <p:clrMapOvr>
    <a:masterClrMapping/>
  </p:clrMapOvr>
  <p:transition/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483311"/>
      </p:ext>
    </p:extLst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4627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540955"/>
      </p:ext>
    </p:extLst>
  </p:cSld>
  <p:clrMapOvr>
    <a:masterClrMapping/>
  </p:clrMapOvr>
  <p:transition/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710097"/>
      </p:ext>
    </p:extLst>
  </p:cSld>
  <p:clrMapOvr>
    <a:masterClrMapping/>
  </p:clrMapOvr>
  <p:transition/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033346"/>
      </p:ext>
    </p:extLst>
  </p:cSld>
  <p:clrMapOvr>
    <a:masterClrMapping/>
  </p:clrMapOvr>
  <p:transition/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639750"/>
      </p:ext>
    </p:extLst>
  </p:cSld>
  <p:clrMapOvr>
    <a:masterClrMapping/>
  </p:clrMapOvr>
  <p:transition/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714908"/>
      </p:ext>
    </p:extLst>
  </p:cSld>
  <p:clrMapOvr>
    <a:masterClrMapping/>
  </p:clrMapOvr>
  <p:transition/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9143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4766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415703"/>
      </p:ext>
    </p:extLst>
  </p:cSld>
  <p:clrMapOvr>
    <a:masterClrMapping/>
  </p:clrMapOvr>
  <p:transition/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25887"/>
      </p:ext>
    </p:extLst>
  </p:cSld>
  <p:clrMapOvr>
    <a:masterClrMapping/>
  </p:clrMapOvr>
  <p:transition/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364956"/>
      </p:ext>
    </p:extLst>
  </p:cSld>
  <p:clrMapOvr>
    <a:masterClrMapping/>
  </p:clrMapOvr>
  <p:transition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3011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877144"/>
      </p:ext>
    </p:extLst>
  </p:cSld>
  <p:clrMapOvr>
    <a:masterClrMapping/>
  </p:clrMapOvr>
  <p:transition/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23960"/>
      </p:ext>
    </p:extLst>
  </p:cSld>
  <p:clrMapOvr>
    <a:masterClrMapping/>
  </p:clrMapOvr>
  <p:transition/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06105"/>
      </p:ext>
    </p:extLst>
  </p:cSld>
  <p:clrMapOvr>
    <a:masterClrMapping/>
  </p:clrMapOvr>
  <p:transition/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06685"/>
      </p:ext>
    </p:extLst>
  </p:cSld>
  <p:clrMapOvr>
    <a:masterClrMapping/>
  </p:clrMapOvr>
  <p:transition/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125803"/>
      </p:ext>
    </p:extLst>
  </p:cSld>
  <p:clrMapOvr>
    <a:masterClrMapping/>
  </p:clrMapOvr>
  <p:transition/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487796"/>
      </p:ext>
    </p:extLst>
  </p:cSld>
  <p:clrMapOvr>
    <a:masterClrMapping/>
  </p:clrMapOvr>
  <p:transition/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104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7988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997015"/>
      </p:ext>
    </p:extLst>
  </p:cSld>
  <p:clrMapOvr>
    <a:masterClrMapping/>
  </p:clrMapOvr>
  <p:transition/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49940"/>
      </p:ext>
    </p:extLst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834769"/>
      </p:ext>
    </p:extLst>
  </p:cSld>
  <p:clrMapOvr>
    <a:masterClrMapping/>
  </p:clrMapOvr>
  <p:transition/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950887"/>
      </p:ext>
    </p:extLst>
  </p:cSld>
  <p:clrMapOvr>
    <a:masterClrMapping/>
  </p:clrMapOvr>
  <p:transition/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032131"/>
      </p:ext>
    </p:extLst>
  </p:cSld>
  <p:clrMapOvr>
    <a:masterClrMapping/>
  </p:clrMapOvr>
  <p:transition/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6066"/>
      </p:ext>
    </p:extLst>
  </p:cSld>
  <p:clrMapOvr>
    <a:masterClrMapping/>
  </p:clrMapOvr>
  <p:transition/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401441"/>
      </p:ext>
    </p:extLst>
  </p:cSld>
  <p:clrMapOvr>
    <a:masterClrMapping/>
  </p:clrMapOvr>
  <p:transition/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575874"/>
      </p:ext>
    </p:extLst>
  </p:cSld>
  <p:clrMapOvr>
    <a:masterClrMapping/>
  </p:clrMapOvr>
  <p:transition/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458503"/>
      </p:ext>
    </p:extLst>
  </p:cSld>
  <p:clrMapOvr>
    <a:masterClrMapping/>
  </p:clrMapOvr>
  <p:transition/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392261"/>
      </p:ext>
    </p:extLst>
  </p:cSld>
  <p:clrMapOvr>
    <a:masterClrMapping/>
  </p:clrMapOvr>
  <p:transition/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2551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506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3608909"/>
      </p:ext>
    </p:extLst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479101"/>
      </p:ext>
    </p:extLst>
  </p:cSld>
  <p:clrMapOvr>
    <a:masterClrMapping/>
  </p:clrMapOvr>
  <p:transition/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385028"/>
      </p:ext>
    </p:extLst>
  </p:cSld>
  <p:clrMapOvr>
    <a:masterClrMapping/>
  </p:clrMapOvr>
  <p:transition/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343891"/>
      </p:ext>
    </p:extLst>
  </p:cSld>
  <p:clrMapOvr>
    <a:masterClrMapping/>
  </p:clrMapOvr>
  <p:transition/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131508"/>
      </p:ext>
    </p:extLst>
  </p:cSld>
  <p:clrMapOvr>
    <a:masterClrMapping/>
  </p:clrMapOvr>
  <p:transition/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250393"/>
      </p:ext>
    </p:extLst>
  </p:cSld>
  <p:clrMapOvr>
    <a:masterClrMapping/>
  </p:clrMapOvr>
  <p:transition/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292804"/>
      </p:ext>
    </p:extLst>
  </p:cSld>
  <p:clrMapOvr>
    <a:masterClrMapping/>
  </p:clrMapOvr>
  <p:transition/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034706"/>
      </p:ext>
    </p:extLst>
  </p:cSld>
  <p:clrMapOvr>
    <a:masterClrMapping/>
  </p:clrMapOvr>
  <p:transition/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885709"/>
      </p:ext>
    </p:extLst>
  </p:cSld>
  <p:clrMapOvr>
    <a:masterClrMapping/>
  </p:clrMapOvr>
  <p:transition/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824194"/>
      </p:ext>
    </p:extLst>
  </p:cSld>
  <p:clrMapOvr>
    <a:masterClrMapping/>
  </p:clrMapOvr>
  <p:transition/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1707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0602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963788"/>
      </p:ext>
    </p:extLst>
  </p:cSld>
  <p:clrMapOvr>
    <a:masterClrMapping/>
  </p:clrMapOvr>
  <p:transition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513993"/>
      </p:ext>
    </p:extLst>
  </p:cSld>
  <p:clrMapOvr>
    <a:masterClrMapping/>
  </p:clrMapOvr>
  <p:transition/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985228"/>
      </p:ext>
    </p:extLst>
  </p:cSld>
  <p:clrMapOvr>
    <a:masterClrMapping/>
  </p:clrMapOvr>
  <p:transition/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526151"/>
      </p:ext>
    </p:extLst>
  </p:cSld>
  <p:clrMapOvr>
    <a:masterClrMapping/>
  </p:clrMapOvr>
  <p:transition/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364098"/>
      </p:ext>
    </p:extLst>
  </p:cSld>
  <p:clrMapOvr>
    <a:masterClrMapping/>
  </p:clrMapOvr>
  <p:transition/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02982"/>
      </p:ext>
    </p:extLst>
  </p:cSld>
  <p:clrMapOvr>
    <a:masterClrMapping/>
  </p:clrMapOvr>
  <p:transition/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920662"/>
      </p:ext>
    </p:extLst>
  </p:cSld>
  <p:clrMapOvr>
    <a:masterClrMapping/>
  </p:clrMapOvr>
  <p:transition/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00300"/>
      </p:ext>
    </p:extLst>
  </p:cSld>
  <p:clrMapOvr>
    <a:masterClrMapping/>
  </p:clrMapOvr>
  <p:transition/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437952"/>
      </p:ext>
    </p:extLst>
  </p:cSld>
  <p:clrMapOvr>
    <a:masterClrMapping/>
  </p:clrMapOvr>
  <p:transition/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388076"/>
      </p:ext>
    </p:extLst>
  </p:cSld>
  <p:clrMapOvr>
    <a:masterClrMapping/>
  </p:clrMapOvr>
  <p:transition/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07209"/>
      </p:ext>
    </p:extLst>
  </p:cSld>
  <p:clrMapOvr>
    <a:masterClrMapping/>
  </p:clrMapOvr>
  <p:transition/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907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949556"/>
      </p:ext>
    </p:extLst>
  </p:cSld>
  <p:clrMapOvr>
    <a:masterClrMapping/>
  </p:clrMapOvr>
  <p:transition/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1227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021062"/>
      </p:ext>
    </p:extLst>
  </p:cSld>
  <p:clrMapOvr>
    <a:masterClrMapping/>
  </p:clrMapOvr>
  <p:transition/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149374"/>
      </p:ext>
    </p:extLst>
  </p:cSld>
  <p:clrMapOvr>
    <a:masterClrMapping/>
  </p:clrMapOvr>
  <p:transition/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61039"/>
      </p:ext>
    </p:extLst>
  </p:cSld>
  <p:clrMapOvr>
    <a:masterClrMapping/>
  </p:clrMapOvr>
  <p:transition/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899998"/>
      </p:ext>
    </p:extLst>
  </p:cSld>
  <p:clrMapOvr>
    <a:masterClrMapping/>
  </p:clrMapOvr>
  <p:transition/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283290"/>
      </p:ext>
    </p:extLst>
  </p:cSld>
  <p:clrMapOvr>
    <a:masterClrMapping/>
  </p:clrMapOvr>
  <p:transition/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578246"/>
      </p:ext>
    </p:extLst>
  </p:cSld>
  <p:clrMapOvr>
    <a:masterClrMapping/>
  </p:clrMapOvr>
  <p:transition/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624596"/>
      </p:ext>
    </p:extLst>
  </p:cSld>
  <p:clrMapOvr>
    <a:masterClrMapping/>
  </p:clrMapOvr>
  <p:transition/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221728"/>
      </p:ext>
    </p:extLst>
  </p:cSld>
  <p:clrMapOvr>
    <a:masterClrMapping/>
  </p:clrMapOvr>
  <p:transition/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931120"/>
      </p:ext>
    </p:extLst>
  </p:cSld>
  <p:clrMapOvr>
    <a:masterClrMapping/>
  </p:clrMapOvr>
  <p:transition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416598"/>
      </p:ext>
    </p:extLst>
  </p:cSld>
  <p:clrMapOvr>
    <a:masterClrMapping/>
  </p:clrMapOvr>
  <p:transition/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7115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365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733409"/>
      </p:ext>
    </p:extLst>
  </p:cSld>
  <p:clrMapOvr>
    <a:masterClrMapping/>
  </p:clrMapOvr>
  <p:transition/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122226"/>
      </p:ext>
    </p:extLst>
  </p:cSld>
  <p:clrMapOvr>
    <a:masterClrMapping/>
  </p:clrMapOvr>
  <p:transition/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515996"/>
      </p:ext>
    </p:extLst>
  </p:cSld>
  <p:clrMapOvr>
    <a:masterClrMapping/>
  </p:clrMapOvr>
  <p:transition/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6089477"/>
      </p:ext>
    </p:extLst>
  </p:cSld>
  <p:clrMapOvr>
    <a:masterClrMapping/>
  </p:clrMapOvr>
  <p:transition/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61373"/>
      </p:ext>
    </p:extLst>
  </p:cSld>
  <p:clrMapOvr>
    <a:masterClrMapping/>
  </p:clrMapOvr>
  <p:transition/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413683"/>
      </p:ext>
    </p:extLst>
  </p:cSld>
  <p:clrMapOvr>
    <a:masterClrMapping/>
  </p:clrMapOvr>
  <p:transition/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699964"/>
      </p:ext>
    </p:extLst>
  </p:cSld>
  <p:clrMapOvr>
    <a:masterClrMapping/>
  </p:clrMapOvr>
  <p:transition/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912965"/>
      </p:ext>
    </p:extLst>
  </p:cSld>
  <p:clrMapOvr>
    <a:masterClrMapping/>
  </p:clrMapOvr>
  <p:transition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983898"/>
      </p:ext>
    </p:extLst>
  </p:cSld>
  <p:clrMapOvr>
    <a:masterClrMapping/>
  </p:clrMapOvr>
  <p:transition/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009283"/>
      </p:ext>
    </p:extLst>
  </p:cSld>
  <p:clrMapOvr>
    <a:masterClrMapping/>
  </p:clrMapOvr>
  <p:transition/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0874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4590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233793"/>
      </p:ext>
    </p:extLst>
  </p:cSld>
  <p:clrMapOvr>
    <a:masterClrMapping/>
  </p:clrMapOvr>
  <p:transition/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720381"/>
      </p:ext>
    </p:extLst>
  </p:cSld>
  <p:clrMapOvr>
    <a:masterClrMapping/>
  </p:clrMapOvr>
  <p:transition/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8741"/>
      </p:ext>
    </p:extLst>
  </p:cSld>
  <p:clrMapOvr>
    <a:masterClrMapping/>
  </p:clrMapOvr>
  <p:transition/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305678"/>
      </p:ext>
    </p:extLst>
  </p:cSld>
  <p:clrMapOvr>
    <a:masterClrMapping/>
  </p:clrMapOvr>
  <p:transition/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4474"/>
      </p:ext>
    </p:extLst>
  </p:cSld>
  <p:clrMapOvr>
    <a:masterClrMapping/>
  </p:clrMapOvr>
  <p:transition/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783290"/>
      </p:ext>
    </p:extLst>
  </p:cSld>
  <p:clrMapOvr>
    <a:masterClrMapping/>
  </p:clrMapOvr>
  <p:transition/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206807"/>
      </p:ext>
    </p:extLst>
  </p:cSld>
  <p:clrMapOvr>
    <a:masterClrMapping/>
  </p:clrMapOvr>
  <p:transition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490541"/>
      </p:ext>
    </p:extLst>
  </p:cSld>
  <p:clrMapOvr>
    <a:masterClrMapping/>
  </p:clrMapOvr>
  <p:transition/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833781"/>
      </p:ext>
    </p:extLst>
  </p:cSld>
  <p:clrMapOvr>
    <a:masterClrMapping/>
  </p:clrMapOvr>
  <p:transition/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50311"/>
      </p:ext>
    </p:extLst>
  </p:cSld>
  <p:clrMapOvr>
    <a:masterClrMapping/>
  </p:clrMapOvr>
  <p:transition/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8571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7954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79945"/>
      </p:ext>
    </p:extLst>
  </p:cSld>
  <p:clrMapOvr>
    <a:masterClrMapping/>
  </p:clrMapOvr>
  <p:transition/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214084"/>
      </p:ext>
    </p:extLst>
  </p:cSld>
  <p:clrMapOvr>
    <a:masterClrMapping/>
  </p:clrMapOvr>
  <p:transition/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720971"/>
      </p:ext>
    </p:extLst>
  </p:cSld>
  <p:clrMapOvr>
    <a:masterClrMapping/>
  </p:clrMapOvr>
  <p:transition/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531794"/>
      </p:ext>
    </p:extLst>
  </p:cSld>
  <p:clrMapOvr>
    <a:masterClrMapping/>
  </p:clrMapOvr>
  <p:transition/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181080"/>
      </p:ext>
    </p:extLst>
  </p:cSld>
  <p:clrMapOvr>
    <a:masterClrMapping/>
  </p:clrMapOvr>
  <p:transition/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24268"/>
      </p:ext>
    </p:extLst>
  </p:cSld>
  <p:clrMapOvr>
    <a:masterClrMapping/>
  </p:clrMapOvr>
  <p:transition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869284"/>
      </p:ext>
    </p:extLst>
  </p:cSld>
  <p:clrMapOvr>
    <a:masterClrMapping/>
  </p:clrMapOvr>
  <p:transition/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6597693"/>
      </p:ext>
    </p:extLst>
  </p:cSld>
  <p:clrMapOvr>
    <a:masterClrMapping/>
  </p:clrMapOvr>
  <p:transition/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016434"/>
      </p:ext>
    </p:extLst>
  </p:cSld>
  <p:clrMapOvr>
    <a:masterClrMapping/>
  </p:clrMapOvr>
  <p:transition/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187851"/>
      </p:ext>
    </p:extLst>
  </p:cSld>
  <p:clrMapOvr>
    <a:masterClrMapping/>
  </p:clrMapOvr>
  <p:transition/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69450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9307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8285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4290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8857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3871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60198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578381"/>
      </p:ext>
    </p:extLst>
  </p:cSld>
  <p:clrMapOvr>
    <a:masterClrMapping/>
  </p:clrMapOvr>
  <p:transition/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21169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717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7125039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9580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0382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60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308367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979659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0635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211270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0224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08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5133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53792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17163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420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763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317608"/>
      </p:ext>
    </p:extLst>
  </p:cSld>
  <p:clrMapOvr>
    <a:masterClrMapping/>
  </p:clrMapOvr>
  <p:transition/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547157"/>
      </p:ext>
    </p:extLst>
  </p:cSld>
  <p:clrMapOvr>
    <a:masterClrMapping/>
  </p:clrMapOvr>
  <p:transition/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366942"/>
      </p:ext>
    </p:extLst>
  </p:cSld>
  <p:clrMapOvr>
    <a:masterClrMapping/>
  </p:clrMapOvr>
  <p:transition/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146044"/>
      </p:ext>
    </p:extLst>
  </p:cSld>
  <p:clrMapOvr>
    <a:masterClrMapping/>
  </p:clrMapOvr>
  <p:transition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0967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177631"/>
      </p:ext>
    </p:extLst>
  </p:cSld>
  <p:clrMapOvr>
    <a:masterClrMapping/>
  </p:clrMapOvr>
  <p:transition/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24343"/>
      </p:ext>
    </p:extLst>
  </p:cSld>
  <p:clrMapOvr>
    <a:masterClrMapping/>
  </p:clrMapOvr>
  <p:transition/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57091"/>
      </p:ext>
    </p:extLst>
  </p:cSld>
  <p:clrMapOvr>
    <a:masterClrMapping/>
  </p:clrMapOvr>
  <p:transition/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509516"/>
      </p:ext>
    </p:extLst>
  </p:cSld>
  <p:clrMapOvr>
    <a:masterClrMapping/>
  </p:clrMapOvr>
  <p:transition/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025913"/>
      </p:ext>
    </p:extLst>
  </p:cSld>
  <p:clrMapOvr>
    <a:masterClrMapping/>
  </p:clrMapOvr>
  <p:transition/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425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0654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06598"/>
      </p:ext>
    </p:extLst>
  </p:cSld>
  <p:clrMapOvr>
    <a:masterClrMapping/>
  </p:clrMapOvr>
  <p:transition/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574290"/>
      </p:ext>
    </p:extLst>
  </p:cSld>
  <p:clrMapOvr>
    <a:masterClrMapping/>
  </p:clrMapOvr>
  <p:transition/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588619"/>
      </p:ext>
    </p:extLst>
  </p:cSld>
  <p:clrMapOvr>
    <a:masterClrMapping/>
  </p:clrMapOvr>
  <p:transition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49600"/>
      </p:ext>
    </p:extLst>
  </p:cSld>
  <p:clrMapOvr>
    <a:masterClrMapping/>
  </p:clrMapOvr>
  <p:transition/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171227"/>
      </p:ext>
    </p:extLst>
  </p:cSld>
  <p:clrMapOvr>
    <a:masterClrMapping/>
  </p:clrMapOvr>
  <p:transition/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96856"/>
      </p:ext>
    </p:extLst>
  </p:cSld>
  <p:clrMapOvr>
    <a:masterClrMapping/>
  </p:clrMapOvr>
  <p:transition/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895656"/>
      </p:ext>
    </p:extLst>
  </p:cSld>
  <p:clrMapOvr>
    <a:masterClrMapping/>
  </p:clrMapOvr>
  <p:transition/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958333"/>
      </p:ext>
    </p:extLst>
  </p:cSld>
  <p:clrMapOvr>
    <a:masterClrMapping/>
  </p:clrMapOvr>
  <p:transition/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922636"/>
      </p:ext>
    </p:extLst>
  </p:cSld>
  <p:clrMapOvr>
    <a:masterClrMapping/>
  </p:clrMapOvr>
  <p:transition/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363826"/>
      </p:ext>
    </p:extLst>
  </p:cSld>
  <p:clrMapOvr>
    <a:masterClrMapping/>
  </p:clrMapOvr>
  <p:transition/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5034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362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708136"/>
      </p:ext>
    </p:extLst>
  </p:cSld>
  <p:clrMapOvr>
    <a:masterClrMapping/>
  </p:clrMapOvr>
  <p:transition/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159527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197620"/>
      </p:ext>
    </p:extLst>
  </p:cSld>
  <p:clrMapOvr>
    <a:masterClrMapping/>
  </p:clrMapOvr>
  <p:transition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596406"/>
      </p:ext>
    </p:extLst>
  </p:cSld>
  <p:clrMapOvr>
    <a:masterClrMapping/>
  </p:clrMapOvr>
  <p:transition/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445497"/>
      </p:ext>
    </p:extLst>
  </p:cSld>
  <p:clrMapOvr>
    <a:masterClrMapping/>
  </p:clrMapOvr>
  <p:transition/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099460"/>
      </p:ext>
    </p:extLst>
  </p:cSld>
  <p:clrMapOvr>
    <a:masterClrMapping/>
  </p:clrMapOvr>
  <p:transition/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212805"/>
      </p:ext>
    </p:extLst>
  </p:cSld>
  <p:clrMapOvr>
    <a:masterClrMapping/>
  </p:clrMapOvr>
  <p:transition/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114566"/>
      </p:ext>
    </p:extLst>
  </p:cSld>
  <p:clrMapOvr>
    <a:masterClrMapping/>
  </p:clrMapOvr>
  <p:transition/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632324"/>
      </p:ext>
    </p:extLst>
  </p:cSld>
  <p:clrMapOvr>
    <a:masterClrMapping/>
  </p:clrMapOvr>
  <p:transition/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092592"/>
      </p:ext>
    </p:extLst>
  </p:cSld>
  <p:clrMapOvr>
    <a:masterClrMapping/>
  </p:clrMapOvr>
  <p:transition/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61028"/>
      </p:ext>
    </p:extLst>
  </p:cSld>
  <p:clrMapOvr>
    <a:masterClrMapping/>
  </p:clrMapOvr>
  <p:transition/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9741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9553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99569"/>
      </p:ext>
    </p:extLst>
  </p:cSld>
  <p:clrMapOvr>
    <a:masterClrMapping/>
  </p:clrMapOvr>
  <p:transition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621081"/>
      </p:ext>
    </p:extLst>
  </p:cSld>
  <p:clrMapOvr>
    <a:masterClrMapping/>
  </p:clrMapOvr>
  <p:transition/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923128"/>
      </p:ext>
    </p:extLst>
  </p:cSld>
  <p:clrMapOvr>
    <a:masterClrMapping/>
  </p:clrMapOvr>
  <p:transition/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609558"/>
      </p:ext>
    </p:extLst>
  </p:cSld>
  <p:clrMapOvr>
    <a:masterClrMapping/>
  </p:clrMapOvr>
  <p:transition/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5812"/>
      </p:ext>
    </p:extLst>
  </p:cSld>
  <p:clrMapOvr>
    <a:masterClrMapping/>
  </p:clrMapOvr>
  <p:transition/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322513"/>
      </p:ext>
    </p:extLst>
  </p:cSld>
  <p:clrMapOvr>
    <a:masterClrMapping/>
  </p:clrMapOvr>
  <p:transition/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4025228"/>
      </p:ext>
    </p:extLst>
  </p:cSld>
  <p:clrMapOvr>
    <a:masterClrMapping/>
  </p:clrMapOvr>
  <p:transition/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228907"/>
      </p:ext>
    </p:extLst>
  </p:cSld>
  <p:clrMapOvr>
    <a:masterClrMapping/>
  </p:clrMapOvr>
  <p:transition/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376623"/>
      </p:ext>
    </p:extLst>
  </p:cSld>
  <p:clrMapOvr>
    <a:masterClrMapping/>
  </p:clrMapOvr>
  <p:transition/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065742"/>
      </p:ext>
    </p:extLst>
  </p:cSld>
  <p:clrMapOvr>
    <a:masterClrMapping/>
  </p:clrMapOvr>
  <p:transition/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4795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5563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447729"/>
      </p:ext>
    </p:extLst>
  </p:cSld>
  <p:clrMapOvr>
    <a:masterClrMapping/>
  </p:clrMapOvr>
  <p:transition/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379847"/>
      </p:ext>
    </p:extLst>
  </p:cSld>
  <p:clrMapOvr>
    <a:masterClrMapping/>
  </p:clrMapOvr>
  <p:transition/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572035"/>
      </p:ext>
    </p:extLst>
  </p:cSld>
  <p:clrMapOvr>
    <a:masterClrMapping/>
  </p:clrMapOvr>
  <p:transition/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566681"/>
      </p:ext>
    </p:extLst>
  </p:cSld>
  <p:clrMapOvr>
    <a:masterClrMapping/>
  </p:clrMapOvr>
  <p:transition/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079462"/>
      </p:ext>
    </p:extLst>
  </p:cSld>
  <p:clrMapOvr>
    <a:masterClrMapping/>
  </p:clrMapOvr>
  <p:transition/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69968"/>
      </p:ext>
    </p:extLst>
  </p:cSld>
  <p:clrMapOvr>
    <a:masterClrMapping/>
  </p:clrMapOvr>
  <p:transition/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015984"/>
      </p:ext>
    </p:extLst>
  </p:cSld>
  <p:clrMapOvr>
    <a:masterClrMapping/>
  </p:clrMapOvr>
  <p:transition/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52"/>
      </p:ext>
    </p:extLst>
  </p:cSld>
  <p:clrMapOvr>
    <a:masterClrMapping/>
  </p:clrMapOvr>
  <p:transition/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945983"/>
      </p:ext>
    </p:extLst>
  </p:cSld>
  <p:clrMapOvr>
    <a:masterClrMapping/>
  </p:clrMapOvr>
  <p:transition/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225097"/>
      </p:ext>
    </p:extLst>
  </p:cSld>
  <p:clrMapOvr>
    <a:masterClrMapping/>
  </p:clrMapOvr>
  <p:transition/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043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317963"/>
      </p:ext>
    </p:extLst>
  </p:cSld>
  <p:clrMapOvr>
    <a:masterClrMapping/>
  </p:clrMapOvr>
  <p:transition/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7268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817272"/>
      </p:ext>
    </p:extLst>
  </p:cSld>
  <p:clrMapOvr>
    <a:masterClrMapping/>
  </p:clrMapOvr>
  <p:transition/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34389"/>
      </p:ext>
    </p:extLst>
  </p:cSld>
  <p:clrMapOvr>
    <a:masterClrMapping/>
  </p:clrMapOvr>
  <p:transition/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070952"/>
      </p:ext>
    </p:extLst>
  </p:cSld>
  <p:clrMapOvr>
    <a:masterClrMapping/>
  </p:clrMapOvr>
  <p:transition/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408667"/>
      </p:ext>
    </p:extLst>
  </p:cSld>
  <p:clrMapOvr>
    <a:masterClrMapping/>
  </p:clrMapOvr>
  <p:transition/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512380"/>
      </p:ext>
    </p:extLst>
  </p:cSld>
  <p:clrMapOvr>
    <a:masterClrMapping/>
  </p:clrMapOvr>
  <p:transition/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165313"/>
      </p:ext>
    </p:extLst>
  </p:cSld>
  <p:clrMapOvr>
    <a:masterClrMapping/>
  </p:clrMapOvr>
  <p:transition/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127957"/>
      </p:ext>
    </p:extLst>
  </p:cSld>
  <p:clrMapOvr>
    <a:masterClrMapping/>
  </p:clrMapOvr>
  <p:transition/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595338"/>
      </p:ext>
    </p:extLst>
  </p:cSld>
  <p:clrMapOvr>
    <a:masterClrMapping/>
  </p:clrMapOvr>
  <p:transition/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711943"/>
      </p:ext>
    </p:extLst>
  </p:cSld>
  <p:clrMapOvr>
    <a:masterClrMapping/>
  </p:clrMapOvr>
  <p:transition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406183"/>
      </p:ext>
    </p:extLst>
  </p:cSld>
  <p:clrMapOvr>
    <a:masterClrMapping/>
  </p:clrMapOvr>
  <p:transition/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39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7548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078955"/>
      </p:ext>
    </p:extLst>
  </p:cSld>
  <p:clrMapOvr>
    <a:masterClrMapping/>
  </p:clrMapOvr>
  <p:transition/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087754"/>
      </p:ext>
    </p:extLst>
  </p:cSld>
  <p:clrMapOvr>
    <a:masterClrMapping/>
  </p:clrMapOvr>
  <p:transition/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928704"/>
      </p:ext>
    </p:extLst>
  </p:cSld>
  <p:clrMapOvr>
    <a:masterClrMapping/>
  </p:clrMapOvr>
  <p:transition/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849855"/>
      </p:ext>
    </p:extLst>
  </p:cSld>
  <p:clrMapOvr>
    <a:masterClrMapping/>
  </p:clrMapOvr>
  <p:transition/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66707"/>
      </p:ext>
    </p:extLst>
  </p:cSld>
  <p:clrMapOvr>
    <a:masterClrMapping/>
  </p:clrMapOvr>
  <p:transition/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844671"/>
      </p:ext>
    </p:extLst>
  </p:cSld>
  <p:clrMapOvr>
    <a:masterClrMapping/>
  </p:clrMapOvr>
  <p:transition/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822178"/>
      </p:ext>
    </p:extLst>
  </p:cSld>
  <p:clrMapOvr>
    <a:masterClrMapping/>
  </p:clrMapOvr>
  <p:transition/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082786"/>
      </p:ext>
    </p:extLst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59816"/>
      </p:ext>
    </p:extLst>
  </p:cSld>
  <p:clrMapOvr>
    <a:masterClrMapping/>
  </p:clrMapOvr>
  <p:transition/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459658"/>
      </p:ext>
    </p:extLst>
  </p:cSld>
  <p:clrMapOvr>
    <a:masterClrMapping/>
  </p:clrMapOvr>
  <p:transition/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0920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182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28653"/>
      </p:ext>
    </p:extLst>
  </p:cSld>
  <p:clrMapOvr>
    <a:masterClrMapping/>
  </p:clrMapOvr>
  <p:transition/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29068"/>
      </p:ext>
    </p:extLst>
  </p:cSld>
  <p:clrMapOvr>
    <a:masterClrMapping/>
  </p:clrMapOvr>
  <p:transition/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62836"/>
      </p:ext>
    </p:extLst>
  </p:cSld>
  <p:clrMapOvr>
    <a:masterClrMapping/>
  </p:clrMapOvr>
  <p:transition/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115259"/>
      </p:ext>
    </p:extLst>
  </p:cSld>
  <p:clrMapOvr>
    <a:masterClrMapping/>
  </p:clrMapOvr>
  <p:transition/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612562"/>
      </p:ext>
    </p:extLst>
  </p:cSld>
  <p:clrMapOvr>
    <a:masterClrMapping/>
  </p:clrMapOvr>
  <p:transition/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8315"/>
      </p:ext>
    </p:extLst>
  </p:cSld>
  <p:clrMapOvr>
    <a:masterClrMapping/>
  </p:clrMapOvr>
  <p:transition/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007413"/>
      </p:ext>
    </p:extLst>
  </p:cSld>
  <p:clrMapOvr>
    <a:masterClrMapping/>
  </p:clrMapOvr>
  <p:transition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662183"/>
      </p:ext>
    </p:extLst>
  </p:cSld>
  <p:clrMapOvr>
    <a:masterClrMapping/>
  </p:clrMapOvr>
  <p:transition/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807469"/>
      </p:ext>
    </p:extLst>
  </p:cSld>
  <p:clrMapOvr>
    <a:masterClrMapping/>
  </p:clrMapOvr>
  <p:transition/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372371"/>
      </p:ext>
    </p:extLst>
  </p:cSld>
  <p:clrMapOvr>
    <a:masterClrMapping/>
  </p:clrMapOvr>
  <p:transition/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4368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556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107123"/>
      </p:ext>
    </p:extLst>
  </p:cSld>
  <p:clrMapOvr>
    <a:masterClrMapping/>
  </p:clrMapOvr>
  <p:transition/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507294"/>
      </p:ext>
    </p:extLst>
  </p:cSld>
  <p:clrMapOvr>
    <a:masterClrMapping/>
  </p:clrMapOvr>
  <p:transition/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67535"/>
      </p:ext>
    </p:extLst>
  </p:cSld>
  <p:clrMapOvr>
    <a:masterClrMapping/>
  </p:clrMapOvr>
  <p:transition/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490346"/>
      </p:ext>
    </p:extLst>
  </p:cSld>
  <p:clrMapOvr>
    <a:masterClrMapping/>
  </p:clrMapOvr>
  <p:transition/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718922"/>
      </p:ext>
    </p:extLst>
  </p:cSld>
  <p:clrMapOvr>
    <a:masterClrMapping/>
  </p:clrMapOvr>
  <p:transition/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0442448"/>
      </p:ext>
    </p:extLst>
  </p:cSld>
  <p:clrMapOvr>
    <a:masterClrMapping/>
  </p:clrMapOvr>
  <p:transition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951389"/>
      </p:ext>
    </p:extLst>
  </p:cSld>
  <p:clrMapOvr>
    <a:masterClrMapping/>
  </p:clrMapOvr>
  <p:transition/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044831"/>
      </p:ext>
    </p:extLst>
  </p:cSld>
  <p:clrMapOvr>
    <a:masterClrMapping/>
  </p:clrMapOvr>
  <p:transition/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966302"/>
      </p:ext>
    </p:extLst>
  </p:cSld>
  <p:clrMapOvr>
    <a:masterClrMapping/>
  </p:clrMapOvr>
  <p:transition/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30169"/>
      </p:ext>
    </p:extLst>
  </p:cSld>
  <p:clrMapOvr>
    <a:masterClrMapping/>
  </p:clrMapOvr>
  <p:transition/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838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5288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127855"/>
      </p:ext>
    </p:extLst>
  </p:cSld>
  <p:clrMapOvr>
    <a:masterClrMapping/>
  </p:clrMapOvr>
  <p:transition/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902174"/>
      </p:ext>
    </p:extLst>
  </p:cSld>
  <p:clrMapOvr>
    <a:masterClrMapping/>
  </p:clrMapOvr>
  <p:transition/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624880"/>
      </p:ext>
    </p:extLst>
  </p:cSld>
  <p:clrMapOvr>
    <a:masterClrMapping/>
  </p:clrMapOvr>
  <p:transition/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43152"/>
      </p:ext>
    </p:extLst>
  </p:cSld>
  <p:clrMapOvr>
    <a:masterClrMapping/>
  </p:clrMapOvr>
  <p:transition/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370363"/>
      </p:ext>
    </p:extLst>
  </p:cSld>
  <p:clrMapOvr>
    <a:masterClrMapping/>
  </p:clrMapOvr>
  <p:transition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EF0CAD05-5F98-C240-A41D-E171A630493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202611"/>
      </p:ext>
    </p:extLst>
  </p:cSld>
  <p:clrMapOvr>
    <a:masterClrMapping/>
  </p:clrMapOvr>
  <p:transition/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633169"/>
      </p:ext>
    </p:extLst>
  </p:cSld>
  <p:clrMapOvr>
    <a:masterClrMapping/>
  </p:clrMapOvr>
  <p:transition/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578455"/>
      </p:ext>
    </p:extLst>
  </p:cSld>
  <p:clrMapOvr>
    <a:masterClrMapping/>
  </p:clrMapOvr>
  <p:transition/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236126"/>
      </p:ext>
    </p:extLst>
  </p:cSld>
  <p:clrMapOvr>
    <a:masterClrMapping/>
  </p:clrMapOvr>
  <p:transition/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503165"/>
      </p:ext>
    </p:extLst>
  </p:cSld>
  <p:clrMapOvr>
    <a:masterClrMapping/>
  </p:clrMapOvr>
  <p:transition/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0233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8443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150530"/>
      </p:ext>
    </p:extLst>
  </p:cSld>
  <p:clrMapOvr>
    <a:masterClrMapping/>
  </p:clrMapOvr>
  <p:transition/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931434"/>
      </p:ext>
    </p:extLst>
  </p:cSld>
  <p:clrMapOvr>
    <a:masterClrMapping/>
  </p:clrMapOvr>
  <p:transition/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2599706"/>
      </p:ext>
    </p:extLst>
  </p:cSld>
  <p:clrMapOvr>
    <a:masterClrMapping/>
  </p:clrMapOvr>
  <p:transition/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752142"/>
      </p:ext>
    </p:extLst>
  </p:cSld>
  <p:clrMapOvr>
    <a:masterClrMapping/>
  </p:clrMapOvr>
  <p:transition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752C56-4F8A-824F-A263-2404B5D536A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563168"/>
      </p:ext>
    </p:extLst>
  </p:cSld>
  <p:clrMapOvr>
    <a:masterClrMapping/>
  </p:clrMapOvr>
  <p:transition/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732744"/>
      </p:ext>
    </p:extLst>
  </p:cSld>
  <p:clrMapOvr>
    <a:masterClrMapping/>
  </p:clrMapOvr>
  <p:transition/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264932"/>
      </p:ext>
    </p:extLst>
  </p:cSld>
  <p:clrMapOvr>
    <a:masterClrMapping/>
  </p:clrMapOvr>
  <p:transition/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479984"/>
      </p:ext>
    </p:extLst>
  </p:cSld>
  <p:clrMapOvr>
    <a:masterClrMapping/>
  </p:clrMapOvr>
  <p:transition/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760273"/>
      </p:ext>
    </p:extLst>
  </p:cSld>
  <p:clrMapOvr>
    <a:masterClrMapping/>
  </p:clrMapOvr>
  <p:transition/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896521"/>
      </p:ext>
    </p:extLst>
  </p:cSld>
  <p:clrMapOvr>
    <a:masterClrMapping/>
  </p:clrMapOvr>
  <p:transition/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2126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2501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570656"/>
      </p:ext>
    </p:extLst>
  </p:cSld>
  <p:clrMapOvr>
    <a:masterClrMapping/>
  </p:clrMapOvr>
  <p:transition/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11567"/>
      </p:ext>
    </p:extLst>
  </p:cSld>
  <p:clrMapOvr>
    <a:masterClrMapping/>
  </p:clrMapOvr>
  <p:transition/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857762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14348"/>
      </p:ext>
    </p:extLst>
  </p:cSld>
  <p:clrMapOvr>
    <a:masterClrMapping/>
  </p:clrMapOvr>
  <p:transition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A6F638-9311-044E-822F-DB90AF0533D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2845242"/>
      </p:ext>
    </p:extLst>
  </p:cSld>
  <p:clrMapOvr>
    <a:masterClrMapping/>
  </p:clrMapOvr>
  <p:transition/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667924"/>
      </p:ext>
    </p:extLst>
  </p:cSld>
  <p:clrMapOvr>
    <a:masterClrMapping/>
  </p:clrMapOvr>
  <p:transition/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530176"/>
      </p:ext>
    </p:extLst>
  </p:cSld>
  <p:clrMapOvr>
    <a:masterClrMapping/>
  </p:clrMapOvr>
  <p:transition/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244071"/>
      </p:ext>
    </p:extLst>
  </p:cSld>
  <p:clrMapOvr>
    <a:masterClrMapping/>
  </p:clrMapOvr>
  <p:transition/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737995"/>
      </p:ext>
    </p:extLst>
  </p:cSld>
  <p:clrMapOvr>
    <a:masterClrMapping/>
  </p:clrMapOvr>
  <p:transition/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510799"/>
      </p:ext>
    </p:extLst>
  </p:cSld>
  <p:clrMapOvr>
    <a:masterClrMapping/>
  </p:clrMapOvr>
  <p:transition/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538479"/>
      </p:ext>
    </p:extLst>
  </p:cSld>
  <p:clrMapOvr>
    <a:masterClrMapping/>
  </p:clrMapOvr>
  <p:transition/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6882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2372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33694"/>
      </p:ext>
    </p:extLst>
  </p:cSld>
  <p:clrMapOvr>
    <a:masterClrMapping/>
  </p:clrMapOvr>
  <p:transition/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481294"/>
      </p:ext>
    </p:extLst>
  </p:cSld>
  <p:clrMapOvr>
    <a:masterClrMapping/>
  </p:clrMapOvr>
  <p:transition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98FC8E-6941-C74C-BC08-436BE2F5B5D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4812070"/>
      </p:ext>
    </p:extLst>
  </p:cSld>
  <p:clrMapOvr>
    <a:masterClrMapping/>
  </p:clrMapOvr>
  <p:transition/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182229"/>
      </p:ext>
    </p:extLst>
  </p:cSld>
  <p:clrMapOvr>
    <a:masterClrMapping/>
  </p:clrMapOvr>
  <p:transition/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130002"/>
      </p:ext>
    </p:extLst>
  </p:cSld>
  <p:clrMapOvr>
    <a:masterClrMapping/>
  </p:clrMapOvr>
  <p:transition/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021375"/>
      </p:ext>
    </p:extLst>
  </p:cSld>
  <p:clrMapOvr>
    <a:masterClrMapping/>
  </p:clrMapOvr>
  <p:transition/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526165"/>
      </p:ext>
    </p:extLst>
  </p:cSld>
  <p:clrMapOvr>
    <a:masterClrMapping/>
  </p:clrMapOvr>
  <p:transition/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560320"/>
      </p:ext>
    </p:extLst>
  </p:cSld>
  <p:clrMapOvr>
    <a:masterClrMapping/>
  </p:clrMapOvr>
  <p:transition/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861716"/>
      </p:ext>
    </p:extLst>
  </p:cSld>
  <p:clrMapOvr>
    <a:masterClrMapping/>
  </p:clrMapOvr>
  <p:transition/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762687"/>
      </p:ext>
    </p:extLst>
  </p:cSld>
  <p:clrMapOvr>
    <a:masterClrMapping/>
  </p:clrMapOvr>
  <p:transition/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6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1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29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2913EA-86C8-7044-8F98-044F5E7301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689315"/>
      </p:ext>
    </p:extLst>
  </p:cSld>
  <p:clrMapOvr>
    <a:masterClrMapping/>
  </p:clrMapOvr>
  <p:transition/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241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336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617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589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574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01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012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11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3144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2850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EB2717-EF8A-4F48-9475-0E5579379CA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493282"/>
      </p:ext>
    </p:extLst>
  </p:cSld>
  <p:clrMapOvr>
    <a:masterClrMapping/>
  </p:clrMapOvr>
  <p:transition/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95888"/>
      </p:ext>
    </p:extLst>
  </p:cSld>
  <p:clrMapOvr>
    <a:masterClrMapping/>
  </p:clrMapOvr>
  <p:transition/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075192"/>
      </p:ext>
    </p:extLst>
  </p:cSld>
  <p:clrMapOvr>
    <a:masterClrMapping/>
  </p:clrMapOvr>
  <p:transition/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033280"/>
      </p:ext>
    </p:extLst>
  </p:cSld>
  <p:clrMapOvr>
    <a:masterClrMapping/>
  </p:clrMapOvr>
  <p:transition/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237339"/>
      </p:ext>
    </p:extLst>
  </p:cSld>
  <p:clrMapOvr>
    <a:masterClrMapping/>
  </p:clrMapOvr>
  <p:transition/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615074"/>
      </p:ext>
    </p:extLst>
  </p:cSld>
  <p:clrMapOvr>
    <a:masterClrMapping/>
  </p:clrMapOvr>
  <p:transition/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980371"/>
      </p:ext>
    </p:extLst>
  </p:cSld>
  <p:clrMapOvr>
    <a:masterClrMapping/>
  </p:clrMapOvr>
  <p:transition/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318372"/>
      </p:ext>
    </p:extLst>
  </p:cSld>
  <p:clrMapOvr>
    <a:masterClrMapping/>
  </p:clrMapOvr>
  <p:transition/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4908"/>
      </p:ext>
    </p:extLst>
  </p:cSld>
  <p:clrMapOvr>
    <a:masterClrMapping/>
  </p:clrMapOvr>
  <p:transition/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405439"/>
      </p:ext>
    </p:extLst>
  </p:cSld>
  <p:clrMapOvr>
    <a:masterClrMapping/>
  </p:clrMapOvr>
  <p:transition/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5059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CEDDA7-F9BC-D143-BB10-4566D815D5F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02226"/>
      </p:ext>
    </p:extLst>
  </p:cSld>
  <p:clrMapOvr>
    <a:masterClrMapping/>
  </p:clrMapOvr>
  <p:transition/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955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49663"/>
      </p:ext>
    </p:extLst>
  </p:cSld>
  <p:clrMapOvr>
    <a:masterClrMapping/>
  </p:clrMapOvr>
  <p:transition/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916017"/>
      </p:ext>
    </p:extLst>
  </p:cSld>
  <p:clrMapOvr>
    <a:masterClrMapping/>
  </p:clrMapOvr>
  <p:transition/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527233"/>
      </p:ext>
    </p:extLst>
  </p:cSld>
  <p:clrMapOvr>
    <a:masterClrMapping/>
  </p:clrMapOvr>
  <p:transition/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892610"/>
      </p:ext>
    </p:extLst>
  </p:cSld>
  <p:clrMapOvr>
    <a:masterClrMapping/>
  </p:clrMapOvr>
  <p:transition/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464863"/>
      </p:ext>
    </p:extLst>
  </p:cSld>
  <p:clrMapOvr>
    <a:masterClrMapping/>
  </p:clrMapOvr>
  <p:transition/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750009"/>
      </p:ext>
    </p:extLst>
  </p:cSld>
  <p:clrMapOvr>
    <a:masterClrMapping/>
  </p:clrMapOvr>
  <p:transition/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660338"/>
      </p:ext>
    </p:extLst>
  </p:cSld>
  <p:clrMapOvr>
    <a:masterClrMapping/>
  </p:clrMapOvr>
  <p:transition/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832107"/>
      </p:ext>
    </p:extLst>
  </p:cSld>
  <p:clrMapOvr>
    <a:masterClrMapping/>
  </p:clrMapOvr>
  <p:transition/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545929"/>
      </p:ext>
    </p:extLst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CCDBC6-CC01-564B-8353-1EF7BD2EDA4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623389"/>
      </p:ext>
    </p:extLst>
  </p:cSld>
  <p:clrMapOvr>
    <a:masterClrMapping/>
  </p:clrMapOvr>
  <p:transition/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0709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9637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795305"/>
      </p:ext>
    </p:extLst>
  </p:cSld>
  <p:clrMapOvr>
    <a:masterClrMapping/>
  </p:clrMapOvr>
  <p:transition/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716793"/>
      </p:ext>
    </p:extLst>
  </p:cSld>
  <p:clrMapOvr>
    <a:masterClrMapping/>
  </p:clrMapOvr>
  <p:transition/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507689"/>
      </p:ext>
    </p:extLst>
  </p:cSld>
  <p:clrMapOvr>
    <a:masterClrMapping/>
  </p:clrMapOvr>
  <p:transition/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121779"/>
      </p:ext>
    </p:extLst>
  </p:cSld>
  <p:clrMapOvr>
    <a:masterClrMapping/>
  </p:clrMapOvr>
  <p:transition/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865755"/>
      </p:ext>
    </p:extLst>
  </p:cSld>
  <p:clrMapOvr>
    <a:masterClrMapping/>
  </p:clrMapOvr>
  <p:transition/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753916"/>
      </p:ext>
    </p:extLst>
  </p:cSld>
  <p:clrMapOvr>
    <a:masterClrMapping/>
  </p:clrMapOvr>
  <p:transition/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838455"/>
      </p:ext>
    </p:extLst>
  </p:cSld>
  <p:clrMapOvr>
    <a:masterClrMapping/>
  </p:clrMapOvr>
  <p:transition/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161810"/>
      </p:ext>
    </p:extLst>
  </p:cSld>
  <p:clrMapOvr>
    <a:masterClrMapping/>
  </p:clrMapOvr>
  <p:transition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E88A4F-2F9B-8940-A946-705E7B7AAF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859521"/>
      </p:ext>
    </p:extLst>
  </p:cSld>
  <p:clrMapOvr>
    <a:masterClrMapping/>
  </p:clrMapOvr>
  <p:transition/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323238"/>
      </p:ext>
    </p:extLst>
  </p:cSld>
  <p:clrMapOvr>
    <a:masterClrMapping/>
  </p:clrMapOvr>
  <p:transition/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65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89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788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99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330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026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71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489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964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0E8B17-B4D9-5340-8D3E-0FD2DBAED3D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934465"/>
      </p:ext>
    </p:extLst>
  </p:cSld>
  <p:clrMapOvr>
    <a:masterClrMapping/>
  </p:clrMapOvr>
  <p:transition/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97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77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98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35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866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191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8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424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41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F24509-A4B3-2C4F-9AD0-DD3550F7CEC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893421"/>
      </p:ext>
    </p:extLst>
  </p:cSld>
  <p:clrMapOvr>
    <a:masterClrMapping/>
  </p:clrMapOvr>
  <p:transition/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230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567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871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E240D94-E5C6-2B45-92EB-F7FCCB9B61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9261544"/>
      </p:ext>
    </p:extLst>
  </p:cSld>
  <p:clrMapOvr>
    <a:masterClrMapping/>
  </p:clrMapOvr>
  <p:transition/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7B2952-2F74-D544-92BC-FBFBE9A340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734131"/>
      </p:ext>
    </p:extLst>
  </p:cSld>
  <p:clrMapOvr>
    <a:masterClrMapping/>
  </p:clrMapOvr>
  <p:transition/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F9F7682-838C-D145-8DB5-B49C18A130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8153688"/>
      </p:ext>
    </p:extLst>
  </p:cSld>
  <p:clrMapOvr>
    <a:masterClrMapping/>
  </p:clrMapOvr>
  <p:transition/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E01938C-1825-4C47-ADAA-667501E8BB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6725712"/>
      </p:ext>
    </p:extLst>
  </p:cSld>
  <p:clrMapOvr>
    <a:masterClrMapping/>
  </p:clrMapOvr>
  <p:transition/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2E44CBD-17AA-1C44-8BA0-F0313DF1E0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9638184"/>
      </p:ext>
    </p:extLst>
  </p:cSld>
  <p:clrMapOvr>
    <a:masterClrMapping/>
  </p:clrMapOvr>
  <p:transition/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14E6E70-902E-8E4C-B56A-EB171DB5C3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0595539"/>
      </p:ext>
    </p:extLst>
  </p:cSld>
  <p:clrMapOvr>
    <a:masterClrMapping/>
  </p:clrMapOvr>
  <p:transition/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1920B83-E5C7-4748-945F-F958559473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4433047"/>
      </p:ext>
    </p:extLst>
  </p:cSld>
  <p:clrMapOvr>
    <a:masterClrMapping/>
  </p:clrMapOvr>
  <p:transition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35D994-FDC0-964B-B4AE-94C64D4C496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237529"/>
      </p:ext>
    </p:extLst>
  </p:cSld>
  <p:clrMapOvr>
    <a:masterClrMapping/>
  </p:clrMapOvr>
  <p:transition/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84C42A7-D582-E24E-B2AD-3611212565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5594660"/>
      </p:ext>
    </p:extLst>
  </p:cSld>
  <p:clrMapOvr>
    <a:masterClrMapping/>
  </p:clrMapOvr>
  <p:transition/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45B44AF-607F-D14C-BF32-685CA37DFF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8801899"/>
      </p:ext>
    </p:extLst>
  </p:cSld>
  <p:clrMapOvr>
    <a:masterClrMapping/>
  </p:clrMapOvr>
  <p:transition/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DCDFAA6-D8FF-694C-834A-ACCCD8522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3007646"/>
      </p:ext>
    </p:extLst>
  </p:cSld>
  <p:clrMapOvr>
    <a:masterClrMapping/>
  </p:clrMapOvr>
  <p:transition/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D923AAA-1C55-7E45-B953-D9BFED328D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2791579"/>
      </p:ext>
    </p:extLst>
  </p:cSld>
  <p:clrMapOvr>
    <a:masterClrMapping/>
  </p:clrMapOvr>
  <p:transition/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40971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50198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48501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4253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0317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9795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563103"/>
      </p:ext>
    </p:extLst>
  </p:cSld>
  <p:clrMapOvr>
    <a:masterClrMapping/>
  </p:clrMapOvr>
  <p:transition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7006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49454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49070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8385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443808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662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6644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11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5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31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65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901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3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49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80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98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00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67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35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668BF9C-93BB-B548-912F-BE2A1331A6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9291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60F4C6C-A4AD-634C-B2AA-5823E8564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4879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E9D27D4-CF21-B743-868C-38D13B2F42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753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754154"/>
      </p:ext>
    </p:extLst>
  </p:cSld>
  <p:clrMapOvr>
    <a:masterClrMapping/>
  </p:clrMapOvr>
  <p:transition/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8F35F6C-2FE9-E643-BA9E-744EBFA979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4610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36820D8-511C-334B-9255-32401B2237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745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42E3693-D302-D64D-8335-04DBBDCAC3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8476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0C3B91E-9495-5D4C-A473-89DD744F31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6490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317DB17-6DD3-1D47-9DC7-29C718BD88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0464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8B564A7-2749-BD47-ACBB-5E9A7893C5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3832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3FA10DE-9244-444C-BB66-013E28A2DD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469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E2563C0-B5B3-BE4C-AFD7-D5025596D7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0607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z="12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C66147B-D8F4-B34F-ACFC-F4150A9F50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8821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B4B655F-9513-DB41-847A-CB5F5ABCD6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7416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945867"/>
      </p:ext>
    </p:extLst>
  </p:cSld>
  <p:clrMapOvr>
    <a:masterClrMapping/>
  </p:clrMapOvr>
  <p:transition/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F70262A-25C7-1D4F-BA49-9AAD51FA1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450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AFF24C-C776-6444-B9B7-94F550F93C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37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3D46D27-56D0-344A-BE31-89C869EBEE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4090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925BFE8-1EE5-7749-87C6-59D7618397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5012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9151F3C-38B5-C447-BBE5-70E1ABFC6B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085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07B9740-5855-2A42-B252-D99EB4C57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816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DC5EF0D-3683-CA41-828D-672F2E3955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691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D11A51B-8B96-BD4C-95B5-FCA03A36A3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325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89F2BAA-D8FE-2C4D-A9A5-9491AFC1AF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9914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637371"/>
      </p:ext>
    </p:extLst>
  </p:cSld>
  <p:clrMapOvr>
    <a:masterClrMapping/>
  </p:clrMapOvr>
  <p:transition/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77408"/>
      </p:ext>
    </p:extLst>
  </p:cSld>
  <p:clrMapOvr>
    <a:masterClrMapping/>
  </p:clrMapOvr>
  <p:transition/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029212"/>
      </p:ext>
    </p:extLst>
  </p:cSld>
  <p:clrMapOvr>
    <a:masterClrMapping/>
  </p:clrMapOvr>
  <p:transition/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>
          <a:xfrm>
            <a:off x="8077200" y="6340475"/>
            <a:ext cx="685800" cy="365125"/>
          </a:xfrm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000">
                <a:solidFill>
                  <a:srgbClr val="898989"/>
                </a:solidFill>
                <a:latin typeface="Cambria Math" charset="0"/>
                <a:ea typeface="ＭＳ Ｐゴシック" charset="0"/>
                <a:cs typeface="Cambria Math" charset="0"/>
              </a:defRPr>
            </a:lvl1pPr>
          </a:lstStyle>
          <a:p>
            <a:fld id="{2F9AB1DC-1F54-3E4A-95A3-3C4F38B38287}" type="slidenum">
              <a:rPr lang="en-US"/>
              <a:pPr/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D5ABD69-D797-204B-8AF8-3D380E691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4167CB6-3B08-5F41-8B2C-916DD676D1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A0D681A-F5B4-9644-896C-61B2B0FDE4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9EE30A7-2F09-2442-8BD0-04F2DD3C26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56C5735-7F4B-8947-B422-F91141E3F4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9E84826-6BA8-884D-A601-2AAB8825DB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31BACC-C330-6040-8E9C-315FB8A2D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838355"/>
      </p:ext>
    </p:extLst>
  </p:cSld>
  <p:clrMapOvr>
    <a:masterClrMapping/>
  </p:clrMapOvr>
  <p:transition/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A13EE9E-551C-B04A-8AEF-33C040418E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200974D-7775-EC48-B655-6C7A7623F5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256693"/>
      </p:ext>
    </p:extLst>
  </p:cSld>
  <p:clrMapOvr>
    <a:masterClrMapping/>
  </p:clrMapOvr>
  <p:transition/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/4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18807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/4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30625"/>
      </p:ext>
    </p:extLst>
  </p:cSld>
  <p:clrMapOvr>
    <a:masterClrMapping/>
  </p:clrMapOvr>
  <p:transition/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163028"/>
      </p:ext>
    </p:extLst>
  </p:cSld>
  <p:clrMapOvr>
    <a:masterClrMapping/>
  </p:clrMapOvr>
  <p:transition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494368"/>
      </p:ext>
    </p:extLst>
  </p:cSld>
  <p:clrMapOvr>
    <a:masterClrMapping/>
  </p:clrMapOvr>
  <p:transition/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62C6DF-45F1-4B5C-AB56-7A1B175EDAF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2F9376-125E-4038-9239-01F6FB99A3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69440-780F-4CA0-ADC0-2E0F480BE34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1E5A5-56F5-45DD-9EBC-3EBCBD7D9DB6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BF0BC3-6E3B-45EA-BC57-19A66917F11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3968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4508D-41CE-4C5D-8C95-4F2685A18AA3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8B1997-8A50-49F7-8E56-952DC0A8FF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A5356-38C7-490A-B21B-42AA2783D31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49FDA4-1E33-4FA0-87FA-844395F4715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10498C-2F13-458E-B42A-99F5303B918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FA4EC7-3420-4389-8C46-A991F3944D5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8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2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2"/>
            <a:ext cx="7772400" cy="1500188"/>
          </a:xfrm>
        </p:spPr>
        <p:txBody>
          <a:bodyPr anchor="b"/>
          <a:lstStyle>
            <a:lvl1pPr marL="0" indent="0">
              <a:buNone/>
              <a:defRPr sz="1000"/>
            </a:lvl1pPr>
            <a:lvl2pPr marL="228600" indent="0">
              <a:buNone/>
              <a:defRPr sz="900"/>
            </a:lvl2pPr>
            <a:lvl3pPr marL="457200" indent="0">
              <a:buNone/>
              <a:defRPr sz="800"/>
            </a:lvl3pPr>
            <a:lvl4pPr marL="685800" indent="0">
              <a:buNone/>
              <a:defRPr sz="700"/>
            </a:lvl4pPr>
            <a:lvl5pPr marL="914400" indent="0">
              <a:buNone/>
              <a:defRPr sz="700"/>
            </a:lvl5pPr>
            <a:lvl6pPr marL="1143000" indent="0">
              <a:buNone/>
              <a:defRPr sz="700"/>
            </a:lvl6pPr>
            <a:lvl7pPr marL="1371600" indent="0">
              <a:buNone/>
              <a:defRPr sz="700"/>
            </a:lvl7pPr>
            <a:lvl8pPr marL="1600200" indent="0">
              <a:buNone/>
              <a:defRPr sz="700"/>
            </a:lvl8pPr>
            <a:lvl9pPr marL="1828800" indent="0">
              <a:buNone/>
              <a:defRPr sz="7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789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2"/>
            <a:ext cx="4041775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5"/>
            <a:ext cx="4041775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p:transition/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3"/>
            <a:ext cx="3008313" cy="46910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p:transition/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77000" y="196850"/>
            <a:ext cx="2019300" cy="60261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19100" y="196850"/>
            <a:ext cx="5981700" cy="60261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86678B-5A7A-4B90-B104-08D81DE501A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723445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accent5">
                    <a:lumMod val="50000"/>
                  </a:schemeClr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210491"/>
            <a:ext cx="7886700" cy="4966472"/>
          </a:xfrm>
        </p:spPr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  <a:lvl2pPr>
              <a:defRPr>
                <a:latin typeface="Gill Sans MT" panose="020B0502020104020203" pitchFamily="34" charset="0"/>
              </a:defRPr>
            </a:lvl2pPr>
            <a:lvl3pPr>
              <a:defRPr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C58419-6133-49E9-B2AC-5BC3AB74657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0A1266-C3DB-42D6-86AE-14035E33A8B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486633"/>
      </p:ext>
    </p:extLst>
  </p:cSld>
  <p:clrMapOvr>
    <a:masterClrMapping/>
  </p:clrMapOvr>
  <p:transition/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0D769-23A8-4C3A-A7DA-3008081AC88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8A3600-220B-4590-B408-BA8ECB6E25B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CEDA88-5A0B-4296-ADE5-A67D092B0EA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54AAEB-00FA-49C4-903C-825242744E6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3D5CC0-D307-42C4-8DD8-A1304BC2F6A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897031-1807-44C6-9E33-9D4219CB35E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70DDE-3A47-4319-8657-B02B4FE328D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501CC4-A03E-4285-8700-BD0558A54FB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2156"/>
      </p:ext>
    </p:extLst>
  </p:cSld>
  <p:clrMapOvr>
    <a:masterClrMapping/>
  </p:clrMapOvr>
  <p:transition/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204901"/>
      </p:ext>
    </p:extLst>
  </p:cSld>
  <p:clrMapOvr>
    <a:masterClrMapping/>
  </p:clrMapOvr>
  <p:transition/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382000" y="641667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634217"/>
      </p:ext>
    </p:extLst>
  </p:cSld>
  <p:clrMapOvr>
    <a:masterClrMapping/>
  </p:clrMapOvr>
  <p:transition/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  <a:latin typeface="Gill Sans MT" panose="020B050202010402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11EC4E2-6E65-4B38-A9F0-2491CD02223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534400" cy="1143000"/>
          </a:xfrm>
        </p:spPr>
        <p:txBody>
          <a:bodyPr>
            <a:normAutofit/>
          </a:bodyPr>
          <a:lstStyle>
            <a:lvl1pPr algn="l">
              <a:defRPr sz="38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534400" cy="5334000"/>
          </a:xfrm>
        </p:spPr>
        <p:txBody>
          <a:bodyPr/>
          <a:lstStyle>
            <a:lvl1pPr>
              <a:defRPr sz="2800">
                <a:latin typeface="Gill Sans MT" panose="020B0502020104020203" pitchFamily="34" charset="0"/>
              </a:defRPr>
            </a:lvl1pPr>
            <a:lvl2pPr>
              <a:defRPr sz="2400">
                <a:latin typeface="Gill Sans MT" panose="020B0502020104020203" pitchFamily="34" charset="0"/>
              </a:defRPr>
            </a:lvl2pPr>
            <a:lvl3pPr>
              <a:defRPr sz="2000"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304800" y="1066800"/>
            <a:ext cx="853440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4" descr="safari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7791" y="6538912"/>
            <a:ext cx="981199" cy="2839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DC2EE5E-49E3-41BC-B690-56250386BB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273F18D-3D7C-411A-A3D5-BE9D715C217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D9761C9-07B9-4029-8A9C-6B9D4FE4DEC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5E2F76E-CE6C-410C-8FDC-D0091C24DEF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A35B8DD-F4B6-4735-BE3E-A30AC9916A2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237537"/>
      </p:ext>
    </p:extLst>
  </p:cSld>
  <p:clrMapOvr>
    <a:masterClrMapping/>
  </p:clrMapOvr>
  <p:transition/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44FB2D7-3DDB-4FFD-8B82-F323B81C51B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8811807-3D87-4FB5-A3F7-954D5D4F8EE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CA4A0BD-C698-4141-B404-5A877B3AA90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08FC6B9-10FF-4561-B52B-0EFAB655D03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247826"/>
      </p:ext>
    </p:extLst>
  </p:cSld>
  <p:clrMapOvr>
    <a:masterClrMapping/>
  </p:clrMapOvr>
  <p:transition/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/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798383"/>
      </p:ext>
    </p:extLst>
  </p:cSld>
  <p:clrMapOvr>
    <a:masterClrMapping/>
  </p:clrMapOvr>
  <p:transition/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sz="1200" smtClean="0"/>
            </a:lvl1pPr>
          </a:lstStyle>
          <a:p>
            <a:pPr>
              <a:defRPr/>
            </a:pPr>
            <a:fld id="{3337BF1A-2471-8F44-AA10-9A6AA4B4E0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693BED2-1B18-8744-B8F0-03CBD35947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F36C014-2CFC-0248-B17F-D9D3ED4B07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337853"/>
      </p:ext>
    </p:extLst>
  </p:cSld>
  <p:clrMapOvr>
    <a:masterClrMapping/>
  </p:clrMapOvr>
  <p:transition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820733"/>
      </p:ext>
    </p:extLst>
  </p:cSld>
  <p:clrMapOvr>
    <a:masterClrMapping/>
  </p:clrMapOvr>
  <p:transition/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27884B9F-AA6F-5146-9D4E-F8B9364A58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632DC94-572A-394E-9D76-1A9221DAD8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71F917F0-9109-1345-BF35-EE606B428F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3D5049F-F691-FD4A-87B4-FC136EBC24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5" y="273055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05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4FF2DC8-52E2-BA40-9B61-ADB6606CB2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E86DCD5A-1682-9A4A-A8BE-C69B256BA0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B82F0991-4873-3C42-B683-77E9BCEE3F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49" y="152400"/>
            <a:ext cx="2152651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6" y="152400"/>
            <a:ext cx="6305551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B8C91F0-DD8C-7E4D-9F03-2FF316F79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2F0A46D-7C23-D442-BDA7-74E36D162C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/>
  </p:cSld>
  <p:clrMapOvr>
    <a:masterClrMapping/>
  </p:clrMapOvr>
  <p:transition/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77888"/>
      </p:ext>
    </p:extLst>
  </p:cSld>
  <p:clrMapOvr>
    <a:masterClrMapping/>
  </p:clrMapOvr>
  <p:transition/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7993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2641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8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2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2"/>
            <a:ext cx="7772400" cy="1500188"/>
          </a:xfrm>
        </p:spPr>
        <p:txBody>
          <a:bodyPr anchor="b"/>
          <a:lstStyle>
            <a:lvl1pPr marL="0" indent="0">
              <a:buNone/>
              <a:defRPr sz="1000"/>
            </a:lvl1pPr>
            <a:lvl2pPr marL="228600" indent="0">
              <a:buNone/>
              <a:defRPr sz="900"/>
            </a:lvl2pPr>
            <a:lvl3pPr marL="457200" indent="0">
              <a:buNone/>
              <a:defRPr sz="800"/>
            </a:lvl3pPr>
            <a:lvl4pPr marL="685800" indent="0">
              <a:buNone/>
              <a:defRPr sz="700"/>
            </a:lvl4pPr>
            <a:lvl5pPr marL="914400" indent="0">
              <a:buNone/>
              <a:defRPr sz="700"/>
            </a:lvl5pPr>
            <a:lvl6pPr marL="1143000" indent="0">
              <a:buNone/>
              <a:defRPr sz="700"/>
            </a:lvl6pPr>
            <a:lvl7pPr marL="1371600" indent="0">
              <a:buNone/>
              <a:defRPr sz="700"/>
            </a:lvl7pPr>
            <a:lvl8pPr marL="1600200" indent="0">
              <a:buNone/>
              <a:defRPr sz="700"/>
            </a:lvl8pPr>
            <a:lvl9pPr marL="1828800" indent="0">
              <a:buNone/>
              <a:defRPr sz="7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2"/>
            <a:ext cx="4041775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5"/>
            <a:ext cx="4041775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3"/>
            <a:ext cx="3008313" cy="46910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007866"/>
      </p:ext>
    </p:extLst>
  </p:cSld>
  <p:clrMapOvr>
    <a:masterClrMapping/>
  </p:clrMapOvr>
  <p:transition/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77000" y="196850"/>
            <a:ext cx="2019300" cy="60261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19100" y="196850"/>
            <a:ext cx="5981700" cy="60261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20055"/>
      </p:ext>
    </p:extLst>
  </p:cSld>
  <p:clrMapOvr>
    <a:masterClrMapping/>
  </p:clrMapOvr>
  <p:transition/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623489"/>
      </p:ext>
    </p:extLst>
  </p:cSld>
  <p:clrMapOvr>
    <a:masterClrMapping/>
  </p:clrMapOvr>
  <p:transition/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005390"/>
      </p:ext>
    </p:extLst>
  </p:cSld>
  <p:clrMapOvr>
    <a:masterClrMapping/>
  </p:clrMapOvr>
  <p:transition/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155047"/>
      </p:ext>
    </p:extLst>
  </p:cSld>
  <p:clrMapOvr>
    <a:masterClrMapping/>
  </p:clrMapOvr>
  <p:transition/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413553"/>
      </p:ext>
    </p:extLst>
  </p:cSld>
  <p:clrMapOvr>
    <a:masterClrMapping/>
  </p:clrMapOvr>
  <p:transition/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889560"/>
      </p:ext>
    </p:extLst>
  </p:cSld>
  <p:clrMapOvr>
    <a:masterClrMapping/>
  </p:clrMapOvr>
  <p:transition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724105"/>
      </p:ext>
    </p:extLst>
  </p:cSld>
  <p:clrMapOvr>
    <a:masterClrMapping/>
  </p:clrMapOvr>
  <p:transition/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914322"/>
      </p:ext>
    </p:extLst>
  </p:cSld>
  <p:clrMapOvr>
    <a:masterClrMapping/>
  </p:clrMapOvr>
  <p:transition/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249492"/>
      </p:ext>
    </p:extLst>
  </p:cSld>
  <p:clrMapOvr>
    <a:masterClrMapping/>
  </p:clrMapOvr>
  <p:transition/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2787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9406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7"/>
            <a:ext cx="6858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86678B-5A7A-4B90-B104-08D81DE501A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7886700" cy="723445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accent5">
                    <a:lumMod val="50000"/>
                  </a:schemeClr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210491"/>
            <a:ext cx="7886700" cy="4966472"/>
          </a:xfrm>
        </p:spPr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  <a:lvl2pPr>
              <a:defRPr>
                <a:latin typeface="Gill Sans MT" panose="020B0502020104020203" pitchFamily="34" charset="0"/>
              </a:defRPr>
            </a:lvl2pPr>
            <a:lvl3pPr>
              <a:defRPr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C58419-6133-49E9-B2AC-5BC3AB74657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922"/>
            <a:ext cx="7886700" cy="2852737"/>
          </a:xfrm>
        </p:spPr>
        <p:txBody>
          <a:bodyPr anchor="b"/>
          <a:lstStyle>
            <a:lvl1pPr>
              <a:defRPr sz="6000"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0A1266-C3DB-42D6-86AE-14035E33A8B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0D769-23A8-4C3A-A7DA-3008081AC88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7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7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8A3600-220B-4590-B408-BA8ECB6E25B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CEDA88-5A0B-4296-ADE5-A67D092B0EA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54AAEB-00FA-49C4-903C-825242744E6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609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3D5CC0-D307-42C4-8DD8-A1304BC2F6A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656725"/>
      </p:ext>
    </p:extLst>
  </p:cSld>
  <p:clrMapOvr>
    <a:masterClrMapping/>
  </p:clrMapOvr>
  <p:transition/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609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897031-1807-44C6-9E33-9D4219CB35E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70DDE-3A47-4319-8657-B02B4FE328D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307"/>
            <a:ext cx="1971675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94" y="365307"/>
            <a:ext cx="5800725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501CC4-A03E-4285-8700-BD0558A54FB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471075"/>
      </p:ext>
    </p:extLst>
  </p:cSld>
  <p:clrMapOvr>
    <a:masterClrMapping/>
  </p:clrMapOvr>
  <p:transition/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87662"/>
      </p:ext>
    </p:extLst>
  </p:cSld>
  <p:clrMapOvr>
    <a:masterClrMapping/>
  </p:clrMapOvr>
  <p:transition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766688"/>
      </p:ext>
    </p:extLst>
  </p:cSld>
  <p:clrMapOvr>
    <a:masterClrMapping/>
  </p:clrMapOvr>
  <p:transition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63256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858197"/>
      </p:ext>
    </p:extLst>
  </p:cSld>
  <p:clrMapOvr>
    <a:masterClrMapping/>
  </p:clrMapOvr>
  <p:transition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151603"/>
      </p:ext>
    </p:extLst>
  </p:cSld>
  <p:clrMapOvr>
    <a:masterClrMapping/>
  </p:clrMapOvr>
  <p:transition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342684"/>
      </p:ext>
    </p:extLst>
  </p:cSld>
  <p:clrMapOvr>
    <a:masterClrMapping/>
  </p:clrMapOvr>
  <p:transition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655830"/>
      </p:ext>
    </p:extLst>
  </p:cSld>
  <p:clrMapOvr>
    <a:masterClrMapping/>
  </p:clrMapOvr>
  <p:transition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345395"/>
      </p:ext>
    </p:extLst>
  </p:cSld>
  <p:clrMapOvr>
    <a:masterClrMapping/>
  </p:clrMapOvr>
  <p:transition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7939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531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289580"/>
      </p:ext>
    </p:extLst>
  </p:cSld>
  <p:clrMapOvr>
    <a:masterClrMapping/>
  </p:clrMapOvr>
  <p:transition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54520"/>
      </p:ext>
    </p:extLst>
  </p:cSld>
  <p:clrMapOvr>
    <a:masterClrMapping/>
  </p:clrMapOvr>
  <p:transition/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4893161"/>
      </p:ext>
    </p:extLst>
  </p:cSld>
  <p:clrMapOvr>
    <a:masterClrMapping/>
  </p:clrMapOvr>
  <p:transition/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157569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321076"/>
      </p:ext>
    </p:extLst>
  </p:cSld>
  <p:clrMapOvr>
    <a:masterClrMapping/>
  </p:clrMapOvr>
  <p:transition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972205"/>
      </p:ext>
    </p:extLst>
  </p:cSld>
  <p:clrMapOvr>
    <a:masterClrMapping/>
  </p:clrMapOvr>
  <p:transition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42191"/>
      </p:ext>
    </p:extLst>
  </p:cSld>
  <p:clrMapOvr>
    <a:masterClrMapping/>
  </p:clrMapOvr>
  <p:transition/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630174"/>
      </p:ext>
    </p:extLst>
  </p:cSld>
  <p:clrMapOvr>
    <a:masterClrMapping/>
  </p:clrMapOvr>
  <p:transition/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946013"/>
      </p:ext>
    </p:extLst>
  </p:cSld>
  <p:clrMapOvr>
    <a:masterClrMapping/>
  </p:clrMapOvr>
  <p:transition/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039703"/>
      </p:ext>
    </p:extLst>
  </p:cSld>
  <p:clrMapOvr>
    <a:masterClrMapping/>
  </p:clrMapOvr>
  <p:transition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606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6010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941158"/>
      </p:ext>
    </p:extLst>
  </p:cSld>
  <p:clrMapOvr>
    <a:masterClrMapping/>
  </p:clrMapOvr>
  <p:transition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369188"/>
      </p:ext>
    </p:extLst>
  </p:cSld>
  <p:clrMapOvr>
    <a:masterClrMapping/>
  </p:clrMapOvr>
  <p:transition/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461306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3992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792512"/>
      </p:ext>
    </p:extLst>
  </p:cSld>
  <p:clrMapOvr>
    <a:masterClrMapping/>
  </p:clrMapOvr>
  <p:transition/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236361"/>
      </p:ext>
    </p:extLst>
  </p:cSld>
  <p:clrMapOvr>
    <a:masterClrMapping/>
  </p:clrMapOvr>
  <p:transition/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666256"/>
      </p:ext>
    </p:extLst>
  </p:cSld>
  <p:clrMapOvr>
    <a:masterClrMapping/>
  </p:clrMapOvr>
  <p:transition/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85251"/>
      </p:ext>
    </p:extLst>
  </p:cSld>
  <p:clrMapOvr>
    <a:masterClrMapping/>
  </p:clrMapOvr>
  <p:transition/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190055"/>
      </p:ext>
    </p:extLst>
  </p:cSld>
  <p:clrMapOvr>
    <a:masterClrMapping/>
  </p:clrMapOvr>
  <p:transition/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774506"/>
      </p:ext>
    </p:extLst>
  </p:cSld>
  <p:clrMapOvr>
    <a:masterClrMapping/>
  </p:clrMapOvr>
  <p:transition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5954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396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81863"/>
      </p:ext>
    </p:extLst>
  </p:cSld>
  <p:clrMapOvr>
    <a:masterClrMapping/>
  </p:clrMapOvr>
  <p:transition/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449378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945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656"/>
      </p:ext>
    </p:extLst>
  </p:cSld>
  <p:clrMapOvr>
    <a:masterClrMapping/>
  </p:clrMapOvr>
  <p:transition/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04303"/>
      </p:ext>
    </p:extLst>
  </p:cSld>
  <p:clrMapOvr>
    <a:masterClrMapping/>
  </p:clrMapOvr>
  <p:transition/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4242"/>
      </p:ext>
    </p:extLst>
  </p:cSld>
  <p:clrMapOvr>
    <a:masterClrMapping/>
  </p:clrMapOvr>
  <p:transition/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941473"/>
      </p:ext>
    </p:extLst>
  </p:cSld>
  <p:clrMapOvr>
    <a:masterClrMapping/>
  </p:clrMapOvr>
  <p:transition/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689527"/>
      </p:ext>
    </p:extLst>
  </p:cSld>
  <p:clrMapOvr>
    <a:masterClrMapping/>
  </p:clrMapOvr>
  <p:transition/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30779"/>
      </p:ext>
    </p:extLst>
  </p:cSld>
  <p:clrMapOvr>
    <a:masterClrMapping/>
  </p:clrMapOvr>
  <p:transition/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384"/>
      </p:ext>
    </p:extLst>
  </p:cSld>
  <p:clrMapOvr>
    <a:masterClrMapping/>
  </p:clrMapOvr>
  <p:transition/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1363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71197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02489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493300"/>
      </p:ext>
    </p:extLst>
  </p:cSld>
  <p:clrMapOvr>
    <a:masterClrMapping/>
  </p:clrMapOvr>
  <p:transition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026373"/>
      </p:ext>
    </p:extLst>
  </p:cSld>
  <p:clrMapOvr>
    <a:masterClrMapping/>
  </p:clrMapOvr>
  <p:transition/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090810"/>
      </p:ext>
    </p:extLst>
  </p:cSld>
  <p:clrMapOvr>
    <a:masterClrMapping/>
  </p:clrMapOvr>
  <p:transition/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889380"/>
      </p:ext>
    </p:extLst>
  </p:cSld>
  <p:clrMapOvr>
    <a:masterClrMapping/>
  </p:clrMapOvr>
  <p:transition/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365414"/>
      </p:ext>
    </p:extLst>
  </p:cSld>
  <p:clrMapOvr>
    <a:masterClrMapping/>
  </p:clrMapOvr>
  <p:transition/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18010"/>
      </p:ext>
    </p:extLst>
  </p:cSld>
  <p:clrMapOvr>
    <a:masterClrMapping/>
  </p:clrMapOvr>
  <p:transition/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850849"/>
      </p:ext>
    </p:extLst>
  </p:cSld>
  <p:clrMapOvr>
    <a:masterClrMapping/>
  </p:clrMapOvr>
  <p:transition/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37837"/>
      </p:ext>
    </p:extLst>
  </p:cSld>
  <p:clrMapOvr>
    <a:masterClrMapping/>
  </p:clrMapOvr>
  <p:transition/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779224"/>
      </p:ext>
    </p:extLst>
  </p:cSld>
  <p:clrMapOvr>
    <a:masterClrMapping/>
  </p:clrMapOvr>
  <p:transition/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1672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3523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3959205"/>
      </p:ext>
    </p:extLst>
  </p:cSld>
  <p:clrMapOvr>
    <a:masterClrMapping/>
  </p:clrMapOvr>
  <p:transition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827745"/>
      </p:ext>
    </p:extLst>
  </p:cSld>
  <p:clrMapOvr>
    <a:masterClrMapping/>
  </p:clrMapOvr>
  <p:transition/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173958"/>
      </p:ext>
    </p:extLst>
  </p:cSld>
  <p:clrMapOvr>
    <a:masterClrMapping/>
  </p:clrMapOvr>
  <p:transition/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580448"/>
      </p:ext>
    </p:extLst>
  </p:cSld>
  <p:clrMapOvr>
    <a:masterClrMapping/>
  </p:clrMapOvr>
  <p:transition/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017199"/>
      </p:ext>
    </p:extLst>
  </p:cSld>
  <p:clrMapOvr>
    <a:masterClrMapping/>
  </p:clrMapOvr>
  <p:transition/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146712"/>
      </p:ext>
    </p:extLst>
  </p:cSld>
  <p:clrMapOvr>
    <a:masterClrMapping/>
  </p:clrMapOvr>
  <p:transition/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228247"/>
      </p:ext>
    </p:extLst>
  </p:cSld>
  <p:clrMapOvr>
    <a:masterClrMapping/>
  </p:clrMapOvr>
  <p:transition/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752461"/>
      </p:ext>
    </p:extLst>
  </p:cSld>
  <p:clrMapOvr>
    <a:masterClrMapping/>
  </p:clrMapOvr>
  <p:transition/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282844"/>
      </p:ext>
    </p:extLst>
  </p:cSld>
  <p:clrMapOvr>
    <a:masterClrMapping/>
  </p:clrMapOvr>
  <p:transition/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656820"/>
      </p:ext>
    </p:extLst>
  </p:cSld>
  <p:clrMapOvr>
    <a:masterClrMapping/>
  </p:clrMapOvr>
  <p:transition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1968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9" name="Picture 8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80221"/>
      </p:ext>
    </p:extLst>
  </p:cSld>
  <p:clrMapOvr>
    <a:masterClrMapping/>
  </p:clrMapOvr>
  <p:transition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5258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360520"/>
      </p:ext>
    </p:extLst>
  </p:cSld>
  <p:clrMapOvr>
    <a:masterClrMapping/>
  </p:clrMapOvr>
  <p:transition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259301"/>
      </p:ext>
    </p:extLst>
  </p:cSld>
  <p:clrMapOvr>
    <a:masterClrMapping/>
  </p:clrMapOvr>
  <p:transition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58866"/>
      </p:ext>
    </p:extLst>
  </p:cSld>
  <p:clrMapOvr>
    <a:masterClrMapping/>
  </p:clrMapOvr>
  <p:transition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375224"/>
      </p:ext>
    </p:extLst>
  </p:cSld>
  <p:clrMapOvr>
    <a:masterClrMapping/>
  </p:clrMapOvr>
  <p:transition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954124"/>
      </p:ext>
    </p:extLst>
  </p:cSld>
  <p:clrMapOvr>
    <a:masterClrMapping/>
  </p:clrMapOvr>
  <p:transition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590667"/>
      </p:ext>
    </p:extLst>
  </p:cSld>
  <p:clrMapOvr>
    <a:masterClrMapping/>
  </p:clrMapOvr>
  <p:transition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901596"/>
      </p:ext>
    </p:extLst>
  </p:cSld>
  <p:clrMapOvr>
    <a:masterClrMapping/>
  </p:clrMapOvr>
  <p:transition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313692"/>
      </p:ext>
    </p:extLst>
  </p:cSld>
  <p:clrMapOvr>
    <a:masterClrMapping/>
  </p:clrMapOvr>
  <p:transition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561422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6332104"/>
      </p:ext>
    </p:extLst>
  </p:cSld>
  <p:clrMapOvr>
    <a:masterClrMapping/>
  </p:clrMapOvr>
  <p:transition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484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8080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62752"/>
      </p:ext>
    </p:extLst>
  </p:cSld>
  <p:clrMapOvr>
    <a:masterClrMapping/>
  </p:clrMapOvr>
  <p:transition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35012"/>
      </p:ext>
    </p:extLst>
  </p:cSld>
  <p:clrMapOvr>
    <a:masterClrMapping/>
  </p:clrMapOvr>
  <p:transition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439108"/>
      </p:ext>
    </p:extLst>
  </p:cSld>
  <p:clrMapOvr>
    <a:masterClrMapping/>
  </p:clrMapOvr>
  <p:transition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432550"/>
      </p:ext>
    </p:extLst>
  </p:cSld>
  <p:clrMapOvr>
    <a:masterClrMapping/>
  </p:clrMapOvr>
  <p:transition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448326"/>
      </p:ext>
    </p:extLst>
  </p:cSld>
  <p:clrMapOvr>
    <a:masterClrMapping/>
  </p:clrMapOvr>
  <p:transition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348521"/>
      </p:ext>
    </p:extLst>
  </p:cSld>
  <p:clrMapOvr>
    <a:masterClrMapping/>
  </p:clrMapOvr>
  <p:transition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55936"/>
      </p:ext>
    </p:extLst>
  </p:cSld>
  <p:clrMapOvr>
    <a:masterClrMapping/>
  </p:clrMapOvr>
  <p:transition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304457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4" name="Picture 3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326866"/>
      </p:ext>
    </p:extLst>
  </p:cSld>
  <p:clrMapOvr>
    <a:masterClrMapping/>
  </p:clrMapOvr>
  <p:transition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556829"/>
      </p:ext>
    </p:extLst>
  </p:cSld>
  <p:clrMapOvr>
    <a:masterClrMapping/>
  </p:clrMapOvr>
  <p:transition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900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827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409920"/>
      </p:ext>
    </p:extLst>
  </p:cSld>
  <p:clrMapOvr>
    <a:masterClrMapping/>
  </p:clrMapOvr>
  <p:transition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83200"/>
      </p:ext>
    </p:extLst>
  </p:cSld>
  <p:clrMapOvr>
    <a:masterClrMapping/>
  </p:clrMapOvr>
  <p:transition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750378"/>
      </p:ext>
    </p:extLst>
  </p:cSld>
  <p:clrMapOvr>
    <a:masterClrMapping/>
  </p:clrMapOvr>
  <p:transition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326443"/>
      </p:ext>
    </p:extLst>
  </p:cSld>
  <p:clrMapOvr>
    <a:masterClrMapping/>
  </p:clrMapOvr>
  <p:transition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319595"/>
      </p:ext>
    </p:extLst>
  </p:cSld>
  <p:clrMapOvr>
    <a:masterClrMapping/>
  </p:clrMapOvr>
  <p:transition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990141"/>
      </p:ext>
    </p:extLst>
  </p:cSld>
  <p:clrMapOvr>
    <a:masterClrMapping/>
  </p:clrMapOvr>
  <p:transition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445112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9171892"/>
      </p:ext>
    </p:extLst>
  </p:cSld>
  <p:clrMapOvr>
    <a:masterClrMapping/>
  </p:clrMapOvr>
  <p:transition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219678"/>
      </p:ext>
    </p:extLst>
  </p:cSld>
  <p:clrMapOvr>
    <a:masterClrMapping/>
  </p:clrMapOvr>
  <p:transition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048859"/>
      </p:ext>
    </p:extLst>
  </p:cSld>
  <p:clrMapOvr>
    <a:masterClrMapping/>
  </p:clrMapOvr>
  <p:transition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0007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67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145691"/>
      </p:ext>
    </p:extLst>
  </p:cSld>
  <p:clrMapOvr>
    <a:masterClrMapping/>
  </p:clrMapOvr>
  <p:transition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945520"/>
      </p:ext>
    </p:extLst>
  </p:cSld>
  <p:clrMapOvr>
    <a:masterClrMapping/>
  </p:clrMapOvr>
  <p:transition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641360"/>
      </p:ext>
    </p:extLst>
  </p:cSld>
  <p:clrMapOvr>
    <a:masterClrMapping/>
  </p:clrMapOvr>
  <p:transition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474432"/>
      </p:ext>
    </p:extLst>
  </p:cSld>
  <p:clrMapOvr>
    <a:masterClrMapping/>
  </p:clrMapOvr>
  <p:transition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8270539"/>
      </p:ext>
    </p:extLst>
  </p:cSld>
  <p:clrMapOvr>
    <a:masterClrMapping/>
  </p:clrMapOvr>
  <p:transition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326227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755826"/>
      </p:ext>
    </p:extLst>
  </p:cSld>
  <p:clrMapOvr>
    <a:masterClrMapping/>
  </p:clrMapOvr>
  <p:transition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320534"/>
      </p:ext>
    </p:extLst>
  </p:cSld>
  <p:clrMapOvr>
    <a:masterClrMapping/>
  </p:clrMapOvr>
  <p:transition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006107"/>
      </p:ext>
    </p:extLst>
  </p:cSld>
  <p:clrMapOvr>
    <a:masterClrMapping/>
  </p:clrMapOvr>
  <p:transition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71674"/>
      </p:ext>
    </p:extLst>
  </p:cSld>
  <p:clrMapOvr>
    <a:masterClrMapping/>
  </p:clrMapOvr>
  <p:transition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7418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3653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05956"/>
      </p:ext>
    </p:extLst>
  </p:cSld>
  <p:clrMapOvr>
    <a:masterClrMapping/>
  </p:clrMapOvr>
  <p:transition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521440"/>
      </p:ext>
    </p:extLst>
  </p:cSld>
  <p:clrMapOvr>
    <a:masterClrMapping/>
  </p:clrMapOvr>
  <p:transition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031632"/>
      </p:ext>
    </p:extLst>
  </p:cSld>
  <p:clrMapOvr>
    <a:masterClrMapping/>
  </p:clrMapOvr>
  <p:transition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69086"/>
      </p:ext>
    </p:extLst>
  </p:cSld>
  <p:clrMapOvr>
    <a:masterClrMapping/>
  </p:clrMapOvr>
  <p:transition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18421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5857697"/>
      </p:ext>
    </p:extLst>
  </p:cSld>
  <p:clrMapOvr>
    <a:masterClrMapping/>
  </p:clrMapOvr>
  <p:transition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215989"/>
      </p:ext>
    </p:extLst>
  </p:cSld>
  <p:clrMapOvr>
    <a:masterClrMapping/>
  </p:clrMapOvr>
  <p:transition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64310"/>
      </p:ext>
    </p:extLst>
  </p:cSld>
  <p:clrMapOvr>
    <a:masterClrMapping/>
  </p:clrMapOvr>
  <p:transition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834498"/>
      </p:ext>
    </p:extLst>
  </p:cSld>
  <p:clrMapOvr>
    <a:masterClrMapping/>
  </p:clrMapOvr>
  <p:transition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118053"/>
      </p:ext>
    </p:extLst>
  </p:cSld>
  <p:clrMapOvr>
    <a:masterClrMapping/>
  </p:clrMapOvr>
  <p:transition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2883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288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2595"/>
      </p:ext>
    </p:extLst>
  </p:cSld>
  <p:clrMapOvr>
    <a:masterClrMapping/>
  </p:clrMapOvr>
  <p:transition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473341"/>
      </p:ext>
    </p:extLst>
  </p:cSld>
  <p:clrMapOvr>
    <a:masterClrMapping/>
  </p:clrMapOvr>
  <p:transition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366800"/>
      </p:ext>
    </p:extLst>
  </p:cSld>
  <p:clrMapOvr>
    <a:masterClrMapping/>
  </p:clrMapOvr>
  <p:transition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138417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51008"/>
      </p:ext>
    </p:extLst>
  </p:cSld>
  <p:clrMapOvr>
    <a:masterClrMapping/>
  </p:clrMapOvr>
  <p:transition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384149"/>
      </p:ext>
    </p:extLst>
  </p:cSld>
  <p:clrMapOvr>
    <a:masterClrMapping/>
  </p:clrMapOvr>
  <p:transition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254685"/>
      </p:ext>
    </p:extLst>
  </p:cSld>
  <p:clrMapOvr>
    <a:masterClrMapping/>
  </p:clrMapOvr>
  <p:transition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7964458"/>
      </p:ext>
    </p:extLst>
  </p:cSld>
  <p:clrMapOvr>
    <a:masterClrMapping/>
  </p:clrMapOvr>
  <p:transition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3176073"/>
      </p:ext>
    </p:extLst>
  </p:cSld>
  <p:clrMapOvr>
    <a:masterClrMapping/>
  </p:clrMapOvr>
  <p:transition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990264"/>
      </p:ext>
    </p:extLst>
  </p:cSld>
  <p:clrMapOvr>
    <a:masterClrMapping/>
  </p:clrMapOvr>
  <p:transition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6670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1971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04285"/>
      </p:ext>
    </p:extLst>
  </p:cSld>
  <p:clrMapOvr>
    <a:masterClrMapping/>
  </p:clrMapOvr>
  <p:transition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882226"/>
      </p:ext>
    </p:extLst>
  </p:cSld>
  <p:clrMapOvr>
    <a:masterClrMapping/>
  </p:clrMapOvr>
  <p:transition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977633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5667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770502"/>
      </p:ext>
    </p:extLst>
  </p:cSld>
  <p:clrMapOvr>
    <a:masterClrMapping/>
  </p:clrMapOvr>
  <p:transition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009673"/>
      </p:ext>
    </p:extLst>
  </p:cSld>
  <p:clrMapOvr>
    <a:masterClrMapping/>
  </p:clrMapOvr>
  <p:transition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783394"/>
      </p:ext>
    </p:extLst>
  </p:cSld>
  <p:clrMapOvr>
    <a:masterClrMapping/>
  </p:clrMapOvr>
  <p:transition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977292"/>
      </p:ext>
    </p:extLst>
  </p:cSld>
  <p:clrMapOvr>
    <a:masterClrMapping/>
  </p:clrMapOvr>
  <p:transition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63532"/>
      </p:ext>
    </p:extLst>
  </p:cSld>
  <p:clrMapOvr>
    <a:masterClrMapping/>
  </p:clrMapOvr>
  <p:transition/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091402"/>
      </p:ext>
    </p:extLst>
  </p:cSld>
  <p:clrMapOvr>
    <a:masterClrMapping/>
  </p:clrMapOvr>
  <p:transition/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4601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3265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570630"/>
      </p:ext>
    </p:extLst>
  </p:cSld>
  <p:clrMapOvr>
    <a:masterClrMapping/>
  </p:clrMapOvr>
  <p:transition/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800305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06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721681"/>
      </p:ext>
    </p:extLst>
  </p:cSld>
  <p:clrMapOvr>
    <a:masterClrMapping/>
  </p:clrMapOvr>
  <p:transition/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220597"/>
      </p:ext>
    </p:extLst>
  </p:cSld>
  <p:clrMapOvr>
    <a:masterClrMapping/>
  </p:clrMapOvr>
  <p:transition/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913127"/>
      </p:ext>
    </p:extLst>
  </p:cSld>
  <p:clrMapOvr>
    <a:masterClrMapping/>
  </p:clrMapOvr>
  <p:transition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001247"/>
      </p:ext>
    </p:extLst>
  </p:cSld>
  <p:clrMapOvr>
    <a:masterClrMapping/>
  </p:clrMapOvr>
  <p:transition/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425535"/>
      </p:ext>
    </p:extLst>
  </p:cSld>
  <p:clrMapOvr>
    <a:masterClrMapping/>
  </p:clrMapOvr>
  <p:transition/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676543"/>
      </p:ext>
    </p:extLst>
  </p:cSld>
  <p:clrMapOvr>
    <a:masterClrMapping/>
  </p:clrMapOvr>
  <p:transition/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970742"/>
      </p:ext>
    </p:extLst>
  </p:cSld>
  <p:clrMapOvr>
    <a:masterClrMapping/>
  </p:clrMapOvr>
  <p:transition/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120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8118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465408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63551"/>
      </p:ext>
    </p:extLst>
  </p:cSld>
  <p:clrMapOvr>
    <a:masterClrMapping/>
  </p:clrMapOvr>
  <p:transition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096661"/>
      </p:ext>
    </p:extLst>
  </p:cSld>
  <p:clrMapOvr>
    <a:masterClrMapping/>
  </p:clrMapOvr>
  <p:transition/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540534"/>
      </p:ext>
    </p:extLst>
  </p:cSld>
  <p:clrMapOvr>
    <a:masterClrMapping/>
  </p:clrMapOvr>
  <p:transition/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491957"/>
      </p:ext>
    </p:extLst>
  </p:cSld>
  <p:clrMapOvr>
    <a:masterClrMapping/>
  </p:clrMapOvr>
  <p:transition/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223989"/>
      </p:ext>
    </p:extLst>
  </p:cSld>
  <p:clrMapOvr>
    <a:masterClrMapping/>
  </p:clrMapOvr>
  <p:transition/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965795"/>
      </p:ext>
    </p:extLst>
  </p:cSld>
  <p:clrMapOvr>
    <a:masterClrMapping/>
  </p:clrMapOvr>
  <p:transition/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28909"/>
      </p:ext>
    </p:extLst>
  </p:cSld>
  <p:clrMapOvr>
    <a:masterClrMapping/>
  </p:clrMapOvr>
  <p:transition/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37865"/>
      </p:ext>
    </p:extLst>
  </p:cSld>
  <p:clrMapOvr>
    <a:masterClrMapping/>
  </p:clrMapOvr>
  <p:transition/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619053"/>
      </p:ext>
    </p:extLst>
  </p:cSld>
  <p:clrMapOvr>
    <a:masterClrMapping/>
  </p:clrMapOvr>
  <p:transition/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546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395310"/>
          </a:xfrm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1102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947107"/>
      </p:ext>
    </p:extLst>
  </p:cSld>
  <p:clrMapOvr>
    <a:masterClrMapping/>
  </p:clrMapOvr>
  <p:transition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9195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9599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7896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437517"/>
      </p:ext>
    </p:extLst>
  </p:cSld>
  <p:clrMapOvr>
    <a:masterClrMapping/>
  </p:clrMapOvr>
  <p:transition/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839402"/>
      </p:ext>
    </p:extLst>
  </p:cSld>
  <p:clrMapOvr>
    <a:masterClrMapping/>
  </p:clrMapOvr>
  <p:transition/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38992"/>
      </p:ext>
    </p:extLst>
  </p:cSld>
  <p:clrMapOvr>
    <a:masterClrMapping/>
  </p:clrMapOvr>
  <p:transition/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253517"/>
      </p:ext>
    </p:extLst>
  </p:cSld>
  <p:clrMapOvr>
    <a:masterClrMapping/>
  </p:clrMapOvr>
  <p:transition/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485112"/>
      </p:ext>
    </p:extLst>
  </p:cSld>
  <p:clrMapOvr>
    <a:masterClrMapping/>
  </p:clrMapOvr>
  <p:transition/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939329"/>
      </p:ext>
    </p:extLst>
  </p:cSld>
  <p:clrMapOvr>
    <a:masterClrMapping/>
  </p:clrMapOvr>
  <p:transition/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6BE2F3F5-414B-CC44-8EA3-B6D04B3D04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853716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959159"/>
      </p:ext>
    </p:extLst>
  </p:cSld>
  <p:clrMapOvr>
    <a:masterClrMapping/>
  </p:clrMapOvr>
  <p:transition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1389B1-16D0-EE4E-960B-3BEB333B27E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071660"/>
      </p:ext>
    </p:extLst>
  </p:cSld>
  <p:clrMapOvr>
    <a:masterClrMapping/>
  </p:clrMapOvr>
  <p:transition/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9BDA06-07DC-5C48-A1E0-AA66FEC9865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7641524"/>
      </p:ext>
    </p:extLst>
  </p:cSld>
  <p:clrMapOvr>
    <a:masterClrMapping/>
  </p:clrMapOvr>
  <p:transition/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77DB28-08B6-0549-88E7-35948C42633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6394451"/>
      </p:ext>
    </p:extLst>
  </p:cSld>
  <p:clrMapOvr>
    <a:masterClrMapping/>
  </p:clrMapOvr>
  <p:transition/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CAE939-8EA9-2243-ADF7-6094C42F49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2057304"/>
      </p:ext>
    </p:extLst>
  </p:cSld>
  <p:clrMapOvr>
    <a:masterClrMapping/>
  </p:clrMapOvr>
  <p:transition/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262138-1B09-F642-8222-426640992E3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283124"/>
      </p:ext>
    </p:extLst>
  </p:cSld>
  <p:clrMapOvr>
    <a:masterClrMapping/>
  </p:clrMapOvr>
  <p:transition/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C8C8D5-D445-2D41-A2FD-8E68842A074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949351"/>
      </p:ext>
    </p:extLst>
  </p:cSld>
  <p:clrMapOvr>
    <a:masterClrMapping/>
  </p:clrMapOvr>
  <p:transition/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B1FAFC-66EF-4846-98A6-559425C3394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962814"/>
      </p:ext>
    </p:extLst>
  </p:cSld>
  <p:clrMapOvr>
    <a:masterClrMapping/>
  </p:clrMapOvr>
  <p:transition/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C9A56C-4756-3143-8181-96B548DA8A2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851912"/>
      </p:ext>
    </p:extLst>
  </p:cSld>
  <p:clrMapOvr>
    <a:masterClrMapping/>
  </p:clrMapOvr>
  <p:transition/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6185A4-7415-884D-A684-DD5FF96CBBB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43517"/>
      </p:ext>
    </p:extLst>
  </p:cSld>
  <p:clrMapOvr>
    <a:masterClrMapping/>
  </p:clrMapOvr>
  <p:transition/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5861B0-9273-824B-872E-D66F32C7CA5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54585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835762"/>
      </p:ext>
    </p:extLst>
  </p:cSld>
  <p:clrMapOvr>
    <a:masterClrMapping/>
  </p:clrMapOvr>
  <p:transition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833E1B-F24B-9F49-8CF4-40DEEF8367B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013879"/>
      </p:ext>
    </p:extLst>
  </p:cSld>
  <p:clrMapOvr>
    <a:masterClrMapping/>
  </p:clrMapOvr>
  <p:transition/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8188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7794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244841"/>
      </p:ext>
    </p:extLst>
  </p:cSld>
  <p:clrMapOvr>
    <a:masterClrMapping/>
  </p:clrMapOvr>
  <p:transition/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558190"/>
      </p:ext>
    </p:extLst>
  </p:cSld>
  <p:clrMapOvr>
    <a:masterClrMapping/>
  </p:clrMapOvr>
  <p:transition/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509637"/>
      </p:ext>
    </p:extLst>
  </p:cSld>
  <p:clrMapOvr>
    <a:masterClrMapping/>
  </p:clrMapOvr>
  <p:transition/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16544"/>
      </p:ext>
    </p:extLst>
  </p:cSld>
  <p:clrMapOvr>
    <a:masterClrMapping/>
  </p:clrMapOvr>
  <p:transition/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619383"/>
      </p:ext>
    </p:extLst>
  </p:cSld>
  <p:clrMapOvr>
    <a:masterClrMapping/>
  </p:clrMapOvr>
  <p:transition/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939724"/>
      </p:ext>
    </p:extLst>
  </p:cSld>
  <p:clrMapOvr>
    <a:masterClrMapping/>
  </p:clrMapOvr>
  <p:transition/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40691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093410"/>
      </p:ext>
    </p:extLst>
  </p:cSld>
  <p:clrMapOvr>
    <a:masterClrMapping/>
  </p:clrMapOvr>
  <p:transition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636880"/>
      </p:ext>
    </p:extLst>
  </p:cSld>
  <p:clrMapOvr>
    <a:masterClrMapping/>
  </p:clrMapOvr>
  <p:transition/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367913"/>
      </p:ext>
    </p:extLst>
  </p:cSld>
  <p:clrMapOvr>
    <a:masterClrMapping/>
  </p:clrMapOvr>
  <p:transition/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2594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114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2167478"/>
      </p:ext>
    </p:extLst>
  </p:cSld>
  <p:clrMapOvr>
    <a:masterClrMapping/>
  </p:clrMapOvr>
  <p:transition/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881831"/>
      </p:ext>
    </p:extLst>
  </p:cSld>
  <p:clrMapOvr>
    <a:masterClrMapping/>
  </p:clrMapOvr>
  <p:transition/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202507"/>
      </p:ext>
    </p:extLst>
  </p:cSld>
  <p:clrMapOvr>
    <a:masterClrMapping/>
  </p:clrMapOvr>
  <p:transition/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997070"/>
      </p:ext>
    </p:extLst>
  </p:cSld>
  <p:clrMapOvr>
    <a:masterClrMapping/>
  </p:clrMapOvr>
  <p:transition/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206901"/>
      </p:ext>
    </p:extLst>
  </p:cSld>
  <p:clrMapOvr>
    <a:masterClrMapping/>
  </p:clrMapOvr>
  <p:transition/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111551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628895"/>
      </p:ext>
    </p:extLst>
  </p:cSld>
  <p:clrMapOvr>
    <a:masterClrMapping/>
  </p:clrMapOvr>
  <p:transition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716413"/>
      </p:ext>
    </p:extLst>
  </p:cSld>
  <p:clrMapOvr>
    <a:masterClrMapping/>
  </p:clrMapOvr>
  <p:transition/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980742"/>
      </p:ext>
    </p:extLst>
  </p:cSld>
  <p:clrMapOvr>
    <a:masterClrMapping/>
  </p:clrMapOvr>
  <p:transition/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513729"/>
      </p:ext>
    </p:extLst>
  </p:cSld>
  <p:clrMapOvr>
    <a:masterClrMapping/>
  </p:clrMapOvr>
  <p:transition/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9874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3347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974618"/>
      </p:ext>
    </p:extLst>
  </p:cSld>
  <p:clrMapOvr>
    <a:masterClrMapping/>
  </p:clrMapOvr>
  <p:transition/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48924"/>
      </p:ext>
    </p:extLst>
  </p:cSld>
  <p:clrMapOvr>
    <a:masterClrMapping/>
  </p:clrMapOvr>
  <p:transition/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244487"/>
      </p:ext>
    </p:extLst>
  </p:cSld>
  <p:clrMapOvr>
    <a:masterClrMapping/>
  </p:clrMapOvr>
  <p:transition/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776866"/>
      </p:ext>
    </p:extLst>
  </p:cSld>
  <p:clrMapOvr>
    <a:masterClrMapping/>
  </p:clrMapOvr>
  <p:transition/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15277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862991"/>
      </p:ext>
    </p:extLst>
  </p:cSld>
  <p:clrMapOvr>
    <a:masterClrMapping/>
  </p:clrMapOvr>
  <p:transition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009747"/>
      </p:ext>
    </p:extLst>
  </p:cSld>
  <p:clrMapOvr>
    <a:masterClrMapping/>
  </p:clrMapOvr>
  <p:transition/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8578"/>
      </p:ext>
    </p:extLst>
  </p:cSld>
  <p:clrMapOvr>
    <a:masterClrMapping/>
  </p:clrMapOvr>
  <p:transition/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96562"/>
      </p:ext>
    </p:extLst>
  </p:cSld>
  <p:clrMapOvr>
    <a:masterClrMapping/>
  </p:clrMapOvr>
  <p:transition/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823875"/>
      </p:ext>
    </p:extLst>
  </p:cSld>
  <p:clrMapOvr>
    <a:masterClrMapping/>
  </p:clrMapOvr>
  <p:transition/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23350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2517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565105"/>
      </p:ext>
    </p:extLst>
  </p:cSld>
  <p:clrMapOvr>
    <a:masterClrMapping/>
  </p:clrMapOvr>
  <p:transition/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422477"/>
      </p:ext>
    </p:extLst>
  </p:cSld>
  <p:clrMapOvr>
    <a:masterClrMapping/>
  </p:clrMapOvr>
  <p:transition/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886661"/>
      </p:ext>
    </p:extLst>
  </p:cSld>
  <p:clrMapOvr>
    <a:masterClrMapping/>
  </p:clrMapOvr>
  <p:transition/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763250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506283"/>
      </p:ext>
    </p:extLst>
  </p:cSld>
  <p:clrMapOvr>
    <a:masterClrMapping/>
  </p:clrMapOvr>
  <p:transition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934542"/>
      </p:ext>
    </p:extLst>
  </p:cSld>
  <p:clrMapOvr>
    <a:masterClrMapping/>
  </p:clrMapOvr>
  <p:transition/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714153"/>
      </p:ext>
    </p:extLst>
  </p:cSld>
  <p:clrMapOvr>
    <a:masterClrMapping/>
  </p:clrMapOvr>
  <p:transition/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43796"/>
      </p:ext>
    </p:extLst>
  </p:cSld>
  <p:clrMapOvr>
    <a:masterClrMapping/>
  </p:clrMapOvr>
  <p:transition/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876729"/>
      </p:ext>
    </p:extLst>
  </p:cSld>
  <p:clrMapOvr>
    <a:masterClrMapping/>
  </p:clrMapOvr>
  <p:transition/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220275"/>
      </p:ext>
    </p:extLst>
  </p:cSld>
  <p:clrMapOvr>
    <a:masterClrMapping/>
  </p:clrMapOvr>
  <p:transition/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4381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2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333948"/>
      </p:ext>
    </p:extLst>
  </p:cSld>
  <p:clrMapOvr>
    <a:masterClrMapping/>
  </p:clrMapOvr>
  <p:transition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2457159"/>
      </p:ext>
    </p:extLst>
  </p:cSld>
  <p:clrMapOvr>
    <a:masterClrMapping/>
  </p:clrMapOvr>
  <p:transition/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167184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327071"/>
      </p:ext>
    </p:extLst>
  </p:cSld>
  <p:clrMapOvr>
    <a:masterClrMapping/>
  </p:clrMapOvr>
  <p:transition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581820"/>
      </p:ext>
    </p:extLst>
  </p:cSld>
  <p:clrMapOvr>
    <a:masterClrMapping/>
  </p:clrMapOvr>
  <p:transition/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7274959"/>
      </p:ext>
    </p:extLst>
  </p:cSld>
  <p:clrMapOvr>
    <a:masterClrMapping/>
  </p:clrMapOvr>
  <p:transition/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534324"/>
      </p:ext>
    </p:extLst>
  </p:cSld>
  <p:clrMapOvr>
    <a:masterClrMapping/>
  </p:clrMapOvr>
  <p:transition/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220314"/>
      </p:ext>
    </p:extLst>
  </p:cSld>
  <p:clrMapOvr>
    <a:masterClrMapping/>
  </p:clrMapOvr>
  <p:transition/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160843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007779"/>
      </p:ext>
    </p:extLst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4468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3974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559109"/>
      </p:ext>
    </p:extLst>
  </p:cSld>
  <p:clrMapOvr>
    <a:masterClrMapping/>
  </p:clrMapOvr>
  <p:transition/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69854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7429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019786"/>
      </p:ext>
    </p:extLst>
  </p:cSld>
  <p:clrMapOvr>
    <a:masterClrMapping/>
  </p:clrMapOvr>
  <p:transition/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289132"/>
      </p:ext>
    </p:extLst>
  </p:cSld>
  <p:clrMapOvr>
    <a:masterClrMapping/>
  </p:clrMapOvr>
  <p:transition/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728748"/>
      </p:ext>
    </p:extLst>
  </p:cSld>
  <p:clrMapOvr>
    <a:masterClrMapping/>
  </p:clrMapOvr>
  <p:transition/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391399"/>
      </p:ext>
    </p:extLst>
  </p:cSld>
  <p:clrMapOvr>
    <a:masterClrMapping/>
  </p:clrMapOvr>
  <p:transition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201394"/>
      </p:ext>
    </p:extLst>
  </p:cSld>
  <p:clrMapOvr>
    <a:masterClrMapping/>
  </p:clrMapOvr>
  <p:transition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078396"/>
      </p:ext>
    </p:extLst>
  </p:cSld>
  <p:clrMapOvr>
    <a:masterClrMapping/>
  </p:clrMapOvr>
  <p:transition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40708"/>
      </p:ext>
    </p:extLst>
  </p:cSld>
  <p:clrMapOvr>
    <a:masterClrMapping/>
  </p:clrMapOvr>
  <p:transition/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5428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710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25024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5616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6373"/>
      </p:ext>
    </p:extLst>
  </p:cSld>
  <p:clrMapOvr>
    <a:masterClrMapping/>
  </p:clrMapOvr>
  <p:transition/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782568"/>
      </p:ext>
    </p:extLst>
  </p:cSld>
  <p:clrMapOvr>
    <a:masterClrMapping/>
  </p:clrMapOvr>
  <p:transition/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472060"/>
      </p:ext>
    </p:extLst>
  </p:cSld>
  <p:clrMapOvr>
    <a:masterClrMapping/>
  </p:clrMapOvr>
  <p:transition/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921180"/>
      </p:ext>
    </p:extLst>
  </p:cSld>
  <p:clrMapOvr>
    <a:masterClrMapping/>
  </p:clrMapOvr>
  <p:transition/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9858"/>
      </p:ext>
    </p:extLst>
  </p:cSld>
  <p:clrMapOvr>
    <a:masterClrMapping/>
  </p:clrMapOvr>
  <p:transition/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008227"/>
      </p:ext>
    </p:extLst>
  </p:cSld>
  <p:clrMapOvr>
    <a:masterClrMapping/>
  </p:clrMapOvr>
  <p:transition/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26856"/>
      </p:ext>
    </p:extLst>
  </p:cSld>
  <p:clrMapOvr>
    <a:masterClrMapping/>
  </p:clrMapOvr>
  <p:transition/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14795"/>
      </p:ext>
    </p:extLst>
  </p:cSld>
  <p:clrMapOvr>
    <a:masterClrMapping/>
  </p:clrMapOvr>
  <p:transition/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9114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475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418393"/>
      </p:ext>
    </p:extLst>
  </p:cSld>
  <p:clrMapOvr>
    <a:masterClrMapping/>
  </p:clrMapOvr>
  <p:transition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128688"/>
      </p:ext>
    </p:extLst>
  </p:cSld>
  <p:clrMapOvr>
    <a:masterClrMapping/>
  </p:clrMapOvr>
  <p:transition/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5215083"/>
      </p:ext>
    </p:extLst>
  </p:cSld>
  <p:clrMapOvr>
    <a:masterClrMapping/>
  </p:clrMapOvr>
  <p:transition/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587990"/>
      </p:ext>
    </p:extLst>
  </p:cSld>
  <p:clrMapOvr>
    <a:masterClrMapping/>
  </p:clrMapOvr>
  <p:transition/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200800"/>
      </p:ext>
    </p:extLst>
  </p:cSld>
  <p:clrMapOvr>
    <a:masterClrMapping/>
  </p:clrMapOvr>
  <p:transition/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943290"/>
      </p:ext>
    </p:extLst>
  </p:cSld>
  <p:clrMapOvr>
    <a:masterClrMapping/>
  </p:clrMapOvr>
  <p:transition/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157497"/>
      </p:ext>
    </p:extLst>
  </p:cSld>
  <p:clrMapOvr>
    <a:masterClrMapping/>
  </p:clrMapOvr>
  <p:transition/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858260"/>
      </p:ext>
    </p:extLst>
  </p:cSld>
  <p:clrMapOvr>
    <a:masterClrMapping/>
  </p:clrMapOvr>
  <p:transition/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087346"/>
      </p:ext>
    </p:extLst>
  </p:cSld>
  <p:clrMapOvr>
    <a:masterClrMapping/>
  </p:clrMapOvr>
  <p:transition/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34543"/>
      </p:ext>
    </p:extLst>
  </p:cSld>
  <p:clrMapOvr>
    <a:masterClrMapping/>
  </p:clrMapOvr>
  <p:transition/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2346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556249"/>
      </p:ext>
    </p:extLst>
  </p:cSld>
  <p:clrMapOvr>
    <a:masterClrMapping/>
  </p:clrMapOvr>
  <p:transition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308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039854"/>
      </p:ext>
    </p:extLst>
  </p:cSld>
  <p:clrMapOvr>
    <a:masterClrMapping/>
  </p:clrMapOvr>
  <p:transition/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007432"/>
      </p:ext>
    </p:extLst>
  </p:cSld>
  <p:clrMapOvr>
    <a:masterClrMapping/>
  </p:clrMapOvr>
  <p:transition/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254174"/>
      </p:ext>
    </p:extLst>
  </p:cSld>
  <p:clrMapOvr>
    <a:masterClrMapping/>
  </p:clrMapOvr>
  <p:transition/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530106"/>
      </p:ext>
    </p:extLst>
  </p:cSld>
  <p:clrMapOvr>
    <a:masterClrMapping/>
  </p:clrMapOvr>
  <p:transition/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357761"/>
      </p:ext>
    </p:extLst>
  </p:cSld>
  <p:clrMapOvr>
    <a:masterClrMapping/>
  </p:clrMapOvr>
  <p:transition/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354088"/>
      </p:ext>
    </p:extLst>
  </p:cSld>
  <p:clrMapOvr>
    <a:masterClrMapping/>
  </p:clrMapOvr>
  <p:transition/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682434"/>
      </p:ext>
    </p:extLst>
  </p:cSld>
  <p:clrMapOvr>
    <a:masterClrMapping/>
  </p:clrMapOvr>
  <p:transition/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006548"/>
      </p:ext>
    </p:extLst>
  </p:cSld>
  <p:clrMapOvr>
    <a:masterClrMapping/>
  </p:clrMapOvr>
  <p:transition/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400364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934606"/>
      </p:ext>
    </p:extLst>
  </p:cSld>
  <p:clrMapOvr>
    <a:masterClrMapping/>
  </p:clrMapOvr>
  <p:transition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4784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7739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3669"/>
      </p:ext>
    </p:extLst>
  </p:cSld>
  <p:clrMapOvr>
    <a:masterClrMapping/>
  </p:clrMapOvr>
  <p:transition/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302775"/>
      </p:ext>
    </p:extLst>
  </p:cSld>
  <p:clrMapOvr>
    <a:masterClrMapping/>
  </p:clrMapOvr>
  <p:transition/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827722"/>
      </p:ext>
    </p:extLst>
  </p:cSld>
  <p:clrMapOvr>
    <a:masterClrMapping/>
  </p:clrMapOvr>
  <p:transition/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346332"/>
      </p:ext>
    </p:extLst>
  </p:cSld>
  <p:clrMapOvr>
    <a:masterClrMapping/>
  </p:clrMapOvr>
  <p:transition/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1266495"/>
      </p:ext>
    </p:extLst>
  </p:cSld>
  <p:clrMapOvr>
    <a:masterClrMapping/>
  </p:clrMapOvr>
  <p:transition/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4973260"/>
      </p:ext>
    </p:extLst>
  </p:cSld>
  <p:clrMapOvr>
    <a:masterClrMapping/>
  </p:clrMapOvr>
  <p:transition/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706717"/>
      </p:ext>
    </p:extLst>
  </p:cSld>
  <p:clrMapOvr>
    <a:masterClrMapping/>
  </p:clrMapOvr>
  <p:transition/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73426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983501"/>
      </p:ext>
    </p:extLst>
  </p:cSld>
  <p:clrMapOvr>
    <a:masterClrMapping/>
  </p:clrMapOvr>
  <p:transition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577286"/>
      </p:ext>
    </p:extLst>
  </p:cSld>
  <p:clrMapOvr>
    <a:masterClrMapping/>
  </p:clrMapOvr>
  <p:transition/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6277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9081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252285"/>
      </p:ext>
    </p:extLst>
  </p:cSld>
  <p:clrMapOvr>
    <a:masterClrMapping/>
  </p:clrMapOvr>
  <p:transition/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81355"/>
      </p:ext>
    </p:extLst>
  </p:cSld>
  <p:clrMapOvr>
    <a:masterClrMapping/>
  </p:clrMapOvr>
  <p:transition/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680472"/>
      </p:ext>
    </p:extLst>
  </p:cSld>
  <p:clrMapOvr>
    <a:masterClrMapping/>
  </p:clrMapOvr>
  <p:transition/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242114"/>
      </p:ext>
    </p:extLst>
  </p:cSld>
  <p:clrMapOvr>
    <a:masterClrMapping/>
  </p:clrMapOvr>
  <p:transition/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464020"/>
      </p:ext>
    </p:extLst>
  </p:cSld>
  <p:clrMapOvr>
    <a:masterClrMapping/>
  </p:clrMapOvr>
  <p:transition/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771237"/>
      </p:ext>
    </p:extLst>
  </p:cSld>
  <p:clrMapOvr>
    <a:masterClrMapping/>
  </p:clrMapOvr>
  <p:transition/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381690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333776"/>
      </p:ext>
    </p:extLst>
  </p:cSld>
  <p:clrMapOvr>
    <a:masterClrMapping/>
  </p:clrMapOvr>
  <p:transition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737539"/>
      </p:ext>
    </p:extLst>
  </p:cSld>
  <p:clrMapOvr>
    <a:masterClrMapping/>
  </p:clrMapOvr>
  <p:transition/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964383"/>
      </p:ext>
    </p:extLst>
  </p:cSld>
  <p:clrMapOvr>
    <a:masterClrMapping/>
  </p:clrMapOvr>
  <p:transition/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5089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0176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382936"/>
      </p:ext>
    </p:extLst>
  </p:cSld>
  <p:clrMapOvr>
    <a:masterClrMapping/>
  </p:clrMapOvr>
  <p:transition/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2631"/>
      </p:ext>
    </p:extLst>
  </p:cSld>
  <p:clrMapOvr>
    <a:masterClrMapping/>
  </p:clrMapOvr>
  <p:transition/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69643"/>
      </p:ext>
    </p:extLst>
  </p:cSld>
  <p:clrMapOvr>
    <a:masterClrMapping/>
  </p:clrMapOvr>
  <p:transition/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921898"/>
      </p:ext>
    </p:extLst>
  </p:cSld>
  <p:clrMapOvr>
    <a:masterClrMapping/>
  </p:clrMapOvr>
  <p:transition/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652695"/>
      </p:ext>
    </p:extLst>
  </p:cSld>
  <p:clrMapOvr>
    <a:masterClrMapping/>
  </p:clrMapOvr>
  <p:transition/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659132"/>
      </p:ext>
    </p:extLst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99048"/>
      </p:ext>
    </p:extLst>
  </p:cSld>
  <p:clrMapOvr>
    <a:masterClrMapping/>
  </p:clrMapOvr>
  <p:transition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928573"/>
      </p:ext>
    </p:extLst>
  </p:cSld>
  <p:clrMapOvr>
    <a:masterClrMapping/>
  </p:clrMapOvr>
  <p:transition/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660051"/>
      </p:ext>
    </p:extLst>
  </p:cSld>
  <p:clrMapOvr>
    <a:masterClrMapping/>
  </p:clrMapOvr>
  <p:transition/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730656"/>
      </p:ext>
    </p:extLst>
  </p:cSld>
  <p:clrMapOvr>
    <a:masterClrMapping/>
  </p:clrMapOvr>
  <p:transition/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1667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9744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393553"/>
      </p:ext>
    </p:extLst>
  </p:cSld>
  <p:clrMapOvr>
    <a:masterClrMapping/>
  </p:clrMapOvr>
  <p:transition/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276035"/>
      </p:ext>
    </p:extLst>
  </p:cSld>
  <p:clrMapOvr>
    <a:masterClrMapping/>
  </p:clrMapOvr>
  <p:transition/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588073"/>
      </p:ext>
    </p:extLst>
  </p:cSld>
  <p:clrMapOvr>
    <a:masterClrMapping/>
  </p:clrMapOvr>
  <p:transition/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557592"/>
      </p:ext>
    </p:extLst>
  </p:cSld>
  <p:clrMapOvr>
    <a:masterClrMapping/>
  </p:clrMapOvr>
  <p:transition/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334329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270323"/>
      </p:ext>
    </p:extLst>
  </p:cSld>
  <p:clrMapOvr>
    <a:masterClrMapping/>
  </p:clrMapOvr>
  <p:transition/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861221"/>
      </p:ext>
    </p:extLst>
  </p:cSld>
  <p:clrMapOvr>
    <a:masterClrMapping/>
  </p:clrMapOvr>
  <p:transition/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553533"/>
      </p:ext>
    </p:extLst>
  </p:cSld>
  <p:clrMapOvr>
    <a:masterClrMapping/>
  </p:clrMapOvr>
  <p:transition/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840557"/>
      </p:ext>
    </p:extLst>
  </p:cSld>
  <p:clrMapOvr>
    <a:masterClrMapping/>
  </p:clrMapOvr>
  <p:transition/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502"/>
      </p:ext>
    </p:extLst>
  </p:cSld>
  <p:clrMapOvr>
    <a:masterClrMapping/>
  </p:clrMapOvr>
  <p:transition/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0111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5053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250420"/>
      </p:ext>
    </p:extLst>
  </p:cSld>
  <p:clrMapOvr>
    <a:masterClrMapping/>
  </p:clrMapOvr>
  <p:transition/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446693"/>
      </p:ext>
    </p:extLst>
  </p:cSld>
  <p:clrMapOvr>
    <a:masterClrMapping/>
  </p:clrMapOvr>
  <p:transition/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893774"/>
      </p:ext>
    </p:extLst>
  </p:cSld>
  <p:clrMapOvr>
    <a:masterClrMapping/>
  </p:clrMapOvr>
  <p:transition/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505740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098509"/>
      </p:ext>
    </p:extLst>
  </p:cSld>
  <p:clrMapOvr>
    <a:masterClrMapping/>
  </p:clrMapOvr>
  <p:transition/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67623"/>
      </p:ext>
    </p:extLst>
  </p:cSld>
  <p:clrMapOvr>
    <a:masterClrMapping/>
  </p:clrMapOvr>
  <p:transition/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077100"/>
      </p:ext>
    </p:extLst>
  </p:cSld>
  <p:clrMapOvr>
    <a:masterClrMapping/>
  </p:clrMapOvr>
  <p:transition/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330991"/>
      </p:ext>
    </p:extLst>
  </p:cSld>
  <p:clrMapOvr>
    <a:masterClrMapping/>
  </p:clrMapOvr>
  <p:transition/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080419"/>
      </p:ext>
    </p:extLst>
  </p:cSld>
  <p:clrMapOvr>
    <a:masterClrMapping/>
  </p:clrMapOvr>
  <p:transition/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493782"/>
      </p:ext>
    </p:extLst>
  </p:cSld>
  <p:clrMapOvr>
    <a:masterClrMapping/>
  </p:clrMapOvr>
  <p:transition/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5724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9281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258642"/>
      </p:ext>
    </p:extLst>
  </p:cSld>
  <p:clrMapOvr>
    <a:masterClrMapping/>
  </p:clrMapOvr>
  <p:transition/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600375"/>
      </p:ext>
    </p:extLst>
  </p:cSld>
  <p:clrMapOvr>
    <a:masterClrMapping/>
  </p:clrMapOvr>
  <p:transition/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107474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87723"/>
      </p:ext>
    </p:extLst>
  </p:cSld>
  <p:clrMapOvr>
    <a:masterClrMapping/>
  </p:clrMapOvr>
  <p:transition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255856"/>
      </p:ext>
    </p:extLst>
  </p:cSld>
  <p:clrMapOvr>
    <a:masterClrMapping/>
  </p:clrMapOvr>
  <p:transition/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437986"/>
      </p:ext>
    </p:extLst>
  </p:cSld>
  <p:clrMapOvr>
    <a:masterClrMapping/>
  </p:clrMapOvr>
  <p:transition/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828417"/>
      </p:ext>
    </p:extLst>
  </p:cSld>
  <p:clrMapOvr>
    <a:masterClrMapping/>
  </p:clrMapOvr>
  <p:transition/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128632"/>
      </p:ext>
    </p:extLst>
  </p:cSld>
  <p:clrMapOvr>
    <a:masterClrMapping/>
  </p:clrMapOvr>
  <p:transition/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765297"/>
      </p:ext>
    </p:extLst>
  </p:cSld>
  <p:clrMapOvr>
    <a:masterClrMapping/>
  </p:clrMapOvr>
  <p:transition/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450194"/>
      </p:ext>
    </p:extLst>
  </p:cSld>
  <p:clrMapOvr>
    <a:masterClrMapping/>
  </p:clrMapOvr>
  <p:transition/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1020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577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104299"/>
      </p:ext>
    </p:extLst>
  </p:cSld>
  <p:clrMapOvr>
    <a:masterClrMapping/>
  </p:clrMapOvr>
  <p:transition/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900483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8703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385155"/>
      </p:ext>
    </p:extLst>
  </p:cSld>
  <p:clrMapOvr>
    <a:masterClrMapping/>
  </p:clrMapOvr>
  <p:transition/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013795"/>
      </p:ext>
    </p:extLst>
  </p:cSld>
  <p:clrMapOvr>
    <a:masterClrMapping/>
  </p:clrMapOvr>
  <p:transition/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506705"/>
      </p:ext>
    </p:extLst>
  </p:cSld>
  <p:clrMapOvr>
    <a:masterClrMapping/>
  </p:clrMapOvr>
  <p:transition/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184746"/>
      </p:ext>
    </p:extLst>
  </p:cSld>
  <p:clrMapOvr>
    <a:masterClrMapping/>
  </p:clrMapOvr>
  <p:transition/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774164"/>
      </p:ext>
    </p:extLst>
  </p:cSld>
  <p:clrMapOvr>
    <a:masterClrMapping/>
  </p:clrMapOvr>
  <p:transition/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804165"/>
      </p:ext>
    </p:extLst>
  </p:cSld>
  <p:clrMapOvr>
    <a:masterClrMapping/>
  </p:clrMapOvr>
  <p:transition/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264924"/>
      </p:ext>
    </p:extLst>
  </p:cSld>
  <p:clrMapOvr>
    <a:masterClrMapping/>
  </p:clrMapOvr>
  <p:transition/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5885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5958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865600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7112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087117"/>
      </p:ext>
    </p:extLst>
  </p:cSld>
  <p:clrMapOvr>
    <a:masterClrMapping/>
  </p:clrMapOvr>
  <p:transition/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221515"/>
      </p:ext>
    </p:extLst>
  </p:cSld>
  <p:clrMapOvr>
    <a:masterClrMapping/>
  </p:clrMapOvr>
  <p:transition/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18779"/>
      </p:ext>
    </p:extLst>
  </p:cSld>
  <p:clrMapOvr>
    <a:masterClrMapping/>
  </p:clrMapOvr>
  <p:transition/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16749"/>
      </p:ext>
    </p:extLst>
  </p:cSld>
  <p:clrMapOvr>
    <a:masterClrMapping/>
  </p:clrMapOvr>
  <p:transition/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382393"/>
      </p:ext>
    </p:extLst>
  </p:cSld>
  <p:clrMapOvr>
    <a:masterClrMapping/>
  </p:clrMapOvr>
  <p:transition/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510711"/>
      </p:ext>
    </p:extLst>
  </p:cSld>
  <p:clrMapOvr>
    <a:masterClrMapping/>
  </p:clrMapOvr>
  <p:transition/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736569"/>
      </p:ext>
    </p:extLst>
  </p:cSld>
  <p:clrMapOvr>
    <a:masterClrMapping/>
  </p:clrMapOvr>
  <p:transition/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059779"/>
      </p:ext>
    </p:extLst>
  </p:cSld>
  <p:clrMapOvr>
    <a:masterClrMapping/>
  </p:clrMapOvr>
  <p:transition/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746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3079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64597"/>
      </p:ext>
    </p:extLst>
  </p:cSld>
  <p:clrMapOvr>
    <a:masterClrMapping/>
  </p:clrMapOvr>
  <p:transition/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66992"/>
      </p:ext>
    </p:extLst>
  </p:cSld>
  <p:clrMapOvr>
    <a:masterClrMapping/>
  </p:clrMapOvr>
  <p:transition/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69532"/>
      </p:ext>
    </p:extLst>
  </p:cSld>
  <p:clrMapOvr>
    <a:masterClrMapping/>
  </p:clrMapOvr>
  <p:transition/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072713"/>
      </p:ext>
    </p:extLst>
  </p:cSld>
  <p:clrMapOvr>
    <a:masterClrMapping/>
  </p:clrMapOvr>
  <p:transition/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40216"/>
      </p:ext>
    </p:extLst>
  </p:cSld>
  <p:clrMapOvr>
    <a:masterClrMapping/>
  </p:clrMapOvr>
  <p:transition/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551887"/>
      </p:ext>
    </p:extLst>
  </p:cSld>
  <p:clrMapOvr>
    <a:masterClrMapping/>
  </p:clrMapOvr>
  <p:transition/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893416"/>
      </p:ext>
    </p:extLst>
  </p:cSld>
  <p:clrMapOvr>
    <a:masterClrMapping/>
  </p:clrMapOvr>
  <p:transition/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623611"/>
      </p:ext>
    </p:extLst>
  </p:cSld>
  <p:clrMapOvr>
    <a:masterClrMapping/>
  </p:clrMapOvr>
  <p:transition/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4657"/>
      </p:ext>
    </p:extLst>
  </p:cSld>
  <p:clrMapOvr>
    <a:masterClrMapping/>
  </p:clrMapOvr>
  <p:transition/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777081"/>
      </p:ext>
    </p:extLst>
  </p:cSld>
  <p:clrMapOvr>
    <a:masterClrMapping/>
  </p:clrMapOvr>
  <p:transition/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8789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994818"/>
      </p:ext>
    </p:extLst>
  </p:cSld>
  <p:clrMapOvr>
    <a:masterClrMapping/>
  </p:clrMapOvr>
  <p:transition/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896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560"/>
      </p:ext>
    </p:extLst>
  </p:cSld>
  <p:clrMapOvr>
    <a:masterClrMapping/>
  </p:clrMapOvr>
  <p:transition/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459952"/>
      </p:ext>
    </p:extLst>
  </p:cSld>
  <p:clrMapOvr>
    <a:masterClrMapping/>
  </p:clrMapOvr>
  <p:transition/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123489"/>
      </p:ext>
    </p:extLst>
  </p:cSld>
  <p:clrMapOvr>
    <a:masterClrMapping/>
  </p:clrMapOvr>
  <p:transition/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066245"/>
      </p:ext>
    </p:extLst>
  </p:cSld>
  <p:clrMapOvr>
    <a:masterClrMapping/>
  </p:clrMapOvr>
  <p:transition/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883743"/>
      </p:ext>
    </p:extLst>
  </p:cSld>
  <p:clrMapOvr>
    <a:masterClrMapping/>
  </p:clrMapOvr>
  <p:transition/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224853"/>
      </p:ext>
    </p:extLst>
  </p:cSld>
  <p:clrMapOvr>
    <a:masterClrMapping/>
  </p:clrMapOvr>
  <p:transition/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647908"/>
      </p:ext>
    </p:extLst>
  </p:cSld>
  <p:clrMapOvr>
    <a:masterClrMapping/>
  </p:clrMapOvr>
  <p:transition/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90558"/>
      </p:ext>
    </p:extLst>
  </p:cSld>
  <p:clrMapOvr>
    <a:masterClrMapping/>
  </p:clrMapOvr>
  <p:transition/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03745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571721"/>
      </p:ext>
    </p:extLst>
  </p:cSld>
  <p:clrMapOvr>
    <a:masterClrMapping/>
  </p:clrMapOvr>
  <p:transition/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894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9165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410111"/>
      </p:ext>
    </p:extLst>
  </p:cSld>
  <p:clrMapOvr>
    <a:masterClrMapping/>
  </p:clrMapOvr>
  <p:transition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834464"/>
      </p:ext>
    </p:extLst>
  </p:cSld>
  <p:clrMapOvr>
    <a:masterClrMapping/>
  </p:clrMapOvr>
  <p:transition/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708114"/>
      </p:ext>
    </p:extLst>
  </p:cSld>
  <p:clrMapOvr>
    <a:masterClrMapping/>
  </p:clrMapOvr>
  <p:transition/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249189"/>
      </p:ext>
    </p:extLst>
  </p:cSld>
  <p:clrMapOvr>
    <a:masterClrMapping/>
  </p:clrMapOvr>
  <p:transition/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546668"/>
      </p:ext>
    </p:extLst>
  </p:cSld>
  <p:clrMapOvr>
    <a:masterClrMapping/>
  </p:clrMapOvr>
  <p:transition/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33814"/>
      </p:ext>
    </p:extLst>
  </p:cSld>
  <p:clrMapOvr>
    <a:masterClrMapping/>
  </p:clrMapOvr>
  <p:transition/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430809"/>
      </p:ext>
    </p:extLst>
  </p:cSld>
  <p:clrMapOvr>
    <a:masterClrMapping/>
  </p:clrMapOvr>
  <p:transition/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493290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58049"/>
      </p:ext>
    </p:extLst>
  </p:cSld>
  <p:clrMapOvr>
    <a:masterClrMapping/>
  </p:clrMapOvr>
  <p:transition/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168260"/>
      </p:ext>
    </p:extLst>
  </p:cSld>
  <p:clrMapOvr>
    <a:masterClrMapping/>
  </p:clrMapOvr>
  <p:transition/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207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7819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628065"/>
      </p:ext>
    </p:extLst>
  </p:cSld>
  <p:clrMapOvr>
    <a:masterClrMapping/>
  </p:clrMapOvr>
  <p:transition/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865501"/>
      </p:ext>
    </p:extLst>
  </p:cSld>
  <p:clrMapOvr>
    <a:masterClrMapping/>
  </p:clrMapOvr>
  <p:transition/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286822"/>
      </p:ext>
    </p:extLst>
  </p:cSld>
  <p:clrMapOvr>
    <a:masterClrMapping/>
  </p:clrMapOvr>
  <p:transition/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500457"/>
      </p:ext>
    </p:extLst>
  </p:cSld>
  <p:clrMapOvr>
    <a:masterClrMapping/>
  </p:clrMapOvr>
  <p:transition/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011960"/>
      </p:ext>
    </p:extLst>
  </p:cSld>
  <p:clrMapOvr>
    <a:masterClrMapping/>
  </p:clrMapOvr>
  <p:transition/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442572"/>
      </p:ext>
    </p:extLst>
  </p:cSld>
  <p:clrMapOvr>
    <a:masterClrMapping/>
  </p:clrMapOvr>
  <p:transition/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830030"/>
      </p:ext>
    </p:extLst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67181"/>
      </p:ext>
    </p:extLst>
  </p:cSld>
  <p:clrMapOvr>
    <a:masterClrMapping/>
  </p:clrMapOvr>
  <p:transition/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12379"/>
      </p:ext>
    </p:extLst>
  </p:cSld>
  <p:clrMapOvr>
    <a:masterClrMapping/>
  </p:clrMapOvr>
  <p:transition/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652218"/>
      </p:ext>
    </p:extLst>
  </p:cSld>
  <p:clrMapOvr>
    <a:masterClrMapping/>
  </p:clrMapOvr>
  <p:transition/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4945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6192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246084"/>
      </p:ext>
    </p:extLst>
  </p:cSld>
  <p:clrMapOvr>
    <a:masterClrMapping/>
  </p:clrMapOvr>
  <p:transition/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330384"/>
      </p:ext>
    </p:extLst>
  </p:cSld>
  <p:clrMapOvr>
    <a:masterClrMapping/>
  </p:clrMapOvr>
  <p:transition/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235330"/>
      </p:ext>
    </p:extLst>
  </p:cSld>
  <p:clrMapOvr>
    <a:masterClrMapping/>
  </p:clrMapOvr>
  <p:transition/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223103"/>
      </p:ext>
    </p:extLst>
  </p:cSld>
  <p:clrMapOvr>
    <a:masterClrMapping/>
  </p:clrMapOvr>
  <p:transition/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6734"/>
      </p:ext>
    </p:extLst>
  </p:cSld>
  <p:clrMapOvr>
    <a:masterClrMapping/>
  </p:clrMapOvr>
  <p:transition/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660989"/>
      </p:ext>
    </p:extLst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492595"/>
      </p:ext>
    </p:extLst>
  </p:cSld>
  <p:clrMapOvr>
    <a:masterClrMapping/>
  </p:clrMapOvr>
  <p:transition/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280169"/>
      </p:ext>
    </p:extLst>
  </p:cSld>
  <p:clrMapOvr>
    <a:masterClrMapping/>
  </p:clrMapOvr>
  <p:transition/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703604"/>
      </p:ext>
    </p:extLst>
  </p:cSld>
  <p:clrMapOvr>
    <a:masterClrMapping/>
  </p:clrMapOvr>
  <p:transition/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606148"/>
      </p:ext>
    </p:extLst>
  </p:cSld>
  <p:clrMapOvr>
    <a:masterClrMapping/>
  </p:clrMapOvr>
  <p:transition/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328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1504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03574"/>
      </p:ext>
    </p:extLst>
  </p:cSld>
  <p:clrMapOvr>
    <a:masterClrMapping/>
  </p:clrMapOvr>
  <p:transition/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563886"/>
      </p:ext>
    </p:extLst>
  </p:cSld>
  <p:clrMapOvr>
    <a:masterClrMapping/>
  </p:clrMapOvr>
  <p:transition/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889393"/>
      </p:ext>
    </p:extLst>
  </p:cSld>
  <p:clrMapOvr>
    <a:masterClrMapping/>
  </p:clrMapOvr>
  <p:transition/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495704"/>
      </p:ext>
    </p:extLst>
  </p:cSld>
  <p:clrMapOvr>
    <a:masterClrMapping/>
  </p:clrMapOvr>
  <p:transition/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190793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163671"/>
      </p:ext>
    </p:extLst>
  </p:cSld>
  <p:clrMapOvr>
    <a:masterClrMapping/>
  </p:clrMapOvr>
  <p:transition/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179047"/>
      </p:ext>
    </p:extLst>
  </p:cSld>
  <p:clrMapOvr>
    <a:masterClrMapping/>
  </p:clrMapOvr>
  <p:transition/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94007"/>
      </p:ext>
    </p:extLst>
  </p:cSld>
  <p:clrMapOvr>
    <a:masterClrMapping/>
  </p:clrMapOvr>
  <p:transition/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711934"/>
      </p:ext>
    </p:extLst>
  </p:cSld>
  <p:clrMapOvr>
    <a:masterClrMapping/>
  </p:clrMapOvr>
  <p:transition/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341461"/>
      </p:ext>
    </p:extLst>
  </p:cSld>
  <p:clrMapOvr>
    <a:masterClrMapping/>
  </p:clrMapOvr>
  <p:transition/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7954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8672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008780"/>
      </p:ext>
    </p:extLst>
  </p:cSld>
  <p:clrMapOvr>
    <a:masterClrMapping/>
  </p:clrMapOvr>
  <p:transition/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742485"/>
      </p:ext>
    </p:extLst>
  </p:cSld>
  <p:clrMapOvr>
    <a:masterClrMapping/>
  </p:clrMapOvr>
  <p:transition/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305932"/>
      </p:ext>
    </p:extLst>
  </p:cSld>
  <p:clrMapOvr>
    <a:masterClrMapping/>
  </p:clrMapOvr>
  <p:transition/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504489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661300"/>
      </p:ext>
    </p:extLst>
  </p:cSld>
  <p:clrMapOvr>
    <a:masterClrMapping/>
  </p:clrMapOvr>
  <p:transition/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106535"/>
      </p:ext>
    </p:extLst>
  </p:cSld>
  <p:clrMapOvr>
    <a:masterClrMapping/>
  </p:clrMapOvr>
  <p:transition/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889977"/>
      </p:ext>
    </p:extLst>
  </p:cSld>
  <p:clrMapOvr>
    <a:masterClrMapping/>
  </p:clrMapOvr>
  <p:transition/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55394"/>
      </p:ext>
    </p:extLst>
  </p:cSld>
  <p:clrMapOvr>
    <a:masterClrMapping/>
  </p:clrMapOvr>
  <p:transition/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894233"/>
      </p:ext>
    </p:extLst>
  </p:cSld>
  <p:clrMapOvr>
    <a:masterClrMapping/>
  </p:clrMapOvr>
  <p:transition/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589795"/>
      </p:ext>
    </p:extLst>
  </p:cSld>
  <p:clrMapOvr>
    <a:masterClrMapping/>
  </p:clrMapOvr>
  <p:transition/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869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141194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419307"/>
      </p:ext>
    </p:extLst>
  </p:cSld>
  <p:clrMapOvr>
    <a:masterClrMapping/>
  </p:clrMapOvr>
  <p:transition/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0250"/>
      </p:ext>
    </p:extLst>
  </p:cSld>
  <p:clrMapOvr>
    <a:masterClrMapping/>
  </p:clrMapOvr>
  <p:transition/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382828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901423"/>
      </p:ext>
    </p:extLst>
  </p:cSld>
  <p:clrMapOvr>
    <a:masterClrMapping/>
  </p:clrMapOvr>
  <p:transition/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55737"/>
      </p:ext>
    </p:extLst>
  </p:cSld>
  <p:clrMapOvr>
    <a:masterClrMapping/>
  </p:clrMapOvr>
  <p:transition/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37128"/>
      </p:ext>
    </p:extLst>
  </p:cSld>
  <p:clrMapOvr>
    <a:masterClrMapping/>
  </p:clrMapOvr>
  <p:transition/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012238"/>
      </p:ext>
    </p:extLst>
  </p:cSld>
  <p:clrMapOvr>
    <a:masterClrMapping/>
  </p:clrMapOvr>
  <p:transition/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80750"/>
      </p:ext>
    </p:extLst>
  </p:cSld>
  <p:clrMapOvr>
    <a:masterClrMapping/>
  </p:clrMapOvr>
  <p:transition/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583916"/>
      </p:ext>
    </p:extLst>
  </p:cSld>
  <p:clrMapOvr>
    <a:masterClrMapping/>
  </p:clrMapOvr>
  <p:transition/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963376"/>
      </p:ext>
    </p:extLst>
  </p:cSld>
  <p:clrMapOvr>
    <a:masterClrMapping/>
  </p:clrMapOvr>
  <p:transition/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3755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0614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555921"/>
      </p:ext>
    </p:extLst>
  </p:cSld>
  <p:clrMapOvr>
    <a:masterClrMapping/>
  </p:clrMapOvr>
  <p:transition/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854419"/>
      </p:ext>
    </p:extLst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 algn="ctr">
              <a:defRPr sz="4800"/>
            </a:lvl1pPr>
          </a:lstStyle>
          <a:p>
            <a:r>
              <a:rPr lang="en-US" altLang="en-US" dirty="0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1599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280698"/>
      </p:ext>
    </p:extLst>
  </p:cSld>
  <p:clrMapOvr>
    <a:masterClrMapping/>
  </p:clrMapOvr>
  <p:transition/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231720"/>
      </p:ext>
    </p:extLst>
  </p:cSld>
  <p:clrMapOvr>
    <a:masterClrMapping/>
  </p:clrMapOvr>
  <p:transition/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775128"/>
      </p:ext>
    </p:extLst>
  </p:cSld>
  <p:clrMapOvr>
    <a:masterClrMapping/>
  </p:clrMapOvr>
  <p:transition/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518483"/>
      </p:ext>
    </p:extLst>
  </p:cSld>
  <p:clrMapOvr>
    <a:masterClrMapping/>
  </p:clrMapOvr>
  <p:transition/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060742"/>
      </p:ext>
    </p:extLst>
  </p:cSld>
  <p:clrMapOvr>
    <a:masterClrMapping/>
  </p:clrMapOvr>
  <p:transition/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966064"/>
      </p:ext>
    </p:extLst>
  </p:cSld>
  <p:clrMapOvr>
    <a:masterClrMapping/>
  </p:clrMapOvr>
  <p:transition/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571540"/>
      </p:ext>
    </p:extLst>
  </p:cSld>
  <p:clrMapOvr>
    <a:masterClrMapping/>
  </p:clrMapOvr>
  <p:transition/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CDD642-5717-9C43-BCF7-E4F88A58C1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422593"/>
      </p:ext>
    </p:extLst>
  </p:cSld>
  <p:clrMapOvr>
    <a:masterClrMapping/>
  </p:clrMapOvr>
  <p:transition/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4AC23-9DE4-C746-BC02-D3085298AE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825448"/>
      </p:ext>
    </p:extLst>
  </p:cSld>
  <p:clrMapOvr>
    <a:masterClrMapping/>
  </p:clrMapOvr>
  <p:transition/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065027-C458-0F45-A175-76C38D629A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962719"/>
      </p:ext>
    </p:extLst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 marL="669925" indent="-325438">
              <a:buFont typeface="Wingdings" charset="2"/>
              <a:buChar char="q"/>
              <a:defRPr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78842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3F2552-3716-B24B-9F3D-FF7B024E8C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633555"/>
      </p:ext>
    </p:extLst>
  </p:cSld>
  <p:clrMapOvr>
    <a:masterClrMapping/>
  </p:clrMapOvr>
  <p:transition/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7D5230-971F-2E41-8CFA-14A60A5B22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320648"/>
      </p:ext>
    </p:extLst>
  </p:cSld>
  <p:clrMapOvr>
    <a:masterClrMapping/>
  </p:clrMapOvr>
  <p:transition/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0DEAA0-2A78-7C4C-AC1D-0745BDD65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154556"/>
      </p:ext>
    </p:extLst>
  </p:cSld>
  <p:clrMapOvr>
    <a:masterClrMapping/>
  </p:clrMapOvr>
  <p:transition/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DA15DC-7DB6-2E4F-8E40-D436CE9278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609927"/>
      </p:ext>
    </p:extLst>
  </p:cSld>
  <p:clrMapOvr>
    <a:masterClrMapping/>
  </p:clrMapOvr>
  <p:transition/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72F1-201A-1341-A138-68D5169749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802723"/>
      </p:ext>
    </p:extLst>
  </p:cSld>
  <p:clrMapOvr>
    <a:masterClrMapping/>
  </p:clrMapOvr>
  <p:transition/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A4686-03CC-5744-B2F1-C7CFBAB9D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547140"/>
      </p:ext>
    </p:extLst>
  </p:cSld>
  <p:clrMapOvr>
    <a:masterClrMapping/>
  </p:clrMapOvr>
  <p:transition/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A60323-C27F-274D-98DD-E8A584096F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246284"/>
      </p:ext>
    </p:extLst>
  </p:cSld>
  <p:clrMapOvr>
    <a:masterClrMapping/>
  </p:clrMapOvr>
  <p:transition/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98D1A2-8B05-D448-BEED-1DCCC56698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10459"/>
      </p:ext>
    </p:extLst>
  </p:cSld>
  <p:clrMapOvr>
    <a:masterClrMapping/>
  </p:clrMapOvr>
  <p:transition/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2FA06-CF86-2545-AF2A-570D639DE5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830028"/>
      </p:ext>
    </p:extLst>
  </p:cSld>
  <p:clrMapOvr>
    <a:masterClrMapping/>
  </p:clrMapOvr>
  <p:transition/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72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2753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7064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739647"/>
      </p:ext>
    </p:extLst>
  </p:cSld>
  <p:clrMapOvr>
    <a:masterClrMapping/>
  </p:clrMapOvr>
  <p:transition/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793399"/>
      </p:ext>
    </p:extLst>
  </p:cSld>
  <p:clrMapOvr>
    <a:masterClrMapping/>
  </p:clrMapOvr>
  <p:transition/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569102"/>
      </p:ext>
    </p:extLst>
  </p:cSld>
  <p:clrMapOvr>
    <a:masterClrMapping/>
  </p:clrMapOvr>
  <p:transition/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368135"/>
      </p:ext>
    </p:extLst>
  </p:cSld>
  <p:clrMapOvr>
    <a:masterClrMapping/>
  </p:clrMapOvr>
  <p:transition/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400483"/>
      </p:ext>
    </p:extLst>
  </p:cSld>
  <p:clrMapOvr>
    <a:masterClrMapping/>
  </p:clrMapOvr>
  <p:transition/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509731"/>
      </p:ext>
    </p:extLst>
  </p:cSld>
  <p:clrMapOvr>
    <a:masterClrMapping/>
  </p:clrMapOvr>
  <p:transition/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326601"/>
      </p:ext>
    </p:extLst>
  </p:cSld>
  <p:clrMapOvr>
    <a:masterClrMapping/>
  </p:clrMapOvr>
  <p:transition/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60742"/>
      </p:ext>
    </p:extLst>
  </p:cSld>
  <p:clrMapOvr>
    <a:masterClrMapping/>
  </p:clrMapOvr>
  <p:transition/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171599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94154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114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9592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126281"/>
      </p:ext>
    </p:extLst>
  </p:cSld>
  <p:clrMapOvr>
    <a:masterClrMapping/>
  </p:clrMapOvr>
  <p:transition/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286692"/>
      </p:ext>
    </p:extLst>
  </p:cSld>
  <p:clrMapOvr>
    <a:masterClrMapping/>
  </p:clrMapOvr>
  <p:transition/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045536"/>
      </p:ext>
    </p:extLst>
  </p:cSld>
  <p:clrMapOvr>
    <a:masterClrMapping/>
  </p:clrMapOvr>
  <p:transition/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580320"/>
      </p:ext>
    </p:extLst>
  </p:cSld>
  <p:clrMapOvr>
    <a:masterClrMapping/>
  </p:clrMapOvr>
  <p:transition/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584257"/>
      </p:ext>
    </p:extLst>
  </p:cSld>
  <p:clrMapOvr>
    <a:masterClrMapping/>
  </p:clrMapOvr>
  <p:transition/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355483"/>
      </p:ext>
    </p:extLst>
  </p:cSld>
  <p:clrMapOvr>
    <a:masterClrMapping/>
  </p:clrMapOvr>
  <p:transition/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519570"/>
      </p:ext>
    </p:extLst>
  </p:cSld>
  <p:clrMapOvr>
    <a:masterClrMapping/>
  </p:clrMapOvr>
  <p:transition/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131969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969514"/>
      </p:ext>
    </p:extLst>
  </p:cSld>
  <p:clrMapOvr>
    <a:masterClrMapping/>
  </p:clrMapOvr>
  <p:transition/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394853"/>
      </p:ext>
    </p:extLst>
  </p:cSld>
  <p:clrMapOvr>
    <a:masterClrMapping/>
  </p:clrMapOvr>
  <p:transition/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5635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03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583183"/>
      </p:ext>
    </p:extLst>
  </p:cSld>
  <p:clrMapOvr>
    <a:masterClrMapping/>
  </p:clrMapOvr>
  <p:transition/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0371"/>
      </p:ext>
    </p:extLst>
  </p:cSld>
  <p:clrMapOvr>
    <a:masterClrMapping/>
  </p:clrMapOvr>
  <p:transition/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851043"/>
      </p:ext>
    </p:extLst>
  </p:cSld>
  <p:clrMapOvr>
    <a:masterClrMapping/>
  </p:clrMapOvr>
  <p:transition/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586353"/>
      </p:ext>
    </p:extLst>
  </p:cSld>
  <p:clrMapOvr>
    <a:masterClrMapping/>
  </p:clrMapOvr>
  <p:transition/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954078"/>
      </p:ext>
    </p:extLst>
  </p:cSld>
  <p:clrMapOvr>
    <a:masterClrMapping/>
  </p:clrMapOvr>
  <p:transition/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114750"/>
      </p:ext>
    </p:extLst>
  </p:cSld>
  <p:clrMapOvr>
    <a:masterClrMapping/>
  </p:clrMapOvr>
  <p:transition/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99938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2052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561896"/>
      </p:ext>
    </p:extLst>
  </p:cSld>
  <p:clrMapOvr>
    <a:masterClrMapping/>
  </p:clrMapOvr>
  <p:transition/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557047"/>
      </p:ext>
    </p:extLst>
  </p:cSld>
  <p:clrMapOvr>
    <a:masterClrMapping/>
  </p:clrMapOvr>
  <p:transition/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4681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813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845594"/>
      </p:ext>
    </p:extLst>
  </p:cSld>
  <p:clrMapOvr>
    <a:masterClrMapping/>
  </p:clrMapOvr>
  <p:transition/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993231"/>
      </p:ext>
    </p:extLst>
  </p:cSld>
  <p:clrMapOvr>
    <a:masterClrMapping/>
  </p:clrMapOvr>
  <p:transition/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354325"/>
      </p:ext>
    </p:extLst>
  </p:cSld>
  <p:clrMapOvr>
    <a:masterClrMapping/>
  </p:clrMapOvr>
  <p:transition/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235577"/>
      </p:ext>
    </p:extLst>
  </p:cSld>
  <p:clrMapOvr>
    <a:masterClrMapping/>
  </p:clrMapOvr>
  <p:transition/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386840"/>
      </p:ext>
    </p:extLst>
  </p:cSld>
  <p:clrMapOvr>
    <a:masterClrMapping/>
  </p:clrMapOvr>
  <p:transition/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438118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808844"/>
      </p:ext>
    </p:extLst>
  </p:cSld>
  <p:clrMapOvr>
    <a:masterClrMapping/>
  </p:clrMapOvr>
  <p:transition/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348891"/>
      </p:ext>
    </p:extLst>
  </p:cSld>
  <p:clrMapOvr>
    <a:masterClrMapping/>
  </p:clrMapOvr>
  <p:transition/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310568"/>
      </p:ext>
    </p:extLst>
  </p:cSld>
  <p:clrMapOvr>
    <a:masterClrMapping/>
  </p:clrMapOvr>
  <p:transition/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702855"/>
      </p:ext>
    </p:extLst>
  </p:cSld>
  <p:clrMapOvr>
    <a:masterClrMapping/>
  </p:clrMapOvr>
  <p:transition/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3786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2966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96063"/>
      </p:ext>
    </p:extLst>
  </p:cSld>
  <p:clrMapOvr>
    <a:masterClrMapping/>
  </p:clrMapOvr>
  <p:transition/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500428"/>
      </p:ext>
    </p:extLst>
  </p:cSld>
  <p:clrMapOvr>
    <a:masterClrMapping/>
  </p:clrMapOvr>
  <p:transition/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37589"/>
      </p:ext>
    </p:extLst>
  </p:cSld>
  <p:clrMapOvr>
    <a:masterClrMapping/>
  </p:clrMapOvr>
  <p:transition/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258991"/>
      </p:ext>
    </p:extLst>
  </p:cSld>
  <p:clrMapOvr>
    <a:masterClrMapping/>
  </p:clrMapOvr>
  <p:transition/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72406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4753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818539"/>
      </p:ext>
    </p:extLst>
  </p:cSld>
  <p:clrMapOvr>
    <a:masterClrMapping/>
  </p:clrMapOvr>
  <p:transition/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460322"/>
      </p:ext>
    </p:extLst>
  </p:cSld>
  <p:clrMapOvr>
    <a:masterClrMapping/>
  </p:clrMapOvr>
  <p:transition/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365351"/>
      </p:ext>
    </p:extLst>
  </p:cSld>
  <p:clrMapOvr>
    <a:masterClrMapping/>
  </p:clrMapOvr>
  <p:transition/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979357"/>
      </p:ext>
    </p:extLst>
  </p:cSld>
  <p:clrMapOvr>
    <a:masterClrMapping/>
  </p:clrMapOvr>
  <p:transition/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8724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8487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467068"/>
      </p:ext>
    </p:extLst>
  </p:cSld>
  <p:clrMapOvr>
    <a:masterClrMapping/>
  </p:clrMapOvr>
  <p:transition/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833139"/>
      </p:ext>
    </p:extLst>
  </p:cSld>
  <p:clrMapOvr>
    <a:masterClrMapping/>
  </p:clrMapOvr>
  <p:transition/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95662"/>
      </p:ext>
    </p:extLst>
  </p:cSld>
  <p:clrMapOvr>
    <a:masterClrMapping/>
  </p:clrMapOvr>
  <p:transition/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026945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1787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0414"/>
      </p:ext>
    </p:extLst>
  </p:cSld>
  <p:clrMapOvr>
    <a:masterClrMapping/>
  </p:clrMapOvr>
  <p:transition/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325680"/>
      </p:ext>
    </p:extLst>
  </p:cSld>
  <p:clrMapOvr>
    <a:masterClrMapping/>
  </p:clrMapOvr>
  <p:transition/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03577"/>
      </p:ext>
    </p:extLst>
  </p:cSld>
  <p:clrMapOvr>
    <a:masterClrMapping/>
  </p:clrMapOvr>
  <p:transition/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770885"/>
      </p:ext>
    </p:extLst>
  </p:cSld>
  <p:clrMapOvr>
    <a:masterClrMapping/>
  </p:clrMapOvr>
  <p:transition/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697518"/>
      </p:ext>
    </p:extLst>
  </p:cSld>
  <p:clrMapOvr>
    <a:masterClrMapping/>
  </p:clrMapOvr>
  <p:transition/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2773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4839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221937"/>
      </p:ext>
    </p:extLst>
  </p:cSld>
  <p:clrMapOvr>
    <a:masterClrMapping/>
  </p:clrMapOvr>
  <p:transition/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6860"/>
      </p:ext>
    </p:extLst>
  </p:cSld>
  <p:clrMapOvr>
    <a:masterClrMapping/>
  </p:clrMapOvr>
  <p:transition/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472049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8343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214462"/>
      </p:ext>
    </p:extLst>
  </p:cSld>
  <p:clrMapOvr>
    <a:masterClrMapping/>
  </p:clrMapOvr>
  <p:transition/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5000"/>
      </p:ext>
    </p:extLst>
  </p:cSld>
  <p:clrMapOvr>
    <a:masterClrMapping/>
  </p:clrMapOvr>
  <p:transition/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935067"/>
      </p:ext>
    </p:extLst>
  </p:cSld>
  <p:clrMapOvr>
    <a:masterClrMapping/>
  </p:clrMapOvr>
  <p:transition/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21143"/>
      </p:ext>
    </p:extLst>
  </p:cSld>
  <p:clrMapOvr>
    <a:masterClrMapping/>
  </p:clrMapOvr>
  <p:transition/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276569"/>
      </p:ext>
    </p:extLst>
  </p:cSld>
  <p:clrMapOvr>
    <a:masterClrMapping/>
  </p:clrMapOvr>
  <p:transition/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814282"/>
      </p:ext>
    </p:extLst>
  </p:cSld>
  <p:clrMapOvr>
    <a:masterClrMapping/>
  </p:clrMapOvr>
  <p:transition/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2512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5150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632968"/>
      </p:ext>
    </p:extLst>
  </p:cSld>
  <p:clrMapOvr>
    <a:masterClrMapping/>
  </p:clrMapOvr>
  <p:transition/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709165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4039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065612"/>
      </p:ext>
    </p:extLst>
  </p:cSld>
  <p:clrMapOvr>
    <a:masterClrMapping/>
  </p:clrMapOvr>
  <p:transition/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51087"/>
      </p:ext>
    </p:extLst>
  </p:cSld>
  <p:clrMapOvr>
    <a:masterClrMapping/>
  </p:clrMapOvr>
  <p:transition/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151265"/>
      </p:ext>
    </p:extLst>
  </p:cSld>
  <p:clrMapOvr>
    <a:masterClrMapping/>
  </p:clrMapOvr>
  <p:transition/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853677"/>
      </p:ext>
    </p:extLst>
  </p:cSld>
  <p:clrMapOvr>
    <a:masterClrMapping/>
  </p:clrMapOvr>
  <p:transition/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061400"/>
      </p:ext>
    </p:extLst>
  </p:cSld>
  <p:clrMapOvr>
    <a:masterClrMapping/>
  </p:clrMapOvr>
  <p:transition/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756907"/>
      </p:ext>
    </p:extLst>
  </p:cSld>
  <p:clrMapOvr>
    <a:masterClrMapping/>
  </p:clrMapOvr>
  <p:transition/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683336"/>
      </p:ext>
    </p:extLst>
  </p:cSld>
  <p:clrMapOvr>
    <a:masterClrMapping/>
  </p:clrMapOvr>
  <p:transition/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2221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216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558576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lack&amp;w.png"/>
          <p:cNvPicPr>
            <a:picLocks noChangeAspect="1"/>
          </p:cNvPicPr>
          <p:nvPr userDrawn="1"/>
        </p:nvPicPr>
        <p:blipFill>
          <a:blip r:embed="rId2"/>
          <a:srcRect t="-30672"/>
          <a:stretch>
            <a:fillRect/>
          </a:stretch>
        </p:blipFill>
        <p:spPr>
          <a:xfrm>
            <a:off x="-1" y="0"/>
            <a:ext cx="9144001" cy="6858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6494" y="469200"/>
            <a:ext cx="7772400" cy="1308232"/>
          </a:xfrm>
          <a:prstGeom prst="rect">
            <a:avLst/>
          </a:prstGeom>
        </p:spPr>
        <p:txBody>
          <a:bodyPr anchor="t"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6494" y="1941516"/>
            <a:ext cx="5009103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>
                <a:solidFill>
                  <a:schemeClr val="accent1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-1" y="5967630"/>
            <a:ext cx="9144001" cy="890370"/>
          </a:xfrm>
          <a:prstGeom prst="rect">
            <a:avLst/>
          </a:prstGeom>
          <a:solidFill>
            <a:srgbClr val="FFFFFF">
              <a:alpha val="69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9" name="Picture 8" descr="ecelogorb.psd"/>
          <p:cNvPicPr>
            <a:picLocks noChangeAspect="1"/>
          </p:cNvPicPr>
          <p:nvPr userDrawn="1"/>
        </p:nvPicPr>
        <p:blipFill>
          <a:blip r:embed="rId3">
            <a:lum bright="-8000"/>
          </a:blip>
          <a:stretch>
            <a:fillRect/>
          </a:stretch>
        </p:blipFill>
        <p:spPr>
          <a:xfrm>
            <a:off x="252528" y="6080245"/>
            <a:ext cx="3275179" cy="655036"/>
          </a:xfrm>
          <a:prstGeom prst="rect">
            <a:avLst/>
          </a:prstGeom>
          <a:effectLst/>
        </p:spPr>
      </p:pic>
      <p:pic>
        <p:nvPicPr>
          <p:cNvPr id="10" name="Picture 9" descr="CMU_logo_horiz_black.eps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5108519" y="6259200"/>
            <a:ext cx="3895838" cy="35441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412859093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030161"/>
      </p:ext>
    </p:extLst>
  </p:cSld>
  <p:clrMapOvr>
    <a:masterClrMapping/>
  </p:clrMapOvr>
  <p:transition/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831540"/>
      </p:ext>
    </p:extLst>
  </p:cSld>
  <p:clrMapOvr>
    <a:masterClrMapping/>
  </p:clrMapOvr>
  <p:transition/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269919"/>
      </p:ext>
    </p:extLst>
  </p:cSld>
  <p:clrMapOvr>
    <a:masterClrMapping/>
  </p:clrMapOvr>
  <p:transition/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33091"/>
      </p:ext>
    </p:extLst>
  </p:cSld>
  <p:clrMapOvr>
    <a:masterClrMapping/>
  </p:clrMapOvr>
  <p:transition/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279028"/>
      </p:ext>
    </p:extLst>
  </p:cSld>
  <p:clrMapOvr>
    <a:masterClrMapping/>
  </p:clrMapOvr>
  <p:transition/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440599"/>
      </p:ext>
    </p:extLst>
  </p:cSld>
  <p:clrMapOvr>
    <a:masterClrMapping/>
  </p:clrMapOvr>
  <p:transition/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044236"/>
      </p:ext>
    </p:extLst>
  </p:cSld>
  <p:clrMapOvr>
    <a:masterClrMapping/>
  </p:clrMapOvr>
  <p:transition/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74437"/>
      </p:ext>
    </p:extLst>
  </p:cSld>
  <p:clrMapOvr>
    <a:masterClrMapping/>
  </p:clrMapOvr>
  <p:transition/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0428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594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4327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79500"/>
            <a:ext cx="8229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999452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757023"/>
      </p:ext>
    </p:extLst>
  </p:cSld>
  <p:clrMapOvr>
    <a:masterClrMapping/>
  </p:clrMapOvr>
  <p:transition/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011694"/>
      </p:ext>
    </p:extLst>
  </p:cSld>
  <p:clrMapOvr>
    <a:masterClrMapping/>
  </p:clrMapOvr>
  <p:transition/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431639"/>
      </p:ext>
    </p:extLst>
  </p:cSld>
  <p:clrMapOvr>
    <a:masterClrMapping/>
  </p:clrMapOvr>
  <p:transition/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0204"/>
      </p:ext>
    </p:extLst>
  </p:cSld>
  <p:clrMapOvr>
    <a:masterClrMapping/>
  </p:clrMapOvr>
  <p:transition/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270195"/>
      </p:ext>
    </p:extLst>
  </p:cSld>
  <p:clrMapOvr>
    <a:masterClrMapping/>
  </p:clrMapOvr>
  <p:transition/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100308"/>
      </p:ext>
    </p:extLst>
  </p:cSld>
  <p:clrMapOvr>
    <a:masterClrMapping/>
  </p:clrMapOvr>
  <p:transition/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712118"/>
      </p:ext>
    </p:extLst>
  </p:cSld>
  <p:clrMapOvr>
    <a:masterClrMapping/>
  </p:clrMapOvr>
  <p:transition/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411333"/>
      </p:ext>
    </p:extLst>
  </p:cSld>
  <p:clrMapOvr>
    <a:masterClrMapping/>
  </p:clrMapOvr>
  <p:transition/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28595"/>
      </p:ext>
    </p:extLst>
  </p:cSld>
  <p:clrMapOvr>
    <a:masterClrMapping/>
  </p:clrMapOvr>
  <p:transition/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76297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accent2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7485846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6428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712797"/>
      </p:ext>
    </p:extLst>
  </p:cSld>
  <p:clrMapOvr>
    <a:masterClrMapping/>
  </p:clrMapOvr>
  <p:transition/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61632"/>
      </p:ext>
    </p:extLst>
  </p:cSld>
  <p:clrMapOvr>
    <a:masterClrMapping/>
  </p:clrMapOvr>
  <p:transition/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261343"/>
      </p:ext>
    </p:extLst>
  </p:cSld>
  <p:clrMapOvr>
    <a:masterClrMapping/>
  </p:clrMapOvr>
  <p:transition/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473113"/>
      </p:ext>
    </p:extLst>
  </p:cSld>
  <p:clrMapOvr>
    <a:masterClrMapping/>
  </p:clrMapOvr>
  <p:transition/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57789"/>
      </p:ext>
    </p:extLst>
  </p:cSld>
  <p:clrMapOvr>
    <a:masterClrMapping/>
  </p:clrMapOvr>
  <p:transition/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17787"/>
      </p:ext>
    </p:extLst>
  </p:cSld>
  <p:clrMapOvr>
    <a:masterClrMapping/>
  </p:clrMapOvr>
  <p:transition/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461469"/>
      </p:ext>
    </p:extLst>
  </p:cSld>
  <p:clrMapOvr>
    <a:masterClrMapping/>
  </p:clrMapOvr>
  <p:transition/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260177"/>
      </p:ext>
    </p:extLst>
  </p:cSld>
  <p:clrMapOvr>
    <a:masterClrMapping/>
  </p:clrMapOvr>
  <p:transition/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979899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3"/>
          </p:nvPr>
        </p:nvSpPr>
        <p:spPr>
          <a:xfrm>
            <a:off x="457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4"/>
          </p:nvPr>
        </p:nvSpPr>
        <p:spPr>
          <a:xfrm>
            <a:off x="4648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0542122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9645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638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653015"/>
      </p:ext>
    </p:extLst>
  </p:cSld>
  <p:clrMapOvr>
    <a:masterClrMapping/>
  </p:clrMapOvr>
  <p:transition/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184912"/>
      </p:ext>
    </p:extLst>
  </p:cSld>
  <p:clrMapOvr>
    <a:masterClrMapping/>
  </p:clrMapOvr>
  <p:transition/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12268"/>
      </p:ext>
    </p:extLst>
  </p:cSld>
  <p:clrMapOvr>
    <a:masterClrMapping/>
  </p:clrMapOvr>
  <p:transition/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71225"/>
      </p:ext>
    </p:extLst>
  </p:cSld>
  <p:clrMapOvr>
    <a:masterClrMapping/>
  </p:clrMapOvr>
  <p:transition/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993600"/>
      </p:ext>
    </p:extLst>
  </p:cSld>
  <p:clrMapOvr>
    <a:masterClrMapping/>
  </p:clrMapOvr>
  <p:transition/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42111"/>
      </p:ext>
    </p:extLst>
  </p:cSld>
  <p:clrMapOvr>
    <a:masterClrMapping/>
  </p:clrMapOvr>
  <p:transition/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265491"/>
      </p:ext>
    </p:extLst>
  </p:cSld>
  <p:clrMapOvr>
    <a:masterClrMapping/>
  </p:clrMapOvr>
  <p:transition/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436602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70214"/>
            <a:ext cx="4040188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70214"/>
            <a:ext cx="4041775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57200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4649788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438292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1297791"/>
      </p:ext>
    </p:extLst>
  </p:cSld>
  <p:clrMapOvr>
    <a:masterClrMapping/>
  </p:clrMapOvr>
  <p:transition/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2325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5580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409547"/>
      </p:ext>
    </p:extLst>
  </p:cSld>
  <p:clrMapOvr>
    <a:masterClrMapping/>
  </p:clrMapOvr>
  <p:transition/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992603"/>
      </p:ext>
    </p:extLst>
  </p:cSld>
  <p:clrMapOvr>
    <a:masterClrMapping/>
  </p:clrMapOvr>
  <p:transition/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566244"/>
      </p:ext>
    </p:extLst>
  </p:cSld>
  <p:clrMapOvr>
    <a:masterClrMapping/>
  </p:clrMapOvr>
  <p:transition/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401796"/>
      </p:ext>
    </p:extLst>
  </p:cSld>
  <p:clrMapOvr>
    <a:masterClrMapping/>
  </p:clrMapOvr>
  <p:transition/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517477"/>
      </p:ext>
    </p:extLst>
  </p:cSld>
  <p:clrMapOvr>
    <a:masterClrMapping/>
  </p:clrMapOvr>
  <p:transition/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632846"/>
      </p:ext>
    </p:extLst>
  </p:cSld>
  <p:clrMapOvr>
    <a:masterClrMapping/>
  </p:clrMapOvr>
  <p:transition/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241309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813581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076074"/>
      </p:ext>
    </p:extLst>
  </p:cSld>
  <p:clrMapOvr>
    <a:masterClrMapping/>
  </p:clrMapOvr>
  <p:transition/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046051"/>
      </p:ext>
    </p:extLst>
  </p:cSld>
  <p:clrMapOvr>
    <a:masterClrMapping/>
  </p:clrMapOvr>
  <p:transition/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8069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2920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393613"/>
      </p:ext>
    </p:extLst>
  </p:cSld>
  <p:clrMapOvr>
    <a:masterClrMapping/>
  </p:clrMapOvr>
  <p:transition/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2887330"/>
      </p:ext>
    </p:extLst>
  </p:cSld>
  <p:clrMapOvr>
    <a:masterClrMapping/>
  </p:clrMapOvr>
  <p:transition/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750490"/>
      </p:ext>
    </p:extLst>
  </p:cSld>
  <p:clrMapOvr>
    <a:masterClrMapping/>
  </p:clrMapOvr>
  <p:transition/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146192"/>
      </p:ext>
    </p:extLst>
  </p:cSld>
  <p:clrMapOvr>
    <a:masterClrMapping/>
  </p:clrMapOvr>
  <p:transition/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490306"/>
      </p:ext>
    </p:extLst>
  </p:cSld>
  <p:clrMapOvr>
    <a:masterClrMapping/>
  </p:clrMapOvr>
  <p:transition/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457294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58794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412743"/>
      </p:ext>
    </p:extLst>
  </p:cSld>
  <p:clrMapOvr>
    <a:masterClrMapping/>
  </p:clrMapOvr>
  <p:transition/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270413"/>
      </p:ext>
    </p:extLst>
  </p:cSld>
  <p:clrMapOvr>
    <a:masterClrMapping/>
  </p:clrMapOvr>
  <p:transition/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746288"/>
      </p:ext>
    </p:extLst>
  </p:cSld>
  <p:clrMapOvr>
    <a:masterClrMapping/>
  </p:clrMapOvr>
  <p:transition/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3934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5060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798171"/>
      </p:ext>
    </p:extLst>
  </p:cSld>
  <p:clrMapOvr>
    <a:masterClrMapping/>
  </p:clrMapOvr>
  <p:transition/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440282"/>
      </p:ext>
    </p:extLst>
  </p:cSld>
  <p:clrMapOvr>
    <a:masterClrMapping/>
  </p:clrMapOvr>
  <p:transition/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474034"/>
      </p:ext>
    </p:extLst>
  </p:cSld>
  <p:clrMapOvr>
    <a:masterClrMapping/>
  </p:clrMapOvr>
  <p:transition/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120323"/>
      </p:ext>
    </p:extLst>
  </p:cSld>
  <p:clrMapOvr>
    <a:masterClrMapping/>
  </p:clrMapOvr>
  <p:transition/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924071"/>
      </p:ext>
    </p:extLst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072906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750145"/>
      </p:ext>
    </p:extLst>
  </p:cSld>
  <p:clrMapOvr>
    <a:masterClrMapping/>
  </p:clrMapOvr>
  <p:transition/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880491"/>
      </p:ext>
    </p:extLst>
  </p:cSld>
  <p:clrMapOvr>
    <a:masterClrMapping/>
  </p:clrMapOvr>
  <p:transition/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885643"/>
      </p:ext>
    </p:extLst>
  </p:cSld>
  <p:clrMapOvr>
    <a:masterClrMapping/>
  </p:clrMapOvr>
  <p:transition/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266897"/>
      </p:ext>
    </p:extLst>
  </p:cSld>
  <p:clrMapOvr>
    <a:masterClrMapping/>
  </p:clrMapOvr>
  <p:transition/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184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8963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96654"/>
      </p:ext>
    </p:extLst>
  </p:cSld>
  <p:clrMapOvr>
    <a:masterClrMapping/>
  </p:clrMapOvr>
  <p:transition/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55952"/>
      </p:ext>
    </p:extLst>
  </p:cSld>
  <p:clrMapOvr>
    <a:masterClrMapping/>
  </p:clrMapOvr>
  <p:transition/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846306"/>
      </p:ext>
    </p:extLst>
  </p:cSld>
  <p:clrMapOvr>
    <a:masterClrMapping/>
  </p:clrMapOvr>
  <p:transition/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6250572"/>
      </p:ext>
    </p:extLst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34875511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189603"/>
      </p:ext>
    </p:extLst>
  </p:cSld>
  <p:clrMapOvr>
    <a:masterClrMapping/>
  </p:clrMapOvr>
  <p:transition/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208095"/>
      </p:ext>
    </p:extLst>
  </p:cSld>
  <p:clrMapOvr>
    <a:masterClrMapping/>
  </p:clrMapOvr>
  <p:transition/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05754"/>
      </p:ext>
    </p:extLst>
  </p:cSld>
  <p:clrMapOvr>
    <a:masterClrMapping/>
  </p:clrMapOvr>
  <p:transition/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795240"/>
      </p:ext>
    </p:extLst>
  </p:cSld>
  <p:clrMapOvr>
    <a:masterClrMapping/>
  </p:clrMapOvr>
  <p:transition/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7952485"/>
      </p:ext>
    </p:extLst>
  </p:cSld>
  <p:clrMapOvr>
    <a:masterClrMapping/>
  </p:clrMapOvr>
  <p:transition/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53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2355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996219"/>
      </p:ext>
    </p:extLst>
  </p:cSld>
  <p:clrMapOvr>
    <a:masterClrMapping/>
  </p:clrMapOvr>
  <p:transition/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920649"/>
      </p:ext>
    </p:extLst>
  </p:cSld>
  <p:clrMapOvr>
    <a:masterClrMapping/>
  </p:clrMapOvr>
  <p:transition/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978182"/>
      </p:ext>
    </p:extLst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49733168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226601"/>
      </p:ext>
    </p:extLst>
  </p:cSld>
  <p:clrMapOvr>
    <a:masterClrMapping/>
  </p:clrMapOvr>
  <p:transition/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533416"/>
      </p:ext>
    </p:extLst>
  </p:cSld>
  <p:clrMapOvr>
    <a:masterClrMapping/>
  </p:clrMapOvr>
  <p:transition/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988831"/>
      </p:ext>
    </p:extLst>
  </p:cSld>
  <p:clrMapOvr>
    <a:masterClrMapping/>
  </p:clrMapOvr>
  <p:transition/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279208"/>
      </p:ext>
    </p:extLst>
  </p:cSld>
  <p:clrMapOvr>
    <a:masterClrMapping/>
  </p:clrMapOvr>
  <p:transition/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862766"/>
      </p:ext>
    </p:extLst>
  </p:cSld>
  <p:clrMapOvr>
    <a:masterClrMapping/>
  </p:clrMapOvr>
  <p:transition/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616011"/>
      </p:ext>
    </p:extLst>
  </p:cSld>
  <p:clrMapOvr>
    <a:masterClrMapping/>
  </p:clrMapOvr>
  <p:transition/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1176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9570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842365"/>
      </p:ext>
    </p:extLst>
  </p:cSld>
  <p:clrMapOvr>
    <a:masterClrMapping/>
  </p:clrMapOvr>
  <p:transition/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679070"/>
      </p:ext>
    </p:extLst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400">
                <a:solidFill>
                  <a:schemeClr val="accent2"/>
                </a:solidFill>
                <a:latin typeface="Arial"/>
                <a:cs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345180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442676"/>
      </p:ext>
    </p:extLst>
  </p:cSld>
  <p:clrMapOvr>
    <a:masterClrMapping/>
  </p:clrMapOvr>
  <p:transition/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073620"/>
      </p:ext>
    </p:extLst>
  </p:cSld>
  <p:clrMapOvr>
    <a:masterClrMapping/>
  </p:clrMapOvr>
  <p:transition/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333138"/>
      </p:ext>
    </p:extLst>
  </p:cSld>
  <p:clrMapOvr>
    <a:masterClrMapping/>
  </p:clrMapOvr>
  <p:transition/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75828"/>
      </p:ext>
    </p:extLst>
  </p:cSld>
  <p:clrMapOvr>
    <a:masterClrMapping/>
  </p:clrMapOvr>
  <p:transition/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40810"/>
      </p:ext>
    </p:extLst>
  </p:cSld>
  <p:clrMapOvr>
    <a:masterClrMapping/>
  </p:clrMapOvr>
  <p:transition/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884739"/>
      </p:ext>
    </p:extLst>
  </p:cSld>
  <p:clrMapOvr>
    <a:masterClrMapping/>
  </p:clrMapOvr>
  <p:transition/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45153"/>
      </p:ext>
    </p:extLst>
  </p:cSld>
  <p:clrMapOvr>
    <a:masterClrMapping/>
  </p:clrMapOvr>
  <p:transition/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5291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4988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844590"/>
      </p:ext>
    </p:extLst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37557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  <a:cs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252357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  <a:cs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3082049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862094"/>
      </p:ext>
    </p:extLst>
  </p:cSld>
  <p:clrMapOvr>
    <a:masterClrMapping/>
  </p:clrMapOvr>
  <p:transition/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798418"/>
      </p:ext>
    </p:extLst>
  </p:cSld>
  <p:clrMapOvr>
    <a:masterClrMapping/>
  </p:clrMapOvr>
  <p:transition/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912277"/>
      </p:ext>
    </p:extLst>
  </p:cSld>
  <p:clrMapOvr>
    <a:masterClrMapping/>
  </p:clrMapOvr>
  <p:transition/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156581"/>
      </p:ext>
    </p:extLst>
  </p:cSld>
  <p:clrMapOvr>
    <a:masterClrMapping/>
  </p:clrMapOvr>
  <p:transition/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036015"/>
      </p:ext>
    </p:extLst>
  </p:cSld>
  <p:clrMapOvr>
    <a:masterClrMapping/>
  </p:clrMapOvr>
  <p:transition/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701147"/>
      </p:ext>
    </p:extLst>
  </p:cSld>
  <p:clrMapOvr>
    <a:masterClrMapping/>
  </p:clrMapOvr>
  <p:transition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175868"/>
      </p:ext>
    </p:extLst>
  </p:cSld>
  <p:clrMapOvr>
    <a:masterClrMapping/>
  </p:clrMapOvr>
  <p:transition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270288"/>
      </p:ext>
    </p:extLst>
  </p:cSld>
  <p:clrMapOvr>
    <a:masterClrMapping/>
  </p:clrMapOvr>
  <p:transition/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4617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800"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9773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"/>
          </p:nvPr>
        </p:nvSpPr>
        <p:spPr>
          <a:xfrm>
            <a:off x="3316288" y="1070426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3316288" y="5185226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0"/>
          </p:nvPr>
        </p:nvSpPr>
        <p:spPr>
          <a:xfrm>
            <a:off x="457201" y="1070426"/>
            <a:ext cx="2859088" cy="4919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08640885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964163"/>
      </p:ext>
    </p:extLst>
  </p:cSld>
  <p:clrMapOvr>
    <a:masterClrMapping/>
  </p:clrMapOvr>
  <p:transition/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227174"/>
      </p:ext>
    </p:extLst>
  </p:cSld>
  <p:clrMapOvr>
    <a:masterClrMapping/>
  </p:clrMapOvr>
  <p:transition/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425256"/>
      </p:ext>
    </p:extLst>
  </p:cSld>
  <p:clrMapOvr>
    <a:masterClrMapping/>
  </p:clrMapOvr>
  <p:transition/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028508"/>
      </p:ext>
    </p:extLst>
  </p:cSld>
  <p:clrMapOvr>
    <a:masterClrMapping/>
  </p:clrMapOvr>
  <p:transition/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796304"/>
      </p:ext>
    </p:extLst>
  </p:cSld>
  <p:clrMapOvr>
    <a:masterClrMapping/>
  </p:clrMapOvr>
  <p:transition/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483577"/>
      </p:ext>
    </p:extLst>
  </p:cSld>
  <p:clrMapOvr>
    <a:masterClrMapping/>
  </p:clrMapOvr>
  <p:transition/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01788"/>
      </p:ext>
    </p:extLst>
  </p:cSld>
  <p:clrMapOvr>
    <a:masterClrMapping/>
  </p:clrMapOvr>
  <p:transition/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848879"/>
      </p:ext>
    </p:extLst>
  </p:cSld>
  <p:clrMapOvr>
    <a:masterClrMapping/>
  </p:clrMapOvr>
  <p:transition/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933164"/>
      </p:ext>
    </p:extLst>
  </p:cSld>
  <p:clrMapOvr>
    <a:masterClrMapping/>
  </p:clrMapOvr>
  <p:transition/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3868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3184071" y="145143"/>
            <a:ext cx="5959929" cy="77107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8354292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6254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498097"/>
      </p:ext>
    </p:extLst>
  </p:cSld>
  <p:clrMapOvr>
    <a:masterClrMapping/>
  </p:clrMapOvr>
  <p:transition/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732609"/>
      </p:ext>
    </p:extLst>
  </p:cSld>
  <p:clrMapOvr>
    <a:masterClrMapping/>
  </p:clrMapOvr>
  <p:transition/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04099"/>
      </p:ext>
    </p:extLst>
  </p:cSld>
  <p:clrMapOvr>
    <a:masterClrMapping/>
  </p:clrMapOvr>
  <p:transition/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720028"/>
      </p:ext>
    </p:extLst>
  </p:cSld>
  <p:clrMapOvr>
    <a:masterClrMapping/>
  </p:clrMapOvr>
  <p:transition/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143882"/>
      </p:ext>
    </p:extLst>
  </p:cSld>
  <p:clrMapOvr>
    <a:masterClrMapping/>
  </p:clrMapOvr>
  <p:transition/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395165"/>
      </p:ext>
    </p:extLst>
  </p:cSld>
  <p:clrMapOvr>
    <a:masterClrMapping/>
  </p:clrMapOvr>
  <p:transition/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083926"/>
      </p:ext>
    </p:extLst>
  </p:cSld>
  <p:clrMapOvr>
    <a:masterClrMapping/>
  </p:clrMapOvr>
  <p:transition/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93546"/>
      </p:ext>
    </p:extLst>
  </p:cSld>
  <p:clrMapOvr>
    <a:masterClrMapping/>
  </p:clrMapOvr>
  <p:transition/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30380"/>
      </p:ext>
    </p:extLst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5679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2760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5990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41815"/>
      </p:ext>
    </p:extLst>
  </p:cSld>
  <p:clrMapOvr>
    <a:masterClrMapping/>
  </p:clrMapOvr>
  <p:transition/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58006"/>
      </p:ext>
    </p:extLst>
  </p:cSld>
  <p:clrMapOvr>
    <a:masterClrMapping/>
  </p:clrMapOvr>
  <p:transition/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105709"/>
      </p:ext>
    </p:extLst>
  </p:cSld>
  <p:clrMapOvr>
    <a:masterClrMapping/>
  </p:clrMapOvr>
  <p:transition/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029097"/>
      </p:ext>
    </p:extLst>
  </p:cSld>
  <p:clrMapOvr>
    <a:masterClrMapping/>
  </p:clrMapOvr>
  <p:transition/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82524"/>
      </p:ext>
    </p:extLst>
  </p:cSld>
  <p:clrMapOvr>
    <a:masterClrMapping/>
  </p:clrMapOvr>
  <p:transition/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043598"/>
      </p:ext>
    </p:extLst>
  </p:cSld>
  <p:clrMapOvr>
    <a:masterClrMapping/>
  </p:clrMapOvr>
  <p:transition/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649945"/>
      </p:ext>
    </p:extLst>
  </p:cSld>
  <p:clrMapOvr>
    <a:masterClrMapping/>
  </p:clrMapOvr>
  <p:transition/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991705"/>
      </p:ext>
    </p:extLst>
  </p:cSld>
  <p:clrMapOvr>
    <a:masterClrMapping/>
  </p:clrMapOvr>
  <p:transition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63543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910632"/>
      </p:ext>
    </p:extLst>
  </p:cSld>
  <p:clrMapOvr>
    <a:masterClrMapping/>
  </p:clrMapOvr>
  <p:transition/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6481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4856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707823"/>
      </p:ext>
    </p:extLst>
  </p:cSld>
  <p:clrMapOvr>
    <a:masterClrMapping/>
  </p:clrMapOvr>
  <p:transition/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206416"/>
      </p:ext>
    </p:extLst>
  </p:cSld>
  <p:clrMapOvr>
    <a:masterClrMapping/>
  </p:clrMapOvr>
  <p:transition/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6004578"/>
      </p:ext>
    </p:extLst>
  </p:cSld>
  <p:clrMapOvr>
    <a:masterClrMapping/>
  </p:clrMapOvr>
  <p:transition/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975375"/>
      </p:ext>
    </p:extLst>
  </p:cSld>
  <p:clrMapOvr>
    <a:masterClrMapping/>
  </p:clrMapOvr>
  <p:transition/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480363"/>
      </p:ext>
    </p:extLst>
  </p:cSld>
  <p:clrMapOvr>
    <a:masterClrMapping/>
  </p:clrMapOvr>
  <p:transition/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7197979"/>
      </p:ext>
    </p:extLst>
  </p:cSld>
  <p:clrMapOvr>
    <a:masterClrMapping/>
  </p:clrMapOvr>
  <p:transition/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637953"/>
      </p:ext>
    </p:extLst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07276"/>
      </p:ext>
    </p:extLst>
  </p:cSld>
  <p:clrMapOvr>
    <a:masterClrMapping/>
  </p:clrMapOvr>
  <p:transition/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006244"/>
      </p:ext>
    </p:extLst>
  </p:cSld>
  <p:clrMapOvr>
    <a:masterClrMapping/>
  </p:clrMapOvr>
  <p:transition/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903778"/>
      </p:ext>
    </p:extLst>
  </p:cSld>
  <p:clrMapOvr>
    <a:masterClrMapping/>
  </p:clrMapOvr>
  <p:transition/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855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9366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02966"/>
      </p:ext>
    </p:extLst>
  </p:cSld>
  <p:clrMapOvr>
    <a:masterClrMapping/>
  </p:clrMapOvr>
  <p:transition/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422435"/>
      </p:ext>
    </p:extLst>
  </p:cSld>
  <p:clrMapOvr>
    <a:masterClrMapping/>
  </p:clrMapOvr>
  <p:transition/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490441"/>
      </p:ext>
    </p:extLst>
  </p:cSld>
  <p:clrMapOvr>
    <a:masterClrMapping/>
  </p:clrMapOvr>
  <p:transition/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35268"/>
      </p:ext>
    </p:extLst>
  </p:cSld>
  <p:clrMapOvr>
    <a:masterClrMapping/>
  </p:clrMapOvr>
  <p:transition/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128978"/>
      </p:ext>
    </p:extLst>
  </p:cSld>
  <p:clrMapOvr>
    <a:masterClrMapping/>
  </p:clrMapOvr>
  <p:transition/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472443"/>
      </p:ext>
    </p:extLst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693663"/>
      </p:ext>
    </p:extLst>
  </p:cSld>
  <p:clrMapOvr>
    <a:masterClrMapping/>
  </p:clrMapOvr>
  <p:transition/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791035"/>
      </p:ext>
    </p:extLst>
  </p:cSld>
  <p:clrMapOvr>
    <a:masterClrMapping/>
  </p:clrMapOvr>
  <p:transition/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208459"/>
      </p:ext>
    </p:extLst>
  </p:cSld>
  <p:clrMapOvr>
    <a:masterClrMapping/>
  </p:clrMapOvr>
  <p:transition/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197305"/>
      </p:ext>
    </p:extLst>
  </p:cSld>
  <p:clrMapOvr>
    <a:masterClrMapping/>
  </p:clrMapOvr>
  <p:transition/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59938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5600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234862"/>
      </p:ext>
    </p:extLst>
  </p:cSld>
  <p:clrMapOvr>
    <a:masterClrMapping/>
  </p:clrMapOvr>
  <p:transition/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120778"/>
      </p:ext>
    </p:extLst>
  </p:cSld>
  <p:clrMapOvr>
    <a:masterClrMapping/>
  </p:clrMapOvr>
  <p:transition/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624576"/>
      </p:ext>
    </p:extLst>
  </p:cSld>
  <p:clrMapOvr>
    <a:masterClrMapping/>
  </p:clrMapOvr>
  <p:transition/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977436"/>
      </p:ext>
    </p:extLst>
  </p:cSld>
  <p:clrMapOvr>
    <a:masterClrMapping/>
  </p:clrMapOvr>
  <p:transition/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39623"/>
      </p:ext>
    </p:extLst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206433"/>
      </p:ext>
    </p:extLst>
  </p:cSld>
  <p:clrMapOvr>
    <a:masterClrMapping/>
  </p:clrMapOvr>
  <p:transition/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02086"/>
      </p:ext>
    </p:extLst>
  </p:cSld>
  <p:clrMapOvr>
    <a:masterClrMapping/>
  </p:clrMapOvr>
  <p:transition/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001118"/>
      </p:ext>
    </p:extLst>
  </p:cSld>
  <p:clrMapOvr>
    <a:masterClrMapping/>
  </p:clrMapOvr>
  <p:transition/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235911"/>
      </p:ext>
    </p:extLst>
  </p:cSld>
  <p:clrMapOvr>
    <a:masterClrMapping/>
  </p:clrMapOvr>
  <p:transition/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8123"/>
      </p:ext>
    </p:extLst>
  </p:cSld>
  <p:clrMapOvr>
    <a:masterClrMapping/>
  </p:clrMapOvr>
  <p:transition/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1938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1852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883693"/>
      </p:ext>
    </p:extLst>
  </p:cSld>
  <p:clrMapOvr>
    <a:masterClrMapping/>
  </p:clrMapOvr>
  <p:transition/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650700"/>
      </p:ext>
    </p:extLst>
  </p:cSld>
  <p:clrMapOvr>
    <a:masterClrMapping/>
  </p:clrMapOvr>
  <p:transition/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84331"/>
      </p:ext>
    </p:extLst>
  </p:cSld>
  <p:clrMapOvr>
    <a:masterClrMapping/>
  </p:clrMapOvr>
  <p:transition/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802"/>
      </p:ext>
    </p:extLst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444643"/>
      </p:ext>
    </p:extLst>
  </p:cSld>
  <p:clrMapOvr>
    <a:masterClrMapping/>
  </p:clrMapOvr>
  <p:transition/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7748"/>
      </p:ext>
    </p:extLst>
  </p:cSld>
  <p:clrMapOvr>
    <a:masterClrMapping/>
  </p:clrMapOvr>
  <p:transition/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759025"/>
      </p:ext>
    </p:extLst>
  </p:cSld>
  <p:clrMapOvr>
    <a:masterClrMapping/>
  </p:clrMapOvr>
  <p:transition/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20365"/>
      </p:ext>
    </p:extLst>
  </p:cSld>
  <p:clrMapOvr>
    <a:masterClrMapping/>
  </p:clrMapOvr>
  <p:transition/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159023"/>
      </p:ext>
    </p:extLst>
  </p:cSld>
  <p:clrMapOvr>
    <a:masterClrMapping/>
  </p:clrMapOvr>
  <p:transition/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583518"/>
      </p:ext>
    </p:extLst>
  </p:cSld>
  <p:clrMapOvr>
    <a:masterClrMapping/>
  </p:clrMapOvr>
  <p:transition/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698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960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28204"/>
      </p:ext>
    </p:extLst>
  </p:cSld>
  <p:clrMapOvr>
    <a:masterClrMapping/>
  </p:clrMapOvr>
  <p:transition/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8326998"/>
      </p:ext>
    </p:extLst>
  </p:cSld>
  <p:clrMapOvr>
    <a:masterClrMapping/>
  </p:clrMapOvr>
  <p:transition/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986572"/>
      </p:ext>
    </p:extLst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686507"/>
      </p:ext>
    </p:extLst>
  </p:cSld>
  <p:clrMapOvr>
    <a:masterClrMapping/>
  </p:clrMapOvr>
  <p:transition/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04036"/>
      </p:ext>
    </p:extLst>
  </p:cSld>
  <p:clrMapOvr>
    <a:masterClrMapping/>
  </p:clrMapOvr>
  <p:transition/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696453"/>
      </p:ext>
    </p:extLst>
  </p:cSld>
  <p:clrMapOvr>
    <a:masterClrMapping/>
  </p:clrMapOvr>
  <p:transition/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84777"/>
      </p:ext>
    </p:extLst>
  </p:cSld>
  <p:clrMapOvr>
    <a:masterClrMapping/>
  </p:clrMapOvr>
  <p:transition/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12425"/>
      </p:ext>
    </p:extLst>
  </p:cSld>
  <p:clrMapOvr>
    <a:masterClrMapping/>
  </p:clrMapOvr>
  <p:transition/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761668"/>
      </p:ext>
    </p:extLst>
  </p:cSld>
  <p:clrMapOvr>
    <a:masterClrMapping/>
  </p:clrMapOvr>
  <p:transition/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476183"/>
      </p:ext>
    </p:extLst>
  </p:cSld>
  <p:clrMapOvr>
    <a:masterClrMapping/>
  </p:clrMapOvr>
  <p:transition/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5718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1041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947795"/>
      </p:ext>
    </p:extLst>
  </p:cSld>
  <p:clrMapOvr>
    <a:masterClrMapping/>
  </p:clrMapOvr>
  <p:transition/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374345"/>
      </p:ext>
    </p:extLst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991134"/>
      </p:ext>
    </p:extLst>
  </p:cSld>
  <p:clrMapOvr>
    <a:masterClrMapping/>
  </p:clrMapOvr>
  <p:transition/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983947"/>
      </p:ext>
    </p:extLst>
  </p:cSld>
  <p:clrMapOvr>
    <a:masterClrMapping/>
  </p:clrMapOvr>
  <p:transition/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030618"/>
      </p:ext>
    </p:extLst>
  </p:cSld>
  <p:clrMapOvr>
    <a:masterClrMapping/>
  </p:clrMapOvr>
  <p:transition/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785318"/>
      </p:ext>
    </p:extLst>
  </p:cSld>
  <p:clrMapOvr>
    <a:masterClrMapping/>
  </p:clrMapOvr>
  <p:transition/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894100"/>
      </p:ext>
    </p:extLst>
  </p:cSld>
  <p:clrMapOvr>
    <a:masterClrMapping/>
  </p:clrMapOvr>
  <p:transition/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1749"/>
      </p:ext>
    </p:extLst>
  </p:cSld>
  <p:clrMapOvr>
    <a:masterClrMapping/>
  </p:clrMapOvr>
  <p:transition/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994098"/>
      </p:ext>
    </p:extLst>
  </p:cSld>
  <p:clrMapOvr>
    <a:masterClrMapping/>
  </p:clrMapOvr>
  <p:transition/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274533"/>
      </p:ext>
    </p:extLst>
  </p:cSld>
  <p:clrMapOvr>
    <a:masterClrMapping/>
  </p:clrMapOvr>
  <p:transition/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0986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023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64728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2.xml"/><Relationship Id="rId12" Type="http://schemas.openxmlformats.org/officeDocument/2006/relationships/theme" Target="../theme/theme1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2.xml"/><Relationship Id="rId2" Type="http://schemas.openxmlformats.org/officeDocument/2006/relationships/slideLayout" Target="../slideLayouts/slideLayout93.xml"/><Relationship Id="rId3" Type="http://schemas.openxmlformats.org/officeDocument/2006/relationships/slideLayout" Target="../slideLayouts/slideLayout94.xml"/><Relationship Id="rId4" Type="http://schemas.openxmlformats.org/officeDocument/2006/relationships/slideLayout" Target="../slideLayouts/slideLayout95.xml"/><Relationship Id="rId5" Type="http://schemas.openxmlformats.org/officeDocument/2006/relationships/slideLayout" Target="../slideLayouts/slideLayout96.xml"/><Relationship Id="rId6" Type="http://schemas.openxmlformats.org/officeDocument/2006/relationships/slideLayout" Target="../slideLayouts/slideLayout97.xml"/><Relationship Id="rId7" Type="http://schemas.openxmlformats.org/officeDocument/2006/relationships/slideLayout" Target="../slideLayouts/slideLayout98.xml"/><Relationship Id="rId8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1.xml"/></Relationships>
</file>

<file path=ppt/slideMasters/_rels/slideMaster10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98.xml"/><Relationship Id="rId12" Type="http://schemas.openxmlformats.org/officeDocument/2006/relationships/theme" Target="../theme/theme10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88.xml"/><Relationship Id="rId2" Type="http://schemas.openxmlformats.org/officeDocument/2006/relationships/slideLayout" Target="../slideLayouts/slideLayout1089.xml"/><Relationship Id="rId3" Type="http://schemas.openxmlformats.org/officeDocument/2006/relationships/slideLayout" Target="../slideLayouts/slideLayout1090.xml"/><Relationship Id="rId4" Type="http://schemas.openxmlformats.org/officeDocument/2006/relationships/slideLayout" Target="../slideLayouts/slideLayout1091.xml"/><Relationship Id="rId5" Type="http://schemas.openxmlformats.org/officeDocument/2006/relationships/slideLayout" Target="../slideLayouts/slideLayout1092.xml"/><Relationship Id="rId6" Type="http://schemas.openxmlformats.org/officeDocument/2006/relationships/slideLayout" Target="../slideLayouts/slideLayout1093.xml"/><Relationship Id="rId7" Type="http://schemas.openxmlformats.org/officeDocument/2006/relationships/slideLayout" Target="../slideLayouts/slideLayout1094.xml"/><Relationship Id="rId8" Type="http://schemas.openxmlformats.org/officeDocument/2006/relationships/slideLayout" Target="../slideLayouts/slideLayout1095.xml"/><Relationship Id="rId9" Type="http://schemas.openxmlformats.org/officeDocument/2006/relationships/slideLayout" Target="../slideLayouts/slideLayout1096.xml"/><Relationship Id="rId10" Type="http://schemas.openxmlformats.org/officeDocument/2006/relationships/slideLayout" Target="../slideLayouts/slideLayout1097.xml"/></Relationships>
</file>

<file path=ppt/slideMasters/_rels/slideMaster10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09.xml"/><Relationship Id="rId12" Type="http://schemas.openxmlformats.org/officeDocument/2006/relationships/theme" Target="../theme/theme10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99.xml"/><Relationship Id="rId2" Type="http://schemas.openxmlformats.org/officeDocument/2006/relationships/slideLayout" Target="../slideLayouts/slideLayout1100.xml"/><Relationship Id="rId3" Type="http://schemas.openxmlformats.org/officeDocument/2006/relationships/slideLayout" Target="../slideLayouts/slideLayout1101.xml"/><Relationship Id="rId4" Type="http://schemas.openxmlformats.org/officeDocument/2006/relationships/slideLayout" Target="../slideLayouts/slideLayout1102.xml"/><Relationship Id="rId5" Type="http://schemas.openxmlformats.org/officeDocument/2006/relationships/slideLayout" Target="../slideLayouts/slideLayout1103.xml"/><Relationship Id="rId6" Type="http://schemas.openxmlformats.org/officeDocument/2006/relationships/slideLayout" Target="../slideLayouts/slideLayout1104.xml"/><Relationship Id="rId7" Type="http://schemas.openxmlformats.org/officeDocument/2006/relationships/slideLayout" Target="../slideLayouts/slideLayout1105.xml"/><Relationship Id="rId8" Type="http://schemas.openxmlformats.org/officeDocument/2006/relationships/slideLayout" Target="../slideLayouts/slideLayout1106.xml"/><Relationship Id="rId9" Type="http://schemas.openxmlformats.org/officeDocument/2006/relationships/slideLayout" Target="../slideLayouts/slideLayout1107.xml"/><Relationship Id="rId10" Type="http://schemas.openxmlformats.org/officeDocument/2006/relationships/slideLayout" Target="../slideLayouts/slideLayout1108.xml"/></Relationships>
</file>

<file path=ppt/slideMasters/_rels/slideMaster10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20.xml"/><Relationship Id="rId12" Type="http://schemas.openxmlformats.org/officeDocument/2006/relationships/slideLayout" Target="../slideLayouts/slideLayout1121.xml"/><Relationship Id="rId13" Type="http://schemas.openxmlformats.org/officeDocument/2006/relationships/theme" Target="../theme/theme102.xml"/><Relationship Id="rId1" Type="http://schemas.openxmlformats.org/officeDocument/2006/relationships/slideLayout" Target="../slideLayouts/slideLayout1110.xml"/><Relationship Id="rId2" Type="http://schemas.openxmlformats.org/officeDocument/2006/relationships/slideLayout" Target="../slideLayouts/slideLayout1111.xml"/><Relationship Id="rId3" Type="http://schemas.openxmlformats.org/officeDocument/2006/relationships/slideLayout" Target="../slideLayouts/slideLayout1112.xml"/><Relationship Id="rId4" Type="http://schemas.openxmlformats.org/officeDocument/2006/relationships/slideLayout" Target="../slideLayouts/slideLayout1113.xml"/><Relationship Id="rId5" Type="http://schemas.openxmlformats.org/officeDocument/2006/relationships/slideLayout" Target="../slideLayouts/slideLayout1114.xml"/><Relationship Id="rId6" Type="http://schemas.openxmlformats.org/officeDocument/2006/relationships/slideLayout" Target="../slideLayouts/slideLayout1115.xml"/><Relationship Id="rId7" Type="http://schemas.openxmlformats.org/officeDocument/2006/relationships/slideLayout" Target="../slideLayouts/slideLayout1116.xml"/><Relationship Id="rId8" Type="http://schemas.openxmlformats.org/officeDocument/2006/relationships/slideLayout" Target="../slideLayouts/slideLayout1117.xml"/><Relationship Id="rId9" Type="http://schemas.openxmlformats.org/officeDocument/2006/relationships/slideLayout" Target="../slideLayouts/slideLayout1118.xml"/><Relationship Id="rId10" Type="http://schemas.openxmlformats.org/officeDocument/2006/relationships/slideLayout" Target="../slideLayouts/slideLayout1119.xml"/></Relationships>
</file>

<file path=ppt/slideMasters/_rels/slideMaster10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32.xml"/><Relationship Id="rId12" Type="http://schemas.openxmlformats.org/officeDocument/2006/relationships/theme" Target="../theme/theme10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22.xml"/><Relationship Id="rId2" Type="http://schemas.openxmlformats.org/officeDocument/2006/relationships/slideLayout" Target="../slideLayouts/slideLayout1123.xml"/><Relationship Id="rId3" Type="http://schemas.openxmlformats.org/officeDocument/2006/relationships/slideLayout" Target="../slideLayouts/slideLayout1124.xml"/><Relationship Id="rId4" Type="http://schemas.openxmlformats.org/officeDocument/2006/relationships/slideLayout" Target="../slideLayouts/slideLayout1125.xml"/><Relationship Id="rId5" Type="http://schemas.openxmlformats.org/officeDocument/2006/relationships/slideLayout" Target="../slideLayouts/slideLayout1126.xml"/><Relationship Id="rId6" Type="http://schemas.openxmlformats.org/officeDocument/2006/relationships/slideLayout" Target="../slideLayouts/slideLayout1127.xml"/><Relationship Id="rId7" Type="http://schemas.openxmlformats.org/officeDocument/2006/relationships/slideLayout" Target="../slideLayouts/slideLayout1128.xml"/><Relationship Id="rId8" Type="http://schemas.openxmlformats.org/officeDocument/2006/relationships/slideLayout" Target="../slideLayouts/slideLayout1129.xml"/><Relationship Id="rId9" Type="http://schemas.openxmlformats.org/officeDocument/2006/relationships/slideLayout" Target="../slideLayouts/slideLayout1130.xml"/><Relationship Id="rId10" Type="http://schemas.openxmlformats.org/officeDocument/2006/relationships/slideLayout" Target="../slideLayouts/slideLayout1131.xml"/></Relationships>
</file>

<file path=ppt/slideMasters/_rels/slideMaster10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43.xml"/><Relationship Id="rId12" Type="http://schemas.openxmlformats.org/officeDocument/2006/relationships/theme" Target="../theme/theme10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33.xml"/><Relationship Id="rId2" Type="http://schemas.openxmlformats.org/officeDocument/2006/relationships/slideLayout" Target="../slideLayouts/slideLayout1134.xml"/><Relationship Id="rId3" Type="http://schemas.openxmlformats.org/officeDocument/2006/relationships/slideLayout" Target="../slideLayouts/slideLayout1135.xml"/><Relationship Id="rId4" Type="http://schemas.openxmlformats.org/officeDocument/2006/relationships/slideLayout" Target="../slideLayouts/slideLayout1136.xml"/><Relationship Id="rId5" Type="http://schemas.openxmlformats.org/officeDocument/2006/relationships/slideLayout" Target="../slideLayouts/slideLayout1137.xml"/><Relationship Id="rId6" Type="http://schemas.openxmlformats.org/officeDocument/2006/relationships/slideLayout" Target="../slideLayouts/slideLayout1138.xml"/><Relationship Id="rId7" Type="http://schemas.openxmlformats.org/officeDocument/2006/relationships/slideLayout" Target="../slideLayouts/slideLayout1139.xml"/><Relationship Id="rId8" Type="http://schemas.openxmlformats.org/officeDocument/2006/relationships/slideLayout" Target="../slideLayouts/slideLayout1140.xml"/><Relationship Id="rId9" Type="http://schemas.openxmlformats.org/officeDocument/2006/relationships/slideLayout" Target="../slideLayouts/slideLayout1141.xml"/><Relationship Id="rId10" Type="http://schemas.openxmlformats.org/officeDocument/2006/relationships/slideLayout" Target="../slideLayouts/slideLayout1142.xml"/></Relationships>
</file>

<file path=ppt/slideMasters/_rels/slideMaster10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54.xml"/><Relationship Id="rId12" Type="http://schemas.openxmlformats.org/officeDocument/2006/relationships/theme" Target="../theme/theme10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44.xml"/><Relationship Id="rId2" Type="http://schemas.openxmlformats.org/officeDocument/2006/relationships/slideLayout" Target="../slideLayouts/slideLayout1145.xml"/><Relationship Id="rId3" Type="http://schemas.openxmlformats.org/officeDocument/2006/relationships/slideLayout" Target="../slideLayouts/slideLayout1146.xml"/><Relationship Id="rId4" Type="http://schemas.openxmlformats.org/officeDocument/2006/relationships/slideLayout" Target="../slideLayouts/slideLayout1147.xml"/><Relationship Id="rId5" Type="http://schemas.openxmlformats.org/officeDocument/2006/relationships/slideLayout" Target="../slideLayouts/slideLayout1148.xml"/><Relationship Id="rId6" Type="http://schemas.openxmlformats.org/officeDocument/2006/relationships/slideLayout" Target="../slideLayouts/slideLayout1149.xml"/><Relationship Id="rId7" Type="http://schemas.openxmlformats.org/officeDocument/2006/relationships/slideLayout" Target="../slideLayouts/slideLayout1150.xml"/><Relationship Id="rId8" Type="http://schemas.openxmlformats.org/officeDocument/2006/relationships/slideLayout" Target="../slideLayouts/slideLayout1151.xml"/><Relationship Id="rId9" Type="http://schemas.openxmlformats.org/officeDocument/2006/relationships/slideLayout" Target="../slideLayouts/slideLayout1152.xml"/><Relationship Id="rId10" Type="http://schemas.openxmlformats.org/officeDocument/2006/relationships/slideLayout" Target="../slideLayouts/slideLayout1153.xml"/></Relationships>
</file>

<file path=ppt/slideMasters/_rels/slideMaster10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65.xml"/><Relationship Id="rId12" Type="http://schemas.openxmlformats.org/officeDocument/2006/relationships/theme" Target="../theme/theme10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55.xml"/><Relationship Id="rId2" Type="http://schemas.openxmlformats.org/officeDocument/2006/relationships/slideLayout" Target="../slideLayouts/slideLayout1156.xml"/><Relationship Id="rId3" Type="http://schemas.openxmlformats.org/officeDocument/2006/relationships/slideLayout" Target="../slideLayouts/slideLayout1157.xml"/><Relationship Id="rId4" Type="http://schemas.openxmlformats.org/officeDocument/2006/relationships/slideLayout" Target="../slideLayouts/slideLayout1158.xml"/><Relationship Id="rId5" Type="http://schemas.openxmlformats.org/officeDocument/2006/relationships/slideLayout" Target="../slideLayouts/slideLayout1159.xml"/><Relationship Id="rId6" Type="http://schemas.openxmlformats.org/officeDocument/2006/relationships/slideLayout" Target="../slideLayouts/slideLayout1160.xml"/><Relationship Id="rId7" Type="http://schemas.openxmlformats.org/officeDocument/2006/relationships/slideLayout" Target="../slideLayouts/slideLayout1161.xml"/><Relationship Id="rId8" Type="http://schemas.openxmlformats.org/officeDocument/2006/relationships/slideLayout" Target="../slideLayouts/slideLayout1162.xml"/><Relationship Id="rId9" Type="http://schemas.openxmlformats.org/officeDocument/2006/relationships/slideLayout" Target="../slideLayouts/slideLayout1163.xml"/><Relationship Id="rId10" Type="http://schemas.openxmlformats.org/officeDocument/2006/relationships/slideLayout" Target="../slideLayouts/slideLayout1164.xml"/></Relationships>
</file>

<file path=ppt/slideMasters/_rels/slideMaster10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76.xml"/><Relationship Id="rId12" Type="http://schemas.openxmlformats.org/officeDocument/2006/relationships/theme" Target="../theme/theme10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66.xml"/><Relationship Id="rId2" Type="http://schemas.openxmlformats.org/officeDocument/2006/relationships/slideLayout" Target="../slideLayouts/slideLayout1167.xml"/><Relationship Id="rId3" Type="http://schemas.openxmlformats.org/officeDocument/2006/relationships/slideLayout" Target="../slideLayouts/slideLayout1168.xml"/><Relationship Id="rId4" Type="http://schemas.openxmlformats.org/officeDocument/2006/relationships/slideLayout" Target="../slideLayouts/slideLayout1169.xml"/><Relationship Id="rId5" Type="http://schemas.openxmlformats.org/officeDocument/2006/relationships/slideLayout" Target="../slideLayouts/slideLayout1170.xml"/><Relationship Id="rId6" Type="http://schemas.openxmlformats.org/officeDocument/2006/relationships/slideLayout" Target="../slideLayouts/slideLayout1171.xml"/><Relationship Id="rId7" Type="http://schemas.openxmlformats.org/officeDocument/2006/relationships/slideLayout" Target="../slideLayouts/slideLayout1172.xml"/><Relationship Id="rId8" Type="http://schemas.openxmlformats.org/officeDocument/2006/relationships/slideLayout" Target="../slideLayouts/slideLayout1173.xml"/><Relationship Id="rId9" Type="http://schemas.openxmlformats.org/officeDocument/2006/relationships/slideLayout" Target="../slideLayouts/slideLayout1174.xml"/><Relationship Id="rId10" Type="http://schemas.openxmlformats.org/officeDocument/2006/relationships/slideLayout" Target="../slideLayouts/slideLayout1175.xml"/></Relationships>
</file>

<file path=ppt/slideMasters/_rels/slideMaster10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87.xml"/><Relationship Id="rId12" Type="http://schemas.openxmlformats.org/officeDocument/2006/relationships/theme" Target="../theme/theme10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77.xml"/><Relationship Id="rId2" Type="http://schemas.openxmlformats.org/officeDocument/2006/relationships/slideLayout" Target="../slideLayouts/slideLayout1178.xml"/><Relationship Id="rId3" Type="http://schemas.openxmlformats.org/officeDocument/2006/relationships/slideLayout" Target="../slideLayouts/slideLayout1179.xml"/><Relationship Id="rId4" Type="http://schemas.openxmlformats.org/officeDocument/2006/relationships/slideLayout" Target="../slideLayouts/slideLayout1180.xml"/><Relationship Id="rId5" Type="http://schemas.openxmlformats.org/officeDocument/2006/relationships/slideLayout" Target="../slideLayouts/slideLayout1181.xml"/><Relationship Id="rId6" Type="http://schemas.openxmlformats.org/officeDocument/2006/relationships/slideLayout" Target="../slideLayouts/slideLayout1182.xml"/><Relationship Id="rId7" Type="http://schemas.openxmlformats.org/officeDocument/2006/relationships/slideLayout" Target="../slideLayouts/slideLayout1183.xml"/><Relationship Id="rId8" Type="http://schemas.openxmlformats.org/officeDocument/2006/relationships/slideLayout" Target="../slideLayouts/slideLayout1184.xml"/><Relationship Id="rId9" Type="http://schemas.openxmlformats.org/officeDocument/2006/relationships/slideLayout" Target="../slideLayouts/slideLayout1185.xml"/><Relationship Id="rId10" Type="http://schemas.openxmlformats.org/officeDocument/2006/relationships/slideLayout" Target="../slideLayouts/slideLayout1186.xml"/></Relationships>
</file>

<file path=ppt/slideMasters/_rels/slideMaster10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98.xml"/><Relationship Id="rId12" Type="http://schemas.openxmlformats.org/officeDocument/2006/relationships/theme" Target="../theme/theme10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88.xml"/><Relationship Id="rId2" Type="http://schemas.openxmlformats.org/officeDocument/2006/relationships/slideLayout" Target="../slideLayouts/slideLayout1189.xml"/><Relationship Id="rId3" Type="http://schemas.openxmlformats.org/officeDocument/2006/relationships/slideLayout" Target="../slideLayouts/slideLayout1190.xml"/><Relationship Id="rId4" Type="http://schemas.openxmlformats.org/officeDocument/2006/relationships/slideLayout" Target="../slideLayouts/slideLayout1191.xml"/><Relationship Id="rId5" Type="http://schemas.openxmlformats.org/officeDocument/2006/relationships/slideLayout" Target="../slideLayouts/slideLayout1192.xml"/><Relationship Id="rId6" Type="http://schemas.openxmlformats.org/officeDocument/2006/relationships/slideLayout" Target="../slideLayouts/slideLayout1193.xml"/><Relationship Id="rId7" Type="http://schemas.openxmlformats.org/officeDocument/2006/relationships/slideLayout" Target="../slideLayouts/slideLayout1194.xml"/><Relationship Id="rId8" Type="http://schemas.openxmlformats.org/officeDocument/2006/relationships/slideLayout" Target="../slideLayouts/slideLayout1195.xml"/><Relationship Id="rId9" Type="http://schemas.openxmlformats.org/officeDocument/2006/relationships/slideLayout" Target="../slideLayouts/slideLayout1196.xml"/><Relationship Id="rId10" Type="http://schemas.openxmlformats.org/officeDocument/2006/relationships/slideLayout" Target="../slideLayouts/slideLayout1197.xml"/></Relationships>
</file>

<file path=ppt/slideMasters/_rels/slideMaster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3.xml"/><Relationship Id="rId12" Type="http://schemas.openxmlformats.org/officeDocument/2006/relationships/theme" Target="../theme/theme1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09.xml"/><Relationship Id="rId8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112.xml"/></Relationships>
</file>

<file path=ppt/slideMasters/_rels/slideMaster1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09.xml"/><Relationship Id="rId12" Type="http://schemas.openxmlformats.org/officeDocument/2006/relationships/theme" Target="../theme/theme11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99.xml"/><Relationship Id="rId2" Type="http://schemas.openxmlformats.org/officeDocument/2006/relationships/slideLayout" Target="../slideLayouts/slideLayout1200.xml"/><Relationship Id="rId3" Type="http://schemas.openxmlformats.org/officeDocument/2006/relationships/slideLayout" Target="../slideLayouts/slideLayout1201.xml"/><Relationship Id="rId4" Type="http://schemas.openxmlformats.org/officeDocument/2006/relationships/slideLayout" Target="../slideLayouts/slideLayout1202.xml"/><Relationship Id="rId5" Type="http://schemas.openxmlformats.org/officeDocument/2006/relationships/slideLayout" Target="../slideLayouts/slideLayout1203.xml"/><Relationship Id="rId6" Type="http://schemas.openxmlformats.org/officeDocument/2006/relationships/slideLayout" Target="../slideLayouts/slideLayout1204.xml"/><Relationship Id="rId7" Type="http://schemas.openxmlformats.org/officeDocument/2006/relationships/slideLayout" Target="../slideLayouts/slideLayout1205.xml"/><Relationship Id="rId8" Type="http://schemas.openxmlformats.org/officeDocument/2006/relationships/slideLayout" Target="../slideLayouts/slideLayout1206.xml"/><Relationship Id="rId9" Type="http://schemas.openxmlformats.org/officeDocument/2006/relationships/slideLayout" Target="../slideLayouts/slideLayout1207.xml"/><Relationship Id="rId10" Type="http://schemas.openxmlformats.org/officeDocument/2006/relationships/slideLayout" Target="../slideLayouts/slideLayout1208.xml"/></Relationships>
</file>

<file path=ppt/slideMasters/_rels/slideMaster1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20.xml"/><Relationship Id="rId12" Type="http://schemas.openxmlformats.org/officeDocument/2006/relationships/theme" Target="../theme/theme11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10.xml"/><Relationship Id="rId2" Type="http://schemas.openxmlformats.org/officeDocument/2006/relationships/slideLayout" Target="../slideLayouts/slideLayout1211.xml"/><Relationship Id="rId3" Type="http://schemas.openxmlformats.org/officeDocument/2006/relationships/slideLayout" Target="../slideLayouts/slideLayout1212.xml"/><Relationship Id="rId4" Type="http://schemas.openxmlformats.org/officeDocument/2006/relationships/slideLayout" Target="../slideLayouts/slideLayout1213.xml"/><Relationship Id="rId5" Type="http://schemas.openxmlformats.org/officeDocument/2006/relationships/slideLayout" Target="../slideLayouts/slideLayout1214.xml"/><Relationship Id="rId6" Type="http://schemas.openxmlformats.org/officeDocument/2006/relationships/slideLayout" Target="../slideLayouts/slideLayout1215.xml"/><Relationship Id="rId7" Type="http://schemas.openxmlformats.org/officeDocument/2006/relationships/slideLayout" Target="../slideLayouts/slideLayout1216.xml"/><Relationship Id="rId8" Type="http://schemas.openxmlformats.org/officeDocument/2006/relationships/slideLayout" Target="../slideLayouts/slideLayout1217.xml"/><Relationship Id="rId9" Type="http://schemas.openxmlformats.org/officeDocument/2006/relationships/slideLayout" Target="../slideLayouts/slideLayout1218.xml"/><Relationship Id="rId10" Type="http://schemas.openxmlformats.org/officeDocument/2006/relationships/slideLayout" Target="../slideLayouts/slideLayout1219.xml"/></Relationships>
</file>

<file path=ppt/slideMasters/_rels/slideMaster1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31.xml"/><Relationship Id="rId12" Type="http://schemas.openxmlformats.org/officeDocument/2006/relationships/theme" Target="../theme/theme11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21.xml"/><Relationship Id="rId2" Type="http://schemas.openxmlformats.org/officeDocument/2006/relationships/slideLayout" Target="../slideLayouts/slideLayout1222.xml"/><Relationship Id="rId3" Type="http://schemas.openxmlformats.org/officeDocument/2006/relationships/slideLayout" Target="../slideLayouts/slideLayout1223.xml"/><Relationship Id="rId4" Type="http://schemas.openxmlformats.org/officeDocument/2006/relationships/slideLayout" Target="../slideLayouts/slideLayout1224.xml"/><Relationship Id="rId5" Type="http://schemas.openxmlformats.org/officeDocument/2006/relationships/slideLayout" Target="../slideLayouts/slideLayout1225.xml"/><Relationship Id="rId6" Type="http://schemas.openxmlformats.org/officeDocument/2006/relationships/slideLayout" Target="../slideLayouts/slideLayout1226.xml"/><Relationship Id="rId7" Type="http://schemas.openxmlformats.org/officeDocument/2006/relationships/slideLayout" Target="../slideLayouts/slideLayout1227.xml"/><Relationship Id="rId8" Type="http://schemas.openxmlformats.org/officeDocument/2006/relationships/slideLayout" Target="../slideLayouts/slideLayout1228.xml"/><Relationship Id="rId9" Type="http://schemas.openxmlformats.org/officeDocument/2006/relationships/slideLayout" Target="../slideLayouts/slideLayout1229.xml"/><Relationship Id="rId10" Type="http://schemas.openxmlformats.org/officeDocument/2006/relationships/slideLayout" Target="../slideLayouts/slideLayout1230.xml"/></Relationships>
</file>

<file path=ppt/slideMasters/_rels/slideMaster1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42.xml"/><Relationship Id="rId12" Type="http://schemas.openxmlformats.org/officeDocument/2006/relationships/theme" Target="../theme/theme11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32.xml"/><Relationship Id="rId2" Type="http://schemas.openxmlformats.org/officeDocument/2006/relationships/slideLayout" Target="../slideLayouts/slideLayout1233.xml"/><Relationship Id="rId3" Type="http://schemas.openxmlformats.org/officeDocument/2006/relationships/slideLayout" Target="../slideLayouts/slideLayout1234.xml"/><Relationship Id="rId4" Type="http://schemas.openxmlformats.org/officeDocument/2006/relationships/slideLayout" Target="../slideLayouts/slideLayout1235.xml"/><Relationship Id="rId5" Type="http://schemas.openxmlformats.org/officeDocument/2006/relationships/slideLayout" Target="../slideLayouts/slideLayout1236.xml"/><Relationship Id="rId6" Type="http://schemas.openxmlformats.org/officeDocument/2006/relationships/slideLayout" Target="../slideLayouts/slideLayout1237.xml"/><Relationship Id="rId7" Type="http://schemas.openxmlformats.org/officeDocument/2006/relationships/slideLayout" Target="../slideLayouts/slideLayout1238.xml"/><Relationship Id="rId8" Type="http://schemas.openxmlformats.org/officeDocument/2006/relationships/slideLayout" Target="../slideLayouts/slideLayout1239.xml"/><Relationship Id="rId9" Type="http://schemas.openxmlformats.org/officeDocument/2006/relationships/slideLayout" Target="../slideLayouts/slideLayout1240.xml"/><Relationship Id="rId10" Type="http://schemas.openxmlformats.org/officeDocument/2006/relationships/slideLayout" Target="../slideLayouts/slideLayout1241.xml"/></Relationships>
</file>

<file path=ppt/slideMasters/_rels/slideMaster11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53.xml"/><Relationship Id="rId12" Type="http://schemas.openxmlformats.org/officeDocument/2006/relationships/theme" Target="../theme/theme11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43.xml"/><Relationship Id="rId2" Type="http://schemas.openxmlformats.org/officeDocument/2006/relationships/slideLayout" Target="../slideLayouts/slideLayout1244.xml"/><Relationship Id="rId3" Type="http://schemas.openxmlformats.org/officeDocument/2006/relationships/slideLayout" Target="../slideLayouts/slideLayout1245.xml"/><Relationship Id="rId4" Type="http://schemas.openxmlformats.org/officeDocument/2006/relationships/slideLayout" Target="../slideLayouts/slideLayout1246.xml"/><Relationship Id="rId5" Type="http://schemas.openxmlformats.org/officeDocument/2006/relationships/slideLayout" Target="../slideLayouts/slideLayout1247.xml"/><Relationship Id="rId6" Type="http://schemas.openxmlformats.org/officeDocument/2006/relationships/slideLayout" Target="../slideLayouts/slideLayout1248.xml"/><Relationship Id="rId7" Type="http://schemas.openxmlformats.org/officeDocument/2006/relationships/slideLayout" Target="../slideLayouts/slideLayout1249.xml"/><Relationship Id="rId8" Type="http://schemas.openxmlformats.org/officeDocument/2006/relationships/slideLayout" Target="../slideLayouts/slideLayout1250.xml"/><Relationship Id="rId9" Type="http://schemas.openxmlformats.org/officeDocument/2006/relationships/slideLayout" Target="../slideLayouts/slideLayout1251.xml"/><Relationship Id="rId10" Type="http://schemas.openxmlformats.org/officeDocument/2006/relationships/slideLayout" Target="../slideLayouts/slideLayout1252.xml"/></Relationships>
</file>

<file path=ppt/slideMasters/_rels/slideMaster11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64.xml"/><Relationship Id="rId12" Type="http://schemas.openxmlformats.org/officeDocument/2006/relationships/theme" Target="../theme/theme11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54.xml"/><Relationship Id="rId2" Type="http://schemas.openxmlformats.org/officeDocument/2006/relationships/slideLayout" Target="../slideLayouts/slideLayout1255.xml"/><Relationship Id="rId3" Type="http://schemas.openxmlformats.org/officeDocument/2006/relationships/slideLayout" Target="../slideLayouts/slideLayout1256.xml"/><Relationship Id="rId4" Type="http://schemas.openxmlformats.org/officeDocument/2006/relationships/slideLayout" Target="../slideLayouts/slideLayout1257.xml"/><Relationship Id="rId5" Type="http://schemas.openxmlformats.org/officeDocument/2006/relationships/slideLayout" Target="../slideLayouts/slideLayout1258.xml"/><Relationship Id="rId6" Type="http://schemas.openxmlformats.org/officeDocument/2006/relationships/slideLayout" Target="../slideLayouts/slideLayout1259.xml"/><Relationship Id="rId7" Type="http://schemas.openxmlformats.org/officeDocument/2006/relationships/slideLayout" Target="../slideLayouts/slideLayout1260.xml"/><Relationship Id="rId8" Type="http://schemas.openxmlformats.org/officeDocument/2006/relationships/slideLayout" Target="../slideLayouts/slideLayout1261.xml"/><Relationship Id="rId9" Type="http://schemas.openxmlformats.org/officeDocument/2006/relationships/slideLayout" Target="../slideLayouts/slideLayout1262.xml"/><Relationship Id="rId10" Type="http://schemas.openxmlformats.org/officeDocument/2006/relationships/slideLayout" Target="../slideLayouts/slideLayout1263.xml"/></Relationships>
</file>

<file path=ppt/slideMasters/_rels/slideMaster11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75.xml"/><Relationship Id="rId12" Type="http://schemas.openxmlformats.org/officeDocument/2006/relationships/theme" Target="../theme/theme116.xml"/><Relationship Id="rId1" Type="http://schemas.openxmlformats.org/officeDocument/2006/relationships/slideLayout" Target="../slideLayouts/slideLayout1265.xml"/><Relationship Id="rId2" Type="http://schemas.openxmlformats.org/officeDocument/2006/relationships/slideLayout" Target="../slideLayouts/slideLayout1266.xml"/><Relationship Id="rId3" Type="http://schemas.openxmlformats.org/officeDocument/2006/relationships/slideLayout" Target="../slideLayouts/slideLayout1267.xml"/><Relationship Id="rId4" Type="http://schemas.openxmlformats.org/officeDocument/2006/relationships/slideLayout" Target="../slideLayouts/slideLayout1268.xml"/><Relationship Id="rId5" Type="http://schemas.openxmlformats.org/officeDocument/2006/relationships/slideLayout" Target="../slideLayouts/slideLayout1269.xml"/><Relationship Id="rId6" Type="http://schemas.openxmlformats.org/officeDocument/2006/relationships/slideLayout" Target="../slideLayouts/slideLayout1270.xml"/><Relationship Id="rId7" Type="http://schemas.openxmlformats.org/officeDocument/2006/relationships/slideLayout" Target="../slideLayouts/slideLayout1271.xml"/><Relationship Id="rId8" Type="http://schemas.openxmlformats.org/officeDocument/2006/relationships/slideLayout" Target="../slideLayouts/slideLayout1272.xml"/><Relationship Id="rId9" Type="http://schemas.openxmlformats.org/officeDocument/2006/relationships/slideLayout" Target="../slideLayouts/slideLayout1273.xml"/><Relationship Id="rId10" Type="http://schemas.openxmlformats.org/officeDocument/2006/relationships/slideLayout" Target="../slideLayouts/slideLayout1274.xml"/></Relationships>
</file>

<file path=ppt/slideMasters/_rels/slideMaster11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86.xml"/><Relationship Id="rId12" Type="http://schemas.openxmlformats.org/officeDocument/2006/relationships/theme" Target="../theme/theme11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76.xml"/><Relationship Id="rId2" Type="http://schemas.openxmlformats.org/officeDocument/2006/relationships/slideLayout" Target="../slideLayouts/slideLayout1277.xml"/><Relationship Id="rId3" Type="http://schemas.openxmlformats.org/officeDocument/2006/relationships/slideLayout" Target="../slideLayouts/slideLayout1278.xml"/><Relationship Id="rId4" Type="http://schemas.openxmlformats.org/officeDocument/2006/relationships/slideLayout" Target="../slideLayouts/slideLayout1279.xml"/><Relationship Id="rId5" Type="http://schemas.openxmlformats.org/officeDocument/2006/relationships/slideLayout" Target="../slideLayouts/slideLayout1280.xml"/><Relationship Id="rId6" Type="http://schemas.openxmlformats.org/officeDocument/2006/relationships/slideLayout" Target="../slideLayouts/slideLayout1281.xml"/><Relationship Id="rId7" Type="http://schemas.openxmlformats.org/officeDocument/2006/relationships/slideLayout" Target="../slideLayouts/slideLayout1282.xml"/><Relationship Id="rId8" Type="http://schemas.openxmlformats.org/officeDocument/2006/relationships/slideLayout" Target="../slideLayouts/slideLayout1283.xml"/><Relationship Id="rId9" Type="http://schemas.openxmlformats.org/officeDocument/2006/relationships/slideLayout" Target="../slideLayouts/slideLayout1284.xml"/><Relationship Id="rId10" Type="http://schemas.openxmlformats.org/officeDocument/2006/relationships/slideLayout" Target="../slideLayouts/slideLayout1285.xml"/></Relationships>
</file>

<file path=ppt/slideMasters/_rels/slideMaster11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97.xml"/><Relationship Id="rId12" Type="http://schemas.openxmlformats.org/officeDocument/2006/relationships/theme" Target="../theme/theme11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87.xml"/><Relationship Id="rId2" Type="http://schemas.openxmlformats.org/officeDocument/2006/relationships/slideLayout" Target="../slideLayouts/slideLayout1288.xml"/><Relationship Id="rId3" Type="http://schemas.openxmlformats.org/officeDocument/2006/relationships/slideLayout" Target="../slideLayouts/slideLayout1289.xml"/><Relationship Id="rId4" Type="http://schemas.openxmlformats.org/officeDocument/2006/relationships/slideLayout" Target="../slideLayouts/slideLayout1290.xml"/><Relationship Id="rId5" Type="http://schemas.openxmlformats.org/officeDocument/2006/relationships/slideLayout" Target="../slideLayouts/slideLayout1291.xml"/><Relationship Id="rId6" Type="http://schemas.openxmlformats.org/officeDocument/2006/relationships/slideLayout" Target="../slideLayouts/slideLayout1292.xml"/><Relationship Id="rId7" Type="http://schemas.openxmlformats.org/officeDocument/2006/relationships/slideLayout" Target="../slideLayouts/slideLayout1293.xml"/><Relationship Id="rId8" Type="http://schemas.openxmlformats.org/officeDocument/2006/relationships/slideLayout" Target="../slideLayouts/slideLayout1294.xml"/><Relationship Id="rId9" Type="http://schemas.openxmlformats.org/officeDocument/2006/relationships/slideLayout" Target="../slideLayouts/slideLayout1295.xml"/><Relationship Id="rId10" Type="http://schemas.openxmlformats.org/officeDocument/2006/relationships/slideLayout" Target="../slideLayouts/slideLayout1296.xml"/></Relationships>
</file>

<file path=ppt/slideMasters/_rels/slideMaster11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08.xml"/><Relationship Id="rId12" Type="http://schemas.openxmlformats.org/officeDocument/2006/relationships/theme" Target="../theme/theme11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98.xml"/><Relationship Id="rId2" Type="http://schemas.openxmlformats.org/officeDocument/2006/relationships/slideLayout" Target="../slideLayouts/slideLayout1299.xml"/><Relationship Id="rId3" Type="http://schemas.openxmlformats.org/officeDocument/2006/relationships/slideLayout" Target="../slideLayouts/slideLayout1300.xml"/><Relationship Id="rId4" Type="http://schemas.openxmlformats.org/officeDocument/2006/relationships/slideLayout" Target="../slideLayouts/slideLayout1301.xml"/><Relationship Id="rId5" Type="http://schemas.openxmlformats.org/officeDocument/2006/relationships/slideLayout" Target="../slideLayouts/slideLayout1302.xml"/><Relationship Id="rId6" Type="http://schemas.openxmlformats.org/officeDocument/2006/relationships/slideLayout" Target="../slideLayouts/slideLayout1303.xml"/><Relationship Id="rId7" Type="http://schemas.openxmlformats.org/officeDocument/2006/relationships/slideLayout" Target="../slideLayouts/slideLayout1304.xml"/><Relationship Id="rId8" Type="http://schemas.openxmlformats.org/officeDocument/2006/relationships/slideLayout" Target="../slideLayouts/slideLayout1305.xml"/><Relationship Id="rId9" Type="http://schemas.openxmlformats.org/officeDocument/2006/relationships/slideLayout" Target="../slideLayouts/slideLayout1306.xml"/><Relationship Id="rId10" Type="http://schemas.openxmlformats.org/officeDocument/2006/relationships/slideLayout" Target="../slideLayouts/slideLayout1307.xml"/></Relationships>
</file>

<file path=ppt/slideMasters/_rels/slideMaster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4.xml"/><Relationship Id="rId12" Type="http://schemas.openxmlformats.org/officeDocument/2006/relationships/theme" Target="../theme/theme1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23.xml"/></Relationships>
</file>

<file path=ppt/slideMasters/_rels/slideMaster12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19.xml"/><Relationship Id="rId12" Type="http://schemas.openxmlformats.org/officeDocument/2006/relationships/theme" Target="../theme/theme12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09.xml"/><Relationship Id="rId2" Type="http://schemas.openxmlformats.org/officeDocument/2006/relationships/slideLayout" Target="../slideLayouts/slideLayout1310.xml"/><Relationship Id="rId3" Type="http://schemas.openxmlformats.org/officeDocument/2006/relationships/slideLayout" Target="../slideLayouts/slideLayout1311.xml"/><Relationship Id="rId4" Type="http://schemas.openxmlformats.org/officeDocument/2006/relationships/slideLayout" Target="../slideLayouts/slideLayout1312.xml"/><Relationship Id="rId5" Type="http://schemas.openxmlformats.org/officeDocument/2006/relationships/slideLayout" Target="../slideLayouts/slideLayout1313.xml"/><Relationship Id="rId6" Type="http://schemas.openxmlformats.org/officeDocument/2006/relationships/slideLayout" Target="../slideLayouts/slideLayout1314.xml"/><Relationship Id="rId7" Type="http://schemas.openxmlformats.org/officeDocument/2006/relationships/slideLayout" Target="../slideLayouts/slideLayout1315.xml"/><Relationship Id="rId8" Type="http://schemas.openxmlformats.org/officeDocument/2006/relationships/slideLayout" Target="../slideLayouts/slideLayout1316.xml"/><Relationship Id="rId9" Type="http://schemas.openxmlformats.org/officeDocument/2006/relationships/slideLayout" Target="../slideLayouts/slideLayout1317.xml"/><Relationship Id="rId10" Type="http://schemas.openxmlformats.org/officeDocument/2006/relationships/slideLayout" Target="../slideLayouts/slideLayout1318.xml"/></Relationships>
</file>

<file path=ppt/slideMasters/_rels/slideMaster12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30.xml"/><Relationship Id="rId12" Type="http://schemas.openxmlformats.org/officeDocument/2006/relationships/theme" Target="../theme/theme12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20.xml"/><Relationship Id="rId2" Type="http://schemas.openxmlformats.org/officeDocument/2006/relationships/slideLayout" Target="../slideLayouts/slideLayout1321.xml"/><Relationship Id="rId3" Type="http://schemas.openxmlformats.org/officeDocument/2006/relationships/slideLayout" Target="../slideLayouts/slideLayout1322.xml"/><Relationship Id="rId4" Type="http://schemas.openxmlformats.org/officeDocument/2006/relationships/slideLayout" Target="../slideLayouts/slideLayout1323.xml"/><Relationship Id="rId5" Type="http://schemas.openxmlformats.org/officeDocument/2006/relationships/slideLayout" Target="../slideLayouts/slideLayout1324.xml"/><Relationship Id="rId6" Type="http://schemas.openxmlformats.org/officeDocument/2006/relationships/slideLayout" Target="../slideLayouts/slideLayout1325.xml"/><Relationship Id="rId7" Type="http://schemas.openxmlformats.org/officeDocument/2006/relationships/slideLayout" Target="../slideLayouts/slideLayout1326.xml"/><Relationship Id="rId8" Type="http://schemas.openxmlformats.org/officeDocument/2006/relationships/slideLayout" Target="../slideLayouts/slideLayout1327.xml"/><Relationship Id="rId9" Type="http://schemas.openxmlformats.org/officeDocument/2006/relationships/slideLayout" Target="../slideLayouts/slideLayout1328.xml"/><Relationship Id="rId10" Type="http://schemas.openxmlformats.org/officeDocument/2006/relationships/slideLayout" Target="../slideLayouts/slideLayout1329.xml"/></Relationships>
</file>

<file path=ppt/slideMasters/_rels/slideMaster12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41.xml"/><Relationship Id="rId12" Type="http://schemas.openxmlformats.org/officeDocument/2006/relationships/theme" Target="../theme/theme12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31.xml"/><Relationship Id="rId2" Type="http://schemas.openxmlformats.org/officeDocument/2006/relationships/slideLayout" Target="../slideLayouts/slideLayout1332.xml"/><Relationship Id="rId3" Type="http://schemas.openxmlformats.org/officeDocument/2006/relationships/slideLayout" Target="../slideLayouts/slideLayout1333.xml"/><Relationship Id="rId4" Type="http://schemas.openxmlformats.org/officeDocument/2006/relationships/slideLayout" Target="../slideLayouts/slideLayout1334.xml"/><Relationship Id="rId5" Type="http://schemas.openxmlformats.org/officeDocument/2006/relationships/slideLayout" Target="../slideLayouts/slideLayout1335.xml"/><Relationship Id="rId6" Type="http://schemas.openxmlformats.org/officeDocument/2006/relationships/slideLayout" Target="../slideLayouts/slideLayout1336.xml"/><Relationship Id="rId7" Type="http://schemas.openxmlformats.org/officeDocument/2006/relationships/slideLayout" Target="../slideLayouts/slideLayout1337.xml"/><Relationship Id="rId8" Type="http://schemas.openxmlformats.org/officeDocument/2006/relationships/slideLayout" Target="../slideLayouts/slideLayout1338.xml"/><Relationship Id="rId9" Type="http://schemas.openxmlformats.org/officeDocument/2006/relationships/slideLayout" Target="../slideLayouts/slideLayout1339.xml"/><Relationship Id="rId10" Type="http://schemas.openxmlformats.org/officeDocument/2006/relationships/slideLayout" Target="../slideLayouts/slideLayout1340.xml"/></Relationships>
</file>

<file path=ppt/slideMasters/_rels/slideMaster12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52.xml"/><Relationship Id="rId12" Type="http://schemas.openxmlformats.org/officeDocument/2006/relationships/slideLayout" Target="../slideLayouts/slideLayout1353.xml"/><Relationship Id="rId13" Type="http://schemas.openxmlformats.org/officeDocument/2006/relationships/theme" Target="../theme/theme123.xml"/><Relationship Id="rId1" Type="http://schemas.openxmlformats.org/officeDocument/2006/relationships/slideLayout" Target="../slideLayouts/slideLayout1342.xml"/><Relationship Id="rId2" Type="http://schemas.openxmlformats.org/officeDocument/2006/relationships/slideLayout" Target="../slideLayouts/slideLayout1343.xml"/><Relationship Id="rId3" Type="http://schemas.openxmlformats.org/officeDocument/2006/relationships/slideLayout" Target="../slideLayouts/slideLayout1344.xml"/><Relationship Id="rId4" Type="http://schemas.openxmlformats.org/officeDocument/2006/relationships/slideLayout" Target="../slideLayouts/slideLayout1345.xml"/><Relationship Id="rId5" Type="http://schemas.openxmlformats.org/officeDocument/2006/relationships/slideLayout" Target="../slideLayouts/slideLayout1346.xml"/><Relationship Id="rId6" Type="http://schemas.openxmlformats.org/officeDocument/2006/relationships/slideLayout" Target="../slideLayouts/slideLayout1347.xml"/><Relationship Id="rId7" Type="http://schemas.openxmlformats.org/officeDocument/2006/relationships/slideLayout" Target="../slideLayouts/slideLayout1348.xml"/><Relationship Id="rId8" Type="http://schemas.openxmlformats.org/officeDocument/2006/relationships/slideLayout" Target="../slideLayouts/slideLayout1349.xml"/><Relationship Id="rId9" Type="http://schemas.openxmlformats.org/officeDocument/2006/relationships/slideLayout" Target="../slideLayouts/slideLayout1350.xml"/><Relationship Id="rId10" Type="http://schemas.openxmlformats.org/officeDocument/2006/relationships/slideLayout" Target="../slideLayouts/slideLayout1351.xml"/></Relationships>
</file>

<file path=ppt/slideMasters/_rels/slideMaster12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64.xml"/><Relationship Id="rId12" Type="http://schemas.openxmlformats.org/officeDocument/2006/relationships/theme" Target="../theme/theme12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54.xml"/><Relationship Id="rId2" Type="http://schemas.openxmlformats.org/officeDocument/2006/relationships/slideLayout" Target="../slideLayouts/slideLayout1355.xml"/><Relationship Id="rId3" Type="http://schemas.openxmlformats.org/officeDocument/2006/relationships/slideLayout" Target="../slideLayouts/slideLayout1356.xml"/><Relationship Id="rId4" Type="http://schemas.openxmlformats.org/officeDocument/2006/relationships/slideLayout" Target="../slideLayouts/slideLayout1357.xml"/><Relationship Id="rId5" Type="http://schemas.openxmlformats.org/officeDocument/2006/relationships/slideLayout" Target="../slideLayouts/slideLayout1358.xml"/><Relationship Id="rId6" Type="http://schemas.openxmlformats.org/officeDocument/2006/relationships/slideLayout" Target="../slideLayouts/slideLayout1359.xml"/><Relationship Id="rId7" Type="http://schemas.openxmlformats.org/officeDocument/2006/relationships/slideLayout" Target="../slideLayouts/slideLayout1360.xml"/><Relationship Id="rId8" Type="http://schemas.openxmlformats.org/officeDocument/2006/relationships/slideLayout" Target="../slideLayouts/slideLayout1361.xml"/><Relationship Id="rId9" Type="http://schemas.openxmlformats.org/officeDocument/2006/relationships/slideLayout" Target="../slideLayouts/slideLayout1362.xml"/><Relationship Id="rId10" Type="http://schemas.openxmlformats.org/officeDocument/2006/relationships/slideLayout" Target="../slideLayouts/slideLayout1363.xml"/></Relationships>
</file>

<file path=ppt/slideMasters/_rels/slideMaster12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75.xml"/><Relationship Id="rId12" Type="http://schemas.openxmlformats.org/officeDocument/2006/relationships/theme" Target="../theme/theme12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65.xml"/><Relationship Id="rId2" Type="http://schemas.openxmlformats.org/officeDocument/2006/relationships/slideLayout" Target="../slideLayouts/slideLayout1366.xml"/><Relationship Id="rId3" Type="http://schemas.openxmlformats.org/officeDocument/2006/relationships/slideLayout" Target="../slideLayouts/slideLayout1367.xml"/><Relationship Id="rId4" Type="http://schemas.openxmlformats.org/officeDocument/2006/relationships/slideLayout" Target="../slideLayouts/slideLayout1368.xml"/><Relationship Id="rId5" Type="http://schemas.openxmlformats.org/officeDocument/2006/relationships/slideLayout" Target="../slideLayouts/slideLayout1369.xml"/><Relationship Id="rId6" Type="http://schemas.openxmlformats.org/officeDocument/2006/relationships/slideLayout" Target="../slideLayouts/slideLayout1370.xml"/><Relationship Id="rId7" Type="http://schemas.openxmlformats.org/officeDocument/2006/relationships/slideLayout" Target="../slideLayouts/slideLayout1371.xml"/><Relationship Id="rId8" Type="http://schemas.openxmlformats.org/officeDocument/2006/relationships/slideLayout" Target="../slideLayouts/slideLayout1372.xml"/><Relationship Id="rId9" Type="http://schemas.openxmlformats.org/officeDocument/2006/relationships/slideLayout" Target="../slideLayouts/slideLayout1373.xml"/><Relationship Id="rId10" Type="http://schemas.openxmlformats.org/officeDocument/2006/relationships/slideLayout" Target="../slideLayouts/slideLayout1374.xml"/></Relationships>
</file>

<file path=ppt/slideMasters/_rels/slideMaster12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86.xml"/><Relationship Id="rId12" Type="http://schemas.openxmlformats.org/officeDocument/2006/relationships/theme" Target="../theme/theme12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76.xml"/><Relationship Id="rId2" Type="http://schemas.openxmlformats.org/officeDocument/2006/relationships/slideLayout" Target="../slideLayouts/slideLayout1377.xml"/><Relationship Id="rId3" Type="http://schemas.openxmlformats.org/officeDocument/2006/relationships/slideLayout" Target="../slideLayouts/slideLayout1378.xml"/><Relationship Id="rId4" Type="http://schemas.openxmlformats.org/officeDocument/2006/relationships/slideLayout" Target="../slideLayouts/slideLayout1379.xml"/><Relationship Id="rId5" Type="http://schemas.openxmlformats.org/officeDocument/2006/relationships/slideLayout" Target="../slideLayouts/slideLayout1380.xml"/><Relationship Id="rId6" Type="http://schemas.openxmlformats.org/officeDocument/2006/relationships/slideLayout" Target="../slideLayouts/slideLayout1381.xml"/><Relationship Id="rId7" Type="http://schemas.openxmlformats.org/officeDocument/2006/relationships/slideLayout" Target="../slideLayouts/slideLayout1382.xml"/><Relationship Id="rId8" Type="http://schemas.openxmlformats.org/officeDocument/2006/relationships/slideLayout" Target="../slideLayouts/slideLayout1383.xml"/><Relationship Id="rId9" Type="http://schemas.openxmlformats.org/officeDocument/2006/relationships/slideLayout" Target="../slideLayouts/slideLayout1384.xml"/><Relationship Id="rId10" Type="http://schemas.openxmlformats.org/officeDocument/2006/relationships/slideLayout" Target="../slideLayouts/slideLayout1385.xml"/></Relationships>
</file>

<file path=ppt/slideMasters/_rels/slideMaster12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97.xml"/><Relationship Id="rId12" Type="http://schemas.openxmlformats.org/officeDocument/2006/relationships/theme" Target="../theme/theme12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87.xml"/><Relationship Id="rId2" Type="http://schemas.openxmlformats.org/officeDocument/2006/relationships/slideLayout" Target="../slideLayouts/slideLayout1388.xml"/><Relationship Id="rId3" Type="http://schemas.openxmlformats.org/officeDocument/2006/relationships/slideLayout" Target="../slideLayouts/slideLayout1389.xml"/><Relationship Id="rId4" Type="http://schemas.openxmlformats.org/officeDocument/2006/relationships/slideLayout" Target="../slideLayouts/slideLayout1390.xml"/><Relationship Id="rId5" Type="http://schemas.openxmlformats.org/officeDocument/2006/relationships/slideLayout" Target="../slideLayouts/slideLayout1391.xml"/><Relationship Id="rId6" Type="http://schemas.openxmlformats.org/officeDocument/2006/relationships/slideLayout" Target="../slideLayouts/slideLayout1392.xml"/><Relationship Id="rId7" Type="http://schemas.openxmlformats.org/officeDocument/2006/relationships/slideLayout" Target="../slideLayouts/slideLayout1393.xml"/><Relationship Id="rId8" Type="http://schemas.openxmlformats.org/officeDocument/2006/relationships/slideLayout" Target="../slideLayouts/slideLayout1394.xml"/><Relationship Id="rId9" Type="http://schemas.openxmlformats.org/officeDocument/2006/relationships/slideLayout" Target="../slideLayouts/slideLayout1395.xml"/><Relationship Id="rId10" Type="http://schemas.openxmlformats.org/officeDocument/2006/relationships/slideLayout" Target="../slideLayouts/slideLayout1396.xml"/></Relationships>
</file>

<file path=ppt/slideMasters/_rels/slideMaster12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08.xml"/><Relationship Id="rId12" Type="http://schemas.openxmlformats.org/officeDocument/2006/relationships/theme" Target="../theme/theme12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98.xml"/><Relationship Id="rId2" Type="http://schemas.openxmlformats.org/officeDocument/2006/relationships/slideLayout" Target="../slideLayouts/slideLayout1399.xml"/><Relationship Id="rId3" Type="http://schemas.openxmlformats.org/officeDocument/2006/relationships/slideLayout" Target="../slideLayouts/slideLayout1400.xml"/><Relationship Id="rId4" Type="http://schemas.openxmlformats.org/officeDocument/2006/relationships/slideLayout" Target="../slideLayouts/slideLayout1401.xml"/><Relationship Id="rId5" Type="http://schemas.openxmlformats.org/officeDocument/2006/relationships/slideLayout" Target="../slideLayouts/slideLayout1402.xml"/><Relationship Id="rId6" Type="http://schemas.openxmlformats.org/officeDocument/2006/relationships/slideLayout" Target="../slideLayouts/slideLayout1403.xml"/><Relationship Id="rId7" Type="http://schemas.openxmlformats.org/officeDocument/2006/relationships/slideLayout" Target="../slideLayouts/slideLayout1404.xml"/><Relationship Id="rId8" Type="http://schemas.openxmlformats.org/officeDocument/2006/relationships/slideLayout" Target="../slideLayouts/slideLayout1405.xml"/><Relationship Id="rId9" Type="http://schemas.openxmlformats.org/officeDocument/2006/relationships/slideLayout" Target="../slideLayouts/slideLayout1406.xml"/><Relationship Id="rId10" Type="http://schemas.openxmlformats.org/officeDocument/2006/relationships/slideLayout" Target="../slideLayouts/slideLayout1407.xml"/></Relationships>
</file>

<file path=ppt/slideMasters/_rels/slideMaster12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19.xml"/><Relationship Id="rId12" Type="http://schemas.openxmlformats.org/officeDocument/2006/relationships/theme" Target="../theme/theme12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09.xml"/><Relationship Id="rId2" Type="http://schemas.openxmlformats.org/officeDocument/2006/relationships/slideLayout" Target="../slideLayouts/slideLayout1410.xml"/><Relationship Id="rId3" Type="http://schemas.openxmlformats.org/officeDocument/2006/relationships/slideLayout" Target="../slideLayouts/slideLayout1411.xml"/><Relationship Id="rId4" Type="http://schemas.openxmlformats.org/officeDocument/2006/relationships/slideLayout" Target="../slideLayouts/slideLayout1412.xml"/><Relationship Id="rId5" Type="http://schemas.openxmlformats.org/officeDocument/2006/relationships/slideLayout" Target="../slideLayouts/slideLayout1413.xml"/><Relationship Id="rId6" Type="http://schemas.openxmlformats.org/officeDocument/2006/relationships/slideLayout" Target="../slideLayouts/slideLayout1414.xml"/><Relationship Id="rId7" Type="http://schemas.openxmlformats.org/officeDocument/2006/relationships/slideLayout" Target="../slideLayouts/slideLayout1415.xml"/><Relationship Id="rId8" Type="http://schemas.openxmlformats.org/officeDocument/2006/relationships/slideLayout" Target="../slideLayouts/slideLayout1416.xml"/><Relationship Id="rId9" Type="http://schemas.openxmlformats.org/officeDocument/2006/relationships/slideLayout" Target="../slideLayouts/slideLayout1417.xml"/><Relationship Id="rId10" Type="http://schemas.openxmlformats.org/officeDocument/2006/relationships/slideLayout" Target="../slideLayouts/slideLayout1418.xml"/></Relationships>
</file>

<file path=ppt/slideMasters/_rels/slideMaster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5.xml"/><Relationship Id="rId12" Type="http://schemas.openxmlformats.org/officeDocument/2006/relationships/theme" Target="../theme/theme1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31.xml"/><Relationship Id="rId8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4.xml"/></Relationships>
</file>

<file path=ppt/slideMasters/_rels/slideMaster13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30.xml"/><Relationship Id="rId12" Type="http://schemas.openxmlformats.org/officeDocument/2006/relationships/theme" Target="../theme/theme13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20.xml"/><Relationship Id="rId2" Type="http://schemas.openxmlformats.org/officeDocument/2006/relationships/slideLayout" Target="../slideLayouts/slideLayout1421.xml"/><Relationship Id="rId3" Type="http://schemas.openxmlformats.org/officeDocument/2006/relationships/slideLayout" Target="../slideLayouts/slideLayout1422.xml"/><Relationship Id="rId4" Type="http://schemas.openxmlformats.org/officeDocument/2006/relationships/slideLayout" Target="../slideLayouts/slideLayout1423.xml"/><Relationship Id="rId5" Type="http://schemas.openxmlformats.org/officeDocument/2006/relationships/slideLayout" Target="../slideLayouts/slideLayout1424.xml"/><Relationship Id="rId6" Type="http://schemas.openxmlformats.org/officeDocument/2006/relationships/slideLayout" Target="../slideLayouts/slideLayout1425.xml"/><Relationship Id="rId7" Type="http://schemas.openxmlformats.org/officeDocument/2006/relationships/slideLayout" Target="../slideLayouts/slideLayout1426.xml"/><Relationship Id="rId8" Type="http://schemas.openxmlformats.org/officeDocument/2006/relationships/slideLayout" Target="../slideLayouts/slideLayout1427.xml"/><Relationship Id="rId9" Type="http://schemas.openxmlformats.org/officeDocument/2006/relationships/slideLayout" Target="../slideLayouts/slideLayout1428.xml"/><Relationship Id="rId10" Type="http://schemas.openxmlformats.org/officeDocument/2006/relationships/slideLayout" Target="../slideLayouts/slideLayout1429.xml"/></Relationships>
</file>

<file path=ppt/slideMasters/_rels/slideMaster13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41.xml"/><Relationship Id="rId12" Type="http://schemas.openxmlformats.org/officeDocument/2006/relationships/theme" Target="../theme/theme13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31.xml"/><Relationship Id="rId2" Type="http://schemas.openxmlformats.org/officeDocument/2006/relationships/slideLayout" Target="../slideLayouts/slideLayout1432.xml"/><Relationship Id="rId3" Type="http://schemas.openxmlformats.org/officeDocument/2006/relationships/slideLayout" Target="../slideLayouts/slideLayout1433.xml"/><Relationship Id="rId4" Type="http://schemas.openxmlformats.org/officeDocument/2006/relationships/slideLayout" Target="../slideLayouts/slideLayout1434.xml"/><Relationship Id="rId5" Type="http://schemas.openxmlformats.org/officeDocument/2006/relationships/slideLayout" Target="../slideLayouts/slideLayout1435.xml"/><Relationship Id="rId6" Type="http://schemas.openxmlformats.org/officeDocument/2006/relationships/slideLayout" Target="../slideLayouts/slideLayout1436.xml"/><Relationship Id="rId7" Type="http://schemas.openxmlformats.org/officeDocument/2006/relationships/slideLayout" Target="../slideLayouts/slideLayout1437.xml"/><Relationship Id="rId8" Type="http://schemas.openxmlformats.org/officeDocument/2006/relationships/slideLayout" Target="../slideLayouts/slideLayout1438.xml"/><Relationship Id="rId9" Type="http://schemas.openxmlformats.org/officeDocument/2006/relationships/slideLayout" Target="../slideLayouts/slideLayout1439.xml"/><Relationship Id="rId10" Type="http://schemas.openxmlformats.org/officeDocument/2006/relationships/slideLayout" Target="../slideLayouts/slideLayout1440.xml"/></Relationships>
</file>

<file path=ppt/slideMasters/_rels/slideMaster13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52.xml"/><Relationship Id="rId12" Type="http://schemas.openxmlformats.org/officeDocument/2006/relationships/theme" Target="../theme/theme13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42.xml"/><Relationship Id="rId2" Type="http://schemas.openxmlformats.org/officeDocument/2006/relationships/slideLayout" Target="../slideLayouts/slideLayout1443.xml"/><Relationship Id="rId3" Type="http://schemas.openxmlformats.org/officeDocument/2006/relationships/slideLayout" Target="../slideLayouts/slideLayout1444.xml"/><Relationship Id="rId4" Type="http://schemas.openxmlformats.org/officeDocument/2006/relationships/slideLayout" Target="../slideLayouts/slideLayout1445.xml"/><Relationship Id="rId5" Type="http://schemas.openxmlformats.org/officeDocument/2006/relationships/slideLayout" Target="../slideLayouts/slideLayout1446.xml"/><Relationship Id="rId6" Type="http://schemas.openxmlformats.org/officeDocument/2006/relationships/slideLayout" Target="../slideLayouts/slideLayout1447.xml"/><Relationship Id="rId7" Type="http://schemas.openxmlformats.org/officeDocument/2006/relationships/slideLayout" Target="../slideLayouts/slideLayout1448.xml"/><Relationship Id="rId8" Type="http://schemas.openxmlformats.org/officeDocument/2006/relationships/slideLayout" Target="../slideLayouts/slideLayout1449.xml"/><Relationship Id="rId9" Type="http://schemas.openxmlformats.org/officeDocument/2006/relationships/slideLayout" Target="../slideLayouts/slideLayout1450.xml"/><Relationship Id="rId10" Type="http://schemas.openxmlformats.org/officeDocument/2006/relationships/slideLayout" Target="../slideLayouts/slideLayout1451.xml"/></Relationships>
</file>

<file path=ppt/slideMasters/_rels/slideMaster1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55.xml"/><Relationship Id="rId4" Type="http://schemas.openxmlformats.org/officeDocument/2006/relationships/slideLayout" Target="../slideLayouts/slideLayout1456.xml"/><Relationship Id="rId5" Type="http://schemas.openxmlformats.org/officeDocument/2006/relationships/slideLayout" Target="../slideLayouts/slideLayout1457.xml"/><Relationship Id="rId6" Type="http://schemas.openxmlformats.org/officeDocument/2006/relationships/slideLayout" Target="../slideLayouts/slideLayout1458.xml"/><Relationship Id="rId7" Type="http://schemas.openxmlformats.org/officeDocument/2006/relationships/slideLayout" Target="../slideLayouts/slideLayout1459.xml"/><Relationship Id="rId8" Type="http://schemas.openxmlformats.org/officeDocument/2006/relationships/theme" Target="../theme/theme133.xml"/><Relationship Id="rId1" Type="http://schemas.openxmlformats.org/officeDocument/2006/relationships/slideLayout" Target="../slideLayouts/slideLayout1453.xml"/><Relationship Id="rId2" Type="http://schemas.openxmlformats.org/officeDocument/2006/relationships/slideLayout" Target="../slideLayouts/slideLayout1454.xml"/></Relationships>
</file>

<file path=ppt/slideMasters/_rels/slideMaster1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62.xml"/><Relationship Id="rId4" Type="http://schemas.openxmlformats.org/officeDocument/2006/relationships/slideLayout" Target="../slideLayouts/slideLayout1463.xml"/><Relationship Id="rId5" Type="http://schemas.openxmlformats.org/officeDocument/2006/relationships/slideLayout" Target="../slideLayouts/slideLayout1464.xml"/><Relationship Id="rId6" Type="http://schemas.openxmlformats.org/officeDocument/2006/relationships/slideLayout" Target="../slideLayouts/slideLayout1465.xml"/><Relationship Id="rId7" Type="http://schemas.openxmlformats.org/officeDocument/2006/relationships/slideLayout" Target="../slideLayouts/slideLayout1466.xml"/><Relationship Id="rId8" Type="http://schemas.openxmlformats.org/officeDocument/2006/relationships/theme" Target="../theme/theme134.xml"/><Relationship Id="rId1" Type="http://schemas.openxmlformats.org/officeDocument/2006/relationships/slideLayout" Target="../slideLayouts/slideLayout1460.xml"/><Relationship Id="rId2" Type="http://schemas.openxmlformats.org/officeDocument/2006/relationships/slideLayout" Target="../slideLayouts/slideLayout1461.xml"/></Relationships>
</file>

<file path=ppt/slideMasters/_rels/slideMaster1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69.xml"/><Relationship Id="rId4" Type="http://schemas.openxmlformats.org/officeDocument/2006/relationships/slideLayout" Target="../slideLayouts/slideLayout1470.xml"/><Relationship Id="rId5" Type="http://schemas.openxmlformats.org/officeDocument/2006/relationships/slideLayout" Target="../slideLayouts/slideLayout1471.xml"/><Relationship Id="rId6" Type="http://schemas.openxmlformats.org/officeDocument/2006/relationships/slideLayout" Target="../slideLayouts/slideLayout1472.xml"/><Relationship Id="rId7" Type="http://schemas.openxmlformats.org/officeDocument/2006/relationships/slideLayout" Target="../slideLayouts/slideLayout1473.xml"/><Relationship Id="rId8" Type="http://schemas.openxmlformats.org/officeDocument/2006/relationships/theme" Target="../theme/theme135.xml"/><Relationship Id="rId1" Type="http://schemas.openxmlformats.org/officeDocument/2006/relationships/slideLayout" Target="../slideLayouts/slideLayout1467.xml"/><Relationship Id="rId2" Type="http://schemas.openxmlformats.org/officeDocument/2006/relationships/slideLayout" Target="../slideLayouts/slideLayout1468.xml"/></Relationships>
</file>

<file path=ppt/slideMasters/_rels/slideMaster13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84.xml"/><Relationship Id="rId12" Type="http://schemas.openxmlformats.org/officeDocument/2006/relationships/theme" Target="../theme/theme13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74.xml"/><Relationship Id="rId2" Type="http://schemas.openxmlformats.org/officeDocument/2006/relationships/slideLayout" Target="../slideLayouts/slideLayout1475.xml"/><Relationship Id="rId3" Type="http://schemas.openxmlformats.org/officeDocument/2006/relationships/slideLayout" Target="../slideLayouts/slideLayout1476.xml"/><Relationship Id="rId4" Type="http://schemas.openxmlformats.org/officeDocument/2006/relationships/slideLayout" Target="../slideLayouts/slideLayout1477.xml"/><Relationship Id="rId5" Type="http://schemas.openxmlformats.org/officeDocument/2006/relationships/slideLayout" Target="../slideLayouts/slideLayout1478.xml"/><Relationship Id="rId6" Type="http://schemas.openxmlformats.org/officeDocument/2006/relationships/slideLayout" Target="../slideLayouts/slideLayout1479.xml"/><Relationship Id="rId7" Type="http://schemas.openxmlformats.org/officeDocument/2006/relationships/slideLayout" Target="../slideLayouts/slideLayout1480.xml"/><Relationship Id="rId8" Type="http://schemas.openxmlformats.org/officeDocument/2006/relationships/slideLayout" Target="../slideLayouts/slideLayout1481.xml"/><Relationship Id="rId9" Type="http://schemas.openxmlformats.org/officeDocument/2006/relationships/slideLayout" Target="../slideLayouts/slideLayout1482.xml"/><Relationship Id="rId10" Type="http://schemas.openxmlformats.org/officeDocument/2006/relationships/slideLayout" Target="../slideLayouts/slideLayout1483.xml"/></Relationships>
</file>

<file path=ppt/slideMasters/_rels/slideMaster13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95.xml"/><Relationship Id="rId12" Type="http://schemas.openxmlformats.org/officeDocument/2006/relationships/theme" Target="../theme/theme13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85.xml"/><Relationship Id="rId2" Type="http://schemas.openxmlformats.org/officeDocument/2006/relationships/slideLayout" Target="../slideLayouts/slideLayout1486.xml"/><Relationship Id="rId3" Type="http://schemas.openxmlformats.org/officeDocument/2006/relationships/slideLayout" Target="../slideLayouts/slideLayout1487.xml"/><Relationship Id="rId4" Type="http://schemas.openxmlformats.org/officeDocument/2006/relationships/slideLayout" Target="../slideLayouts/slideLayout1488.xml"/><Relationship Id="rId5" Type="http://schemas.openxmlformats.org/officeDocument/2006/relationships/slideLayout" Target="../slideLayouts/slideLayout1489.xml"/><Relationship Id="rId6" Type="http://schemas.openxmlformats.org/officeDocument/2006/relationships/slideLayout" Target="../slideLayouts/slideLayout1490.xml"/><Relationship Id="rId7" Type="http://schemas.openxmlformats.org/officeDocument/2006/relationships/slideLayout" Target="../slideLayouts/slideLayout1491.xml"/><Relationship Id="rId8" Type="http://schemas.openxmlformats.org/officeDocument/2006/relationships/slideLayout" Target="../slideLayouts/slideLayout1492.xml"/><Relationship Id="rId9" Type="http://schemas.openxmlformats.org/officeDocument/2006/relationships/slideLayout" Target="../slideLayouts/slideLayout1493.xml"/><Relationship Id="rId10" Type="http://schemas.openxmlformats.org/officeDocument/2006/relationships/slideLayout" Target="../slideLayouts/slideLayout1494.xml"/></Relationships>
</file>

<file path=ppt/slideMasters/_rels/slideMaster13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06.xml"/><Relationship Id="rId12" Type="http://schemas.openxmlformats.org/officeDocument/2006/relationships/theme" Target="../theme/theme13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96.xml"/><Relationship Id="rId2" Type="http://schemas.openxmlformats.org/officeDocument/2006/relationships/slideLayout" Target="../slideLayouts/slideLayout1497.xml"/><Relationship Id="rId3" Type="http://schemas.openxmlformats.org/officeDocument/2006/relationships/slideLayout" Target="../slideLayouts/slideLayout1498.xml"/><Relationship Id="rId4" Type="http://schemas.openxmlformats.org/officeDocument/2006/relationships/slideLayout" Target="../slideLayouts/slideLayout1499.xml"/><Relationship Id="rId5" Type="http://schemas.openxmlformats.org/officeDocument/2006/relationships/slideLayout" Target="../slideLayouts/slideLayout1500.xml"/><Relationship Id="rId6" Type="http://schemas.openxmlformats.org/officeDocument/2006/relationships/slideLayout" Target="../slideLayouts/slideLayout1501.xml"/><Relationship Id="rId7" Type="http://schemas.openxmlformats.org/officeDocument/2006/relationships/slideLayout" Target="../slideLayouts/slideLayout1502.xml"/><Relationship Id="rId8" Type="http://schemas.openxmlformats.org/officeDocument/2006/relationships/slideLayout" Target="../slideLayouts/slideLayout1503.xml"/><Relationship Id="rId9" Type="http://schemas.openxmlformats.org/officeDocument/2006/relationships/slideLayout" Target="../slideLayouts/slideLayout1504.xml"/><Relationship Id="rId10" Type="http://schemas.openxmlformats.org/officeDocument/2006/relationships/slideLayout" Target="../slideLayouts/slideLayout1505.xml"/></Relationships>
</file>

<file path=ppt/slideMasters/_rels/slideMaster13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17.xml"/><Relationship Id="rId12" Type="http://schemas.openxmlformats.org/officeDocument/2006/relationships/theme" Target="../theme/theme13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07.xml"/><Relationship Id="rId2" Type="http://schemas.openxmlformats.org/officeDocument/2006/relationships/slideLayout" Target="../slideLayouts/slideLayout1508.xml"/><Relationship Id="rId3" Type="http://schemas.openxmlformats.org/officeDocument/2006/relationships/slideLayout" Target="../slideLayouts/slideLayout1509.xml"/><Relationship Id="rId4" Type="http://schemas.openxmlformats.org/officeDocument/2006/relationships/slideLayout" Target="../slideLayouts/slideLayout1510.xml"/><Relationship Id="rId5" Type="http://schemas.openxmlformats.org/officeDocument/2006/relationships/slideLayout" Target="../slideLayouts/slideLayout1511.xml"/><Relationship Id="rId6" Type="http://schemas.openxmlformats.org/officeDocument/2006/relationships/slideLayout" Target="../slideLayouts/slideLayout1512.xml"/><Relationship Id="rId7" Type="http://schemas.openxmlformats.org/officeDocument/2006/relationships/slideLayout" Target="../slideLayouts/slideLayout1513.xml"/><Relationship Id="rId8" Type="http://schemas.openxmlformats.org/officeDocument/2006/relationships/slideLayout" Target="../slideLayouts/slideLayout1514.xml"/><Relationship Id="rId9" Type="http://schemas.openxmlformats.org/officeDocument/2006/relationships/slideLayout" Target="../slideLayouts/slideLayout1515.xml"/><Relationship Id="rId10" Type="http://schemas.openxmlformats.org/officeDocument/2006/relationships/slideLayout" Target="../slideLayouts/slideLayout1516.xml"/></Relationships>
</file>

<file path=ppt/slideMasters/_rels/slideMaster1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6.xml"/><Relationship Id="rId12" Type="http://schemas.openxmlformats.org/officeDocument/2006/relationships/theme" Target="../theme/theme1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37.xml"/><Relationship Id="rId3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40.xml"/><Relationship Id="rId6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2.xml"/><Relationship Id="rId8" Type="http://schemas.openxmlformats.org/officeDocument/2006/relationships/slideLayout" Target="../slideLayouts/slideLayout143.xml"/><Relationship Id="rId9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45.xml"/></Relationships>
</file>

<file path=ppt/slideMasters/_rels/slideMaster14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28.xml"/><Relationship Id="rId12" Type="http://schemas.openxmlformats.org/officeDocument/2006/relationships/theme" Target="../theme/theme14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18.xml"/><Relationship Id="rId2" Type="http://schemas.openxmlformats.org/officeDocument/2006/relationships/slideLayout" Target="../slideLayouts/slideLayout1519.xml"/><Relationship Id="rId3" Type="http://schemas.openxmlformats.org/officeDocument/2006/relationships/slideLayout" Target="../slideLayouts/slideLayout1520.xml"/><Relationship Id="rId4" Type="http://schemas.openxmlformats.org/officeDocument/2006/relationships/slideLayout" Target="../slideLayouts/slideLayout1521.xml"/><Relationship Id="rId5" Type="http://schemas.openxmlformats.org/officeDocument/2006/relationships/slideLayout" Target="../slideLayouts/slideLayout1522.xml"/><Relationship Id="rId6" Type="http://schemas.openxmlformats.org/officeDocument/2006/relationships/slideLayout" Target="../slideLayouts/slideLayout1523.xml"/><Relationship Id="rId7" Type="http://schemas.openxmlformats.org/officeDocument/2006/relationships/slideLayout" Target="../slideLayouts/slideLayout1524.xml"/><Relationship Id="rId8" Type="http://schemas.openxmlformats.org/officeDocument/2006/relationships/slideLayout" Target="../slideLayouts/slideLayout1525.xml"/><Relationship Id="rId9" Type="http://schemas.openxmlformats.org/officeDocument/2006/relationships/slideLayout" Target="../slideLayouts/slideLayout1526.xml"/><Relationship Id="rId10" Type="http://schemas.openxmlformats.org/officeDocument/2006/relationships/slideLayout" Target="../slideLayouts/slideLayout1527.xml"/></Relationships>
</file>

<file path=ppt/slideMasters/_rels/slideMaster14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39.xml"/><Relationship Id="rId12" Type="http://schemas.openxmlformats.org/officeDocument/2006/relationships/theme" Target="../theme/theme14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29.xml"/><Relationship Id="rId2" Type="http://schemas.openxmlformats.org/officeDocument/2006/relationships/slideLayout" Target="../slideLayouts/slideLayout1530.xml"/><Relationship Id="rId3" Type="http://schemas.openxmlformats.org/officeDocument/2006/relationships/slideLayout" Target="../slideLayouts/slideLayout1531.xml"/><Relationship Id="rId4" Type="http://schemas.openxmlformats.org/officeDocument/2006/relationships/slideLayout" Target="../slideLayouts/slideLayout1532.xml"/><Relationship Id="rId5" Type="http://schemas.openxmlformats.org/officeDocument/2006/relationships/slideLayout" Target="../slideLayouts/slideLayout1533.xml"/><Relationship Id="rId6" Type="http://schemas.openxmlformats.org/officeDocument/2006/relationships/slideLayout" Target="../slideLayouts/slideLayout1534.xml"/><Relationship Id="rId7" Type="http://schemas.openxmlformats.org/officeDocument/2006/relationships/slideLayout" Target="../slideLayouts/slideLayout1535.xml"/><Relationship Id="rId8" Type="http://schemas.openxmlformats.org/officeDocument/2006/relationships/slideLayout" Target="../slideLayouts/slideLayout1536.xml"/><Relationship Id="rId9" Type="http://schemas.openxmlformats.org/officeDocument/2006/relationships/slideLayout" Target="../slideLayouts/slideLayout1537.xml"/><Relationship Id="rId10" Type="http://schemas.openxmlformats.org/officeDocument/2006/relationships/slideLayout" Target="../slideLayouts/slideLayout1538.xml"/></Relationships>
</file>

<file path=ppt/slideMasters/_rels/slideMaster14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50.xml"/><Relationship Id="rId12" Type="http://schemas.openxmlformats.org/officeDocument/2006/relationships/theme" Target="../theme/theme14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40.xml"/><Relationship Id="rId2" Type="http://schemas.openxmlformats.org/officeDocument/2006/relationships/slideLayout" Target="../slideLayouts/slideLayout1541.xml"/><Relationship Id="rId3" Type="http://schemas.openxmlformats.org/officeDocument/2006/relationships/slideLayout" Target="../slideLayouts/slideLayout1542.xml"/><Relationship Id="rId4" Type="http://schemas.openxmlformats.org/officeDocument/2006/relationships/slideLayout" Target="../slideLayouts/slideLayout1543.xml"/><Relationship Id="rId5" Type="http://schemas.openxmlformats.org/officeDocument/2006/relationships/slideLayout" Target="../slideLayouts/slideLayout1544.xml"/><Relationship Id="rId6" Type="http://schemas.openxmlformats.org/officeDocument/2006/relationships/slideLayout" Target="../slideLayouts/slideLayout1545.xml"/><Relationship Id="rId7" Type="http://schemas.openxmlformats.org/officeDocument/2006/relationships/slideLayout" Target="../slideLayouts/slideLayout1546.xml"/><Relationship Id="rId8" Type="http://schemas.openxmlformats.org/officeDocument/2006/relationships/slideLayout" Target="../slideLayouts/slideLayout1547.xml"/><Relationship Id="rId9" Type="http://schemas.openxmlformats.org/officeDocument/2006/relationships/slideLayout" Target="../slideLayouts/slideLayout1548.xml"/><Relationship Id="rId10" Type="http://schemas.openxmlformats.org/officeDocument/2006/relationships/slideLayout" Target="../slideLayouts/slideLayout1549.xml"/></Relationships>
</file>

<file path=ppt/slideMasters/_rels/slideMaster14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61.xml"/><Relationship Id="rId12" Type="http://schemas.openxmlformats.org/officeDocument/2006/relationships/theme" Target="../theme/theme14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51.xml"/><Relationship Id="rId2" Type="http://schemas.openxmlformats.org/officeDocument/2006/relationships/slideLayout" Target="../slideLayouts/slideLayout1552.xml"/><Relationship Id="rId3" Type="http://schemas.openxmlformats.org/officeDocument/2006/relationships/slideLayout" Target="../slideLayouts/slideLayout1553.xml"/><Relationship Id="rId4" Type="http://schemas.openxmlformats.org/officeDocument/2006/relationships/slideLayout" Target="../slideLayouts/slideLayout1554.xml"/><Relationship Id="rId5" Type="http://schemas.openxmlformats.org/officeDocument/2006/relationships/slideLayout" Target="../slideLayouts/slideLayout1555.xml"/><Relationship Id="rId6" Type="http://schemas.openxmlformats.org/officeDocument/2006/relationships/slideLayout" Target="../slideLayouts/slideLayout1556.xml"/><Relationship Id="rId7" Type="http://schemas.openxmlformats.org/officeDocument/2006/relationships/slideLayout" Target="../slideLayouts/slideLayout1557.xml"/><Relationship Id="rId8" Type="http://schemas.openxmlformats.org/officeDocument/2006/relationships/slideLayout" Target="../slideLayouts/slideLayout1558.xml"/><Relationship Id="rId9" Type="http://schemas.openxmlformats.org/officeDocument/2006/relationships/slideLayout" Target="../slideLayouts/slideLayout1559.xml"/><Relationship Id="rId10" Type="http://schemas.openxmlformats.org/officeDocument/2006/relationships/slideLayout" Target="../slideLayouts/slideLayout1560.xml"/></Relationships>
</file>

<file path=ppt/slideMasters/_rels/slideMaster14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72.xml"/><Relationship Id="rId12" Type="http://schemas.openxmlformats.org/officeDocument/2006/relationships/theme" Target="../theme/theme14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62.xml"/><Relationship Id="rId2" Type="http://schemas.openxmlformats.org/officeDocument/2006/relationships/slideLayout" Target="../slideLayouts/slideLayout1563.xml"/><Relationship Id="rId3" Type="http://schemas.openxmlformats.org/officeDocument/2006/relationships/slideLayout" Target="../slideLayouts/slideLayout1564.xml"/><Relationship Id="rId4" Type="http://schemas.openxmlformats.org/officeDocument/2006/relationships/slideLayout" Target="../slideLayouts/slideLayout1565.xml"/><Relationship Id="rId5" Type="http://schemas.openxmlformats.org/officeDocument/2006/relationships/slideLayout" Target="../slideLayouts/slideLayout1566.xml"/><Relationship Id="rId6" Type="http://schemas.openxmlformats.org/officeDocument/2006/relationships/slideLayout" Target="../slideLayouts/slideLayout1567.xml"/><Relationship Id="rId7" Type="http://schemas.openxmlformats.org/officeDocument/2006/relationships/slideLayout" Target="../slideLayouts/slideLayout1568.xml"/><Relationship Id="rId8" Type="http://schemas.openxmlformats.org/officeDocument/2006/relationships/slideLayout" Target="../slideLayouts/slideLayout1569.xml"/><Relationship Id="rId9" Type="http://schemas.openxmlformats.org/officeDocument/2006/relationships/slideLayout" Target="../slideLayouts/slideLayout1570.xml"/><Relationship Id="rId10" Type="http://schemas.openxmlformats.org/officeDocument/2006/relationships/slideLayout" Target="../slideLayouts/slideLayout1571.xml"/></Relationships>
</file>

<file path=ppt/slideMasters/_rels/slideMaster14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83.xml"/><Relationship Id="rId12" Type="http://schemas.openxmlformats.org/officeDocument/2006/relationships/theme" Target="../theme/theme14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73.xml"/><Relationship Id="rId2" Type="http://schemas.openxmlformats.org/officeDocument/2006/relationships/slideLayout" Target="../slideLayouts/slideLayout1574.xml"/><Relationship Id="rId3" Type="http://schemas.openxmlformats.org/officeDocument/2006/relationships/slideLayout" Target="../slideLayouts/slideLayout1575.xml"/><Relationship Id="rId4" Type="http://schemas.openxmlformats.org/officeDocument/2006/relationships/slideLayout" Target="../slideLayouts/slideLayout1576.xml"/><Relationship Id="rId5" Type="http://schemas.openxmlformats.org/officeDocument/2006/relationships/slideLayout" Target="../slideLayouts/slideLayout1577.xml"/><Relationship Id="rId6" Type="http://schemas.openxmlformats.org/officeDocument/2006/relationships/slideLayout" Target="../slideLayouts/slideLayout1578.xml"/><Relationship Id="rId7" Type="http://schemas.openxmlformats.org/officeDocument/2006/relationships/slideLayout" Target="../slideLayouts/slideLayout1579.xml"/><Relationship Id="rId8" Type="http://schemas.openxmlformats.org/officeDocument/2006/relationships/slideLayout" Target="../slideLayouts/slideLayout1580.xml"/><Relationship Id="rId9" Type="http://schemas.openxmlformats.org/officeDocument/2006/relationships/slideLayout" Target="../slideLayouts/slideLayout1581.xml"/><Relationship Id="rId10" Type="http://schemas.openxmlformats.org/officeDocument/2006/relationships/slideLayout" Target="../slideLayouts/slideLayout1582.xml"/></Relationships>
</file>

<file path=ppt/slideMasters/_rels/slideMaster14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94.xml"/><Relationship Id="rId12" Type="http://schemas.openxmlformats.org/officeDocument/2006/relationships/theme" Target="../theme/theme14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84.xml"/><Relationship Id="rId2" Type="http://schemas.openxmlformats.org/officeDocument/2006/relationships/slideLayout" Target="../slideLayouts/slideLayout1585.xml"/><Relationship Id="rId3" Type="http://schemas.openxmlformats.org/officeDocument/2006/relationships/slideLayout" Target="../slideLayouts/slideLayout1586.xml"/><Relationship Id="rId4" Type="http://schemas.openxmlformats.org/officeDocument/2006/relationships/slideLayout" Target="../slideLayouts/slideLayout1587.xml"/><Relationship Id="rId5" Type="http://schemas.openxmlformats.org/officeDocument/2006/relationships/slideLayout" Target="../slideLayouts/slideLayout1588.xml"/><Relationship Id="rId6" Type="http://schemas.openxmlformats.org/officeDocument/2006/relationships/slideLayout" Target="../slideLayouts/slideLayout1589.xml"/><Relationship Id="rId7" Type="http://schemas.openxmlformats.org/officeDocument/2006/relationships/slideLayout" Target="../slideLayouts/slideLayout1590.xml"/><Relationship Id="rId8" Type="http://schemas.openxmlformats.org/officeDocument/2006/relationships/slideLayout" Target="../slideLayouts/slideLayout1591.xml"/><Relationship Id="rId9" Type="http://schemas.openxmlformats.org/officeDocument/2006/relationships/slideLayout" Target="../slideLayouts/slideLayout1592.xml"/><Relationship Id="rId10" Type="http://schemas.openxmlformats.org/officeDocument/2006/relationships/slideLayout" Target="../slideLayouts/slideLayout1593.xml"/></Relationships>
</file>

<file path=ppt/slideMasters/_rels/slideMaster14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05.xml"/><Relationship Id="rId12" Type="http://schemas.openxmlformats.org/officeDocument/2006/relationships/theme" Target="../theme/theme14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595.xml"/><Relationship Id="rId2" Type="http://schemas.openxmlformats.org/officeDocument/2006/relationships/slideLayout" Target="../slideLayouts/slideLayout1596.xml"/><Relationship Id="rId3" Type="http://schemas.openxmlformats.org/officeDocument/2006/relationships/slideLayout" Target="../slideLayouts/slideLayout1597.xml"/><Relationship Id="rId4" Type="http://schemas.openxmlformats.org/officeDocument/2006/relationships/slideLayout" Target="../slideLayouts/slideLayout1598.xml"/><Relationship Id="rId5" Type="http://schemas.openxmlformats.org/officeDocument/2006/relationships/slideLayout" Target="../slideLayouts/slideLayout1599.xml"/><Relationship Id="rId6" Type="http://schemas.openxmlformats.org/officeDocument/2006/relationships/slideLayout" Target="../slideLayouts/slideLayout1600.xml"/><Relationship Id="rId7" Type="http://schemas.openxmlformats.org/officeDocument/2006/relationships/slideLayout" Target="../slideLayouts/slideLayout1601.xml"/><Relationship Id="rId8" Type="http://schemas.openxmlformats.org/officeDocument/2006/relationships/slideLayout" Target="../slideLayouts/slideLayout1602.xml"/><Relationship Id="rId9" Type="http://schemas.openxmlformats.org/officeDocument/2006/relationships/slideLayout" Target="../slideLayouts/slideLayout1603.xml"/><Relationship Id="rId10" Type="http://schemas.openxmlformats.org/officeDocument/2006/relationships/slideLayout" Target="../slideLayouts/slideLayout1604.xml"/></Relationships>
</file>

<file path=ppt/slideMasters/_rels/slideMaster14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16.xml"/><Relationship Id="rId12" Type="http://schemas.openxmlformats.org/officeDocument/2006/relationships/theme" Target="../theme/theme14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06.xml"/><Relationship Id="rId2" Type="http://schemas.openxmlformats.org/officeDocument/2006/relationships/slideLayout" Target="../slideLayouts/slideLayout1607.xml"/><Relationship Id="rId3" Type="http://schemas.openxmlformats.org/officeDocument/2006/relationships/slideLayout" Target="../slideLayouts/slideLayout1608.xml"/><Relationship Id="rId4" Type="http://schemas.openxmlformats.org/officeDocument/2006/relationships/slideLayout" Target="../slideLayouts/slideLayout1609.xml"/><Relationship Id="rId5" Type="http://schemas.openxmlformats.org/officeDocument/2006/relationships/slideLayout" Target="../slideLayouts/slideLayout1610.xml"/><Relationship Id="rId6" Type="http://schemas.openxmlformats.org/officeDocument/2006/relationships/slideLayout" Target="../slideLayouts/slideLayout1611.xml"/><Relationship Id="rId7" Type="http://schemas.openxmlformats.org/officeDocument/2006/relationships/slideLayout" Target="../slideLayouts/slideLayout1612.xml"/><Relationship Id="rId8" Type="http://schemas.openxmlformats.org/officeDocument/2006/relationships/slideLayout" Target="../slideLayouts/slideLayout1613.xml"/><Relationship Id="rId9" Type="http://schemas.openxmlformats.org/officeDocument/2006/relationships/slideLayout" Target="../slideLayouts/slideLayout1614.xml"/><Relationship Id="rId10" Type="http://schemas.openxmlformats.org/officeDocument/2006/relationships/slideLayout" Target="../slideLayouts/slideLayout1615.xml"/></Relationships>
</file>

<file path=ppt/slideMasters/_rels/slideMaster14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27.xml"/><Relationship Id="rId12" Type="http://schemas.openxmlformats.org/officeDocument/2006/relationships/theme" Target="../theme/theme14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17.xml"/><Relationship Id="rId2" Type="http://schemas.openxmlformats.org/officeDocument/2006/relationships/slideLayout" Target="../slideLayouts/slideLayout1618.xml"/><Relationship Id="rId3" Type="http://schemas.openxmlformats.org/officeDocument/2006/relationships/slideLayout" Target="../slideLayouts/slideLayout1619.xml"/><Relationship Id="rId4" Type="http://schemas.openxmlformats.org/officeDocument/2006/relationships/slideLayout" Target="../slideLayouts/slideLayout1620.xml"/><Relationship Id="rId5" Type="http://schemas.openxmlformats.org/officeDocument/2006/relationships/slideLayout" Target="../slideLayouts/slideLayout1621.xml"/><Relationship Id="rId6" Type="http://schemas.openxmlformats.org/officeDocument/2006/relationships/slideLayout" Target="../slideLayouts/slideLayout1622.xml"/><Relationship Id="rId7" Type="http://schemas.openxmlformats.org/officeDocument/2006/relationships/slideLayout" Target="../slideLayouts/slideLayout1623.xml"/><Relationship Id="rId8" Type="http://schemas.openxmlformats.org/officeDocument/2006/relationships/slideLayout" Target="../slideLayouts/slideLayout1624.xml"/><Relationship Id="rId9" Type="http://schemas.openxmlformats.org/officeDocument/2006/relationships/slideLayout" Target="../slideLayouts/slideLayout1625.xml"/><Relationship Id="rId10" Type="http://schemas.openxmlformats.org/officeDocument/2006/relationships/slideLayout" Target="../slideLayouts/slideLayout1626.xml"/></Relationships>
</file>

<file path=ppt/slideMasters/_rels/slideMaster1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57.xml"/><Relationship Id="rId12" Type="http://schemas.openxmlformats.org/officeDocument/2006/relationships/theme" Target="../theme/theme1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48.xml"/><Relationship Id="rId3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53.xml"/><Relationship Id="rId8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5.xml"/><Relationship Id="rId10" Type="http://schemas.openxmlformats.org/officeDocument/2006/relationships/slideLayout" Target="../slideLayouts/slideLayout156.xml"/></Relationships>
</file>

<file path=ppt/slideMasters/_rels/slideMaster15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38.xml"/><Relationship Id="rId12" Type="http://schemas.openxmlformats.org/officeDocument/2006/relationships/theme" Target="../theme/theme15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28.xml"/><Relationship Id="rId2" Type="http://schemas.openxmlformats.org/officeDocument/2006/relationships/slideLayout" Target="../slideLayouts/slideLayout1629.xml"/><Relationship Id="rId3" Type="http://schemas.openxmlformats.org/officeDocument/2006/relationships/slideLayout" Target="../slideLayouts/slideLayout1630.xml"/><Relationship Id="rId4" Type="http://schemas.openxmlformats.org/officeDocument/2006/relationships/slideLayout" Target="../slideLayouts/slideLayout1631.xml"/><Relationship Id="rId5" Type="http://schemas.openxmlformats.org/officeDocument/2006/relationships/slideLayout" Target="../slideLayouts/slideLayout1632.xml"/><Relationship Id="rId6" Type="http://schemas.openxmlformats.org/officeDocument/2006/relationships/slideLayout" Target="../slideLayouts/slideLayout1633.xml"/><Relationship Id="rId7" Type="http://schemas.openxmlformats.org/officeDocument/2006/relationships/slideLayout" Target="../slideLayouts/slideLayout1634.xml"/><Relationship Id="rId8" Type="http://schemas.openxmlformats.org/officeDocument/2006/relationships/slideLayout" Target="../slideLayouts/slideLayout1635.xml"/><Relationship Id="rId9" Type="http://schemas.openxmlformats.org/officeDocument/2006/relationships/slideLayout" Target="../slideLayouts/slideLayout1636.xml"/><Relationship Id="rId10" Type="http://schemas.openxmlformats.org/officeDocument/2006/relationships/slideLayout" Target="../slideLayouts/slideLayout1637.xml"/></Relationships>
</file>

<file path=ppt/slideMasters/_rels/slideMaster15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49.xml"/><Relationship Id="rId12" Type="http://schemas.openxmlformats.org/officeDocument/2006/relationships/theme" Target="../theme/theme15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39.xml"/><Relationship Id="rId2" Type="http://schemas.openxmlformats.org/officeDocument/2006/relationships/slideLayout" Target="../slideLayouts/slideLayout1640.xml"/><Relationship Id="rId3" Type="http://schemas.openxmlformats.org/officeDocument/2006/relationships/slideLayout" Target="../slideLayouts/slideLayout1641.xml"/><Relationship Id="rId4" Type="http://schemas.openxmlformats.org/officeDocument/2006/relationships/slideLayout" Target="../slideLayouts/slideLayout1642.xml"/><Relationship Id="rId5" Type="http://schemas.openxmlformats.org/officeDocument/2006/relationships/slideLayout" Target="../slideLayouts/slideLayout1643.xml"/><Relationship Id="rId6" Type="http://schemas.openxmlformats.org/officeDocument/2006/relationships/slideLayout" Target="../slideLayouts/slideLayout1644.xml"/><Relationship Id="rId7" Type="http://schemas.openxmlformats.org/officeDocument/2006/relationships/slideLayout" Target="../slideLayouts/slideLayout1645.xml"/><Relationship Id="rId8" Type="http://schemas.openxmlformats.org/officeDocument/2006/relationships/slideLayout" Target="../slideLayouts/slideLayout1646.xml"/><Relationship Id="rId9" Type="http://schemas.openxmlformats.org/officeDocument/2006/relationships/slideLayout" Target="../slideLayouts/slideLayout1647.xml"/><Relationship Id="rId10" Type="http://schemas.openxmlformats.org/officeDocument/2006/relationships/slideLayout" Target="../slideLayouts/slideLayout1648.xml"/></Relationships>
</file>

<file path=ppt/slideMasters/_rels/slideMaster15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60.xml"/><Relationship Id="rId12" Type="http://schemas.openxmlformats.org/officeDocument/2006/relationships/theme" Target="../theme/theme15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50.xml"/><Relationship Id="rId2" Type="http://schemas.openxmlformats.org/officeDocument/2006/relationships/slideLayout" Target="../slideLayouts/slideLayout1651.xml"/><Relationship Id="rId3" Type="http://schemas.openxmlformats.org/officeDocument/2006/relationships/slideLayout" Target="../slideLayouts/slideLayout1652.xml"/><Relationship Id="rId4" Type="http://schemas.openxmlformats.org/officeDocument/2006/relationships/slideLayout" Target="../slideLayouts/slideLayout1653.xml"/><Relationship Id="rId5" Type="http://schemas.openxmlformats.org/officeDocument/2006/relationships/slideLayout" Target="../slideLayouts/slideLayout1654.xml"/><Relationship Id="rId6" Type="http://schemas.openxmlformats.org/officeDocument/2006/relationships/slideLayout" Target="../slideLayouts/slideLayout1655.xml"/><Relationship Id="rId7" Type="http://schemas.openxmlformats.org/officeDocument/2006/relationships/slideLayout" Target="../slideLayouts/slideLayout1656.xml"/><Relationship Id="rId8" Type="http://schemas.openxmlformats.org/officeDocument/2006/relationships/slideLayout" Target="../slideLayouts/slideLayout1657.xml"/><Relationship Id="rId9" Type="http://schemas.openxmlformats.org/officeDocument/2006/relationships/slideLayout" Target="../slideLayouts/slideLayout1658.xml"/><Relationship Id="rId10" Type="http://schemas.openxmlformats.org/officeDocument/2006/relationships/slideLayout" Target="../slideLayouts/slideLayout1659.xml"/></Relationships>
</file>

<file path=ppt/slideMasters/_rels/slideMaster15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71.xml"/><Relationship Id="rId12" Type="http://schemas.openxmlformats.org/officeDocument/2006/relationships/theme" Target="../theme/theme15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61.xml"/><Relationship Id="rId2" Type="http://schemas.openxmlformats.org/officeDocument/2006/relationships/slideLayout" Target="../slideLayouts/slideLayout1662.xml"/><Relationship Id="rId3" Type="http://schemas.openxmlformats.org/officeDocument/2006/relationships/slideLayout" Target="../slideLayouts/slideLayout1663.xml"/><Relationship Id="rId4" Type="http://schemas.openxmlformats.org/officeDocument/2006/relationships/slideLayout" Target="../slideLayouts/slideLayout1664.xml"/><Relationship Id="rId5" Type="http://schemas.openxmlformats.org/officeDocument/2006/relationships/slideLayout" Target="../slideLayouts/slideLayout1665.xml"/><Relationship Id="rId6" Type="http://schemas.openxmlformats.org/officeDocument/2006/relationships/slideLayout" Target="../slideLayouts/slideLayout1666.xml"/><Relationship Id="rId7" Type="http://schemas.openxmlformats.org/officeDocument/2006/relationships/slideLayout" Target="../slideLayouts/slideLayout1667.xml"/><Relationship Id="rId8" Type="http://schemas.openxmlformats.org/officeDocument/2006/relationships/slideLayout" Target="../slideLayouts/slideLayout1668.xml"/><Relationship Id="rId9" Type="http://schemas.openxmlformats.org/officeDocument/2006/relationships/slideLayout" Target="../slideLayouts/slideLayout1669.xml"/><Relationship Id="rId10" Type="http://schemas.openxmlformats.org/officeDocument/2006/relationships/slideLayout" Target="../slideLayouts/slideLayout1670.xml"/></Relationships>
</file>

<file path=ppt/slideMasters/_rels/slideMaster15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82.xml"/><Relationship Id="rId12" Type="http://schemas.openxmlformats.org/officeDocument/2006/relationships/theme" Target="../theme/theme15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72.xml"/><Relationship Id="rId2" Type="http://schemas.openxmlformats.org/officeDocument/2006/relationships/slideLayout" Target="../slideLayouts/slideLayout1673.xml"/><Relationship Id="rId3" Type="http://schemas.openxmlformats.org/officeDocument/2006/relationships/slideLayout" Target="../slideLayouts/slideLayout1674.xml"/><Relationship Id="rId4" Type="http://schemas.openxmlformats.org/officeDocument/2006/relationships/slideLayout" Target="../slideLayouts/slideLayout1675.xml"/><Relationship Id="rId5" Type="http://schemas.openxmlformats.org/officeDocument/2006/relationships/slideLayout" Target="../slideLayouts/slideLayout1676.xml"/><Relationship Id="rId6" Type="http://schemas.openxmlformats.org/officeDocument/2006/relationships/slideLayout" Target="../slideLayouts/slideLayout1677.xml"/><Relationship Id="rId7" Type="http://schemas.openxmlformats.org/officeDocument/2006/relationships/slideLayout" Target="../slideLayouts/slideLayout1678.xml"/><Relationship Id="rId8" Type="http://schemas.openxmlformats.org/officeDocument/2006/relationships/slideLayout" Target="../slideLayouts/slideLayout1679.xml"/><Relationship Id="rId9" Type="http://schemas.openxmlformats.org/officeDocument/2006/relationships/slideLayout" Target="../slideLayouts/slideLayout1680.xml"/><Relationship Id="rId10" Type="http://schemas.openxmlformats.org/officeDocument/2006/relationships/slideLayout" Target="../slideLayouts/slideLayout1681.xml"/></Relationships>
</file>

<file path=ppt/slideMasters/_rels/slideMaster15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93.xml"/><Relationship Id="rId12" Type="http://schemas.openxmlformats.org/officeDocument/2006/relationships/theme" Target="../theme/theme15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683.xml"/><Relationship Id="rId2" Type="http://schemas.openxmlformats.org/officeDocument/2006/relationships/slideLayout" Target="../slideLayouts/slideLayout1684.xml"/><Relationship Id="rId3" Type="http://schemas.openxmlformats.org/officeDocument/2006/relationships/slideLayout" Target="../slideLayouts/slideLayout1685.xml"/><Relationship Id="rId4" Type="http://schemas.openxmlformats.org/officeDocument/2006/relationships/slideLayout" Target="../slideLayouts/slideLayout1686.xml"/><Relationship Id="rId5" Type="http://schemas.openxmlformats.org/officeDocument/2006/relationships/slideLayout" Target="../slideLayouts/slideLayout1687.xml"/><Relationship Id="rId6" Type="http://schemas.openxmlformats.org/officeDocument/2006/relationships/slideLayout" Target="../slideLayouts/slideLayout1688.xml"/><Relationship Id="rId7" Type="http://schemas.openxmlformats.org/officeDocument/2006/relationships/slideLayout" Target="../slideLayouts/slideLayout1689.xml"/><Relationship Id="rId8" Type="http://schemas.openxmlformats.org/officeDocument/2006/relationships/slideLayout" Target="../slideLayouts/slideLayout1690.xml"/><Relationship Id="rId9" Type="http://schemas.openxmlformats.org/officeDocument/2006/relationships/slideLayout" Target="../slideLayouts/slideLayout1691.xml"/><Relationship Id="rId10" Type="http://schemas.openxmlformats.org/officeDocument/2006/relationships/slideLayout" Target="../slideLayouts/slideLayout1692.xml"/></Relationships>
</file>

<file path=ppt/slideMasters/_rels/slideMaster15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04.xml"/><Relationship Id="rId12" Type="http://schemas.openxmlformats.org/officeDocument/2006/relationships/slideLayout" Target="../slideLayouts/slideLayout1705.xml"/><Relationship Id="rId13" Type="http://schemas.openxmlformats.org/officeDocument/2006/relationships/theme" Target="../theme/theme156.xml"/><Relationship Id="rId1" Type="http://schemas.openxmlformats.org/officeDocument/2006/relationships/slideLayout" Target="../slideLayouts/slideLayout1694.xml"/><Relationship Id="rId2" Type="http://schemas.openxmlformats.org/officeDocument/2006/relationships/slideLayout" Target="../slideLayouts/slideLayout1695.xml"/><Relationship Id="rId3" Type="http://schemas.openxmlformats.org/officeDocument/2006/relationships/slideLayout" Target="../slideLayouts/slideLayout1696.xml"/><Relationship Id="rId4" Type="http://schemas.openxmlformats.org/officeDocument/2006/relationships/slideLayout" Target="../slideLayouts/slideLayout1697.xml"/><Relationship Id="rId5" Type="http://schemas.openxmlformats.org/officeDocument/2006/relationships/slideLayout" Target="../slideLayouts/slideLayout1698.xml"/><Relationship Id="rId6" Type="http://schemas.openxmlformats.org/officeDocument/2006/relationships/slideLayout" Target="../slideLayouts/slideLayout1699.xml"/><Relationship Id="rId7" Type="http://schemas.openxmlformats.org/officeDocument/2006/relationships/slideLayout" Target="../slideLayouts/slideLayout1700.xml"/><Relationship Id="rId8" Type="http://schemas.openxmlformats.org/officeDocument/2006/relationships/slideLayout" Target="../slideLayouts/slideLayout1701.xml"/><Relationship Id="rId9" Type="http://schemas.openxmlformats.org/officeDocument/2006/relationships/slideLayout" Target="../slideLayouts/slideLayout1702.xml"/><Relationship Id="rId10" Type="http://schemas.openxmlformats.org/officeDocument/2006/relationships/slideLayout" Target="../slideLayouts/slideLayout1703.xml"/></Relationships>
</file>

<file path=ppt/slideMasters/_rels/slideMaster15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16.xml"/><Relationship Id="rId12" Type="http://schemas.openxmlformats.org/officeDocument/2006/relationships/theme" Target="../theme/theme15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06.xml"/><Relationship Id="rId2" Type="http://schemas.openxmlformats.org/officeDocument/2006/relationships/slideLayout" Target="../slideLayouts/slideLayout1707.xml"/><Relationship Id="rId3" Type="http://schemas.openxmlformats.org/officeDocument/2006/relationships/slideLayout" Target="../slideLayouts/slideLayout1708.xml"/><Relationship Id="rId4" Type="http://schemas.openxmlformats.org/officeDocument/2006/relationships/slideLayout" Target="../slideLayouts/slideLayout1709.xml"/><Relationship Id="rId5" Type="http://schemas.openxmlformats.org/officeDocument/2006/relationships/slideLayout" Target="../slideLayouts/slideLayout1710.xml"/><Relationship Id="rId6" Type="http://schemas.openxmlformats.org/officeDocument/2006/relationships/slideLayout" Target="../slideLayouts/slideLayout1711.xml"/><Relationship Id="rId7" Type="http://schemas.openxmlformats.org/officeDocument/2006/relationships/slideLayout" Target="../slideLayouts/slideLayout1712.xml"/><Relationship Id="rId8" Type="http://schemas.openxmlformats.org/officeDocument/2006/relationships/slideLayout" Target="../slideLayouts/slideLayout1713.xml"/><Relationship Id="rId9" Type="http://schemas.openxmlformats.org/officeDocument/2006/relationships/slideLayout" Target="../slideLayouts/slideLayout1714.xml"/><Relationship Id="rId10" Type="http://schemas.openxmlformats.org/officeDocument/2006/relationships/slideLayout" Target="../slideLayouts/slideLayout1715.xml"/></Relationships>
</file>

<file path=ppt/slideMasters/_rels/slideMaster15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27.xml"/><Relationship Id="rId12" Type="http://schemas.openxmlformats.org/officeDocument/2006/relationships/theme" Target="../theme/theme15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17.xml"/><Relationship Id="rId2" Type="http://schemas.openxmlformats.org/officeDocument/2006/relationships/slideLayout" Target="../slideLayouts/slideLayout1718.xml"/><Relationship Id="rId3" Type="http://schemas.openxmlformats.org/officeDocument/2006/relationships/slideLayout" Target="../slideLayouts/slideLayout1719.xml"/><Relationship Id="rId4" Type="http://schemas.openxmlformats.org/officeDocument/2006/relationships/slideLayout" Target="../slideLayouts/slideLayout1720.xml"/><Relationship Id="rId5" Type="http://schemas.openxmlformats.org/officeDocument/2006/relationships/slideLayout" Target="../slideLayouts/slideLayout1721.xml"/><Relationship Id="rId6" Type="http://schemas.openxmlformats.org/officeDocument/2006/relationships/slideLayout" Target="../slideLayouts/slideLayout1722.xml"/><Relationship Id="rId7" Type="http://schemas.openxmlformats.org/officeDocument/2006/relationships/slideLayout" Target="../slideLayouts/slideLayout1723.xml"/><Relationship Id="rId8" Type="http://schemas.openxmlformats.org/officeDocument/2006/relationships/slideLayout" Target="../slideLayouts/slideLayout1724.xml"/><Relationship Id="rId9" Type="http://schemas.openxmlformats.org/officeDocument/2006/relationships/slideLayout" Target="../slideLayouts/slideLayout1725.xml"/><Relationship Id="rId10" Type="http://schemas.openxmlformats.org/officeDocument/2006/relationships/slideLayout" Target="../slideLayouts/slideLayout1726.xml"/></Relationships>
</file>

<file path=ppt/slideMasters/_rels/slideMaster15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38.xml"/><Relationship Id="rId12" Type="http://schemas.openxmlformats.org/officeDocument/2006/relationships/theme" Target="../theme/theme159.xml"/><Relationship Id="rId1" Type="http://schemas.openxmlformats.org/officeDocument/2006/relationships/slideLayout" Target="../slideLayouts/slideLayout1728.xml"/><Relationship Id="rId2" Type="http://schemas.openxmlformats.org/officeDocument/2006/relationships/slideLayout" Target="../slideLayouts/slideLayout1729.xml"/><Relationship Id="rId3" Type="http://schemas.openxmlformats.org/officeDocument/2006/relationships/slideLayout" Target="../slideLayouts/slideLayout1730.xml"/><Relationship Id="rId4" Type="http://schemas.openxmlformats.org/officeDocument/2006/relationships/slideLayout" Target="../slideLayouts/slideLayout1731.xml"/><Relationship Id="rId5" Type="http://schemas.openxmlformats.org/officeDocument/2006/relationships/slideLayout" Target="../slideLayouts/slideLayout1732.xml"/><Relationship Id="rId6" Type="http://schemas.openxmlformats.org/officeDocument/2006/relationships/slideLayout" Target="../slideLayouts/slideLayout1733.xml"/><Relationship Id="rId7" Type="http://schemas.openxmlformats.org/officeDocument/2006/relationships/slideLayout" Target="../slideLayouts/slideLayout1734.xml"/><Relationship Id="rId8" Type="http://schemas.openxmlformats.org/officeDocument/2006/relationships/slideLayout" Target="../slideLayouts/slideLayout1735.xml"/><Relationship Id="rId9" Type="http://schemas.openxmlformats.org/officeDocument/2006/relationships/slideLayout" Target="../slideLayouts/slideLayout1736.xml"/><Relationship Id="rId10" Type="http://schemas.openxmlformats.org/officeDocument/2006/relationships/slideLayout" Target="../slideLayouts/slideLayout1737.xml"/></Relationships>
</file>

<file path=ppt/slideMasters/_rels/slideMaster1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69.xml"/><Relationship Id="rId13" Type="http://schemas.openxmlformats.org/officeDocument/2006/relationships/theme" Target="../theme/theme16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60.xml"/><Relationship Id="rId4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4.xml"/><Relationship Id="rId8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67.xml"/></Relationships>
</file>

<file path=ppt/slideMasters/_rels/slideMaster16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49.xml"/><Relationship Id="rId12" Type="http://schemas.openxmlformats.org/officeDocument/2006/relationships/theme" Target="../theme/theme16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39.xml"/><Relationship Id="rId2" Type="http://schemas.openxmlformats.org/officeDocument/2006/relationships/slideLayout" Target="../slideLayouts/slideLayout1740.xml"/><Relationship Id="rId3" Type="http://schemas.openxmlformats.org/officeDocument/2006/relationships/slideLayout" Target="../slideLayouts/slideLayout1741.xml"/><Relationship Id="rId4" Type="http://schemas.openxmlformats.org/officeDocument/2006/relationships/slideLayout" Target="../slideLayouts/slideLayout1742.xml"/><Relationship Id="rId5" Type="http://schemas.openxmlformats.org/officeDocument/2006/relationships/slideLayout" Target="../slideLayouts/slideLayout1743.xml"/><Relationship Id="rId6" Type="http://schemas.openxmlformats.org/officeDocument/2006/relationships/slideLayout" Target="../slideLayouts/slideLayout1744.xml"/><Relationship Id="rId7" Type="http://schemas.openxmlformats.org/officeDocument/2006/relationships/slideLayout" Target="../slideLayouts/slideLayout1745.xml"/><Relationship Id="rId8" Type="http://schemas.openxmlformats.org/officeDocument/2006/relationships/slideLayout" Target="../slideLayouts/slideLayout1746.xml"/><Relationship Id="rId9" Type="http://schemas.openxmlformats.org/officeDocument/2006/relationships/slideLayout" Target="../slideLayouts/slideLayout1747.xml"/><Relationship Id="rId10" Type="http://schemas.openxmlformats.org/officeDocument/2006/relationships/slideLayout" Target="../slideLayouts/slideLayout1748.xml"/></Relationships>
</file>

<file path=ppt/slideMasters/_rels/slideMaster16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60.xml"/><Relationship Id="rId12" Type="http://schemas.openxmlformats.org/officeDocument/2006/relationships/theme" Target="../theme/theme16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50.xml"/><Relationship Id="rId2" Type="http://schemas.openxmlformats.org/officeDocument/2006/relationships/slideLayout" Target="../slideLayouts/slideLayout1751.xml"/><Relationship Id="rId3" Type="http://schemas.openxmlformats.org/officeDocument/2006/relationships/slideLayout" Target="../slideLayouts/slideLayout1752.xml"/><Relationship Id="rId4" Type="http://schemas.openxmlformats.org/officeDocument/2006/relationships/slideLayout" Target="../slideLayouts/slideLayout1753.xml"/><Relationship Id="rId5" Type="http://schemas.openxmlformats.org/officeDocument/2006/relationships/slideLayout" Target="../slideLayouts/slideLayout1754.xml"/><Relationship Id="rId6" Type="http://schemas.openxmlformats.org/officeDocument/2006/relationships/slideLayout" Target="../slideLayouts/slideLayout1755.xml"/><Relationship Id="rId7" Type="http://schemas.openxmlformats.org/officeDocument/2006/relationships/slideLayout" Target="../slideLayouts/slideLayout1756.xml"/><Relationship Id="rId8" Type="http://schemas.openxmlformats.org/officeDocument/2006/relationships/slideLayout" Target="../slideLayouts/slideLayout1757.xml"/><Relationship Id="rId9" Type="http://schemas.openxmlformats.org/officeDocument/2006/relationships/slideLayout" Target="../slideLayouts/slideLayout1758.xml"/><Relationship Id="rId10" Type="http://schemas.openxmlformats.org/officeDocument/2006/relationships/slideLayout" Target="../slideLayouts/slideLayout1759.xml"/></Relationships>
</file>

<file path=ppt/slideMasters/_rels/slideMaster16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71.xml"/><Relationship Id="rId12" Type="http://schemas.openxmlformats.org/officeDocument/2006/relationships/theme" Target="../theme/theme162.xml"/><Relationship Id="rId1" Type="http://schemas.openxmlformats.org/officeDocument/2006/relationships/slideLayout" Target="../slideLayouts/slideLayout1761.xml"/><Relationship Id="rId2" Type="http://schemas.openxmlformats.org/officeDocument/2006/relationships/slideLayout" Target="../slideLayouts/slideLayout1762.xml"/><Relationship Id="rId3" Type="http://schemas.openxmlformats.org/officeDocument/2006/relationships/slideLayout" Target="../slideLayouts/slideLayout1763.xml"/><Relationship Id="rId4" Type="http://schemas.openxmlformats.org/officeDocument/2006/relationships/slideLayout" Target="../slideLayouts/slideLayout1764.xml"/><Relationship Id="rId5" Type="http://schemas.openxmlformats.org/officeDocument/2006/relationships/slideLayout" Target="../slideLayouts/slideLayout1765.xml"/><Relationship Id="rId6" Type="http://schemas.openxmlformats.org/officeDocument/2006/relationships/slideLayout" Target="../slideLayouts/slideLayout1766.xml"/><Relationship Id="rId7" Type="http://schemas.openxmlformats.org/officeDocument/2006/relationships/slideLayout" Target="../slideLayouts/slideLayout1767.xml"/><Relationship Id="rId8" Type="http://schemas.openxmlformats.org/officeDocument/2006/relationships/slideLayout" Target="../slideLayouts/slideLayout1768.xml"/><Relationship Id="rId9" Type="http://schemas.openxmlformats.org/officeDocument/2006/relationships/slideLayout" Target="../slideLayouts/slideLayout1769.xml"/><Relationship Id="rId10" Type="http://schemas.openxmlformats.org/officeDocument/2006/relationships/slideLayout" Target="../slideLayouts/slideLayout1770.xml"/></Relationships>
</file>

<file path=ppt/slideMasters/_rels/slideMaster16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82.xml"/><Relationship Id="rId12" Type="http://schemas.openxmlformats.org/officeDocument/2006/relationships/theme" Target="../theme/theme163.xml"/><Relationship Id="rId1" Type="http://schemas.openxmlformats.org/officeDocument/2006/relationships/slideLayout" Target="../slideLayouts/slideLayout1772.xml"/><Relationship Id="rId2" Type="http://schemas.openxmlformats.org/officeDocument/2006/relationships/slideLayout" Target="../slideLayouts/slideLayout1773.xml"/><Relationship Id="rId3" Type="http://schemas.openxmlformats.org/officeDocument/2006/relationships/slideLayout" Target="../slideLayouts/slideLayout1774.xml"/><Relationship Id="rId4" Type="http://schemas.openxmlformats.org/officeDocument/2006/relationships/slideLayout" Target="../slideLayouts/slideLayout1775.xml"/><Relationship Id="rId5" Type="http://schemas.openxmlformats.org/officeDocument/2006/relationships/slideLayout" Target="../slideLayouts/slideLayout1776.xml"/><Relationship Id="rId6" Type="http://schemas.openxmlformats.org/officeDocument/2006/relationships/slideLayout" Target="../slideLayouts/slideLayout1777.xml"/><Relationship Id="rId7" Type="http://schemas.openxmlformats.org/officeDocument/2006/relationships/slideLayout" Target="../slideLayouts/slideLayout1778.xml"/><Relationship Id="rId8" Type="http://schemas.openxmlformats.org/officeDocument/2006/relationships/slideLayout" Target="../slideLayouts/slideLayout1779.xml"/><Relationship Id="rId9" Type="http://schemas.openxmlformats.org/officeDocument/2006/relationships/slideLayout" Target="../slideLayouts/slideLayout1780.xml"/><Relationship Id="rId10" Type="http://schemas.openxmlformats.org/officeDocument/2006/relationships/slideLayout" Target="../slideLayouts/slideLayout1781.xml"/></Relationships>
</file>

<file path=ppt/slideMasters/_rels/slideMaster16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93.xml"/><Relationship Id="rId12" Type="http://schemas.openxmlformats.org/officeDocument/2006/relationships/theme" Target="../theme/theme164.xml"/><Relationship Id="rId1" Type="http://schemas.openxmlformats.org/officeDocument/2006/relationships/slideLayout" Target="../slideLayouts/slideLayout1783.xml"/><Relationship Id="rId2" Type="http://schemas.openxmlformats.org/officeDocument/2006/relationships/slideLayout" Target="../slideLayouts/slideLayout1784.xml"/><Relationship Id="rId3" Type="http://schemas.openxmlformats.org/officeDocument/2006/relationships/slideLayout" Target="../slideLayouts/slideLayout1785.xml"/><Relationship Id="rId4" Type="http://schemas.openxmlformats.org/officeDocument/2006/relationships/slideLayout" Target="../slideLayouts/slideLayout1786.xml"/><Relationship Id="rId5" Type="http://schemas.openxmlformats.org/officeDocument/2006/relationships/slideLayout" Target="../slideLayouts/slideLayout1787.xml"/><Relationship Id="rId6" Type="http://schemas.openxmlformats.org/officeDocument/2006/relationships/slideLayout" Target="../slideLayouts/slideLayout1788.xml"/><Relationship Id="rId7" Type="http://schemas.openxmlformats.org/officeDocument/2006/relationships/slideLayout" Target="../slideLayouts/slideLayout1789.xml"/><Relationship Id="rId8" Type="http://schemas.openxmlformats.org/officeDocument/2006/relationships/slideLayout" Target="../slideLayouts/slideLayout1790.xml"/><Relationship Id="rId9" Type="http://schemas.openxmlformats.org/officeDocument/2006/relationships/slideLayout" Target="../slideLayouts/slideLayout1791.xml"/><Relationship Id="rId10" Type="http://schemas.openxmlformats.org/officeDocument/2006/relationships/slideLayout" Target="../slideLayouts/slideLayout1792.xml"/></Relationships>
</file>

<file path=ppt/slideMasters/_rels/slideMaster16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04.xml"/><Relationship Id="rId12" Type="http://schemas.openxmlformats.org/officeDocument/2006/relationships/theme" Target="../theme/theme165.xml"/><Relationship Id="rId1" Type="http://schemas.openxmlformats.org/officeDocument/2006/relationships/slideLayout" Target="../slideLayouts/slideLayout1794.xml"/><Relationship Id="rId2" Type="http://schemas.openxmlformats.org/officeDocument/2006/relationships/slideLayout" Target="../slideLayouts/slideLayout1795.xml"/><Relationship Id="rId3" Type="http://schemas.openxmlformats.org/officeDocument/2006/relationships/slideLayout" Target="../slideLayouts/slideLayout1796.xml"/><Relationship Id="rId4" Type="http://schemas.openxmlformats.org/officeDocument/2006/relationships/slideLayout" Target="../slideLayouts/slideLayout1797.xml"/><Relationship Id="rId5" Type="http://schemas.openxmlformats.org/officeDocument/2006/relationships/slideLayout" Target="../slideLayouts/slideLayout1798.xml"/><Relationship Id="rId6" Type="http://schemas.openxmlformats.org/officeDocument/2006/relationships/slideLayout" Target="../slideLayouts/slideLayout1799.xml"/><Relationship Id="rId7" Type="http://schemas.openxmlformats.org/officeDocument/2006/relationships/slideLayout" Target="../slideLayouts/slideLayout1800.xml"/><Relationship Id="rId8" Type="http://schemas.openxmlformats.org/officeDocument/2006/relationships/slideLayout" Target="../slideLayouts/slideLayout1801.xml"/><Relationship Id="rId9" Type="http://schemas.openxmlformats.org/officeDocument/2006/relationships/slideLayout" Target="../slideLayouts/slideLayout1802.xml"/><Relationship Id="rId10" Type="http://schemas.openxmlformats.org/officeDocument/2006/relationships/slideLayout" Target="../slideLayouts/slideLayout1803.xml"/></Relationships>
</file>

<file path=ppt/slideMasters/_rels/slideMaster16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15.xml"/><Relationship Id="rId12" Type="http://schemas.openxmlformats.org/officeDocument/2006/relationships/theme" Target="../theme/theme166.xml"/><Relationship Id="rId1" Type="http://schemas.openxmlformats.org/officeDocument/2006/relationships/slideLayout" Target="../slideLayouts/slideLayout1805.xml"/><Relationship Id="rId2" Type="http://schemas.openxmlformats.org/officeDocument/2006/relationships/slideLayout" Target="../slideLayouts/slideLayout1806.xml"/><Relationship Id="rId3" Type="http://schemas.openxmlformats.org/officeDocument/2006/relationships/slideLayout" Target="../slideLayouts/slideLayout1807.xml"/><Relationship Id="rId4" Type="http://schemas.openxmlformats.org/officeDocument/2006/relationships/slideLayout" Target="../slideLayouts/slideLayout1808.xml"/><Relationship Id="rId5" Type="http://schemas.openxmlformats.org/officeDocument/2006/relationships/slideLayout" Target="../slideLayouts/slideLayout1809.xml"/><Relationship Id="rId6" Type="http://schemas.openxmlformats.org/officeDocument/2006/relationships/slideLayout" Target="../slideLayouts/slideLayout1810.xml"/><Relationship Id="rId7" Type="http://schemas.openxmlformats.org/officeDocument/2006/relationships/slideLayout" Target="../slideLayouts/slideLayout1811.xml"/><Relationship Id="rId8" Type="http://schemas.openxmlformats.org/officeDocument/2006/relationships/slideLayout" Target="../slideLayouts/slideLayout1812.xml"/><Relationship Id="rId9" Type="http://schemas.openxmlformats.org/officeDocument/2006/relationships/slideLayout" Target="../slideLayouts/slideLayout1813.xml"/><Relationship Id="rId10" Type="http://schemas.openxmlformats.org/officeDocument/2006/relationships/slideLayout" Target="../slideLayouts/slideLayout1814.xml"/></Relationships>
</file>

<file path=ppt/slideMasters/_rels/slideMaster16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26.xml"/><Relationship Id="rId12" Type="http://schemas.openxmlformats.org/officeDocument/2006/relationships/theme" Target="../theme/theme167.xml"/><Relationship Id="rId1" Type="http://schemas.openxmlformats.org/officeDocument/2006/relationships/slideLayout" Target="../slideLayouts/slideLayout1816.xml"/><Relationship Id="rId2" Type="http://schemas.openxmlformats.org/officeDocument/2006/relationships/slideLayout" Target="../slideLayouts/slideLayout1817.xml"/><Relationship Id="rId3" Type="http://schemas.openxmlformats.org/officeDocument/2006/relationships/slideLayout" Target="../slideLayouts/slideLayout1818.xml"/><Relationship Id="rId4" Type="http://schemas.openxmlformats.org/officeDocument/2006/relationships/slideLayout" Target="../slideLayouts/slideLayout1819.xml"/><Relationship Id="rId5" Type="http://schemas.openxmlformats.org/officeDocument/2006/relationships/slideLayout" Target="../slideLayouts/slideLayout1820.xml"/><Relationship Id="rId6" Type="http://schemas.openxmlformats.org/officeDocument/2006/relationships/slideLayout" Target="../slideLayouts/slideLayout1821.xml"/><Relationship Id="rId7" Type="http://schemas.openxmlformats.org/officeDocument/2006/relationships/slideLayout" Target="../slideLayouts/slideLayout1822.xml"/><Relationship Id="rId8" Type="http://schemas.openxmlformats.org/officeDocument/2006/relationships/slideLayout" Target="../slideLayouts/slideLayout1823.xml"/><Relationship Id="rId9" Type="http://schemas.openxmlformats.org/officeDocument/2006/relationships/slideLayout" Target="../slideLayouts/slideLayout1824.xml"/><Relationship Id="rId10" Type="http://schemas.openxmlformats.org/officeDocument/2006/relationships/slideLayout" Target="../slideLayouts/slideLayout1825.xml"/></Relationships>
</file>

<file path=ppt/slideMasters/_rels/slideMaster16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37.xml"/><Relationship Id="rId12" Type="http://schemas.openxmlformats.org/officeDocument/2006/relationships/theme" Target="../theme/theme168.xml"/><Relationship Id="rId1" Type="http://schemas.openxmlformats.org/officeDocument/2006/relationships/slideLayout" Target="../slideLayouts/slideLayout1827.xml"/><Relationship Id="rId2" Type="http://schemas.openxmlformats.org/officeDocument/2006/relationships/slideLayout" Target="../slideLayouts/slideLayout1828.xml"/><Relationship Id="rId3" Type="http://schemas.openxmlformats.org/officeDocument/2006/relationships/slideLayout" Target="../slideLayouts/slideLayout1829.xml"/><Relationship Id="rId4" Type="http://schemas.openxmlformats.org/officeDocument/2006/relationships/slideLayout" Target="../slideLayouts/slideLayout1830.xml"/><Relationship Id="rId5" Type="http://schemas.openxmlformats.org/officeDocument/2006/relationships/slideLayout" Target="../slideLayouts/slideLayout1831.xml"/><Relationship Id="rId6" Type="http://schemas.openxmlformats.org/officeDocument/2006/relationships/slideLayout" Target="../slideLayouts/slideLayout1832.xml"/><Relationship Id="rId7" Type="http://schemas.openxmlformats.org/officeDocument/2006/relationships/slideLayout" Target="../slideLayouts/slideLayout1833.xml"/><Relationship Id="rId8" Type="http://schemas.openxmlformats.org/officeDocument/2006/relationships/slideLayout" Target="../slideLayouts/slideLayout1834.xml"/><Relationship Id="rId9" Type="http://schemas.openxmlformats.org/officeDocument/2006/relationships/slideLayout" Target="../slideLayouts/slideLayout1835.xml"/><Relationship Id="rId10" Type="http://schemas.openxmlformats.org/officeDocument/2006/relationships/slideLayout" Target="../slideLayouts/slideLayout1836.xml"/></Relationships>
</file>

<file path=ppt/slideMasters/_rels/slideMaster1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40.xml"/><Relationship Id="rId4" Type="http://schemas.openxmlformats.org/officeDocument/2006/relationships/slideLayout" Target="../slideLayouts/slideLayout1841.xml"/><Relationship Id="rId5" Type="http://schemas.openxmlformats.org/officeDocument/2006/relationships/slideLayout" Target="../slideLayouts/slideLayout1842.xml"/><Relationship Id="rId6" Type="http://schemas.openxmlformats.org/officeDocument/2006/relationships/slideLayout" Target="../slideLayouts/slideLayout1843.xml"/><Relationship Id="rId7" Type="http://schemas.openxmlformats.org/officeDocument/2006/relationships/theme" Target="../theme/theme169.xml"/><Relationship Id="rId1" Type="http://schemas.openxmlformats.org/officeDocument/2006/relationships/slideLayout" Target="../slideLayouts/slideLayout1838.xml"/><Relationship Id="rId2" Type="http://schemas.openxmlformats.org/officeDocument/2006/relationships/slideLayout" Target="../slideLayouts/slideLayout1839.xml"/></Relationships>
</file>

<file path=ppt/slideMasters/_rels/slideMaster1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0.xml"/><Relationship Id="rId12" Type="http://schemas.openxmlformats.org/officeDocument/2006/relationships/theme" Target="../theme/theme1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70.xml"/><Relationship Id="rId2" Type="http://schemas.openxmlformats.org/officeDocument/2006/relationships/slideLayout" Target="../slideLayouts/slideLayout171.xml"/><Relationship Id="rId3" Type="http://schemas.openxmlformats.org/officeDocument/2006/relationships/slideLayout" Target="../slideLayouts/slideLayout172.xml"/><Relationship Id="rId4" Type="http://schemas.openxmlformats.org/officeDocument/2006/relationships/slideLayout" Target="../slideLayouts/slideLayout173.xml"/><Relationship Id="rId5" Type="http://schemas.openxmlformats.org/officeDocument/2006/relationships/slideLayout" Target="../slideLayouts/slideLayout174.xml"/><Relationship Id="rId6" Type="http://schemas.openxmlformats.org/officeDocument/2006/relationships/slideLayout" Target="../slideLayouts/slideLayout175.xml"/><Relationship Id="rId7" Type="http://schemas.openxmlformats.org/officeDocument/2006/relationships/slideLayout" Target="../slideLayouts/slideLayout176.xml"/><Relationship Id="rId8" Type="http://schemas.openxmlformats.org/officeDocument/2006/relationships/slideLayout" Target="../slideLayouts/slideLayout177.xml"/><Relationship Id="rId9" Type="http://schemas.openxmlformats.org/officeDocument/2006/relationships/slideLayout" Target="../slideLayouts/slideLayout178.xml"/><Relationship Id="rId10" Type="http://schemas.openxmlformats.org/officeDocument/2006/relationships/slideLayout" Target="../slideLayouts/slideLayout179.xml"/></Relationships>
</file>

<file path=ppt/slideMasters/_rels/slideMaster1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46.xml"/><Relationship Id="rId4" Type="http://schemas.openxmlformats.org/officeDocument/2006/relationships/slideLayout" Target="../slideLayouts/slideLayout1847.xml"/><Relationship Id="rId5" Type="http://schemas.openxmlformats.org/officeDocument/2006/relationships/slideLayout" Target="../slideLayouts/slideLayout1848.xml"/><Relationship Id="rId6" Type="http://schemas.openxmlformats.org/officeDocument/2006/relationships/slideLayout" Target="../slideLayouts/slideLayout1849.xml"/><Relationship Id="rId7" Type="http://schemas.openxmlformats.org/officeDocument/2006/relationships/theme" Target="../theme/theme170.xml"/><Relationship Id="rId1" Type="http://schemas.openxmlformats.org/officeDocument/2006/relationships/slideLayout" Target="../slideLayouts/slideLayout1844.xml"/><Relationship Id="rId2" Type="http://schemas.openxmlformats.org/officeDocument/2006/relationships/slideLayout" Target="../slideLayouts/slideLayout1845.xml"/></Relationships>
</file>

<file path=ppt/slideMasters/_rels/slideMaster17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52.xml"/><Relationship Id="rId4" Type="http://schemas.openxmlformats.org/officeDocument/2006/relationships/slideLayout" Target="../slideLayouts/slideLayout1853.xml"/><Relationship Id="rId5" Type="http://schemas.openxmlformats.org/officeDocument/2006/relationships/slideLayout" Target="../slideLayouts/slideLayout1854.xml"/><Relationship Id="rId6" Type="http://schemas.openxmlformats.org/officeDocument/2006/relationships/slideLayout" Target="../slideLayouts/slideLayout1855.xml"/><Relationship Id="rId7" Type="http://schemas.openxmlformats.org/officeDocument/2006/relationships/theme" Target="../theme/theme171.xml"/><Relationship Id="rId1" Type="http://schemas.openxmlformats.org/officeDocument/2006/relationships/slideLayout" Target="../slideLayouts/slideLayout1850.xml"/><Relationship Id="rId2" Type="http://schemas.openxmlformats.org/officeDocument/2006/relationships/slideLayout" Target="../slideLayouts/slideLayout1851.xml"/></Relationships>
</file>

<file path=ppt/slideMasters/_rels/slideMaster17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58.xml"/><Relationship Id="rId4" Type="http://schemas.openxmlformats.org/officeDocument/2006/relationships/slideLayout" Target="../slideLayouts/slideLayout1859.xml"/><Relationship Id="rId5" Type="http://schemas.openxmlformats.org/officeDocument/2006/relationships/slideLayout" Target="../slideLayouts/slideLayout1860.xml"/><Relationship Id="rId6" Type="http://schemas.openxmlformats.org/officeDocument/2006/relationships/slideLayout" Target="../slideLayouts/slideLayout1861.xml"/><Relationship Id="rId7" Type="http://schemas.openxmlformats.org/officeDocument/2006/relationships/slideLayout" Target="../slideLayouts/slideLayout1862.xml"/><Relationship Id="rId8" Type="http://schemas.openxmlformats.org/officeDocument/2006/relationships/theme" Target="../theme/theme172.xml"/><Relationship Id="rId1" Type="http://schemas.openxmlformats.org/officeDocument/2006/relationships/slideLayout" Target="../slideLayouts/slideLayout1856.xml"/><Relationship Id="rId2" Type="http://schemas.openxmlformats.org/officeDocument/2006/relationships/slideLayout" Target="../slideLayouts/slideLayout1857.xml"/></Relationships>
</file>

<file path=ppt/slideMasters/_rels/slideMaster17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73.xml"/><Relationship Id="rId12" Type="http://schemas.openxmlformats.org/officeDocument/2006/relationships/theme" Target="../theme/theme173.xml"/><Relationship Id="rId1" Type="http://schemas.openxmlformats.org/officeDocument/2006/relationships/slideLayout" Target="../slideLayouts/slideLayout1863.xml"/><Relationship Id="rId2" Type="http://schemas.openxmlformats.org/officeDocument/2006/relationships/slideLayout" Target="../slideLayouts/slideLayout1864.xml"/><Relationship Id="rId3" Type="http://schemas.openxmlformats.org/officeDocument/2006/relationships/slideLayout" Target="../slideLayouts/slideLayout1865.xml"/><Relationship Id="rId4" Type="http://schemas.openxmlformats.org/officeDocument/2006/relationships/slideLayout" Target="../slideLayouts/slideLayout1866.xml"/><Relationship Id="rId5" Type="http://schemas.openxmlformats.org/officeDocument/2006/relationships/slideLayout" Target="../slideLayouts/slideLayout1867.xml"/><Relationship Id="rId6" Type="http://schemas.openxmlformats.org/officeDocument/2006/relationships/slideLayout" Target="../slideLayouts/slideLayout1868.xml"/><Relationship Id="rId7" Type="http://schemas.openxmlformats.org/officeDocument/2006/relationships/slideLayout" Target="../slideLayouts/slideLayout1869.xml"/><Relationship Id="rId8" Type="http://schemas.openxmlformats.org/officeDocument/2006/relationships/slideLayout" Target="../slideLayouts/slideLayout1870.xml"/><Relationship Id="rId9" Type="http://schemas.openxmlformats.org/officeDocument/2006/relationships/slideLayout" Target="../slideLayouts/slideLayout1871.xml"/><Relationship Id="rId10" Type="http://schemas.openxmlformats.org/officeDocument/2006/relationships/slideLayout" Target="../slideLayouts/slideLayout1872.xml"/></Relationships>
</file>

<file path=ppt/slideMasters/_rels/slideMaster17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84.xml"/><Relationship Id="rId12" Type="http://schemas.openxmlformats.org/officeDocument/2006/relationships/theme" Target="../theme/theme174.xml"/><Relationship Id="rId1" Type="http://schemas.openxmlformats.org/officeDocument/2006/relationships/slideLayout" Target="../slideLayouts/slideLayout1874.xml"/><Relationship Id="rId2" Type="http://schemas.openxmlformats.org/officeDocument/2006/relationships/slideLayout" Target="../slideLayouts/slideLayout1875.xml"/><Relationship Id="rId3" Type="http://schemas.openxmlformats.org/officeDocument/2006/relationships/slideLayout" Target="../slideLayouts/slideLayout1876.xml"/><Relationship Id="rId4" Type="http://schemas.openxmlformats.org/officeDocument/2006/relationships/slideLayout" Target="../slideLayouts/slideLayout1877.xml"/><Relationship Id="rId5" Type="http://schemas.openxmlformats.org/officeDocument/2006/relationships/slideLayout" Target="../slideLayouts/slideLayout1878.xml"/><Relationship Id="rId6" Type="http://schemas.openxmlformats.org/officeDocument/2006/relationships/slideLayout" Target="../slideLayouts/slideLayout1879.xml"/><Relationship Id="rId7" Type="http://schemas.openxmlformats.org/officeDocument/2006/relationships/slideLayout" Target="../slideLayouts/slideLayout1880.xml"/><Relationship Id="rId8" Type="http://schemas.openxmlformats.org/officeDocument/2006/relationships/slideLayout" Target="../slideLayouts/slideLayout1881.xml"/><Relationship Id="rId9" Type="http://schemas.openxmlformats.org/officeDocument/2006/relationships/slideLayout" Target="../slideLayouts/slideLayout1882.xml"/><Relationship Id="rId10" Type="http://schemas.openxmlformats.org/officeDocument/2006/relationships/slideLayout" Target="../slideLayouts/slideLayout1883.xml"/></Relationships>
</file>

<file path=ppt/slideMasters/_rels/slideMaster17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95.xml"/><Relationship Id="rId12" Type="http://schemas.openxmlformats.org/officeDocument/2006/relationships/slideLayout" Target="../slideLayouts/slideLayout1896.xml"/><Relationship Id="rId13" Type="http://schemas.openxmlformats.org/officeDocument/2006/relationships/theme" Target="../theme/theme175.xml"/><Relationship Id="rId1" Type="http://schemas.openxmlformats.org/officeDocument/2006/relationships/slideLayout" Target="../slideLayouts/slideLayout1885.xml"/><Relationship Id="rId2" Type="http://schemas.openxmlformats.org/officeDocument/2006/relationships/slideLayout" Target="../slideLayouts/slideLayout1886.xml"/><Relationship Id="rId3" Type="http://schemas.openxmlformats.org/officeDocument/2006/relationships/slideLayout" Target="../slideLayouts/slideLayout1887.xml"/><Relationship Id="rId4" Type="http://schemas.openxmlformats.org/officeDocument/2006/relationships/slideLayout" Target="../slideLayouts/slideLayout1888.xml"/><Relationship Id="rId5" Type="http://schemas.openxmlformats.org/officeDocument/2006/relationships/slideLayout" Target="../slideLayouts/slideLayout1889.xml"/><Relationship Id="rId6" Type="http://schemas.openxmlformats.org/officeDocument/2006/relationships/slideLayout" Target="../slideLayouts/slideLayout1890.xml"/><Relationship Id="rId7" Type="http://schemas.openxmlformats.org/officeDocument/2006/relationships/slideLayout" Target="../slideLayouts/slideLayout1891.xml"/><Relationship Id="rId8" Type="http://schemas.openxmlformats.org/officeDocument/2006/relationships/slideLayout" Target="../slideLayouts/slideLayout1892.xml"/><Relationship Id="rId9" Type="http://schemas.openxmlformats.org/officeDocument/2006/relationships/slideLayout" Target="../slideLayouts/slideLayout1893.xml"/><Relationship Id="rId10" Type="http://schemas.openxmlformats.org/officeDocument/2006/relationships/slideLayout" Target="../slideLayouts/slideLayout1894.xml"/></Relationships>
</file>

<file path=ppt/slideMasters/_rels/slideMaster17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07.xml"/><Relationship Id="rId12" Type="http://schemas.openxmlformats.org/officeDocument/2006/relationships/slideLayout" Target="../slideLayouts/slideLayout1908.xml"/><Relationship Id="rId13" Type="http://schemas.openxmlformats.org/officeDocument/2006/relationships/theme" Target="../theme/theme176.xml"/><Relationship Id="rId1" Type="http://schemas.openxmlformats.org/officeDocument/2006/relationships/slideLayout" Target="../slideLayouts/slideLayout1897.xml"/><Relationship Id="rId2" Type="http://schemas.openxmlformats.org/officeDocument/2006/relationships/slideLayout" Target="../slideLayouts/slideLayout1898.xml"/><Relationship Id="rId3" Type="http://schemas.openxmlformats.org/officeDocument/2006/relationships/slideLayout" Target="../slideLayouts/slideLayout1899.xml"/><Relationship Id="rId4" Type="http://schemas.openxmlformats.org/officeDocument/2006/relationships/slideLayout" Target="../slideLayouts/slideLayout1900.xml"/><Relationship Id="rId5" Type="http://schemas.openxmlformats.org/officeDocument/2006/relationships/slideLayout" Target="../slideLayouts/slideLayout1901.xml"/><Relationship Id="rId6" Type="http://schemas.openxmlformats.org/officeDocument/2006/relationships/slideLayout" Target="../slideLayouts/slideLayout1902.xml"/><Relationship Id="rId7" Type="http://schemas.openxmlformats.org/officeDocument/2006/relationships/slideLayout" Target="../slideLayouts/slideLayout1903.xml"/><Relationship Id="rId8" Type="http://schemas.openxmlformats.org/officeDocument/2006/relationships/slideLayout" Target="../slideLayouts/slideLayout1904.xml"/><Relationship Id="rId9" Type="http://schemas.openxmlformats.org/officeDocument/2006/relationships/slideLayout" Target="../slideLayouts/slideLayout1905.xml"/><Relationship Id="rId10" Type="http://schemas.openxmlformats.org/officeDocument/2006/relationships/slideLayout" Target="../slideLayouts/slideLayout1906.xml"/></Relationships>
</file>

<file path=ppt/slideMasters/_rels/slideMaster17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19.xml"/><Relationship Id="rId12" Type="http://schemas.openxmlformats.org/officeDocument/2006/relationships/theme" Target="../theme/theme17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09.xml"/><Relationship Id="rId2" Type="http://schemas.openxmlformats.org/officeDocument/2006/relationships/slideLayout" Target="../slideLayouts/slideLayout1910.xml"/><Relationship Id="rId3" Type="http://schemas.openxmlformats.org/officeDocument/2006/relationships/slideLayout" Target="../slideLayouts/slideLayout1911.xml"/><Relationship Id="rId4" Type="http://schemas.openxmlformats.org/officeDocument/2006/relationships/slideLayout" Target="../slideLayouts/slideLayout1912.xml"/><Relationship Id="rId5" Type="http://schemas.openxmlformats.org/officeDocument/2006/relationships/slideLayout" Target="../slideLayouts/slideLayout1913.xml"/><Relationship Id="rId6" Type="http://schemas.openxmlformats.org/officeDocument/2006/relationships/slideLayout" Target="../slideLayouts/slideLayout1914.xml"/><Relationship Id="rId7" Type="http://schemas.openxmlformats.org/officeDocument/2006/relationships/slideLayout" Target="../slideLayouts/slideLayout1915.xml"/><Relationship Id="rId8" Type="http://schemas.openxmlformats.org/officeDocument/2006/relationships/slideLayout" Target="../slideLayouts/slideLayout1916.xml"/><Relationship Id="rId9" Type="http://schemas.openxmlformats.org/officeDocument/2006/relationships/slideLayout" Target="../slideLayouts/slideLayout1917.xml"/><Relationship Id="rId10" Type="http://schemas.openxmlformats.org/officeDocument/2006/relationships/slideLayout" Target="../slideLayouts/slideLayout1918.xml"/></Relationships>
</file>

<file path=ppt/slideMasters/_rels/slideMaster17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30.xml"/><Relationship Id="rId12" Type="http://schemas.openxmlformats.org/officeDocument/2006/relationships/theme" Target="../theme/theme17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20.xml"/><Relationship Id="rId2" Type="http://schemas.openxmlformats.org/officeDocument/2006/relationships/slideLayout" Target="../slideLayouts/slideLayout1921.xml"/><Relationship Id="rId3" Type="http://schemas.openxmlformats.org/officeDocument/2006/relationships/slideLayout" Target="../slideLayouts/slideLayout1922.xml"/><Relationship Id="rId4" Type="http://schemas.openxmlformats.org/officeDocument/2006/relationships/slideLayout" Target="../slideLayouts/slideLayout1923.xml"/><Relationship Id="rId5" Type="http://schemas.openxmlformats.org/officeDocument/2006/relationships/slideLayout" Target="../slideLayouts/slideLayout1924.xml"/><Relationship Id="rId6" Type="http://schemas.openxmlformats.org/officeDocument/2006/relationships/slideLayout" Target="../slideLayouts/slideLayout1925.xml"/><Relationship Id="rId7" Type="http://schemas.openxmlformats.org/officeDocument/2006/relationships/slideLayout" Target="../slideLayouts/slideLayout1926.xml"/><Relationship Id="rId8" Type="http://schemas.openxmlformats.org/officeDocument/2006/relationships/slideLayout" Target="../slideLayouts/slideLayout1927.xml"/><Relationship Id="rId9" Type="http://schemas.openxmlformats.org/officeDocument/2006/relationships/slideLayout" Target="../slideLayouts/slideLayout1928.xml"/><Relationship Id="rId10" Type="http://schemas.openxmlformats.org/officeDocument/2006/relationships/slideLayout" Target="../slideLayouts/slideLayout1929.xml"/></Relationships>
</file>

<file path=ppt/slideMasters/_rels/slideMaster17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41.xml"/><Relationship Id="rId12" Type="http://schemas.openxmlformats.org/officeDocument/2006/relationships/theme" Target="../theme/theme179.xml"/><Relationship Id="rId1" Type="http://schemas.openxmlformats.org/officeDocument/2006/relationships/slideLayout" Target="../slideLayouts/slideLayout1931.xml"/><Relationship Id="rId2" Type="http://schemas.openxmlformats.org/officeDocument/2006/relationships/slideLayout" Target="../slideLayouts/slideLayout1932.xml"/><Relationship Id="rId3" Type="http://schemas.openxmlformats.org/officeDocument/2006/relationships/slideLayout" Target="../slideLayouts/slideLayout1933.xml"/><Relationship Id="rId4" Type="http://schemas.openxmlformats.org/officeDocument/2006/relationships/slideLayout" Target="../slideLayouts/slideLayout1934.xml"/><Relationship Id="rId5" Type="http://schemas.openxmlformats.org/officeDocument/2006/relationships/slideLayout" Target="../slideLayouts/slideLayout1935.xml"/><Relationship Id="rId6" Type="http://schemas.openxmlformats.org/officeDocument/2006/relationships/slideLayout" Target="../slideLayouts/slideLayout1936.xml"/><Relationship Id="rId7" Type="http://schemas.openxmlformats.org/officeDocument/2006/relationships/slideLayout" Target="../slideLayouts/slideLayout1937.xml"/><Relationship Id="rId8" Type="http://schemas.openxmlformats.org/officeDocument/2006/relationships/slideLayout" Target="../slideLayouts/slideLayout1938.xml"/><Relationship Id="rId9" Type="http://schemas.openxmlformats.org/officeDocument/2006/relationships/slideLayout" Target="../slideLayouts/slideLayout1939.xml"/><Relationship Id="rId10" Type="http://schemas.openxmlformats.org/officeDocument/2006/relationships/slideLayout" Target="../slideLayouts/slideLayout1940.xml"/></Relationships>
</file>

<file path=ppt/slideMasters/_rels/slideMaster1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1.xml"/><Relationship Id="rId12" Type="http://schemas.openxmlformats.org/officeDocument/2006/relationships/theme" Target="../theme/theme1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81.xml"/><Relationship Id="rId2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83.xml"/><Relationship Id="rId4" Type="http://schemas.openxmlformats.org/officeDocument/2006/relationships/slideLayout" Target="../slideLayouts/slideLayout184.xml"/><Relationship Id="rId5" Type="http://schemas.openxmlformats.org/officeDocument/2006/relationships/slideLayout" Target="../slideLayouts/slideLayout185.xml"/><Relationship Id="rId6" Type="http://schemas.openxmlformats.org/officeDocument/2006/relationships/slideLayout" Target="../slideLayouts/slideLayout186.xml"/><Relationship Id="rId7" Type="http://schemas.openxmlformats.org/officeDocument/2006/relationships/slideLayout" Target="../slideLayouts/slideLayout187.xml"/><Relationship Id="rId8" Type="http://schemas.openxmlformats.org/officeDocument/2006/relationships/slideLayout" Target="../slideLayouts/slideLayout188.xml"/><Relationship Id="rId9" Type="http://schemas.openxmlformats.org/officeDocument/2006/relationships/slideLayout" Target="../slideLayouts/slideLayout189.xml"/><Relationship Id="rId10" Type="http://schemas.openxmlformats.org/officeDocument/2006/relationships/slideLayout" Target="../slideLayouts/slideLayout190.xml"/></Relationships>
</file>

<file path=ppt/slideMasters/_rels/slideMaster18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52.xml"/><Relationship Id="rId12" Type="http://schemas.openxmlformats.org/officeDocument/2006/relationships/slideLayout" Target="../slideLayouts/slideLayout1953.xml"/><Relationship Id="rId13" Type="http://schemas.openxmlformats.org/officeDocument/2006/relationships/theme" Target="../theme/theme180.xml"/><Relationship Id="rId1" Type="http://schemas.openxmlformats.org/officeDocument/2006/relationships/slideLayout" Target="../slideLayouts/slideLayout1942.xml"/><Relationship Id="rId2" Type="http://schemas.openxmlformats.org/officeDocument/2006/relationships/slideLayout" Target="../slideLayouts/slideLayout1943.xml"/><Relationship Id="rId3" Type="http://schemas.openxmlformats.org/officeDocument/2006/relationships/slideLayout" Target="../slideLayouts/slideLayout1944.xml"/><Relationship Id="rId4" Type="http://schemas.openxmlformats.org/officeDocument/2006/relationships/slideLayout" Target="../slideLayouts/slideLayout1945.xml"/><Relationship Id="rId5" Type="http://schemas.openxmlformats.org/officeDocument/2006/relationships/slideLayout" Target="../slideLayouts/slideLayout1946.xml"/><Relationship Id="rId6" Type="http://schemas.openxmlformats.org/officeDocument/2006/relationships/slideLayout" Target="../slideLayouts/slideLayout1947.xml"/><Relationship Id="rId7" Type="http://schemas.openxmlformats.org/officeDocument/2006/relationships/slideLayout" Target="../slideLayouts/slideLayout1948.xml"/><Relationship Id="rId8" Type="http://schemas.openxmlformats.org/officeDocument/2006/relationships/slideLayout" Target="../slideLayouts/slideLayout1949.xml"/><Relationship Id="rId9" Type="http://schemas.openxmlformats.org/officeDocument/2006/relationships/slideLayout" Target="../slideLayouts/slideLayout1950.xml"/><Relationship Id="rId10" Type="http://schemas.openxmlformats.org/officeDocument/2006/relationships/slideLayout" Target="../slideLayouts/slideLayout1951.xml"/></Relationships>
</file>

<file path=ppt/slideMasters/_rels/slideMaster18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64.xml"/><Relationship Id="rId12" Type="http://schemas.openxmlformats.org/officeDocument/2006/relationships/theme" Target="../theme/theme18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54.xml"/><Relationship Id="rId2" Type="http://schemas.openxmlformats.org/officeDocument/2006/relationships/slideLayout" Target="../slideLayouts/slideLayout1955.xml"/><Relationship Id="rId3" Type="http://schemas.openxmlformats.org/officeDocument/2006/relationships/slideLayout" Target="../slideLayouts/slideLayout1956.xml"/><Relationship Id="rId4" Type="http://schemas.openxmlformats.org/officeDocument/2006/relationships/slideLayout" Target="../slideLayouts/slideLayout1957.xml"/><Relationship Id="rId5" Type="http://schemas.openxmlformats.org/officeDocument/2006/relationships/slideLayout" Target="../slideLayouts/slideLayout1958.xml"/><Relationship Id="rId6" Type="http://schemas.openxmlformats.org/officeDocument/2006/relationships/slideLayout" Target="../slideLayouts/slideLayout1959.xml"/><Relationship Id="rId7" Type="http://schemas.openxmlformats.org/officeDocument/2006/relationships/slideLayout" Target="../slideLayouts/slideLayout1960.xml"/><Relationship Id="rId8" Type="http://schemas.openxmlformats.org/officeDocument/2006/relationships/slideLayout" Target="../slideLayouts/slideLayout1961.xml"/><Relationship Id="rId9" Type="http://schemas.openxmlformats.org/officeDocument/2006/relationships/slideLayout" Target="../slideLayouts/slideLayout1962.xml"/><Relationship Id="rId10" Type="http://schemas.openxmlformats.org/officeDocument/2006/relationships/slideLayout" Target="../slideLayouts/slideLayout1963.xml"/></Relationships>
</file>

<file path=ppt/slideMasters/_rels/slideMaster18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75.xml"/><Relationship Id="rId12" Type="http://schemas.openxmlformats.org/officeDocument/2006/relationships/theme" Target="../theme/theme18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65.xml"/><Relationship Id="rId2" Type="http://schemas.openxmlformats.org/officeDocument/2006/relationships/slideLayout" Target="../slideLayouts/slideLayout1966.xml"/><Relationship Id="rId3" Type="http://schemas.openxmlformats.org/officeDocument/2006/relationships/slideLayout" Target="../slideLayouts/slideLayout1967.xml"/><Relationship Id="rId4" Type="http://schemas.openxmlformats.org/officeDocument/2006/relationships/slideLayout" Target="../slideLayouts/slideLayout1968.xml"/><Relationship Id="rId5" Type="http://schemas.openxmlformats.org/officeDocument/2006/relationships/slideLayout" Target="../slideLayouts/slideLayout1969.xml"/><Relationship Id="rId6" Type="http://schemas.openxmlformats.org/officeDocument/2006/relationships/slideLayout" Target="../slideLayouts/slideLayout1970.xml"/><Relationship Id="rId7" Type="http://schemas.openxmlformats.org/officeDocument/2006/relationships/slideLayout" Target="../slideLayouts/slideLayout1971.xml"/><Relationship Id="rId8" Type="http://schemas.openxmlformats.org/officeDocument/2006/relationships/slideLayout" Target="../slideLayouts/slideLayout1972.xml"/><Relationship Id="rId9" Type="http://schemas.openxmlformats.org/officeDocument/2006/relationships/slideLayout" Target="../slideLayouts/slideLayout1973.xml"/><Relationship Id="rId10" Type="http://schemas.openxmlformats.org/officeDocument/2006/relationships/slideLayout" Target="../slideLayouts/slideLayout1974.xml"/></Relationships>
</file>

<file path=ppt/slideMasters/_rels/slideMaster18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86.xml"/><Relationship Id="rId12" Type="http://schemas.openxmlformats.org/officeDocument/2006/relationships/theme" Target="../theme/theme18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76.xml"/><Relationship Id="rId2" Type="http://schemas.openxmlformats.org/officeDocument/2006/relationships/slideLayout" Target="../slideLayouts/slideLayout1977.xml"/><Relationship Id="rId3" Type="http://schemas.openxmlformats.org/officeDocument/2006/relationships/slideLayout" Target="../slideLayouts/slideLayout1978.xml"/><Relationship Id="rId4" Type="http://schemas.openxmlformats.org/officeDocument/2006/relationships/slideLayout" Target="../slideLayouts/slideLayout1979.xml"/><Relationship Id="rId5" Type="http://schemas.openxmlformats.org/officeDocument/2006/relationships/slideLayout" Target="../slideLayouts/slideLayout1980.xml"/><Relationship Id="rId6" Type="http://schemas.openxmlformats.org/officeDocument/2006/relationships/slideLayout" Target="../slideLayouts/slideLayout1981.xml"/><Relationship Id="rId7" Type="http://schemas.openxmlformats.org/officeDocument/2006/relationships/slideLayout" Target="../slideLayouts/slideLayout1982.xml"/><Relationship Id="rId8" Type="http://schemas.openxmlformats.org/officeDocument/2006/relationships/slideLayout" Target="../slideLayouts/slideLayout1983.xml"/><Relationship Id="rId9" Type="http://schemas.openxmlformats.org/officeDocument/2006/relationships/slideLayout" Target="../slideLayouts/slideLayout1984.xml"/><Relationship Id="rId10" Type="http://schemas.openxmlformats.org/officeDocument/2006/relationships/slideLayout" Target="../slideLayouts/slideLayout1985.xml"/></Relationships>
</file>

<file path=ppt/slideMasters/_rels/slideMaster18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997.xml"/><Relationship Id="rId12" Type="http://schemas.openxmlformats.org/officeDocument/2006/relationships/theme" Target="../theme/theme18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87.xml"/><Relationship Id="rId2" Type="http://schemas.openxmlformats.org/officeDocument/2006/relationships/slideLayout" Target="../slideLayouts/slideLayout1988.xml"/><Relationship Id="rId3" Type="http://schemas.openxmlformats.org/officeDocument/2006/relationships/slideLayout" Target="../slideLayouts/slideLayout1989.xml"/><Relationship Id="rId4" Type="http://schemas.openxmlformats.org/officeDocument/2006/relationships/slideLayout" Target="../slideLayouts/slideLayout1990.xml"/><Relationship Id="rId5" Type="http://schemas.openxmlformats.org/officeDocument/2006/relationships/slideLayout" Target="../slideLayouts/slideLayout1991.xml"/><Relationship Id="rId6" Type="http://schemas.openxmlformats.org/officeDocument/2006/relationships/slideLayout" Target="../slideLayouts/slideLayout1992.xml"/><Relationship Id="rId7" Type="http://schemas.openxmlformats.org/officeDocument/2006/relationships/slideLayout" Target="../slideLayouts/slideLayout1993.xml"/><Relationship Id="rId8" Type="http://schemas.openxmlformats.org/officeDocument/2006/relationships/slideLayout" Target="../slideLayouts/slideLayout1994.xml"/><Relationship Id="rId9" Type="http://schemas.openxmlformats.org/officeDocument/2006/relationships/slideLayout" Target="../slideLayouts/slideLayout1995.xml"/><Relationship Id="rId10" Type="http://schemas.openxmlformats.org/officeDocument/2006/relationships/slideLayout" Target="../slideLayouts/slideLayout1996.xml"/></Relationships>
</file>

<file path=ppt/slideMasters/_rels/slideMaster18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08.xml"/><Relationship Id="rId12" Type="http://schemas.openxmlformats.org/officeDocument/2006/relationships/theme" Target="../theme/theme18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98.xml"/><Relationship Id="rId2" Type="http://schemas.openxmlformats.org/officeDocument/2006/relationships/slideLayout" Target="../slideLayouts/slideLayout1999.xml"/><Relationship Id="rId3" Type="http://schemas.openxmlformats.org/officeDocument/2006/relationships/slideLayout" Target="../slideLayouts/slideLayout2000.xml"/><Relationship Id="rId4" Type="http://schemas.openxmlformats.org/officeDocument/2006/relationships/slideLayout" Target="../slideLayouts/slideLayout2001.xml"/><Relationship Id="rId5" Type="http://schemas.openxmlformats.org/officeDocument/2006/relationships/slideLayout" Target="../slideLayouts/slideLayout2002.xml"/><Relationship Id="rId6" Type="http://schemas.openxmlformats.org/officeDocument/2006/relationships/slideLayout" Target="../slideLayouts/slideLayout2003.xml"/><Relationship Id="rId7" Type="http://schemas.openxmlformats.org/officeDocument/2006/relationships/slideLayout" Target="../slideLayouts/slideLayout2004.xml"/><Relationship Id="rId8" Type="http://schemas.openxmlformats.org/officeDocument/2006/relationships/slideLayout" Target="../slideLayouts/slideLayout2005.xml"/><Relationship Id="rId9" Type="http://schemas.openxmlformats.org/officeDocument/2006/relationships/slideLayout" Target="../slideLayouts/slideLayout2006.xml"/><Relationship Id="rId10" Type="http://schemas.openxmlformats.org/officeDocument/2006/relationships/slideLayout" Target="../slideLayouts/slideLayout2007.xml"/></Relationships>
</file>

<file path=ppt/slideMasters/_rels/slideMaster18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19.xml"/><Relationship Id="rId12" Type="http://schemas.openxmlformats.org/officeDocument/2006/relationships/theme" Target="../theme/theme18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09.xml"/><Relationship Id="rId2" Type="http://schemas.openxmlformats.org/officeDocument/2006/relationships/slideLayout" Target="../slideLayouts/slideLayout2010.xml"/><Relationship Id="rId3" Type="http://schemas.openxmlformats.org/officeDocument/2006/relationships/slideLayout" Target="../slideLayouts/slideLayout2011.xml"/><Relationship Id="rId4" Type="http://schemas.openxmlformats.org/officeDocument/2006/relationships/slideLayout" Target="../slideLayouts/slideLayout2012.xml"/><Relationship Id="rId5" Type="http://schemas.openxmlformats.org/officeDocument/2006/relationships/slideLayout" Target="../slideLayouts/slideLayout2013.xml"/><Relationship Id="rId6" Type="http://schemas.openxmlformats.org/officeDocument/2006/relationships/slideLayout" Target="../slideLayouts/slideLayout2014.xml"/><Relationship Id="rId7" Type="http://schemas.openxmlformats.org/officeDocument/2006/relationships/slideLayout" Target="../slideLayouts/slideLayout2015.xml"/><Relationship Id="rId8" Type="http://schemas.openxmlformats.org/officeDocument/2006/relationships/slideLayout" Target="../slideLayouts/slideLayout2016.xml"/><Relationship Id="rId9" Type="http://schemas.openxmlformats.org/officeDocument/2006/relationships/slideLayout" Target="../slideLayouts/slideLayout2017.xml"/><Relationship Id="rId10" Type="http://schemas.openxmlformats.org/officeDocument/2006/relationships/slideLayout" Target="../slideLayouts/slideLayout2018.xml"/></Relationships>
</file>

<file path=ppt/slideMasters/_rels/slideMaster18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30.xml"/><Relationship Id="rId12" Type="http://schemas.openxmlformats.org/officeDocument/2006/relationships/theme" Target="../theme/theme18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20.xml"/><Relationship Id="rId2" Type="http://schemas.openxmlformats.org/officeDocument/2006/relationships/slideLayout" Target="../slideLayouts/slideLayout2021.xml"/><Relationship Id="rId3" Type="http://schemas.openxmlformats.org/officeDocument/2006/relationships/slideLayout" Target="../slideLayouts/slideLayout2022.xml"/><Relationship Id="rId4" Type="http://schemas.openxmlformats.org/officeDocument/2006/relationships/slideLayout" Target="../slideLayouts/slideLayout2023.xml"/><Relationship Id="rId5" Type="http://schemas.openxmlformats.org/officeDocument/2006/relationships/slideLayout" Target="../slideLayouts/slideLayout2024.xml"/><Relationship Id="rId6" Type="http://schemas.openxmlformats.org/officeDocument/2006/relationships/slideLayout" Target="../slideLayouts/slideLayout2025.xml"/><Relationship Id="rId7" Type="http://schemas.openxmlformats.org/officeDocument/2006/relationships/slideLayout" Target="../slideLayouts/slideLayout2026.xml"/><Relationship Id="rId8" Type="http://schemas.openxmlformats.org/officeDocument/2006/relationships/slideLayout" Target="../slideLayouts/slideLayout2027.xml"/><Relationship Id="rId9" Type="http://schemas.openxmlformats.org/officeDocument/2006/relationships/slideLayout" Target="../slideLayouts/slideLayout2028.xml"/><Relationship Id="rId10" Type="http://schemas.openxmlformats.org/officeDocument/2006/relationships/slideLayout" Target="../slideLayouts/slideLayout2029.xml"/></Relationships>
</file>

<file path=ppt/slideMasters/_rels/slideMaster18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41.xml"/><Relationship Id="rId12" Type="http://schemas.openxmlformats.org/officeDocument/2006/relationships/theme" Target="../theme/theme18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31.xml"/><Relationship Id="rId2" Type="http://schemas.openxmlformats.org/officeDocument/2006/relationships/slideLayout" Target="../slideLayouts/slideLayout2032.xml"/><Relationship Id="rId3" Type="http://schemas.openxmlformats.org/officeDocument/2006/relationships/slideLayout" Target="../slideLayouts/slideLayout2033.xml"/><Relationship Id="rId4" Type="http://schemas.openxmlformats.org/officeDocument/2006/relationships/slideLayout" Target="../slideLayouts/slideLayout2034.xml"/><Relationship Id="rId5" Type="http://schemas.openxmlformats.org/officeDocument/2006/relationships/slideLayout" Target="../slideLayouts/slideLayout2035.xml"/><Relationship Id="rId6" Type="http://schemas.openxmlformats.org/officeDocument/2006/relationships/slideLayout" Target="../slideLayouts/slideLayout2036.xml"/><Relationship Id="rId7" Type="http://schemas.openxmlformats.org/officeDocument/2006/relationships/slideLayout" Target="../slideLayouts/slideLayout2037.xml"/><Relationship Id="rId8" Type="http://schemas.openxmlformats.org/officeDocument/2006/relationships/slideLayout" Target="../slideLayouts/slideLayout2038.xml"/><Relationship Id="rId9" Type="http://schemas.openxmlformats.org/officeDocument/2006/relationships/slideLayout" Target="../slideLayouts/slideLayout2039.xml"/><Relationship Id="rId10" Type="http://schemas.openxmlformats.org/officeDocument/2006/relationships/slideLayout" Target="../slideLayouts/slideLayout2040.xml"/></Relationships>
</file>

<file path=ppt/slideMasters/_rels/slideMaster18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52.xml"/><Relationship Id="rId12" Type="http://schemas.openxmlformats.org/officeDocument/2006/relationships/theme" Target="../theme/theme189.xml"/><Relationship Id="rId1" Type="http://schemas.openxmlformats.org/officeDocument/2006/relationships/slideLayout" Target="../slideLayouts/slideLayout2042.xml"/><Relationship Id="rId2" Type="http://schemas.openxmlformats.org/officeDocument/2006/relationships/slideLayout" Target="../slideLayouts/slideLayout2043.xml"/><Relationship Id="rId3" Type="http://schemas.openxmlformats.org/officeDocument/2006/relationships/slideLayout" Target="../slideLayouts/slideLayout2044.xml"/><Relationship Id="rId4" Type="http://schemas.openxmlformats.org/officeDocument/2006/relationships/slideLayout" Target="../slideLayouts/slideLayout2045.xml"/><Relationship Id="rId5" Type="http://schemas.openxmlformats.org/officeDocument/2006/relationships/slideLayout" Target="../slideLayouts/slideLayout2046.xml"/><Relationship Id="rId6" Type="http://schemas.openxmlformats.org/officeDocument/2006/relationships/slideLayout" Target="../slideLayouts/slideLayout2047.xml"/><Relationship Id="rId7" Type="http://schemas.openxmlformats.org/officeDocument/2006/relationships/slideLayout" Target="../slideLayouts/slideLayout2048.xml"/><Relationship Id="rId8" Type="http://schemas.openxmlformats.org/officeDocument/2006/relationships/slideLayout" Target="../slideLayouts/slideLayout2049.xml"/><Relationship Id="rId9" Type="http://schemas.openxmlformats.org/officeDocument/2006/relationships/slideLayout" Target="../slideLayouts/slideLayout2050.xml"/><Relationship Id="rId10" Type="http://schemas.openxmlformats.org/officeDocument/2006/relationships/slideLayout" Target="../slideLayouts/slideLayout2051.xml"/></Relationships>
</file>

<file path=ppt/slideMasters/_rels/slideMaster1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2.xml"/><Relationship Id="rId12" Type="http://schemas.openxmlformats.org/officeDocument/2006/relationships/theme" Target="../theme/theme1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92.xml"/><Relationship Id="rId2" Type="http://schemas.openxmlformats.org/officeDocument/2006/relationships/slideLayout" Target="../slideLayouts/slideLayout193.xml"/><Relationship Id="rId3" Type="http://schemas.openxmlformats.org/officeDocument/2006/relationships/slideLayout" Target="../slideLayouts/slideLayout194.xml"/><Relationship Id="rId4" Type="http://schemas.openxmlformats.org/officeDocument/2006/relationships/slideLayout" Target="../slideLayouts/slideLayout195.xml"/><Relationship Id="rId5" Type="http://schemas.openxmlformats.org/officeDocument/2006/relationships/slideLayout" Target="../slideLayouts/slideLayout196.xml"/><Relationship Id="rId6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198.xml"/><Relationship Id="rId8" Type="http://schemas.openxmlformats.org/officeDocument/2006/relationships/slideLayout" Target="../slideLayouts/slideLayout199.xml"/><Relationship Id="rId9" Type="http://schemas.openxmlformats.org/officeDocument/2006/relationships/slideLayout" Target="../slideLayouts/slideLayout200.xml"/><Relationship Id="rId10" Type="http://schemas.openxmlformats.org/officeDocument/2006/relationships/slideLayout" Target="../slideLayouts/slideLayout201.xml"/></Relationships>
</file>

<file path=ppt/slideMasters/_rels/slideMaster19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063.xml"/><Relationship Id="rId12" Type="http://schemas.openxmlformats.org/officeDocument/2006/relationships/theme" Target="../theme/theme19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53.xml"/><Relationship Id="rId2" Type="http://schemas.openxmlformats.org/officeDocument/2006/relationships/slideLayout" Target="../slideLayouts/slideLayout2054.xml"/><Relationship Id="rId3" Type="http://schemas.openxmlformats.org/officeDocument/2006/relationships/slideLayout" Target="../slideLayouts/slideLayout2055.xml"/><Relationship Id="rId4" Type="http://schemas.openxmlformats.org/officeDocument/2006/relationships/slideLayout" Target="../slideLayouts/slideLayout2056.xml"/><Relationship Id="rId5" Type="http://schemas.openxmlformats.org/officeDocument/2006/relationships/slideLayout" Target="../slideLayouts/slideLayout2057.xml"/><Relationship Id="rId6" Type="http://schemas.openxmlformats.org/officeDocument/2006/relationships/slideLayout" Target="../slideLayouts/slideLayout2058.xml"/><Relationship Id="rId7" Type="http://schemas.openxmlformats.org/officeDocument/2006/relationships/slideLayout" Target="../slideLayouts/slideLayout2059.xml"/><Relationship Id="rId8" Type="http://schemas.openxmlformats.org/officeDocument/2006/relationships/slideLayout" Target="../slideLayouts/slideLayout2060.xml"/><Relationship Id="rId9" Type="http://schemas.openxmlformats.org/officeDocument/2006/relationships/slideLayout" Target="../slideLayouts/slideLayout2061.xml"/><Relationship Id="rId10" Type="http://schemas.openxmlformats.org/officeDocument/2006/relationships/slideLayout" Target="../slideLayouts/slideLayout2062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Relationship Id="rId2" Type="http://schemas.openxmlformats.org/officeDocument/2006/relationships/image" Target="../media/image1.png"/></Relationships>
</file>

<file path=ppt/slideMasters/_rels/slideMaster2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13.xml"/><Relationship Id="rId12" Type="http://schemas.openxmlformats.org/officeDocument/2006/relationships/theme" Target="../theme/theme2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03.xml"/><Relationship Id="rId2" Type="http://schemas.openxmlformats.org/officeDocument/2006/relationships/slideLayout" Target="../slideLayouts/slideLayout204.xml"/><Relationship Id="rId3" Type="http://schemas.openxmlformats.org/officeDocument/2006/relationships/slideLayout" Target="../slideLayouts/slideLayout205.xml"/><Relationship Id="rId4" Type="http://schemas.openxmlformats.org/officeDocument/2006/relationships/slideLayout" Target="../slideLayouts/slideLayout206.xml"/><Relationship Id="rId5" Type="http://schemas.openxmlformats.org/officeDocument/2006/relationships/slideLayout" Target="../slideLayouts/slideLayout207.xml"/><Relationship Id="rId6" Type="http://schemas.openxmlformats.org/officeDocument/2006/relationships/slideLayout" Target="../slideLayouts/slideLayout208.xml"/><Relationship Id="rId7" Type="http://schemas.openxmlformats.org/officeDocument/2006/relationships/slideLayout" Target="../slideLayouts/slideLayout209.xml"/><Relationship Id="rId8" Type="http://schemas.openxmlformats.org/officeDocument/2006/relationships/slideLayout" Target="../slideLayouts/slideLayout210.xml"/><Relationship Id="rId9" Type="http://schemas.openxmlformats.org/officeDocument/2006/relationships/slideLayout" Target="../slideLayouts/slideLayout211.xml"/><Relationship Id="rId10" Type="http://schemas.openxmlformats.org/officeDocument/2006/relationships/slideLayout" Target="../slideLayouts/slideLayout212.xml"/></Relationships>
</file>

<file path=ppt/slideMasters/_rels/slideMaster2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4.xml"/><Relationship Id="rId12" Type="http://schemas.openxmlformats.org/officeDocument/2006/relationships/theme" Target="../theme/theme2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14.xml"/><Relationship Id="rId2" Type="http://schemas.openxmlformats.org/officeDocument/2006/relationships/slideLayout" Target="../slideLayouts/slideLayout215.xml"/><Relationship Id="rId3" Type="http://schemas.openxmlformats.org/officeDocument/2006/relationships/slideLayout" Target="../slideLayouts/slideLayout216.xml"/><Relationship Id="rId4" Type="http://schemas.openxmlformats.org/officeDocument/2006/relationships/slideLayout" Target="../slideLayouts/slideLayout217.xml"/><Relationship Id="rId5" Type="http://schemas.openxmlformats.org/officeDocument/2006/relationships/slideLayout" Target="../slideLayouts/slideLayout218.xml"/><Relationship Id="rId6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0.xml"/><Relationship Id="rId8" Type="http://schemas.openxmlformats.org/officeDocument/2006/relationships/slideLayout" Target="../slideLayouts/slideLayout221.xml"/><Relationship Id="rId9" Type="http://schemas.openxmlformats.org/officeDocument/2006/relationships/slideLayout" Target="../slideLayouts/slideLayout222.xml"/><Relationship Id="rId10" Type="http://schemas.openxmlformats.org/officeDocument/2006/relationships/slideLayout" Target="../slideLayouts/slideLayout223.xml"/></Relationships>
</file>

<file path=ppt/slideMasters/_rels/slideMaster2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35.xml"/><Relationship Id="rId12" Type="http://schemas.openxmlformats.org/officeDocument/2006/relationships/theme" Target="../theme/theme2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228.xml"/><Relationship Id="rId5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0.xml"/><Relationship Id="rId7" Type="http://schemas.openxmlformats.org/officeDocument/2006/relationships/slideLayout" Target="../slideLayouts/slideLayout231.xml"/><Relationship Id="rId8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3.xml"/><Relationship Id="rId10" Type="http://schemas.openxmlformats.org/officeDocument/2006/relationships/slideLayout" Target="../slideLayouts/slideLayout234.xml"/></Relationships>
</file>

<file path=ppt/slideMasters/_rels/slideMaster2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46.xml"/><Relationship Id="rId12" Type="http://schemas.openxmlformats.org/officeDocument/2006/relationships/theme" Target="../theme/theme2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36.xml"/><Relationship Id="rId2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40.xml"/><Relationship Id="rId6" Type="http://schemas.openxmlformats.org/officeDocument/2006/relationships/slideLayout" Target="../slideLayouts/slideLayout241.xml"/><Relationship Id="rId7" Type="http://schemas.openxmlformats.org/officeDocument/2006/relationships/slideLayout" Target="../slideLayouts/slideLayout242.xml"/><Relationship Id="rId8" Type="http://schemas.openxmlformats.org/officeDocument/2006/relationships/slideLayout" Target="../slideLayouts/slideLayout243.xml"/><Relationship Id="rId9" Type="http://schemas.openxmlformats.org/officeDocument/2006/relationships/slideLayout" Target="../slideLayouts/slideLayout244.xml"/><Relationship Id="rId10" Type="http://schemas.openxmlformats.org/officeDocument/2006/relationships/slideLayout" Target="../slideLayouts/slideLayout245.xml"/></Relationships>
</file>

<file path=ppt/slideMasters/_rels/slideMaster2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7.xml"/><Relationship Id="rId12" Type="http://schemas.openxmlformats.org/officeDocument/2006/relationships/theme" Target="../theme/theme2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47.xml"/><Relationship Id="rId2" Type="http://schemas.openxmlformats.org/officeDocument/2006/relationships/slideLayout" Target="../slideLayouts/slideLayout248.xml"/><Relationship Id="rId3" Type="http://schemas.openxmlformats.org/officeDocument/2006/relationships/slideLayout" Target="../slideLayouts/slideLayout249.xml"/><Relationship Id="rId4" Type="http://schemas.openxmlformats.org/officeDocument/2006/relationships/slideLayout" Target="../slideLayouts/slideLayout250.xml"/><Relationship Id="rId5" Type="http://schemas.openxmlformats.org/officeDocument/2006/relationships/slideLayout" Target="../slideLayouts/slideLayout251.xml"/><Relationship Id="rId6" Type="http://schemas.openxmlformats.org/officeDocument/2006/relationships/slideLayout" Target="../slideLayouts/slideLayout252.xml"/><Relationship Id="rId7" Type="http://schemas.openxmlformats.org/officeDocument/2006/relationships/slideLayout" Target="../slideLayouts/slideLayout253.xml"/><Relationship Id="rId8" Type="http://schemas.openxmlformats.org/officeDocument/2006/relationships/slideLayout" Target="../slideLayouts/slideLayout254.xml"/><Relationship Id="rId9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56.xml"/></Relationships>
</file>

<file path=ppt/slideMasters/_rels/slideMaster2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8.xml"/><Relationship Id="rId12" Type="http://schemas.openxmlformats.org/officeDocument/2006/relationships/theme" Target="../theme/theme2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58.xml"/><Relationship Id="rId2" Type="http://schemas.openxmlformats.org/officeDocument/2006/relationships/slideLayout" Target="../slideLayouts/slideLayout259.xml"/><Relationship Id="rId3" Type="http://schemas.openxmlformats.org/officeDocument/2006/relationships/slideLayout" Target="../slideLayouts/slideLayout260.xml"/><Relationship Id="rId4" Type="http://schemas.openxmlformats.org/officeDocument/2006/relationships/slideLayout" Target="../slideLayouts/slideLayout261.xml"/><Relationship Id="rId5" Type="http://schemas.openxmlformats.org/officeDocument/2006/relationships/slideLayout" Target="../slideLayouts/slideLayout262.xml"/><Relationship Id="rId6" Type="http://schemas.openxmlformats.org/officeDocument/2006/relationships/slideLayout" Target="../slideLayouts/slideLayout263.xml"/><Relationship Id="rId7" Type="http://schemas.openxmlformats.org/officeDocument/2006/relationships/slideLayout" Target="../slideLayouts/slideLayout264.xml"/><Relationship Id="rId8" Type="http://schemas.openxmlformats.org/officeDocument/2006/relationships/slideLayout" Target="../slideLayouts/slideLayout265.xml"/><Relationship Id="rId9" Type="http://schemas.openxmlformats.org/officeDocument/2006/relationships/slideLayout" Target="../slideLayouts/slideLayout266.xml"/><Relationship Id="rId10" Type="http://schemas.openxmlformats.org/officeDocument/2006/relationships/slideLayout" Target="../slideLayouts/slideLayout267.xml"/></Relationships>
</file>

<file path=ppt/slideMasters/_rels/slideMaster2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79.xml"/><Relationship Id="rId12" Type="http://schemas.openxmlformats.org/officeDocument/2006/relationships/theme" Target="../theme/theme2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69.xml"/><Relationship Id="rId2" Type="http://schemas.openxmlformats.org/officeDocument/2006/relationships/slideLayout" Target="../slideLayouts/slideLayout270.xml"/><Relationship Id="rId3" Type="http://schemas.openxmlformats.org/officeDocument/2006/relationships/slideLayout" Target="../slideLayouts/slideLayout271.xml"/><Relationship Id="rId4" Type="http://schemas.openxmlformats.org/officeDocument/2006/relationships/slideLayout" Target="../slideLayouts/slideLayout272.xml"/><Relationship Id="rId5" Type="http://schemas.openxmlformats.org/officeDocument/2006/relationships/slideLayout" Target="../slideLayouts/slideLayout273.xml"/><Relationship Id="rId6" Type="http://schemas.openxmlformats.org/officeDocument/2006/relationships/slideLayout" Target="../slideLayouts/slideLayout274.xml"/><Relationship Id="rId7" Type="http://schemas.openxmlformats.org/officeDocument/2006/relationships/slideLayout" Target="../slideLayouts/slideLayout275.xml"/><Relationship Id="rId8" Type="http://schemas.openxmlformats.org/officeDocument/2006/relationships/slideLayout" Target="../slideLayouts/slideLayout276.xml"/><Relationship Id="rId9" Type="http://schemas.openxmlformats.org/officeDocument/2006/relationships/slideLayout" Target="../slideLayouts/slideLayout277.xml"/><Relationship Id="rId10" Type="http://schemas.openxmlformats.org/officeDocument/2006/relationships/slideLayout" Target="../slideLayouts/slideLayout278.xml"/></Relationships>
</file>

<file path=ppt/slideMasters/_rels/slideMaster2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90.xml"/><Relationship Id="rId12" Type="http://schemas.openxmlformats.org/officeDocument/2006/relationships/theme" Target="../theme/theme2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80.xml"/><Relationship Id="rId2" Type="http://schemas.openxmlformats.org/officeDocument/2006/relationships/slideLayout" Target="../slideLayouts/slideLayout281.xml"/><Relationship Id="rId3" Type="http://schemas.openxmlformats.org/officeDocument/2006/relationships/slideLayout" Target="../slideLayouts/slideLayout282.xml"/><Relationship Id="rId4" Type="http://schemas.openxmlformats.org/officeDocument/2006/relationships/slideLayout" Target="../slideLayouts/slideLayout283.xml"/><Relationship Id="rId5" Type="http://schemas.openxmlformats.org/officeDocument/2006/relationships/slideLayout" Target="../slideLayouts/slideLayout284.xml"/><Relationship Id="rId6" Type="http://schemas.openxmlformats.org/officeDocument/2006/relationships/slideLayout" Target="../slideLayouts/slideLayout285.xml"/><Relationship Id="rId7" Type="http://schemas.openxmlformats.org/officeDocument/2006/relationships/slideLayout" Target="../slideLayouts/slideLayout286.xml"/><Relationship Id="rId8" Type="http://schemas.openxmlformats.org/officeDocument/2006/relationships/slideLayout" Target="../slideLayouts/slideLayout287.xml"/><Relationship Id="rId9" Type="http://schemas.openxmlformats.org/officeDocument/2006/relationships/slideLayout" Target="../slideLayouts/slideLayout288.xml"/><Relationship Id="rId10" Type="http://schemas.openxmlformats.org/officeDocument/2006/relationships/slideLayout" Target="../slideLayouts/slideLayout289.xml"/></Relationships>
</file>

<file path=ppt/slideMasters/_rels/slideMaster2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01.xml"/><Relationship Id="rId12" Type="http://schemas.openxmlformats.org/officeDocument/2006/relationships/theme" Target="../theme/theme2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291.xml"/><Relationship Id="rId2" Type="http://schemas.openxmlformats.org/officeDocument/2006/relationships/slideLayout" Target="../slideLayouts/slideLayout292.xml"/><Relationship Id="rId3" Type="http://schemas.openxmlformats.org/officeDocument/2006/relationships/slideLayout" Target="../slideLayouts/slideLayout293.xml"/><Relationship Id="rId4" Type="http://schemas.openxmlformats.org/officeDocument/2006/relationships/slideLayout" Target="../slideLayouts/slideLayout294.xml"/><Relationship Id="rId5" Type="http://schemas.openxmlformats.org/officeDocument/2006/relationships/slideLayout" Target="../slideLayouts/slideLayout295.xml"/><Relationship Id="rId6" Type="http://schemas.openxmlformats.org/officeDocument/2006/relationships/slideLayout" Target="../slideLayouts/slideLayout296.xml"/><Relationship Id="rId7" Type="http://schemas.openxmlformats.org/officeDocument/2006/relationships/slideLayout" Target="../slideLayouts/slideLayout297.xml"/><Relationship Id="rId8" Type="http://schemas.openxmlformats.org/officeDocument/2006/relationships/slideLayout" Target="../slideLayouts/slideLayout298.xml"/><Relationship Id="rId9" Type="http://schemas.openxmlformats.org/officeDocument/2006/relationships/slideLayout" Target="../slideLayouts/slideLayout299.xml"/><Relationship Id="rId10" Type="http://schemas.openxmlformats.org/officeDocument/2006/relationships/slideLayout" Target="../slideLayouts/slideLayout300.xml"/></Relationships>
</file>

<file path=ppt/slideMasters/_rels/slideMaster2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12.xml"/><Relationship Id="rId12" Type="http://schemas.openxmlformats.org/officeDocument/2006/relationships/theme" Target="../theme/theme2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02.xml"/><Relationship Id="rId2" Type="http://schemas.openxmlformats.org/officeDocument/2006/relationships/slideLayout" Target="../slideLayouts/slideLayout303.xml"/><Relationship Id="rId3" Type="http://schemas.openxmlformats.org/officeDocument/2006/relationships/slideLayout" Target="../slideLayouts/slideLayout304.xml"/><Relationship Id="rId4" Type="http://schemas.openxmlformats.org/officeDocument/2006/relationships/slideLayout" Target="../slideLayouts/slideLayout305.xml"/><Relationship Id="rId5" Type="http://schemas.openxmlformats.org/officeDocument/2006/relationships/slideLayout" Target="../slideLayouts/slideLayout306.xml"/><Relationship Id="rId6" Type="http://schemas.openxmlformats.org/officeDocument/2006/relationships/slideLayout" Target="../slideLayouts/slideLayout307.xml"/><Relationship Id="rId7" Type="http://schemas.openxmlformats.org/officeDocument/2006/relationships/slideLayout" Target="../slideLayouts/slideLayout308.xml"/><Relationship Id="rId8" Type="http://schemas.openxmlformats.org/officeDocument/2006/relationships/slideLayout" Target="../slideLayouts/slideLayout309.xml"/><Relationship Id="rId9" Type="http://schemas.openxmlformats.org/officeDocument/2006/relationships/slideLayout" Target="../slideLayouts/slideLayout310.xml"/><Relationship Id="rId10" Type="http://schemas.openxmlformats.org/officeDocument/2006/relationships/slideLayout" Target="../slideLayouts/slideLayout31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23.xml"/><Relationship Id="rId12" Type="http://schemas.openxmlformats.org/officeDocument/2006/relationships/theme" Target="../theme/theme3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315.xml"/><Relationship Id="rId4" Type="http://schemas.openxmlformats.org/officeDocument/2006/relationships/slideLayout" Target="../slideLayouts/slideLayout316.xml"/><Relationship Id="rId5" Type="http://schemas.openxmlformats.org/officeDocument/2006/relationships/slideLayout" Target="../slideLayouts/slideLayout317.xml"/><Relationship Id="rId6" Type="http://schemas.openxmlformats.org/officeDocument/2006/relationships/slideLayout" Target="../slideLayouts/slideLayout318.xml"/><Relationship Id="rId7" Type="http://schemas.openxmlformats.org/officeDocument/2006/relationships/slideLayout" Target="../slideLayouts/slideLayout319.xml"/><Relationship Id="rId8" Type="http://schemas.openxmlformats.org/officeDocument/2006/relationships/slideLayout" Target="../slideLayouts/slideLayout320.xml"/><Relationship Id="rId9" Type="http://schemas.openxmlformats.org/officeDocument/2006/relationships/slideLayout" Target="../slideLayouts/slideLayout321.xml"/><Relationship Id="rId10" Type="http://schemas.openxmlformats.org/officeDocument/2006/relationships/slideLayout" Target="../slideLayouts/slideLayout322.xml"/></Relationships>
</file>

<file path=ppt/slideMasters/_rels/slideMaster3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4.xml"/><Relationship Id="rId12" Type="http://schemas.openxmlformats.org/officeDocument/2006/relationships/theme" Target="../theme/theme3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24.xml"/><Relationship Id="rId2" Type="http://schemas.openxmlformats.org/officeDocument/2006/relationships/slideLayout" Target="../slideLayouts/slideLayout325.xml"/><Relationship Id="rId3" Type="http://schemas.openxmlformats.org/officeDocument/2006/relationships/slideLayout" Target="../slideLayouts/slideLayout326.xml"/><Relationship Id="rId4" Type="http://schemas.openxmlformats.org/officeDocument/2006/relationships/slideLayout" Target="../slideLayouts/slideLayout327.xml"/><Relationship Id="rId5" Type="http://schemas.openxmlformats.org/officeDocument/2006/relationships/slideLayout" Target="../slideLayouts/slideLayout328.xml"/><Relationship Id="rId6" Type="http://schemas.openxmlformats.org/officeDocument/2006/relationships/slideLayout" Target="../slideLayouts/slideLayout329.xml"/><Relationship Id="rId7" Type="http://schemas.openxmlformats.org/officeDocument/2006/relationships/slideLayout" Target="../slideLayouts/slideLayout330.xml"/><Relationship Id="rId8" Type="http://schemas.openxmlformats.org/officeDocument/2006/relationships/slideLayout" Target="../slideLayouts/slideLayout331.xml"/><Relationship Id="rId9" Type="http://schemas.openxmlformats.org/officeDocument/2006/relationships/slideLayout" Target="../slideLayouts/slideLayout332.xml"/><Relationship Id="rId10" Type="http://schemas.openxmlformats.org/officeDocument/2006/relationships/slideLayout" Target="../slideLayouts/slideLayout333.xml"/></Relationships>
</file>

<file path=ppt/slideMasters/_rels/slideMaster3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45.xml"/><Relationship Id="rId12" Type="http://schemas.openxmlformats.org/officeDocument/2006/relationships/theme" Target="../theme/theme3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35.xml"/><Relationship Id="rId2" Type="http://schemas.openxmlformats.org/officeDocument/2006/relationships/slideLayout" Target="../slideLayouts/slideLayout336.xml"/><Relationship Id="rId3" Type="http://schemas.openxmlformats.org/officeDocument/2006/relationships/slideLayout" Target="../slideLayouts/slideLayout337.xml"/><Relationship Id="rId4" Type="http://schemas.openxmlformats.org/officeDocument/2006/relationships/slideLayout" Target="../slideLayouts/slideLayout338.xml"/><Relationship Id="rId5" Type="http://schemas.openxmlformats.org/officeDocument/2006/relationships/slideLayout" Target="../slideLayouts/slideLayout339.xml"/><Relationship Id="rId6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41.xml"/><Relationship Id="rId8" Type="http://schemas.openxmlformats.org/officeDocument/2006/relationships/slideLayout" Target="../slideLayouts/slideLayout342.xml"/><Relationship Id="rId9" Type="http://schemas.openxmlformats.org/officeDocument/2006/relationships/slideLayout" Target="../slideLayouts/slideLayout343.xml"/><Relationship Id="rId10" Type="http://schemas.openxmlformats.org/officeDocument/2006/relationships/slideLayout" Target="../slideLayouts/slideLayout344.xml"/></Relationships>
</file>

<file path=ppt/slideMasters/_rels/slideMaster3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56.xml"/><Relationship Id="rId12" Type="http://schemas.openxmlformats.org/officeDocument/2006/relationships/theme" Target="../theme/theme3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46.xml"/><Relationship Id="rId2" Type="http://schemas.openxmlformats.org/officeDocument/2006/relationships/slideLayout" Target="../slideLayouts/slideLayout347.xml"/><Relationship Id="rId3" Type="http://schemas.openxmlformats.org/officeDocument/2006/relationships/slideLayout" Target="../slideLayouts/slideLayout348.xml"/><Relationship Id="rId4" Type="http://schemas.openxmlformats.org/officeDocument/2006/relationships/slideLayout" Target="../slideLayouts/slideLayout349.xml"/><Relationship Id="rId5" Type="http://schemas.openxmlformats.org/officeDocument/2006/relationships/slideLayout" Target="../slideLayouts/slideLayout350.xml"/><Relationship Id="rId6" Type="http://schemas.openxmlformats.org/officeDocument/2006/relationships/slideLayout" Target="../slideLayouts/slideLayout351.xml"/><Relationship Id="rId7" Type="http://schemas.openxmlformats.org/officeDocument/2006/relationships/slideLayout" Target="../slideLayouts/slideLayout352.xml"/><Relationship Id="rId8" Type="http://schemas.openxmlformats.org/officeDocument/2006/relationships/slideLayout" Target="../slideLayouts/slideLayout353.xml"/><Relationship Id="rId9" Type="http://schemas.openxmlformats.org/officeDocument/2006/relationships/slideLayout" Target="../slideLayouts/slideLayout354.xml"/><Relationship Id="rId10" Type="http://schemas.openxmlformats.org/officeDocument/2006/relationships/slideLayout" Target="../slideLayouts/slideLayout355.xml"/></Relationships>
</file>

<file path=ppt/slideMasters/_rels/slideMaster3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67.xml"/><Relationship Id="rId12" Type="http://schemas.openxmlformats.org/officeDocument/2006/relationships/theme" Target="../theme/theme3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57.xml"/><Relationship Id="rId2" Type="http://schemas.openxmlformats.org/officeDocument/2006/relationships/slideLayout" Target="../slideLayouts/slideLayout358.xml"/><Relationship Id="rId3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60.xml"/><Relationship Id="rId5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2.xml"/><Relationship Id="rId7" Type="http://schemas.openxmlformats.org/officeDocument/2006/relationships/slideLayout" Target="../slideLayouts/slideLayout363.xml"/><Relationship Id="rId8" Type="http://schemas.openxmlformats.org/officeDocument/2006/relationships/slideLayout" Target="../slideLayouts/slideLayout364.xml"/><Relationship Id="rId9" Type="http://schemas.openxmlformats.org/officeDocument/2006/relationships/slideLayout" Target="../slideLayouts/slideLayout365.xml"/><Relationship Id="rId10" Type="http://schemas.openxmlformats.org/officeDocument/2006/relationships/slideLayout" Target="../slideLayouts/slideLayout366.xml"/></Relationships>
</file>

<file path=ppt/slideMasters/_rels/slideMaster3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78.xml"/><Relationship Id="rId12" Type="http://schemas.openxmlformats.org/officeDocument/2006/relationships/theme" Target="../theme/theme3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68.xml"/><Relationship Id="rId2" Type="http://schemas.openxmlformats.org/officeDocument/2006/relationships/slideLayout" Target="../slideLayouts/slideLayout369.xml"/><Relationship Id="rId3" Type="http://schemas.openxmlformats.org/officeDocument/2006/relationships/slideLayout" Target="../slideLayouts/slideLayout370.xml"/><Relationship Id="rId4" Type="http://schemas.openxmlformats.org/officeDocument/2006/relationships/slideLayout" Target="../slideLayouts/slideLayout371.xml"/><Relationship Id="rId5" Type="http://schemas.openxmlformats.org/officeDocument/2006/relationships/slideLayout" Target="../slideLayouts/slideLayout372.xml"/><Relationship Id="rId6" Type="http://schemas.openxmlformats.org/officeDocument/2006/relationships/slideLayout" Target="../slideLayouts/slideLayout373.xml"/><Relationship Id="rId7" Type="http://schemas.openxmlformats.org/officeDocument/2006/relationships/slideLayout" Target="../slideLayouts/slideLayout374.xml"/><Relationship Id="rId8" Type="http://schemas.openxmlformats.org/officeDocument/2006/relationships/slideLayout" Target="../slideLayouts/slideLayout375.xml"/><Relationship Id="rId9" Type="http://schemas.openxmlformats.org/officeDocument/2006/relationships/slideLayout" Target="../slideLayouts/slideLayout376.xml"/><Relationship Id="rId10" Type="http://schemas.openxmlformats.org/officeDocument/2006/relationships/slideLayout" Target="../slideLayouts/slideLayout377.xml"/></Relationships>
</file>

<file path=ppt/slideMasters/_rels/slideMaster3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89.xml"/><Relationship Id="rId12" Type="http://schemas.openxmlformats.org/officeDocument/2006/relationships/slideLayout" Target="../slideLayouts/slideLayout390.xml"/><Relationship Id="rId13" Type="http://schemas.openxmlformats.org/officeDocument/2006/relationships/theme" Target="../theme/theme36.xml"/><Relationship Id="rId1" Type="http://schemas.openxmlformats.org/officeDocument/2006/relationships/slideLayout" Target="../slideLayouts/slideLayout379.xml"/><Relationship Id="rId2" Type="http://schemas.openxmlformats.org/officeDocument/2006/relationships/slideLayout" Target="../slideLayouts/slideLayout380.xml"/><Relationship Id="rId3" Type="http://schemas.openxmlformats.org/officeDocument/2006/relationships/slideLayout" Target="../slideLayouts/slideLayout381.xml"/><Relationship Id="rId4" Type="http://schemas.openxmlformats.org/officeDocument/2006/relationships/slideLayout" Target="../slideLayouts/slideLayout382.xml"/><Relationship Id="rId5" Type="http://schemas.openxmlformats.org/officeDocument/2006/relationships/slideLayout" Target="../slideLayouts/slideLayout383.xml"/><Relationship Id="rId6" Type="http://schemas.openxmlformats.org/officeDocument/2006/relationships/slideLayout" Target="../slideLayouts/slideLayout384.xml"/><Relationship Id="rId7" Type="http://schemas.openxmlformats.org/officeDocument/2006/relationships/slideLayout" Target="../slideLayouts/slideLayout385.xml"/><Relationship Id="rId8" Type="http://schemas.openxmlformats.org/officeDocument/2006/relationships/slideLayout" Target="../slideLayouts/slideLayout386.xml"/><Relationship Id="rId9" Type="http://schemas.openxmlformats.org/officeDocument/2006/relationships/slideLayout" Target="../slideLayouts/slideLayout387.xml"/><Relationship Id="rId10" Type="http://schemas.openxmlformats.org/officeDocument/2006/relationships/slideLayout" Target="../slideLayouts/slideLayout388.xml"/></Relationships>
</file>

<file path=ppt/slideMasters/_rels/slideMaster3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01.xml"/><Relationship Id="rId12" Type="http://schemas.openxmlformats.org/officeDocument/2006/relationships/theme" Target="../theme/theme3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91.xml"/><Relationship Id="rId2" Type="http://schemas.openxmlformats.org/officeDocument/2006/relationships/slideLayout" Target="../slideLayouts/slideLayout392.xml"/><Relationship Id="rId3" Type="http://schemas.openxmlformats.org/officeDocument/2006/relationships/slideLayout" Target="../slideLayouts/slideLayout393.xml"/><Relationship Id="rId4" Type="http://schemas.openxmlformats.org/officeDocument/2006/relationships/slideLayout" Target="../slideLayouts/slideLayout394.xml"/><Relationship Id="rId5" Type="http://schemas.openxmlformats.org/officeDocument/2006/relationships/slideLayout" Target="../slideLayouts/slideLayout395.xml"/><Relationship Id="rId6" Type="http://schemas.openxmlformats.org/officeDocument/2006/relationships/slideLayout" Target="../slideLayouts/slideLayout396.xml"/><Relationship Id="rId7" Type="http://schemas.openxmlformats.org/officeDocument/2006/relationships/slideLayout" Target="../slideLayouts/slideLayout397.xml"/><Relationship Id="rId8" Type="http://schemas.openxmlformats.org/officeDocument/2006/relationships/slideLayout" Target="../slideLayouts/slideLayout398.xml"/><Relationship Id="rId9" Type="http://schemas.openxmlformats.org/officeDocument/2006/relationships/slideLayout" Target="../slideLayouts/slideLayout399.xml"/><Relationship Id="rId10" Type="http://schemas.openxmlformats.org/officeDocument/2006/relationships/slideLayout" Target="../slideLayouts/slideLayout400.xml"/></Relationships>
</file>

<file path=ppt/slideMasters/_rels/slideMaster3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12.xml"/><Relationship Id="rId12" Type="http://schemas.openxmlformats.org/officeDocument/2006/relationships/theme" Target="../theme/theme3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02.xml"/><Relationship Id="rId2" Type="http://schemas.openxmlformats.org/officeDocument/2006/relationships/slideLayout" Target="../slideLayouts/slideLayout403.xml"/><Relationship Id="rId3" Type="http://schemas.openxmlformats.org/officeDocument/2006/relationships/slideLayout" Target="../slideLayouts/slideLayout404.xml"/><Relationship Id="rId4" Type="http://schemas.openxmlformats.org/officeDocument/2006/relationships/slideLayout" Target="../slideLayouts/slideLayout405.xml"/><Relationship Id="rId5" Type="http://schemas.openxmlformats.org/officeDocument/2006/relationships/slideLayout" Target="../slideLayouts/slideLayout406.xml"/><Relationship Id="rId6" Type="http://schemas.openxmlformats.org/officeDocument/2006/relationships/slideLayout" Target="../slideLayouts/slideLayout407.xml"/><Relationship Id="rId7" Type="http://schemas.openxmlformats.org/officeDocument/2006/relationships/slideLayout" Target="../slideLayouts/slideLayout408.xml"/><Relationship Id="rId8" Type="http://schemas.openxmlformats.org/officeDocument/2006/relationships/slideLayout" Target="../slideLayouts/slideLayout409.xml"/><Relationship Id="rId9" Type="http://schemas.openxmlformats.org/officeDocument/2006/relationships/slideLayout" Target="../slideLayouts/slideLayout410.xml"/><Relationship Id="rId10" Type="http://schemas.openxmlformats.org/officeDocument/2006/relationships/slideLayout" Target="../slideLayouts/slideLayout411.xml"/></Relationships>
</file>

<file path=ppt/slideMasters/_rels/slideMaster3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23.xml"/><Relationship Id="rId12" Type="http://schemas.openxmlformats.org/officeDocument/2006/relationships/theme" Target="../theme/theme3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13.xml"/><Relationship Id="rId2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415.xml"/><Relationship Id="rId4" Type="http://schemas.openxmlformats.org/officeDocument/2006/relationships/slideLayout" Target="../slideLayouts/slideLayout416.xml"/><Relationship Id="rId5" Type="http://schemas.openxmlformats.org/officeDocument/2006/relationships/slideLayout" Target="../slideLayouts/slideLayout417.xml"/><Relationship Id="rId6" Type="http://schemas.openxmlformats.org/officeDocument/2006/relationships/slideLayout" Target="../slideLayouts/slideLayout418.xml"/><Relationship Id="rId7" Type="http://schemas.openxmlformats.org/officeDocument/2006/relationships/slideLayout" Target="../slideLayouts/slideLayout419.xml"/><Relationship Id="rId8" Type="http://schemas.openxmlformats.org/officeDocument/2006/relationships/slideLayout" Target="../slideLayouts/slideLayout420.xml"/><Relationship Id="rId9" Type="http://schemas.openxmlformats.org/officeDocument/2006/relationships/slideLayout" Target="../slideLayouts/slideLayout421.xml"/><Relationship Id="rId10" Type="http://schemas.openxmlformats.org/officeDocument/2006/relationships/slideLayout" Target="../slideLayouts/slideLayout42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34.xml"/><Relationship Id="rId12" Type="http://schemas.openxmlformats.org/officeDocument/2006/relationships/theme" Target="../theme/theme4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24.xml"/><Relationship Id="rId2" Type="http://schemas.openxmlformats.org/officeDocument/2006/relationships/slideLayout" Target="../slideLayouts/slideLayout425.xml"/><Relationship Id="rId3" Type="http://schemas.openxmlformats.org/officeDocument/2006/relationships/slideLayout" Target="../slideLayouts/slideLayout426.xml"/><Relationship Id="rId4" Type="http://schemas.openxmlformats.org/officeDocument/2006/relationships/slideLayout" Target="../slideLayouts/slideLayout427.xml"/><Relationship Id="rId5" Type="http://schemas.openxmlformats.org/officeDocument/2006/relationships/slideLayout" Target="../slideLayouts/slideLayout428.xml"/><Relationship Id="rId6" Type="http://schemas.openxmlformats.org/officeDocument/2006/relationships/slideLayout" Target="../slideLayouts/slideLayout429.xml"/><Relationship Id="rId7" Type="http://schemas.openxmlformats.org/officeDocument/2006/relationships/slideLayout" Target="../slideLayouts/slideLayout430.xml"/><Relationship Id="rId8" Type="http://schemas.openxmlformats.org/officeDocument/2006/relationships/slideLayout" Target="../slideLayouts/slideLayout431.xml"/><Relationship Id="rId9" Type="http://schemas.openxmlformats.org/officeDocument/2006/relationships/slideLayout" Target="../slideLayouts/slideLayout432.xml"/><Relationship Id="rId10" Type="http://schemas.openxmlformats.org/officeDocument/2006/relationships/slideLayout" Target="../slideLayouts/slideLayout433.xml"/></Relationships>
</file>

<file path=ppt/slideMasters/_rels/slideMaster4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5.xml"/><Relationship Id="rId12" Type="http://schemas.openxmlformats.org/officeDocument/2006/relationships/theme" Target="../theme/theme4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35.xml"/><Relationship Id="rId2" Type="http://schemas.openxmlformats.org/officeDocument/2006/relationships/slideLayout" Target="../slideLayouts/slideLayout436.xml"/><Relationship Id="rId3" Type="http://schemas.openxmlformats.org/officeDocument/2006/relationships/slideLayout" Target="../slideLayouts/slideLayout437.xml"/><Relationship Id="rId4" Type="http://schemas.openxmlformats.org/officeDocument/2006/relationships/slideLayout" Target="../slideLayouts/slideLayout438.xml"/><Relationship Id="rId5" Type="http://schemas.openxmlformats.org/officeDocument/2006/relationships/slideLayout" Target="../slideLayouts/slideLayout439.xml"/><Relationship Id="rId6" Type="http://schemas.openxmlformats.org/officeDocument/2006/relationships/slideLayout" Target="../slideLayouts/slideLayout440.xml"/><Relationship Id="rId7" Type="http://schemas.openxmlformats.org/officeDocument/2006/relationships/slideLayout" Target="../slideLayouts/slideLayout441.xml"/><Relationship Id="rId8" Type="http://schemas.openxmlformats.org/officeDocument/2006/relationships/slideLayout" Target="../slideLayouts/slideLayout442.xml"/><Relationship Id="rId9" Type="http://schemas.openxmlformats.org/officeDocument/2006/relationships/slideLayout" Target="../slideLayouts/slideLayout443.xml"/><Relationship Id="rId10" Type="http://schemas.openxmlformats.org/officeDocument/2006/relationships/slideLayout" Target="../slideLayouts/slideLayout444.xml"/></Relationships>
</file>

<file path=ppt/slideMasters/_rels/slideMaster4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56.xml"/><Relationship Id="rId12" Type="http://schemas.openxmlformats.org/officeDocument/2006/relationships/theme" Target="../theme/theme4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46.xml"/><Relationship Id="rId2" Type="http://schemas.openxmlformats.org/officeDocument/2006/relationships/slideLayout" Target="../slideLayouts/slideLayout447.xml"/><Relationship Id="rId3" Type="http://schemas.openxmlformats.org/officeDocument/2006/relationships/slideLayout" Target="../slideLayouts/slideLayout448.xml"/><Relationship Id="rId4" Type="http://schemas.openxmlformats.org/officeDocument/2006/relationships/slideLayout" Target="../slideLayouts/slideLayout449.xml"/><Relationship Id="rId5" Type="http://schemas.openxmlformats.org/officeDocument/2006/relationships/slideLayout" Target="../slideLayouts/slideLayout450.xml"/><Relationship Id="rId6" Type="http://schemas.openxmlformats.org/officeDocument/2006/relationships/slideLayout" Target="../slideLayouts/slideLayout451.xml"/><Relationship Id="rId7" Type="http://schemas.openxmlformats.org/officeDocument/2006/relationships/slideLayout" Target="../slideLayouts/slideLayout452.xml"/><Relationship Id="rId8" Type="http://schemas.openxmlformats.org/officeDocument/2006/relationships/slideLayout" Target="../slideLayouts/slideLayout453.xml"/><Relationship Id="rId9" Type="http://schemas.openxmlformats.org/officeDocument/2006/relationships/slideLayout" Target="../slideLayouts/slideLayout454.xml"/><Relationship Id="rId10" Type="http://schemas.openxmlformats.org/officeDocument/2006/relationships/slideLayout" Target="../slideLayouts/slideLayout455.xml"/></Relationships>
</file>

<file path=ppt/slideMasters/_rels/slideMaster4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67.xml"/><Relationship Id="rId12" Type="http://schemas.openxmlformats.org/officeDocument/2006/relationships/theme" Target="../theme/theme4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57.xml"/><Relationship Id="rId2" Type="http://schemas.openxmlformats.org/officeDocument/2006/relationships/slideLayout" Target="../slideLayouts/slideLayout458.xml"/><Relationship Id="rId3" Type="http://schemas.openxmlformats.org/officeDocument/2006/relationships/slideLayout" Target="../slideLayouts/slideLayout459.xml"/><Relationship Id="rId4" Type="http://schemas.openxmlformats.org/officeDocument/2006/relationships/slideLayout" Target="../slideLayouts/slideLayout460.xml"/><Relationship Id="rId5" Type="http://schemas.openxmlformats.org/officeDocument/2006/relationships/slideLayout" Target="../slideLayouts/slideLayout461.xml"/><Relationship Id="rId6" Type="http://schemas.openxmlformats.org/officeDocument/2006/relationships/slideLayout" Target="../slideLayouts/slideLayout462.xml"/><Relationship Id="rId7" Type="http://schemas.openxmlformats.org/officeDocument/2006/relationships/slideLayout" Target="../slideLayouts/slideLayout463.xml"/><Relationship Id="rId8" Type="http://schemas.openxmlformats.org/officeDocument/2006/relationships/slideLayout" Target="../slideLayouts/slideLayout464.xml"/><Relationship Id="rId9" Type="http://schemas.openxmlformats.org/officeDocument/2006/relationships/slideLayout" Target="../slideLayouts/slideLayout465.xml"/><Relationship Id="rId10" Type="http://schemas.openxmlformats.org/officeDocument/2006/relationships/slideLayout" Target="../slideLayouts/slideLayout466.xml"/></Relationships>
</file>

<file path=ppt/slideMasters/_rels/slideMaster4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78.xml"/><Relationship Id="rId12" Type="http://schemas.openxmlformats.org/officeDocument/2006/relationships/theme" Target="../theme/theme4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68.xml"/><Relationship Id="rId2" Type="http://schemas.openxmlformats.org/officeDocument/2006/relationships/slideLayout" Target="../slideLayouts/slideLayout469.xml"/><Relationship Id="rId3" Type="http://schemas.openxmlformats.org/officeDocument/2006/relationships/slideLayout" Target="../slideLayouts/slideLayout470.xml"/><Relationship Id="rId4" Type="http://schemas.openxmlformats.org/officeDocument/2006/relationships/slideLayout" Target="../slideLayouts/slideLayout471.xml"/><Relationship Id="rId5" Type="http://schemas.openxmlformats.org/officeDocument/2006/relationships/slideLayout" Target="../slideLayouts/slideLayout472.xml"/><Relationship Id="rId6" Type="http://schemas.openxmlformats.org/officeDocument/2006/relationships/slideLayout" Target="../slideLayouts/slideLayout473.xml"/><Relationship Id="rId7" Type="http://schemas.openxmlformats.org/officeDocument/2006/relationships/slideLayout" Target="../slideLayouts/slideLayout474.xml"/><Relationship Id="rId8" Type="http://schemas.openxmlformats.org/officeDocument/2006/relationships/slideLayout" Target="../slideLayouts/slideLayout475.xml"/><Relationship Id="rId9" Type="http://schemas.openxmlformats.org/officeDocument/2006/relationships/slideLayout" Target="../slideLayouts/slideLayout476.xml"/><Relationship Id="rId10" Type="http://schemas.openxmlformats.org/officeDocument/2006/relationships/slideLayout" Target="../slideLayouts/slideLayout477.xml"/></Relationships>
</file>

<file path=ppt/slideMasters/_rels/slideMaster4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89.xml"/><Relationship Id="rId12" Type="http://schemas.openxmlformats.org/officeDocument/2006/relationships/theme" Target="../theme/theme4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79.xml"/><Relationship Id="rId2" Type="http://schemas.openxmlformats.org/officeDocument/2006/relationships/slideLayout" Target="../slideLayouts/slideLayout480.xml"/><Relationship Id="rId3" Type="http://schemas.openxmlformats.org/officeDocument/2006/relationships/slideLayout" Target="../slideLayouts/slideLayout481.xml"/><Relationship Id="rId4" Type="http://schemas.openxmlformats.org/officeDocument/2006/relationships/slideLayout" Target="../slideLayouts/slideLayout482.xml"/><Relationship Id="rId5" Type="http://schemas.openxmlformats.org/officeDocument/2006/relationships/slideLayout" Target="../slideLayouts/slideLayout483.xml"/><Relationship Id="rId6" Type="http://schemas.openxmlformats.org/officeDocument/2006/relationships/slideLayout" Target="../slideLayouts/slideLayout484.xml"/><Relationship Id="rId7" Type="http://schemas.openxmlformats.org/officeDocument/2006/relationships/slideLayout" Target="../slideLayouts/slideLayout485.xml"/><Relationship Id="rId8" Type="http://schemas.openxmlformats.org/officeDocument/2006/relationships/slideLayout" Target="../slideLayouts/slideLayout486.xml"/><Relationship Id="rId9" Type="http://schemas.openxmlformats.org/officeDocument/2006/relationships/slideLayout" Target="../slideLayouts/slideLayout487.xml"/><Relationship Id="rId10" Type="http://schemas.openxmlformats.org/officeDocument/2006/relationships/slideLayout" Target="../slideLayouts/slideLayout488.xml"/></Relationships>
</file>

<file path=ppt/slideMasters/_rels/slideMaster4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00.xml"/><Relationship Id="rId12" Type="http://schemas.openxmlformats.org/officeDocument/2006/relationships/theme" Target="../theme/theme4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90.xml"/><Relationship Id="rId2" Type="http://schemas.openxmlformats.org/officeDocument/2006/relationships/slideLayout" Target="../slideLayouts/slideLayout491.xml"/><Relationship Id="rId3" Type="http://schemas.openxmlformats.org/officeDocument/2006/relationships/slideLayout" Target="../slideLayouts/slideLayout492.xml"/><Relationship Id="rId4" Type="http://schemas.openxmlformats.org/officeDocument/2006/relationships/slideLayout" Target="../slideLayouts/slideLayout493.xml"/><Relationship Id="rId5" Type="http://schemas.openxmlformats.org/officeDocument/2006/relationships/slideLayout" Target="../slideLayouts/slideLayout494.xml"/><Relationship Id="rId6" Type="http://schemas.openxmlformats.org/officeDocument/2006/relationships/slideLayout" Target="../slideLayouts/slideLayout495.xml"/><Relationship Id="rId7" Type="http://schemas.openxmlformats.org/officeDocument/2006/relationships/slideLayout" Target="../slideLayouts/slideLayout496.xml"/><Relationship Id="rId8" Type="http://schemas.openxmlformats.org/officeDocument/2006/relationships/slideLayout" Target="../slideLayouts/slideLayout497.xml"/><Relationship Id="rId9" Type="http://schemas.openxmlformats.org/officeDocument/2006/relationships/slideLayout" Target="../slideLayouts/slideLayout498.xml"/><Relationship Id="rId10" Type="http://schemas.openxmlformats.org/officeDocument/2006/relationships/slideLayout" Target="../slideLayouts/slideLayout499.xml"/></Relationships>
</file>

<file path=ppt/slideMasters/_rels/slideMaster4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11.xml"/><Relationship Id="rId12" Type="http://schemas.openxmlformats.org/officeDocument/2006/relationships/theme" Target="../theme/theme47.xml"/><Relationship Id="rId1" Type="http://schemas.openxmlformats.org/officeDocument/2006/relationships/slideLayout" Target="../slideLayouts/slideLayout501.xml"/><Relationship Id="rId2" Type="http://schemas.openxmlformats.org/officeDocument/2006/relationships/slideLayout" Target="../slideLayouts/slideLayout502.xml"/><Relationship Id="rId3" Type="http://schemas.openxmlformats.org/officeDocument/2006/relationships/slideLayout" Target="../slideLayouts/slideLayout503.xml"/><Relationship Id="rId4" Type="http://schemas.openxmlformats.org/officeDocument/2006/relationships/slideLayout" Target="../slideLayouts/slideLayout504.xml"/><Relationship Id="rId5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06.xml"/><Relationship Id="rId7" Type="http://schemas.openxmlformats.org/officeDocument/2006/relationships/slideLayout" Target="../slideLayouts/slideLayout507.xml"/><Relationship Id="rId8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510.xml"/></Relationships>
</file>

<file path=ppt/slideMasters/_rels/slideMaster4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22.xml"/><Relationship Id="rId12" Type="http://schemas.openxmlformats.org/officeDocument/2006/relationships/theme" Target="../theme/theme4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12.xml"/><Relationship Id="rId2" Type="http://schemas.openxmlformats.org/officeDocument/2006/relationships/slideLayout" Target="../slideLayouts/slideLayout513.xml"/><Relationship Id="rId3" Type="http://schemas.openxmlformats.org/officeDocument/2006/relationships/slideLayout" Target="../slideLayouts/slideLayout514.xml"/><Relationship Id="rId4" Type="http://schemas.openxmlformats.org/officeDocument/2006/relationships/slideLayout" Target="../slideLayouts/slideLayout515.xml"/><Relationship Id="rId5" Type="http://schemas.openxmlformats.org/officeDocument/2006/relationships/slideLayout" Target="../slideLayouts/slideLayout516.xml"/><Relationship Id="rId6" Type="http://schemas.openxmlformats.org/officeDocument/2006/relationships/slideLayout" Target="../slideLayouts/slideLayout517.xml"/><Relationship Id="rId7" Type="http://schemas.openxmlformats.org/officeDocument/2006/relationships/slideLayout" Target="../slideLayouts/slideLayout518.xml"/><Relationship Id="rId8" Type="http://schemas.openxmlformats.org/officeDocument/2006/relationships/slideLayout" Target="../slideLayouts/slideLayout519.xml"/><Relationship Id="rId9" Type="http://schemas.openxmlformats.org/officeDocument/2006/relationships/slideLayout" Target="../slideLayouts/slideLayout520.xml"/><Relationship Id="rId10" Type="http://schemas.openxmlformats.org/officeDocument/2006/relationships/slideLayout" Target="../slideLayouts/slideLayout521.xml"/></Relationships>
</file>

<file path=ppt/slideMasters/_rels/slideMaster4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33.xml"/><Relationship Id="rId12" Type="http://schemas.openxmlformats.org/officeDocument/2006/relationships/theme" Target="../theme/theme4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23.xml"/><Relationship Id="rId2" Type="http://schemas.openxmlformats.org/officeDocument/2006/relationships/slideLayout" Target="../slideLayouts/slideLayout524.xml"/><Relationship Id="rId3" Type="http://schemas.openxmlformats.org/officeDocument/2006/relationships/slideLayout" Target="../slideLayouts/slideLayout525.xml"/><Relationship Id="rId4" Type="http://schemas.openxmlformats.org/officeDocument/2006/relationships/slideLayout" Target="../slideLayouts/slideLayout526.xml"/><Relationship Id="rId5" Type="http://schemas.openxmlformats.org/officeDocument/2006/relationships/slideLayout" Target="../slideLayouts/slideLayout527.xml"/><Relationship Id="rId6" Type="http://schemas.openxmlformats.org/officeDocument/2006/relationships/slideLayout" Target="../slideLayouts/slideLayout528.xml"/><Relationship Id="rId7" Type="http://schemas.openxmlformats.org/officeDocument/2006/relationships/slideLayout" Target="../slideLayouts/slideLayout529.xml"/><Relationship Id="rId8" Type="http://schemas.openxmlformats.org/officeDocument/2006/relationships/slideLayout" Target="../slideLayouts/slideLayout530.xml"/><Relationship Id="rId9" Type="http://schemas.openxmlformats.org/officeDocument/2006/relationships/slideLayout" Target="../slideLayouts/slideLayout531.xml"/><Relationship Id="rId10" Type="http://schemas.openxmlformats.org/officeDocument/2006/relationships/slideLayout" Target="../slideLayouts/slideLayout532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_rels/slideMaster5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44.xml"/><Relationship Id="rId12" Type="http://schemas.openxmlformats.org/officeDocument/2006/relationships/theme" Target="../theme/theme50.xml"/><Relationship Id="rId1" Type="http://schemas.openxmlformats.org/officeDocument/2006/relationships/slideLayout" Target="../slideLayouts/slideLayout534.xml"/><Relationship Id="rId2" Type="http://schemas.openxmlformats.org/officeDocument/2006/relationships/slideLayout" Target="../slideLayouts/slideLayout535.xml"/><Relationship Id="rId3" Type="http://schemas.openxmlformats.org/officeDocument/2006/relationships/slideLayout" Target="../slideLayouts/slideLayout536.xml"/><Relationship Id="rId4" Type="http://schemas.openxmlformats.org/officeDocument/2006/relationships/slideLayout" Target="../slideLayouts/slideLayout537.xml"/><Relationship Id="rId5" Type="http://schemas.openxmlformats.org/officeDocument/2006/relationships/slideLayout" Target="../slideLayouts/slideLayout538.xml"/><Relationship Id="rId6" Type="http://schemas.openxmlformats.org/officeDocument/2006/relationships/slideLayout" Target="../slideLayouts/slideLayout539.xml"/><Relationship Id="rId7" Type="http://schemas.openxmlformats.org/officeDocument/2006/relationships/slideLayout" Target="../slideLayouts/slideLayout540.xml"/><Relationship Id="rId8" Type="http://schemas.openxmlformats.org/officeDocument/2006/relationships/slideLayout" Target="../slideLayouts/slideLayout541.xml"/><Relationship Id="rId9" Type="http://schemas.openxmlformats.org/officeDocument/2006/relationships/slideLayout" Target="../slideLayouts/slideLayout542.xml"/><Relationship Id="rId10" Type="http://schemas.openxmlformats.org/officeDocument/2006/relationships/slideLayout" Target="../slideLayouts/slideLayout543.xml"/></Relationships>
</file>

<file path=ppt/slideMasters/_rels/slideMaster5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5.xml"/><Relationship Id="rId12" Type="http://schemas.openxmlformats.org/officeDocument/2006/relationships/theme" Target="../theme/theme5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45.xml"/><Relationship Id="rId2" Type="http://schemas.openxmlformats.org/officeDocument/2006/relationships/slideLayout" Target="../slideLayouts/slideLayout546.xml"/><Relationship Id="rId3" Type="http://schemas.openxmlformats.org/officeDocument/2006/relationships/slideLayout" Target="../slideLayouts/slideLayout547.xml"/><Relationship Id="rId4" Type="http://schemas.openxmlformats.org/officeDocument/2006/relationships/slideLayout" Target="../slideLayouts/slideLayout548.xml"/><Relationship Id="rId5" Type="http://schemas.openxmlformats.org/officeDocument/2006/relationships/slideLayout" Target="../slideLayouts/slideLayout549.xml"/><Relationship Id="rId6" Type="http://schemas.openxmlformats.org/officeDocument/2006/relationships/slideLayout" Target="../slideLayouts/slideLayout550.xml"/><Relationship Id="rId7" Type="http://schemas.openxmlformats.org/officeDocument/2006/relationships/slideLayout" Target="../slideLayouts/slideLayout551.xml"/><Relationship Id="rId8" Type="http://schemas.openxmlformats.org/officeDocument/2006/relationships/slideLayout" Target="../slideLayouts/slideLayout552.xml"/><Relationship Id="rId9" Type="http://schemas.openxmlformats.org/officeDocument/2006/relationships/slideLayout" Target="../slideLayouts/slideLayout553.xml"/><Relationship Id="rId10" Type="http://schemas.openxmlformats.org/officeDocument/2006/relationships/slideLayout" Target="../slideLayouts/slideLayout554.xml"/></Relationships>
</file>

<file path=ppt/slideMasters/_rels/slideMaster5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66.xml"/><Relationship Id="rId12" Type="http://schemas.openxmlformats.org/officeDocument/2006/relationships/theme" Target="../theme/theme5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56.xml"/><Relationship Id="rId2" Type="http://schemas.openxmlformats.org/officeDocument/2006/relationships/slideLayout" Target="../slideLayouts/slideLayout557.xml"/><Relationship Id="rId3" Type="http://schemas.openxmlformats.org/officeDocument/2006/relationships/slideLayout" Target="../slideLayouts/slideLayout558.xml"/><Relationship Id="rId4" Type="http://schemas.openxmlformats.org/officeDocument/2006/relationships/slideLayout" Target="../slideLayouts/slideLayout559.xml"/><Relationship Id="rId5" Type="http://schemas.openxmlformats.org/officeDocument/2006/relationships/slideLayout" Target="../slideLayouts/slideLayout560.xml"/><Relationship Id="rId6" Type="http://schemas.openxmlformats.org/officeDocument/2006/relationships/slideLayout" Target="../slideLayouts/slideLayout561.xml"/><Relationship Id="rId7" Type="http://schemas.openxmlformats.org/officeDocument/2006/relationships/slideLayout" Target="../slideLayouts/slideLayout562.xml"/><Relationship Id="rId8" Type="http://schemas.openxmlformats.org/officeDocument/2006/relationships/slideLayout" Target="../slideLayouts/slideLayout563.xml"/><Relationship Id="rId9" Type="http://schemas.openxmlformats.org/officeDocument/2006/relationships/slideLayout" Target="../slideLayouts/slideLayout564.xml"/><Relationship Id="rId10" Type="http://schemas.openxmlformats.org/officeDocument/2006/relationships/slideLayout" Target="../slideLayouts/slideLayout565.xml"/></Relationships>
</file>

<file path=ppt/slideMasters/_rels/slideMaster5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77.xml"/><Relationship Id="rId12" Type="http://schemas.openxmlformats.org/officeDocument/2006/relationships/theme" Target="../theme/theme53.xml"/><Relationship Id="rId1" Type="http://schemas.openxmlformats.org/officeDocument/2006/relationships/slideLayout" Target="../slideLayouts/slideLayout567.xml"/><Relationship Id="rId2" Type="http://schemas.openxmlformats.org/officeDocument/2006/relationships/slideLayout" Target="../slideLayouts/slideLayout568.xml"/><Relationship Id="rId3" Type="http://schemas.openxmlformats.org/officeDocument/2006/relationships/slideLayout" Target="../slideLayouts/slideLayout569.xml"/><Relationship Id="rId4" Type="http://schemas.openxmlformats.org/officeDocument/2006/relationships/slideLayout" Target="../slideLayouts/slideLayout570.xml"/><Relationship Id="rId5" Type="http://schemas.openxmlformats.org/officeDocument/2006/relationships/slideLayout" Target="../slideLayouts/slideLayout571.xml"/><Relationship Id="rId6" Type="http://schemas.openxmlformats.org/officeDocument/2006/relationships/slideLayout" Target="../slideLayouts/slideLayout572.xml"/><Relationship Id="rId7" Type="http://schemas.openxmlformats.org/officeDocument/2006/relationships/slideLayout" Target="../slideLayouts/slideLayout573.xml"/><Relationship Id="rId8" Type="http://schemas.openxmlformats.org/officeDocument/2006/relationships/slideLayout" Target="../slideLayouts/slideLayout574.xml"/><Relationship Id="rId9" Type="http://schemas.openxmlformats.org/officeDocument/2006/relationships/slideLayout" Target="../slideLayouts/slideLayout575.xml"/><Relationship Id="rId10" Type="http://schemas.openxmlformats.org/officeDocument/2006/relationships/slideLayout" Target="../slideLayouts/slideLayout576.xml"/></Relationships>
</file>

<file path=ppt/slideMasters/_rels/slideMaster5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88.xml"/><Relationship Id="rId12" Type="http://schemas.openxmlformats.org/officeDocument/2006/relationships/theme" Target="../theme/theme5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78.xml"/><Relationship Id="rId2" Type="http://schemas.openxmlformats.org/officeDocument/2006/relationships/slideLayout" Target="../slideLayouts/slideLayout579.xml"/><Relationship Id="rId3" Type="http://schemas.openxmlformats.org/officeDocument/2006/relationships/slideLayout" Target="../slideLayouts/slideLayout580.xml"/><Relationship Id="rId4" Type="http://schemas.openxmlformats.org/officeDocument/2006/relationships/slideLayout" Target="../slideLayouts/slideLayout581.xml"/><Relationship Id="rId5" Type="http://schemas.openxmlformats.org/officeDocument/2006/relationships/slideLayout" Target="../slideLayouts/slideLayout582.xml"/><Relationship Id="rId6" Type="http://schemas.openxmlformats.org/officeDocument/2006/relationships/slideLayout" Target="../slideLayouts/slideLayout583.xml"/><Relationship Id="rId7" Type="http://schemas.openxmlformats.org/officeDocument/2006/relationships/slideLayout" Target="../slideLayouts/slideLayout584.xml"/><Relationship Id="rId8" Type="http://schemas.openxmlformats.org/officeDocument/2006/relationships/slideLayout" Target="../slideLayouts/slideLayout585.xml"/><Relationship Id="rId9" Type="http://schemas.openxmlformats.org/officeDocument/2006/relationships/slideLayout" Target="../slideLayouts/slideLayout586.xml"/><Relationship Id="rId10" Type="http://schemas.openxmlformats.org/officeDocument/2006/relationships/slideLayout" Target="../slideLayouts/slideLayout587.xml"/></Relationships>
</file>

<file path=ppt/slideMasters/_rels/slideMaster5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99.xml"/><Relationship Id="rId12" Type="http://schemas.openxmlformats.org/officeDocument/2006/relationships/theme" Target="../theme/theme55.xml"/><Relationship Id="rId1" Type="http://schemas.openxmlformats.org/officeDocument/2006/relationships/slideLayout" Target="../slideLayouts/slideLayout589.xml"/><Relationship Id="rId2" Type="http://schemas.openxmlformats.org/officeDocument/2006/relationships/slideLayout" Target="../slideLayouts/slideLayout590.xml"/><Relationship Id="rId3" Type="http://schemas.openxmlformats.org/officeDocument/2006/relationships/slideLayout" Target="../slideLayouts/slideLayout591.xml"/><Relationship Id="rId4" Type="http://schemas.openxmlformats.org/officeDocument/2006/relationships/slideLayout" Target="../slideLayouts/slideLayout592.xml"/><Relationship Id="rId5" Type="http://schemas.openxmlformats.org/officeDocument/2006/relationships/slideLayout" Target="../slideLayouts/slideLayout593.xml"/><Relationship Id="rId6" Type="http://schemas.openxmlformats.org/officeDocument/2006/relationships/slideLayout" Target="../slideLayouts/slideLayout594.xml"/><Relationship Id="rId7" Type="http://schemas.openxmlformats.org/officeDocument/2006/relationships/slideLayout" Target="../slideLayouts/slideLayout595.xml"/><Relationship Id="rId8" Type="http://schemas.openxmlformats.org/officeDocument/2006/relationships/slideLayout" Target="../slideLayouts/slideLayout596.xml"/><Relationship Id="rId9" Type="http://schemas.openxmlformats.org/officeDocument/2006/relationships/slideLayout" Target="../slideLayouts/slideLayout597.xml"/><Relationship Id="rId10" Type="http://schemas.openxmlformats.org/officeDocument/2006/relationships/slideLayout" Target="../slideLayouts/slideLayout598.xml"/></Relationships>
</file>

<file path=ppt/slideMasters/_rels/slideMaster5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10.xml"/><Relationship Id="rId12" Type="http://schemas.openxmlformats.org/officeDocument/2006/relationships/theme" Target="../theme/theme5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00.xml"/><Relationship Id="rId2" Type="http://schemas.openxmlformats.org/officeDocument/2006/relationships/slideLayout" Target="../slideLayouts/slideLayout601.xml"/><Relationship Id="rId3" Type="http://schemas.openxmlformats.org/officeDocument/2006/relationships/slideLayout" Target="../slideLayouts/slideLayout602.xml"/><Relationship Id="rId4" Type="http://schemas.openxmlformats.org/officeDocument/2006/relationships/slideLayout" Target="../slideLayouts/slideLayout603.xml"/><Relationship Id="rId5" Type="http://schemas.openxmlformats.org/officeDocument/2006/relationships/slideLayout" Target="../slideLayouts/slideLayout604.xml"/><Relationship Id="rId6" Type="http://schemas.openxmlformats.org/officeDocument/2006/relationships/slideLayout" Target="../slideLayouts/slideLayout605.xml"/><Relationship Id="rId7" Type="http://schemas.openxmlformats.org/officeDocument/2006/relationships/slideLayout" Target="../slideLayouts/slideLayout606.xml"/><Relationship Id="rId8" Type="http://schemas.openxmlformats.org/officeDocument/2006/relationships/slideLayout" Target="../slideLayouts/slideLayout607.xml"/><Relationship Id="rId9" Type="http://schemas.openxmlformats.org/officeDocument/2006/relationships/slideLayout" Target="../slideLayouts/slideLayout608.xml"/><Relationship Id="rId10" Type="http://schemas.openxmlformats.org/officeDocument/2006/relationships/slideLayout" Target="../slideLayouts/slideLayout609.xml"/></Relationships>
</file>

<file path=ppt/slideMasters/_rels/slideMaster5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21.xml"/><Relationship Id="rId12" Type="http://schemas.openxmlformats.org/officeDocument/2006/relationships/theme" Target="../theme/theme57.xml"/><Relationship Id="rId1" Type="http://schemas.openxmlformats.org/officeDocument/2006/relationships/slideLayout" Target="../slideLayouts/slideLayout611.xml"/><Relationship Id="rId2" Type="http://schemas.openxmlformats.org/officeDocument/2006/relationships/slideLayout" Target="../slideLayouts/slideLayout612.xml"/><Relationship Id="rId3" Type="http://schemas.openxmlformats.org/officeDocument/2006/relationships/slideLayout" Target="../slideLayouts/slideLayout613.xml"/><Relationship Id="rId4" Type="http://schemas.openxmlformats.org/officeDocument/2006/relationships/slideLayout" Target="../slideLayouts/slideLayout614.xml"/><Relationship Id="rId5" Type="http://schemas.openxmlformats.org/officeDocument/2006/relationships/slideLayout" Target="../slideLayouts/slideLayout615.xml"/><Relationship Id="rId6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17.xml"/><Relationship Id="rId8" Type="http://schemas.openxmlformats.org/officeDocument/2006/relationships/slideLayout" Target="../slideLayouts/slideLayout618.xml"/><Relationship Id="rId9" Type="http://schemas.openxmlformats.org/officeDocument/2006/relationships/slideLayout" Target="../slideLayouts/slideLayout619.xml"/><Relationship Id="rId10" Type="http://schemas.openxmlformats.org/officeDocument/2006/relationships/slideLayout" Target="../slideLayouts/slideLayout620.xml"/></Relationships>
</file>

<file path=ppt/slideMasters/_rels/slideMaster5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32.xml"/><Relationship Id="rId12" Type="http://schemas.openxmlformats.org/officeDocument/2006/relationships/theme" Target="../theme/theme58.xml"/><Relationship Id="rId1" Type="http://schemas.openxmlformats.org/officeDocument/2006/relationships/slideLayout" Target="../slideLayouts/slideLayout622.xml"/><Relationship Id="rId2" Type="http://schemas.openxmlformats.org/officeDocument/2006/relationships/slideLayout" Target="../slideLayouts/slideLayout623.xml"/><Relationship Id="rId3" Type="http://schemas.openxmlformats.org/officeDocument/2006/relationships/slideLayout" Target="../slideLayouts/slideLayout624.xml"/><Relationship Id="rId4" Type="http://schemas.openxmlformats.org/officeDocument/2006/relationships/slideLayout" Target="../slideLayouts/slideLayout625.xml"/><Relationship Id="rId5" Type="http://schemas.openxmlformats.org/officeDocument/2006/relationships/slideLayout" Target="../slideLayouts/slideLayout626.xml"/><Relationship Id="rId6" Type="http://schemas.openxmlformats.org/officeDocument/2006/relationships/slideLayout" Target="../slideLayouts/slideLayout627.xml"/><Relationship Id="rId7" Type="http://schemas.openxmlformats.org/officeDocument/2006/relationships/slideLayout" Target="../slideLayouts/slideLayout628.xml"/><Relationship Id="rId8" Type="http://schemas.openxmlformats.org/officeDocument/2006/relationships/slideLayout" Target="../slideLayouts/slideLayout629.xml"/><Relationship Id="rId9" Type="http://schemas.openxmlformats.org/officeDocument/2006/relationships/slideLayout" Target="../slideLayouts/slideLayout630.xml"/><Relationship Id="rId10" Type="http://schemas.openxmlformats.org/officeDocument/2006/relationships/slideLayout" Target="../slideLayouts/slideLayout631.xml"/></Relationships>
</file>

<file path=ppt/slideMasters/_rels/slideMaster5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43.xml"/><Relationship Id="rId12" Type="http://schemas.openxmlformats.org/officeDocument/2006/relationships/theme" Target="../theme/theme59.xml"/><Relationship Id="rId1" Type="http://schemas.openxmlformats.org/officeDocument/2006/relationships/slideLayout" Target="../slideLayouts/slideLayout633.xml"/><Relationship Id="rId2" Type="http://schemas.openxmlformats.org/officeDocument/2006/relationships/slideLayout" Target="../slideLayouts/slideLayout634.xml"/><Relationship Id="rId3" Type="http://schemas.openxmlformats.org/officeDocument/2006/relationships/slideLayout" Target="../slideLayouts/slideLayout635.xml"/><Relationship Id="rId4" Type="http://schemas.openxmlformats.org/officeDocument/2006/relationships/slideLayout" Target="../slideLayouts/slideLayout636.xml"/><Relationship Id="rId5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38.xml"/><Relationship Id="rId7" Type="http://schemas.openxmlformats.org/officeDocument/2006/relationships/slideLayout" Target="../slideLayouts/slideLayout639.xml"/><Relationship Id="rId8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1.xml"/><Relationship Id="rId10" Type="http://schemas.openxmlformats.org/officeDocument/2006/relationships/slideLayout" Target="../slideLayouts/slideLayout642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.xml"/><Relationship Id="rId12" Type="http://schemas.openxmlformats.org/officeDocument/2006/relationships/theme" Target="../theme/theme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1.xml"/><Relationship Id="rId8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4.xml"/></Relationships>
</file>

<file path=ppt/slideMasters/_rels/slideMaster6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54.xml"/><Relationship Id="rId12" Type="http://schemas.openxmlformats.org/officeDocument/2006/relationships/theme" Target="../theme/theme60.xml"/><Relationship Id="rId1" Type="http://schemas.openxmlformats.org/officeDocument/2006/relationships/slideLayout" Target="../slideLayouts/slideLayout644.xml"/><Relationship Id="rId2" Type="http://schemas.openxmlformats.org/officeDocument/2006/relationships/slideLayout" Target="../slideLayouts/slideLayout645.xml"/><Relationship Id="rId3" Type="http://schemas.openxmlformats.org/officeDocument/2006/relationships/slideLayout" Target="../slideLayouts/slideLayout646.xml"/><Relationship Id="rId4" Type="http://schemas.openxmlformats.org/officeDocument/2006/relationships/slideLayout" Target="../slideLayouts/slideLayout647.xml"/><Relationship Id="rId5" Type="http://schemas.openxmlformats.org/officeDocument/2006/relationships/slideLayout" Target="../slideLayouts/slideLayout648.xml"/><Relationship Id="rId6" Type="http://schemas.openxmlformats.org/officeDocument/2006/relationships/slideLayout" Target="../slideLayouts/slideLayout649.xml"/><Relationship Id="rId7" Type="http://schemas.openxmlformats.org/officeDocument/2006/relationships/slideLayout" Target="../slideLayouts/slideLayout650.xml"/><Relationship Id="rId8" Type="http://schemas.openxmlformats.org/officeDocument/2006/relationships/slideLayout" Target="../slideLayouts/slideLayout651.xml"/><Relationship Id="rId9" Type="http://schemas.openxmlformats.org/officeDocument/2006/relationships/slideLayout" Target="../slideLayouts/slideLayout652.xml"/><Relationship Id="rId10" Type="http://schemas.openxmlformats.org/officeDocument/2006/relationships/slideLayout" Target="../slideLayouts/slideLayout653.xml"/></Relationships>
</file>

<file path=ppt/slideMasters/_rels/slideMaster6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65.xml"/><Relationship Id="rId12" Type="http://schemas.openxmlformats.org/officeDocument/2006/relationships/theme" Target="../theme/theme61.xml"/><Relationship Id="rId1" Type="http://schemas.openxmlformats.org/officeDocument/2006/relationships/slideLayout" Target="../slideLayouts/slideLayout655.xml"/><Relationship Id="rId2" Type="http://schemas.openxmlformats.org/officeDocument/2006/relationships/slideLayout" Target="../slideLayouts/slideLayout656.xml"/><Relationship Id="rId3" Type="http://schemas.openxmlformats.org/officeDocument/2006/relationships/slideLayout" Target="../slideLayouts/slideLayout657.xml"/><Relationship Id="rId4" Type="http://schemas.openxmlformats.org/officeDocument/2006/relationships/slideLayout" Target="../slideLayouts/slideLayout658.xml"/><Relationship Id="rId5" Type="http://schemas.openxmlformats.org/officeDocument/2006/relationships/slideLayout" Target="../slideLayouts/slideLayout659.xml"/><Relationship Id="rId6" Type="http://schemas.openxmlformats.org/officeDocument/2006/relationships/slideLayout" Target="../slideLayouts/slideLayout660.xml"/><Relationship Id="rId7" Type="http://schemas.openxmlformats.org/officeDocument/2006/relationships/slideLayout" Target="../slideLayouts/slideLayout661.xml"/><Relationship Id="rId8" Type="http://schemas.openxmlformats.org/officeDocument/2006/relationships/slideLayout" Target="../slideLayouts/slideLayout662.xml"/><Relationship Id="rId9" Type="http://schemas.openxmlformats.org/officeDocument/2006/relationships/slideLayout" Target="../slideLayouts/slideLayout663.xml"/><Relationship Id="rId10" Type="http://schemas.openxmlformats.org/officeDocument/2006/relationships/slideLayout" Target="../slideLayouts/slideLayout664.xml"/></Relationships>
</file>

<file path=ppt/slideMasters/_rels/slideMaster6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76.xml"/><Relationship Id="rId12" Type="http://schemas.openxmlformats.org/officeDocument/2006/relationships/theme" Target="../theme/theme6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66.xml"/><Relationship Id="rId2" Type="http://schemas.openxmlformats.org/officeDocument/2006/relationships/slideLayout" Target="../slideLayouts/slideLayout667.xml"/><Relationship Id="rId3" Type="http://schemas.openxmlformats.org/officeDocument/2006/relationships/slideLayout" Target="../slideLayouts/slideLayout668.xml"/><Relationship Id="rId4" Type="http://schemas.openxmlformats.org/officeDocument/2006/relationships/slideLayout" Target="../slideLayouts/slideLayout669.xml"/><Relationship Id="rId5" Type="http://schemas.openxmlformats.org/officeDocument/2006/relationships/slideLayout" Target="../slideLayouts/slideLayout670.xml"/><Relationship Id="rId6" Type="http://schemas.openxmlformats.org/officeDocument/2006/relationships/slideLayout" Target="../slideLayouts/slideLayout671.xml"/><Relationship Id="rId7" Type="http://schemas.openxmlformats.org/officeDocument/2006/relationships/slideLayout" Target="../slideLayouts/slideLayout672.xml"/><Relationship Id="rId8" Type="http://schemas.openxmlformats.org/officeDocument/2006/relationships/slideLayout" Target="../slideLayouts/slideLayout673.xml"/><Relationship Id="rId9" Type="http://schemas.openxmlformats.org/officeDocument/2006/relationships/slideLayout" Target="../slideLayouts/slideLayout674.xml"/><Relationship Id="rId10" Type="http://schemas.openxmlformats.org/officeDocument/2006/relationships/slideLayout" Target="../slideLayouts/slideLayout675.xml"/></Relationships>
</file>

<file path=ppt/slideMasters/_rels/slideMaster6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87.xml"/><Relationship Id="rId12" Type="http://schemas.openxmlformats.org/officeDocument/2006/relationships/slideLayout" Target="../slideLayouts/slideLayout688.xml"/><Relationship Id="rId13" Type="http://schemas.openxmlformats.org/officeDocument/2006/relationships/theme" Target="../theme/theme63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677.xml"/><Relationship Id="rId2" Type="http://schemas.openxmlformats.org/officeDocument/2006/relationships/slideLayout" Target="../slideLayouts/slideLayout678.xml"/><Relationship Id="rId3" Type="http://schemas.openxmlformats.org/officeDocument/2006/relationships/slideLayout" Target="../slideLayouts/slideLayout679.xml"/><Relationship Id="rId4" Type="http://schemas.openxmlformats.org/officeDocument/2006/relationships/slideLayout" Target="../slideLayouts/slideLayout680.xml"/><Relationship Id="rId5" Type="http://schemas.openxmlformats.org/officeDocument/2006/relationships/slideLayout" Target="../slideLayouts/slideLayout681.xml"/><Relationship Id="rId6" Type="http://schemas.openxmlformats.org/officeDocument/2006/relationships/slideLayout" Target="../slideLayouts/slideLayout682.xml"/><Relationship Id="rId7" Type="http://schemas.openxmlformats.org/officeDocument/2006/relationships/slideLayout" Target="../slideLayouts/slideLayout683.xml"/><Relationship Id="rId8" Type="http://schemas.openxmlformats.org/officeDocument/2006/relationships/slideLayout" Target="../slideLayouts/slideLayout684.xml"/><Relationship Id="rId9" Type="http://schemas.openxmlformats.org/officeDocument/2006/relationships/slideLayout" Target="../slideLayouts/slideLayout685.xml"/><Relationship Id="rId10" Type="http://schemas.openxmlformats.org/officeDocument/2006/relationships/slideLayout" Target="../slideLayouts/slideLayout686.xml"/></Relationships>
</file>

<file path=ppt/slideMasters/_rels/slideMaster6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99.xml"/><Relationship Id="rId12" Type="http://schemas.openxmlformats.org/officeDocument/2006/relationships/theme" Target="../theme/theme6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89.xml"/><Relationship Id="rId2" Type="http://schemas.openxmlformats.org/officeDocument/2006/relationships/slideLayout" Target="../slideLayouts/slideLayout690.xml"/><Relationship Id="rId3" Type="http://schemas.openxmlformats.org/officeDocument/2006/relationships/slideLayout" Target="../slideLayouts/slideLayout691.xml"/><Relationship Id="rId4" Type="http://schemas.openxmlformats.org/officeDocument/2006/relationships/slideLayout" Target="../slideLayouts/slideLayout692.xml"/><Relationship Id="rId5" Type="http://schemas.openxmlformats.org/officeDocument/2006/relationships/slideLayout" Target="../slideLayouts/slideLayout693.xml"/><Relationship Id="rId6" Type="http://schemas.openxmlformats.org/officeDocument/2006/relationships/slideLayout" Target="../slideLayouts/slideLayout694.xml"/><Relationship Id="rId7" Type="http://schemas.openxmlformats.org/officeDocument/2006/relationships/slideLayout" Target="../slideLayouts/slideLayout695.xml"/><Relationship Id="rId8" Type="http://schemas.openxmlformats.org/officeDocument/2006/relationships/slideLayout" Target="../slideLayouts/slideLayout696.xml"/><Relationship Id="rId9" Type="http://schemas.openxmlformats.org/officeDocument/2006/relationships/slideLayout" Target="../slideLayouts/slideLayout697.xml"/><Relationship Id="rId10" Type="http://schemas.openxmlformats.org/officeDocument/2006/relationships/slideLayout" Target="../slideLayouts/slideLayout698.xml"/></Relationships>
</file>

<file path=ppt/slideMasters/_rels/slideMaster6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10.xml"/><Relationship Id="rId12" Type="http://schemas.openxmlformats.org/officeDocument/2006/relationships/theme" Target="../theme/theme6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00.xml"/><Relationship Id="rId2" Type="http://schemas.openxmlformats.org/officeDocument/2006/relationships/slideLayout" Target="../slideLayouts/slideLayout701.xml"/><Relationship Id="rId3" Type="http://schemas.openxmlformats.org/officeDocument/2006/relationships/slideLayout" Target="../slideLayouts/slideLayout702.xml"/><Relationship Id="rId4" Type="http://schemas.openxmlformats.org/officeDocument/2006/relationships/slideLayout" Target="../slideLayouts/slideLayout703.xml"/><Relationship Id="rId5" Type="http://schemas.openxmlformats.org/officeDocument/2006/relationships/slideLayout" Target="../slideLayouts/slideLayout704.xml"/><Relationship Id="rId6" Type="http://schemas.openxmlformats.org/officeDocument/2006/relationships/slideLayout" Target="../slideLayouts/slideLayout705.xml"/><Relationship Id="rId7" Type="http://schemas.openxmlformats.org/officeDocument/2006/relationships/slideLayout" Target="../slideLayouts/slideLayout706.xml"/><Relationship Id="rId8" Type="http://schemas.openxmlformats.org/officeDocument/2006/relationships/slideLayout" Target="../slideLayouts/slideLayout707.xml"/><Relationship Id="rId9" Type="http://schemas.openxmlformats.org/officeDocument/2006/relationships/slideLayout" Target="../slideLayouts/slideLayout708.xml"/><Relationship Id="rId10" Type="http://schemas.openxmlformats.org/officeDocument/2006/relationships/slideLayout" Target="../slideLayouts/slideLayout709.xml"/></Relationships>
</file>

<file path=ppt/slideMasters/_rels/slideMaster6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21.xml"/><Relationship Id="rId12" Type="http://schemas.openxmlformats.org/officeDocument/2006/relationships/theme" Target="../theme/theme6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11.xml"/><Relationship Id="rId2" Type="http://schemas.openxmlformats.org/officeDocument/2006/relationships/slideLayout" Target="../slideLayouts/slideLayout712.xml"/><Relationship Id="rId3" Type="http://schemas.openxmlformats.org/officeDocument/2006/relationships/slideLayout" Target="../slideLayouts/slideLayout713.xml"/><Relationship Id="rId4" Type="http://schemas.openxmlformats.org/officeDocument/2006/relationships/slideLayout" Target="../slideLayouts/slideLayout714.xml"/><Relationship Id="rId5" Type="http://schemas.openxmlformats.org/officeDocument/2006/relationships/slideLayout" Target="../slideLayouts/slideLayout715.xml"/><Relationship Id="rId6" Type="http://schemas.openxmlformats.org/officeDocument/2006/relationships/slideLayout" Target="../slideLayouts/slideLayout716.xml"/><Relationship Id="rId7" Type="http://schemas.openxmlformats.org/officeDocument/2006/relationships/slideLayout" Target="../slideLayouts/slideLayout717.xml"/><Relationship Id="rId8" Type="http://schemas.openxmlformats.org/officeDocument/2006/relationships/slideLayout" Target="../slideLayouts/slideLayout718.xml"/><Relationship Id="rId9" Type="http://schemas.openxmlformats.org/officeDocument/2006/relationships/slideLayout" Target="../slideLayouts/slideLayout719.xml"/><Relationship Id="rId10" Type="http://schemas.openxmlformats.org/officeDocument/2006/relationships/slideLayout" Target="../slideLayouts/slideLayout720.xml"/></Relationships>
</file>

<file path=ppt/slideMasters/_rels/slideMaster6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32.xml"/><Relationship Id="rId12" Type="http://schemas.openxmlformats.org/officeDocument/2006/relationships/theme" Target="../theme/theme6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22.xml"/><Relationship Id="rId2" Type="http://schemas.openxmlformats.org/officeDocument/2006/relationships/slideLayout" Target="../slideLayouts/slideLayout723.xml"/><Relationship Id="rId3" Type="http://schemas.openxmlformats.org/officeDocument/2006/relationships/slideLayout" Target="../slideLayouts/slideLayout724.xml"/><Relationship Id="rId4" Type="http://schemas.openxmlformats.org/officeDocument/2006/relationships/slideLayout" Target="../slideLayouts/slideLayout725.xml"/><Relationship Id="rId5" Type="http://schemas.openxmlformats.org/officeDocument/2006/relationships/slideLayout" Target="../slideLayouts/slideLayout726.xml"/><Relationship Id="rId6" Type="http://schemas.openxmlformats.org/officeDocument/2006/relationships/slideLayout" Target="../slideLayouts/slideLayout727.xml"/><Relationship Id="rId7" Type="http://schemas.openxmlformats.org/officeDocument/2006/relationships/slideLayout" Target="../slideLayouts/slideLayout728.xml"/><Relationship Id="rId8" Type="http://schemas.openxmlformats.org/officeDocument/2006/relationships/slideLayout" Target="../slideLayouts/slideLayout729.xml"/><Relationship Id="rId9" Type="http://schemas.openxmlformats.org/officeDocument/2006/relationships/slideLayout" Target="../slideLayouts/slideLayout730.xml"/><Relationship Id="rId10" Type="http://schemas.openxmlformats.org/officeDocument/2006/relationships/slideLayout" Target="../slideLayouts/slideLayout731.xml"/></Relationships>
</file>

<file path=ppt/slideMasters/_rels/slideMaster6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43.xml"/><Relationship Id="rId12" Type="http://schemas.openxmlformats.org/officeDocument/2006/relationships/theme" Target="../theme/theme6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33.xml"/><Relationship Id="rId2" Type="http://schemas.openxmlformats.org/officeDocument/2006/relationships/slideLayout" Target="../slideLayouts/slideLayout734.xml"/><Relationship Id="rId3" Type="http://schemas.openxmlformats.org/officeDocument/2006/relationships/slideLayout" Target="../slideLayouts/slideLayout735.xml"/><Relationship Id="rId4" Type="http://schemas.openxmlformats.org/officeDocument/2006/relationships/slideLayout" Target="../slideLayouts/slideLayout736.xml"/><Relationship Id="rId5" Type="http://schemas.openxmlformats.org/officeDocument/2006/relationships/slideLayout" Target="../slideLayouts/slideLayout737.xml"/><Relationship Id="rId6" Type="http://schemas.openxmlformats.org/officeDocument/2006/relationships/slideLayout" Target="../slideLayouts/slideLayout738.xml"/><Relationship Id="rId7" Type="http://schemas.openxmlformats.org/officeDocument/2006/relationships/slideLayout" Target="../slideLayouts/slideLayout739.xml"/><Relationship Id="rId8" Type="http://schemas.openxmlformats.org/officeDocument/2006/relationships/slideLayout" Target="../slideLayouts/slideLayout740.xml"/><Relationship Id="rId9" Type="http://schemas.openxmlformats.org/officeDocument/2006/relationships/slideLayout" Target="../slideLayouts/slideLayout741.xml"/><Relationship Id="rId10" Type="http://schemas.openxmlformats.org/officeDocument/2006/relationships/slideLayout" Target="../slideLayouts/slideLayout742.xml"/></Relationships>
</file>

<file path=ppt/slideMasters/_rels/slideMaster6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54.xml"/><Relationship Id="rId12" Type="http://schemas.openxmlformats.org/officeDocument/2006/relationships/theme" Target="../theme/theme6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44.xml"/><Relationship Id="rId2" Type="http://schemas.openxmlformats.org/officeDocument/2006/relationships/slideLayout" Target="../slideLayouts/slideLayout745.xml"/><Relationship Id="rId3" Type="http://schemas.openxmlformats.org/officeDocument/2006/relationships/slideLayout" Target="../slideLayouts/slideLayout746.xml"/><Relationship Id="rId4" Type="http://schemas.openxmlformats.org/officeDocument/2006/relationships/slideLayout" Target="../slideLayouts/slideLayout747.xml"/><Relationship Id="rId5" Type="http://schemas.openxmlformats.org/officeDocument/2006/relationships/slideLayout" Target="../slideLayouts/slideLayout748.xml"/><Relationship Id="rId6" Type="http://schemas.openxmlformats.org/officeDocument/2006/relationships/slideLayout" Target="../slideLayouts/slideLayout749.xml"/><Relationship Id="rId7" Type="http://schemas.openxmlformats.org/officeDocument/2006/relationships/slideLayout" Target="../slideLayouts/slideLayout750.xml"/><Relationship Id="rId8" Type="http://schemas.openxmlformats.org/officeDocument/2006/relationships/slideLayout" Target="../slideLayouts/slideLayout751.xml"/><Relationship Id="rId9" Type="http://schemas.openxmlformats.org/officeDocument/2006/relationships/slideLayout" Target="../slideLayouts/slideLayout752.xml"/><Relationship Id="rId10" Type="http://schemas.openxmlformats.org/officeDocument/2006/relationships/slideLayout" Target="../slideLayouts/slideLayout753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6.xml"/><Relationship Id="rId12" Type="http://schemas.openxmlformats.org/officeDocument/2006/relationships/theme" Target="../theme/theme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56.xml"/><Relationship Id="rId2" Type="http://schemas.openxmlformats.org/officeDocument/2006/relationships/slideLayout" Target="../slideLayouts/slideLayout57.xml"/><Relationship Id="rId3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2.xml"/><Relationship Id="rId8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5.xml"/></Relationships>
</file>

<file path=ppt/slideMasters/_rels/slideMaster7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65.xml"/><Relationship Id="rId12" Type="http://schemas.openxmlformats.org/officeDocument/2006/relationships/theme" Target="../theme/theme7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55.xml"/><Relationship Id="rId2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57.xml"/><Relationship Id="rId4" Type="http://schemas.openxmlformats.org/officeDocument/2006/relationships/slideLayout" Target="../slideLayouts/slideLayout758.xml"/><Relationship Id="rId5" Type="http://schemas.openxmlformats.org/officeDocument/2006/relationships/slideLayout" Target="../slideLayouts/slideLayout759.xml"/><Relationship Id="rId6" Type="http://schemas.openxmlformats.org/officeDocument/2006/relationships/slideLayout" Target="../slideLayouts/slideLayout760.xml"/><Relationship Id="rId7" Type="http://schemas.openxmlformats.org/officeDocument/2006/relationships/slideLayout" Target="../slideLayouts/slideLayout761.xml"/><Relationship Id="rId8" Type="http://schemas.openxmlformats.org/officeDocument/2006/relationships/slideLayout" Target="../slideLayouts/slideLayout762.xml"/><Relationship Id="rId9" Type="http://schemas.openxmlformats.org/officeDocument/2006/relationships/slideLayout" Target="../slideLayouts/slideLayout763.xml"/><Relationship Id="rId10" Type="http://schemas.openxmlformats.org/officeDocument/2006/relationships/slideLayout" Target="../slideLayouts/slideLayout764.xml"/></Relationships>
</file>

<file path=ppt/slideMasters/_rels/slideMaster7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76.xml"/><Relationship Id="rId12" Type="http://schemas.openxmlformats.org/officeDocument/2006/relationships/theme" Target="../theme/theme7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66.xml"/><Relationship Id="rId2" Type="http://schemas.openxmlformats.org/officeDocument/2006/relationships/slideLayout" Target="../slideLayouts/slideLayout767.xml"/><Relationship Id="rId3" Type="http://schemas.openxmlformats.org/officeDocument/2006/relationships/slideLayout" Target="../slideLayouts/slideLayout768.xml"/><Relationship Id="rId4" Type="http://schemas.openxmlformats.org/officeDocument/2006/relationships/slideLayout" Target="../slideLayouts/slideLayout769.xml"/><Relationship Id="rId5" Type="http://schemas.openxmlformats.org/officeDocument/2006/relationships/slideLayout" Target="../slideLayouts/slideLayout770.xml"/><Relationship Id="rId6" Type="http://schemas.openxmlformats.org/officeDocument/2006/relationships/slideLayout" Target="../slideLayouts/slideLayout771.xml"/><Relationship Id="rId7" Type="http://schemas.openxmlformats.org/officeDocument/2006/relationships/slideLayout" Target="../slideLayouts/slideLayout772.xml"/><Relationship Id="rId8" Type="http://schemas.openxmlformats.org/officeDocument/2006/relationships/slideLayout" Target="../slideLayouts/slideLayout773.xml"/><Relationship Id="rId9" Type="http://schemas.openxmlformats.org/officeDocument/2006/relationships/slideLayout" Target="../slideLayouts/slideLayout774.xml"/><Relationship Id="rId10" Type="http://schemas.openxmlformats.org/officeDocument/2006/relationships/slideLayout" Target="../slideLayouts/slideLayout775.xml"/></Relationships>
</file>

<file path=ppt/slideMasters/_rels/slideMaster7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87.xml"/><Relationship Id="rId12" Type="http://schemas.openxmlformats.org/officeDocument/2006/relationships/theme" Target="../theme/theme7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77.xml"/><Relationship Id="rId2" Type="http://schemas.openxmlformats.org/officeDocument/2006/relationships/slideLayout" Target="../slideLayouts/slideLayout778.xml"/><Relationship Id="rId3" Type="http://schemas.openxmlformats.org/officeDocument/2006/relationships/slideLayout" Target="../slideLayouts/slideLayout779.xml"/><Relationship Id="rId4" Type="http://schemas.openxmlformats.org/officeDocument/2006/relationships/slideLayout" Target="../slideLayouts/slideLayout780.xml"/><Relationship Id="rId5" Type="http://schemas.openxmlformats.org/officeDocument/2006/relationships/slideLayout" Target="../slideLayouts/slideLayout781.xml"/><Relationship Id="rId6" Type="http://schemas.openxmlformats.org/officeDocument/2006/relationships/slideLayout" Target="../slideLayouts/slideLayout782.xml"/><Relationship Id="rId7" Type="http://schemas.openxmlformats.org/officeDocument/2006/relationships/slideLayout" Target="../slideLayouts/slideLayout783.xml"/><Relationship Id="rId8" Type="http://schemas.openxmlformats.org/officeDocument/2006/relationships/slideLayout" Target="../slideLayouts/slideLayout784.xml"/><Relationship Id="rId9" Type="http://schemas.openxmlformats.org/officeDocument/2006/relationships/slideLayout" Target="../slideLayouts/slideLayout785.xml"/><Relationship Id="rId10" Type="http://schemas.openxmlformats.org/officeDocument/2006/relationships/slideLayout" Target="../slideLayouts/slideLayout786.xml"/></Relationships>
</file>

<file path=ppt/slideMasters/_rels/slideMaster7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98.xml"/><Relationship Id="rId12" Type="http://schemas.openxmlformats.org/officeDocument/2006/relationships/theme" Target="../theme/theme73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88.xml"/><Relationship Id="rId2" Type="http://schemas.openxmlformats.org/officeDocument/2006/relationships/slideLayout" Target="../slideLayouts/slideLayout789.xml"/><Relationship Id="rId3" Type="http://schemas.openxmlformats.org/officeDocument/2006/relationships/slideLayout" Target="../slideLayouts/slideLayout790.xml"/><Relationship Id="rId4" Type="http://schemas.openxmlformats.org/officeDocument/2006/relationships/slideLayout" Target="../slideLayouts/slideLayout791.xml"/><Relationship Id="rId5" Type="http://schemas.openxmlformats.org/officeDocument/2006/relationships/slideLayout" Target="../slideLayouts/slideLayout792.xml"/><Relationship Id="rId6" Type="http://schemas.openxmlformats.org/officeDocument/2006/relationships/slideLayout" Target="../slideLayouts/slideLayout793.xml"/><Relationship Id="rId7" Type="http://schemas.openxmlformats.org/officeDocument/2006/relationships/slideLayout" Target="../slideLayouts/slideLayout794.xml"/><Relationship Id="rId8" Type="http://schemas.openxmlformats.org/officeDocument/2006/relationships/slideLayout" Target="../slideLayouts/slideLayout795.xml"/><Relationship Id="rId9" Type="http://schemas.openxmlformats.org/officeDocument/2006/relationships/slideLayout" Target="../slideLayouts/slideLayout796.xml"/><Relationship Id="rId10" Type="http://schemas.openxmlformats.org/officeDocument/2006/relationships/slideLayout" Target="../slideLayouts/slideLayout797.xml"/></Relationships>
</file>

<file path=ppt/slideMasters/_rels/slideMaster7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09.xml"/><Relationship Id="rId12" Type="http://schemas.openxmlformats.org/officeDocument/2006/relationships/theme" Target="../theme/theme7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799.xml"/><Relationship Id="rId2" Type="http://schemas.openxmlformats.org/officeDocument/2006/relationships/slideLayout" Target="../slideLayouts/slideLayout800.xml"/><Relationship Id="rId3" Type="http://schemas.openxmlformats.org/officeDocument/2006/relationships/slideLayout" Target="../slideLayouts/slideLayout801.xml"/><Relationship Id="rId4" Type="http://schemas.openxmlformats.org/officeDocument/2006/relationships/slideLayout" Target="../slideLayouts/slideLayout802.xml"/><Relationship Id="rId5" Type="http://schemas.openxmlformats.org/officeDocument/2006/relationships/slideLayout" Target="../slideLayouts/slideLayout803.xml"/><Relationship Id="rId6" Type="http://schemas.openxmlformats.org/officeDocument/2006/relationships/slideLayout" Target="../slideLayouts/slideLayout804.xml"/><Relationship Id="rId7" Type="http://schemas.openxmlformats.org/officeDocument/2006/relationships/slideLayout" Target="../slideLayouts/slideLayout805.xml"/><Relationship Id="rId8" Type="http://schemas.openxmlformats.org/officeDocument/2006/relationships/slideLayout" Target="../slideLayouts/slideLayout806.xml"/><Relationship Id="rId9" Type="http://schemas.openxmlformats.org/officeDocument/2006/relationships/slideLayout" Target="../slideLayouts/slideLayout807.xml"/><Relationship Id="rId10" Type="http://schemas.openxmlformats.org/officeDocument/2006/relationships/slideLayout" Target="../slideLayouts/slideLayout808.xml"/></Relationships>
</file>

<file path=ppt/slideMasters/_rels/slideMaster7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20.xml"/><Relationship Id="rId12" Type="http://schemas.openxmlformats.org/officeDocument/2006/relationships/theme" Target="../theme/theme7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10.xml"/><Relationship Id="rId2" Type="http://schemas.openxmlformats.org/officeDocument/2006/relationships/slideLayout" Target="../slideLayouts/slideLayout811.xml"/><Relationship Id="rId3" Type="http://schemas.openxmlformats.org/officeDocument/2006/relationships/slideLayout" Target="../slideLayouts/slideLayout812.xml"/><Relationship Id="rId4" Type="http://schemas.openxmlformats.org/officeDocument/2006/relationships/slideLayout" Target="../slideLayouts/slideLayout813.xml"/><Relationship Id="rId5" Type="http://schemas.openxmlformats.org/officeDocument/2006/relationships/slideLayout" Target="../slideLayouts/slideLayout814.xml"/><Relationship Id="rId6" Type="http://schemas.openxmlformats.org/officeDocument/2006/relationships/slideLayout" Target="../slideLayouts/slideLayout815.xml"/><Relationship Id="rId7" Type="http://schemas.openxmlformats.org/officeDocument/2006/relationships/slideLayout" Target="../slideLayouts/slideLayout816.xml"/><Relationship Id="rId8" Type="http://schemas.openxmlformats.org/officeDocument/2006/relationships/slideLayout" Target="../slideLayouts/slideLayout817.xml"/><Relationship Id="rId9" Type="http://schemas.openxmlformats.org/officeDocument/2006/relationships/slideLayout" Target="../slideLayouts/slideLayout818.xml"/><Relationship Id="rId10" Type="http://schemas.openxmlformats.org/officeDocument/2006/relationships/slideLayout" Target="../slideLayouts/slideLayout819.xml"/></Relationships>
</file>

<file path=ppt/slideMasters/_rels/slideMaster7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31.xml"/><Relationship Id="rId12" Type="http://schemas.openxmlformats.org/officeDocument/2006/relationships/theme" Target="../theme/theme7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21.xml"/><Relationship Id="rId2" Type="http://schemas.openxmlformats.org/officeDocument/2006/relationships/slideLayout" Target="../slideLayouts/slideLayout822.xml"/><Relationship Id="rId3" Type="http://schemas.openxmlformats.org/officeDocument/2006/relationships/slideLayout" Target="../slideLayouts/slideLayout823.xml"/><Relationship Id="rId4" Type="http://schemas.openxmlformats.org/officeDocument/2006/relationships/slideLayout" Target="../slideLayouts/slideLayout824.xml"/><Relationship Id="rId5" Type="http://schemas.openxmlformats.org/officeDocument/2006/relationships/slideLayout" Target="../slideLayouts/slideLayout825.xml"/><Relationship Id="rId6" Type="http://schemas.openxmlformats.org/officeDocument/2006/relationships/slideLayout" Target="../slideLayouts/slideLayout826.xml"/><Relationship Id="rId7" Type="http://schemas.openxmlformats.org/officeDocument/2006/relationships/slideLayout" Target="../slideLayouts/slideLayout827.xml"/><Relationship Id="rId8" Type="http://schemas.openxmlformats.org/officeDocument/2006/relationships/slideLayout" Target="../slideLayouts/slideLayout828.xml"/><Relationship Id="rId9" Type="http://schemas.openxmlformats.org/officeDocument/2006/relationships/slideLayout" Target="../slideLayouts/slideLayout829.xml"/><Relationship Id="rId10" Type="http://schemas.openxmlformats.org/officeDocument/2006/relationships/slideLayout" Target="../slideLayouts/slideLayout830.xml"/></Relationships>
</file>

<file path=ppt/slideMasters/_rels/slideMaster7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42.xml"/><Relationship Id="rId12" Type="http://schemas.openxmlformats.org/officeDocument/2006/relationships/theme" Target="../theme/theme7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32.xml"/><Relationship Id="rId2" Type="http://schemas.openxmlformats.org/officeDocument/2006/relationships/slideLayout" Target="../slideLayouts/slideLayout833.xml"/><Relationship Id="rId3" Type="http://schemas.openxmlformats.org/officeDocument/2006/relationships/slideLayout" Target="../slideLayouts/slideLayout834.xml"/><Relationship Id="rId4" Type="http://schemas.openxmlformats.org/officeDocument/2006/relationships/slideLayout" Target="../slideLayouts/slideLayout835.xml"/><Relationship Id="rId5" Type="http://schemas.openxmlformats.org/officeDocument/2006/relationships/slideLayout" Target="../slideLayouts/slideLayout836.xml"/><Relationship Id="rId6" Type="http://schemas.openxmlformats.org/officeDocument/2006/relationships/slideLayout" Target="../slideLayouts/slideLayout837.xml"/><Relationship Id="rId7" Type="http://schemas.openxmlformats.org/officeDocument/2006/relationships/slideLayout" Target="../slideLayouts/slideLayout838.xml"/><Relationship Id="rId8" Type="http://schemas.openxmlformats.org/officeDocument/2006/relationships/slideLayout" Target="../slideLayouts/slideLayout839.xml"/><Relationship Id="rId9" Type="http://schemas.openxmlformats.org/officeDocument/2006/relationships/slideLayout" Target="../slideLayouts/slideLayout840.xml"/><Relationship Id="rId10" Type="http://schemas.openxmlformats.org/officeDocument/2006/relationships/slideLayout" Target="../slideLayouts/slideLayout841.xml"/></Relationships>
</file>

<file path=ppt/slideMasters/_rels/slideMaster7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53.xml"/><Relationship Id="rId12" Type="http://schemas.openxmlformats.org/officeDocument/2006/relationships/theme" Target="../theme/theme7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43.xml"/><Relationship Id="rId2" Type="http://schemas.openxmlformats.org/officeDocument/2006/relationships/slideLayout" Target="../slideLayouts/slideLayout844.xml"/><Relationship Id="rId3" Type="http://schemas.openxmlformats.org/officeDocument/2006/relationships/slideLayout" Target="../slideLayouts/slideLayout845.xml"/><Relationship Id="rId4" Type="http://schemas.openxmlformats.org/officeDocument/2006/relationships/slideLayout" Target="../slideLayouts/slideLayout846.xml"/><Relationship Id="rId5" Type="http://schemas.openxmlformats.org/officeDocument/2006/relationships/slideLayout" Target="../slideLayouts/slideLayout847.xml"/><Relationship Id="rId6" Type="http://schemas.openxmlformats.org/officeDocument/2006/relationships/slideLayout" Target="../slideLayouts/slideLayout848.xml"/><Relationship Id="rId7" Type="http://schemas.openxmlformats.org/officeDocument/2006/relationships/slideLayout" Target="../slideLayouts/slideLayout849.xml"/><Relationship Id="rId8" Type="http://schemas.openxmlformats.org/officeDocument/2006/relationships/slideLayout" Target="../slideLayouts/slideLayout850.xml"/><Relationship Id="rId9" Type="http://schemas.openxmlformats.org/officeDocument/2006/relationships/slideLayout" Target="../slideLayouts/slideLayout851.xml"/><Relationship Id="rId10" Type="http://schemas.openxmlformats.org/officeDocument/2006/relationships/slideLayout" Target="../slideLayouts/slideLayout852.xml"/></Relationships>
</file>

<file path=ppt/slideMasters/_rels/slideMaster7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64.xml"/><Relationship Id="rId12" Type="http://schemas.openxmlformats.org/officeDocument/2006/relationships/theme" Target="../theme/theme7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54.xml"/><Relationship Id="rId2" Type="http://schemas.openxmlformats.org/officeDocument/2006/relationships/slideLayout" Target="../slideLayouts/slideLayout855.xml"/><Relationship Id="rId3" Type="http://schemas.openxmlformats.org/officeDocument/2006/relationships/slideLayout" Target="../slideLayouts/slideLayout856.xml"/><Relationship Id="rId4" Type="http://schemas.openxmlformats.org/officeDocument/2006/relationships/slideLayout" Target="../slideLayouts/slideLayout857.xml"/><Relationship Id="rId5" Type="http://schemas.openxmlformats.org/officeDocument/2006/relationships/slideLayout" Target="../slideLayouts/slideLayout858.xml"/><Relationship Id="rId6" Type="http://schemas.openxmlformats.org/officeDocument/2006/relationships/slideLayout" Target="../slideLayouts/slideLayout859.xml"/><Relationship Id="rId7" Type="http://schemas.openxmlformats.org/officeDocument/2006/relationships/slideLayout" Target="../slideLayouts/slideLayout860.xml"/><Relationship Id="rId8" Type="http://schemas.openxmlformats.org/officeDocument/2006/relationships/slideLayout" Target="../slideLayouts/slideLayout861.xml"/><Relationship Id="rId9" Type="http://schemas.openxmlformats.org/officeDocument/2006/relationships/slideLayout" Target="../slideLayouts/slideLayout862.xml"/><Relationship Id="rId10" Type="http://schemas.openxmlformats.org/officeDocument/2006/relationships/slideLayout" Target="../slideLayouts/slideLayout863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7.xml"/><Relationship Id="rId12" Type="http://schemas.openxmlformats.org/officeDocument/2006/relationships/theme" Target="../theme/theme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67.xml"/><Relationship Id="rId2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9.xml"/><Relationship Id="rId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3.xml"/><Relationship Id="rId8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6.xml"/></Relationships>
</file>

<file path=ppt/slideMasters/_rels/slideMaster8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75.xml"/><Relationship Id="rId12" Type="http://schemas.openxmlformats.org/officeDocument/2006/relationships/theme" Target="../theme/theme8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65.xml"/><Relationship Id="rId2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67.xml"/><Relationship Id="rId4" Type="http://schemas.openxmlformats.org/officeDocument/2006/relationships/slideLayout" Target="../slideLayouts/slideLayout868.xml"/><Relationship Id="rId5" Type="http://schemas.openxmlformats.org/officeDocument/2006/relationships/slideLayout" Target="../slideLayouts/slideLayout869.xml"/><Relationship Id="rId6" Type="http://schemas.openxmlformats.org/officeDocument/2006/relationships/slideLayout" Target="../slideLayouts/slideLayout870.xml"/><Relationship Id="rId7" Type="http://schemas.openxmlformats.org/officeDocument/2006/relationships/slideLayout" Target="../slideLayouts/slideLayout871.xml"/><Relationship Id="rId8" Type="http://schemas.openxmlformats.org/officeDocument/2006/relationships/slideLayout" Target="../slideLayouts/slideLayout872.xml"/><Relationship Id="rId9" Type="http://schemas.openxmlformats.org/officeDocument/2006/relationships/slideLayout" Target="../slideLayouts/slideLayout873.xml"/><Relationship Id="rId10" Type="http://schemas.openxmlformats.org/officeDocument/2006/relationships/slideLayout" Target="../slideLayouts/slideLayout874.xml"/></Relationships>
</file>

<file path=ppt/slideMasters/_rels/slideMaster8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86.xml"/><Relationship Id="rId12" Type="http://schemas.openxmlformats.org/officeDocument/2006/relationships/theme" Target="../theme/theme8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76.xml"/><Relationship Id="rId2" Type="http://schemas.openxmlformats.org/officeDocument/2006/relationships/slideLayout" Target="../slideLayouts/slideLayout877.xml"/><Relationship Id="rId3" Type="http://schemas.openxmlformats.org/officeDocument/2006/relationships/slideLayout" Target="../slideLayouts/slideLayout878.xml"/><Relationship Id="rId4" Type="http://schemas.openxmlformats.org/officeDocument/2006/relationships/slideLayout" Target="../slideLayouts/slideLayout879.xml"/><Relationship Id="rId5" Type="http://schemas.openxmlformats.org/officeDocument/2006/relationships/slideLayout" Target="../slideLayouts/slideLayout880.xml"/><Relationship Id="rId6" Type="http://schemas.openxmlformats.org/officeDocument/2006/relationships/slideLayout" Target="../slideLayouts/slideLayout881.xml"/><Relationship Id="rId7" Type="http://schemas.openxmlformats.org/officeDocument/2006/relationships/slideLayout" Target="../slideLayouts/slideLayout882.xml"/><Relationship Id="rId8" Type="http://schemas.openxmlformats.org/officeDocument/2006/relationships/slideLayout" Target="../slideLayouts/slideLayout883.xml"/><Relationship Id="rId9" Type="http://schemas.openxmlformats.org/officeDocument/2006/relationships/slideLayout" Target="../slideLayouts/slideLayout884.xml"/><Relationship Id="rId10" Type="http://schemas.openxmlformats.org/officeDocument/2006/relationships/slideLayout" Target="../slideLayouts/slideLayout885.xml"/></Relationships>
</file>

<file path=ppt/slideMasters/_rels/slideMaster8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97.xml"/><Relationship Id="rId12" Type="http://schemas.openxmlformats.org/officeDocument/2006/relationships/theme" Target="../theme/theme8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887.xml"/><Relationship Id="rId2" Type="http://schemas.openxmlformats.org/officeDocument/2006/relationships/slideLayout" Target="../slideLayouts/slideLayout888.xml"/><Relationship Id="rId3" Type="http://schemas.openxmlformats.org/officeDocument/2006/relationships/slideLayout" Target="../slideLayouts/slideLayout889.xml"/><Relationship Id="rId4" Type="http://schemas.openxmlformats.org/officeDocument/2006/relationships/slideLayout" Target="../slideLayouts/slideLayout890.xml"/><Relationship Id="rId5" Type="http://schemas.openxmlformats.org/officeDocument/2006/relationships/slideLayout" Target="../slideLayouts/slideLayout891.xml"/><Relationship Id="rId6" Type="http://schemas.openxmlformats.org/officeDocument/2006/relationships/slideLayout" Target="../slideLayouts/slideLayout892.xml"/><Relationship Id="rId7" Type="http://schemas.openxmlformats.org/officeDocument/2006/relationships/slideLayout" Target="../slideLayouts/slideLayout893.xml"/><Relationship Id="rId8" Type="http://schemas.openxmlformats.org/officeDocument/2006/relationships/slideLayout" Target="../slideLayouts/slideLayout894.xml"/><Relationship Id="rId9" Type="http://schemas.openxmlformats.org/officeDocument/2006/relationships/slideLayout" Target="../slideLayouts/slideLayout895.xml"/><Relationship Id="rId10" Type="http://schemas.openxmlformats.org/officeDocument/2006/relationships/slideLayout" Target="../slideLayouts/slideLayout896.xml"/></Relationships>
</file>

<file path=ppt/slideMasters/_rels/slideMaster8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08.xml"/><Relationship Id="rId12" Type="http://schemas.openxmlformats.org/officeDocument/2006/relationships/theme" Target="../theme/theme83.xml"/><Relationship Id="rId1" Type="http://schemas.openxmlformats.org/officeDocument/2006/relationships/slideLayout" Target="../slideLayouts/slideLayout898.xml"/><Relationship Id="rId2" Type="http://schemas.openxmlformats.org/officeDocument/2006/relationships/slideLayout" Target="../slideLayouts/slideLayout899.xml"/><Relationship Id="rId3" Type="http://schemas.openxmlformats.org/officeDocument/2006/relationships/slideLayout" Target="../slideLayouts/slideLayout900.xml"/><Relationship Id="rId4" Type="http://schemas.openxmlformats.org/officeDocument/2006/relationships/slideLayout" Target="../slideLayouts/slideLayout901.xml"/><Relationship Id="rId5" Type="http://schemas.openxmlformats.org/officeDocument/2006/relationships/slideLayout" Target="../slideLayouts/slideLayout902.xml"/><Relationship Id="rId6" Type="http://schemas.openxmlformats.org/officeDocument/2006/relationships/slideLayout" Target="../slideLayouts/slideLayout903.xml"/><Relationship Id="rId7" Type="http://schemas.openxmlformats.org/officeDocument/2006/relationships/slideLayout" Target="../slideLayouts/slideLayout904.xml"/><Relationship Id="rId8" Type="http://schemas.openxmlformats.org/officeDocument/2006/relationships/slideLayout" Target="../slideLayouts/slideLayout905.xml"/><Relationship Id="rId9" Type="http://schemas.openxmlformats.org/officeDocument/2006/relationships/slideLayout" Target="../slideLayouts/slideLayout906.xml"/><Relationship Id="rId10" Type="http://schemas.openxmlformats.org/officeDocument/2006/relationships/slideLayout" Target="../slideLayouts/slideLayout907.xml"/></Relationships>
</file>

<file path=ppt/slideMasters/_rels/slideMaster8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19.xml"/><Relationship Id="rId12" Type="http://schemas.openxmlformats.org/officeDocument/2006/relationships/theme" Target="../theme/theme84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09.xml"/><Relationship Id="rId2" Type="http://schemas.openxmlformats.org/officeDocument/2006/relationships/slideLayout" Target="../slideLayouts/slideLayout910.xml"/><Relationship Id="rId3" Type="http://schemas.openxmlformats.org/officeDocument/2006/relationships/slideLayout" Target="../slideLayouts/slideLayout911.xml"/><Relationship Id="rId4" Type="http://schemas.openxmlformats.org/officeDocument/2006/relationships/slideLayout" Target="../slideLayouts/slideLayout912.xml"/><Relationship Id="rId5" Type="http://schemas.openxmlformats.org/officeDocument/2006/relationships/slideLayout" Target="../slideLayouts/slideLayout913.xml"/><Relationship Id="rId6" Type="http://schemas.openxmlformats.org/officeDocument/2006/relationships/slideLayout" Target="../slideLayouts/slideLayout914.xml"/><Relationship Id="rId7" Type="http://schemas.openxmlformats.org/officeDocument/2006/relationships/slideLayout" Target="../slideLayouts/slideLayout915.xml"/><Relationship Id="rId8" Type="http://schemas.openxmlformats.org/officeDocument/2006/relationships/slideLayout" Target="../slideLayouts/slideLayout916.xml"/><Relationship Id="rId9" Type="http://schemas.openxmlformats.org/officeDocument/2006/relationships/slideLayout" Target="../slideLayouts/slideLayout917.xml"/><Relationship Id="rId10" Type="http://schemas.openxmlformats.org/officeDocument/2006/relationships/slideLayout" Target="../slideLayouts/slideLayout918.xml"/></Relationships>
</file>

<file path=ppt/slideMasters/_rels/slideMaster8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30.xml"/><Relationship Id="rId12" Type="http://schemas.openxmlformats.org/officeDocument/2006/relationships/theme" Target="../theme/theme8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20.xml"/><Relationship Id="rId2" Type="http://schemas.openxmlformats.org/officeDocument/2006/relationships/slideLayout" Target="../slideLayouts/slideLayout921.xml"/><Relationship Id="rId3" Type="http://schemas.openxmlformats.org/officeDocument/2006/relationships/slideLayout" Target="../slideLayouts/slideLayout922.xml"/><Relationship Id="rId4" Type="http://schemas.openxmlformats.org/officeDocument/2006/relationships/slideLayout" Target="../slideLayouts/slideLayout923.xml"/><Relationship Id="rId5" Type="http://schemas.openxmlformats.org/officeDocument/2006/relationships/slideLayout" Target="../slideLayouts/slideLayout924.xml"/><Relationship Id="rId6" Type="http://schemas.openxmlformats.org/officeDocument/2006/relationships/slideLayout" Target="../slideLayouts/slideLayout925.xml"/><Relationship Id="rId7" Type="http://schemas.openxmlformats.org/officeDocument/2006/relationships/slideLayout" Target="../slideLayouts/slideLayout926.xml"/><Relationship Id="rId8" Type="http://schemas.openxmlformats.org/officeDocument/2006/relationships/slideLayout" Target="../slideLayouts/slideLayout927.xml"/><Relationship Id="rId9" Type="http://schemas.openxmlformats.org/officeDocument/2006/relationships/slideLayout" Target="../slideLayouts/slideLayout928.xml"/><Relationship Id="rId10" Type="http://schemas.openxmlformats.org/officeDocument/2006/relationships/slideLayout" Target="../slideLayouts/slideLayout929.xml"/></Relationships>
</file>

<file path=ppt/slideMasters/_rels/slideMaster8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41.xml"/><Relationship Id="rId12" Type="http://schemas.openxmlformats.org/officeDocument/2006/relationships/theme" Target="../theme/theme8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31.xml"/><Relationship Id="rId2" Type="http://schemas.openxmlformats.org/officeDocument/2006/relationships/slideLayout" Target="../slideLayouts/slideLayout932.xml"/><Relationship Id="rId3" Type="http://schemas.openxmlformats.org/officeDocument/2006/relationships/slideLayout" Target="../slideLayouts/slideLayout933.xml"/><Relationship Id="rId4" Type="http://schemas.openxmlformats.org/officeDocument/2006/relationships/slideLayout" Target="../slideLayouts/slideLayout934.xml"/><Relationship Id="rId5" Type="http://schemas.openxmlformats.org/officeDocument/2006/relationships/slideLayout" Target="../slideLayouts/slideLayout935.xml"/><Relationship Id="rId6" Type="http://schemas.openxmlformats.org/officeDocument/2006/relationships/slideLayout" Target="../slideLayouts/slideLayout936.xml"/><Relationship Id="rId7" Type="http://schemas.openxmlformats.org/officeDocument/2006/relationships/slideLayout" Target="../slideLayouts/slideLayout937.xml"/><Relationship Id="rId8" Type="http://schemas.openxmlformats.org/officeDocument/2006/relationships/slideLayout" Target="../slideLayouts/slideLayout938.xml"/><Relationship Id="rId9" Type="http://schemas.openxmlformats.org/officeDocument/2006/relationships/slideLayout" Target="../slideLayouts/slideLayout939.xml"/><Relationship Id="rId10" Type="http://schemas.openxmlformats.org/officeDocument/2006/relationships/slideLayout" Target="../slideLayouts/slideLayout940.xml"/></Relationships>
</file>

<file path=ppt/slideMasters/_rels/slideMaster8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52.xml"/><Relationship Id="rId12" Type="http://schemas.openxmlformats.org/officeDocument/2006/relationships/theme" Target="../theme/theme87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42.xml"/><Relationship Id="rId2" Type="http://schemas.openxmlformats.org/officeDocument/2006/relationships/slideLayout" Target="../slideLayouts/slideLayout943.xml"/><Relationship Id="rId3" Type="http://schemas.openxmlformats.org/officeDocument/2006/relationships/slideLayout" Target="../slideLayouts/slideLayout944.xml"/><Relationship Id="rId4" Type="http://schemas.openxmlformats.org/officeDocument/2006/relationships/slideLayout" Target="../slideLayouts/slideLayout945.xml"/><Relationship Id="rId5" Type="http://schemas.openxmlformats.org/officeDocument/2006/relationships/slideLayout" Target="../slideLayouts/slideLayout946.xml"/><Relationship Id="rId6" Type="http://schemas.openxmlformats.org/officeDocument/2006/relationships/slideLayout" Target="../slideLayouts/slideLayout947.xml"/><Relationship Id="rId7" Type="http://schemas.openxmlformats.org/officeDocument/2006/relationships/slideLayout" Target="../slideLayouts/slideLayout948.xml"/><Relationship Id="rId8" Type="http://schemas.openxmlformats.org/officeDocument/2006/relationships/slideLayout" Target="../slideLayouts/slideLayout949.xml"/><Relationship Id="rId9" Type="http://schemas.openxmlformats.org/officeDocument/2006/relationships/slideLayout" Target="../slideLayouts/slideLayout950.xml"/><Relationship Id="rId10" Type="http://schemas.openxmlformats.org/officeDocument/2006/relationships/slideLayout" Target="../slideLayouts/slideLayout951.xml"/></Relationships>
</file>

<file path=ppt/slideMasters/_rels/slideMaster8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63.xml"/><Relationship Id="rId12" Type="http://schemas.openxmlformats.org/officeDocument/2006/relationships/theme" Target="../theme/theme8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53.xml"/><Relationship Id="rId2" Type="http://schemas.openxmlformats.org/officeDocument/2006/relationships/slideLayout" Target="../slideLayouts/slideLayout954.xml"/><Relationship Id="rId3" Type="http://schemas.openxmlformats.org/officeDocument/2006/relationships/slideLayout" Target="../slideLayouts/slideLayout955.xml"/><Relationship Id="rId4" Type="http://schemas.openxmlformats.org/officeDocument/2006/relationships/slideLayout" Target="../slideLayouts/slideLayout956.xml"/><Relationship Id="rId5" Type="http://schemas.openxmlformats.org/officeDocument/2006/relationships/slideLayout" Target="../slideLayouts/slideLayout957.xml"/><Relationship Id="rId6" Type="http://schemas.openxmlformats.org/officeDocument/2006/relationships/slideLayout" Target="../slideLayouts/slideLayout958.xml"/><Relationship Id="rId7" Type="http://schemas.openxmlformats.org/officeDocument/2006/relationships/slideLayout" Target="../slideLayouts/slideLayout959.xml"/><Relationship Id="rId8" Type="http://schemas.openxmlformats.org/officeDocument/2006/relationships/slideLayout" Target="../slideLayouts/slideLayout960.xml"/><Relationship Id="rId9" Type="http://schemas.openxmlformats.org/officeDocument/2006/relationships/slideLayout" Target="../slideLayouts/slideLayout961.xml"/><Relationship Id="rId10" Type="http://schemas.openxmlformats.org/officeDocument/2006/relationships/slideLayout" Target="../slideLayouts/slideLayout962.xml"/></Relationships>
</file>

<file path=ppt/slideMasters/_rels/slideMaster8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74.xml"/><Relationship Id="rId12" Type="http://schemas.openxmlformats.org/officeDocument/2006/relationships/theme" Target="../theme/theme89.xml"/><Relationship Id="rId1" Type="http://schemas.openxmlformats.org/officeDocument/2006/relationships/slideLayout" Target="../slideLayouts/slideLayout964.xml"/><Relationship Id="rId2" Type="http://schemas.openxmlformats.org/officeDocument/2006/relationships/slideLayout" Target="../slideLayouts/slideLayout965.xml"/><Relationship Id="rId3" Type="http://schemas.openxmlformats.org/officeDocument/2006/relationships/slideLayout" Target="../slideLayouts/slideLayout966.xml"/><Relationship Id="rId4" Type="http://schemas.openxmlformats.org/officeDocument/2006/relationships/slideLayout" Target="../slideLayouts/slideLayout967.xml"/><Relationship Id="rId5" Type="http://schemas.openxmlformats.org/officeDocument/2006/relationships/slideLayout" Target="../slideLayouts/slideLayout968.xml"/><Relationship Id="rId6" Type="http://schemas.openxmlformats.org/officeDocument/2006/relationships/slideLayout" Target="../slideLayouts/slideLayout969.xml"/><Relationship Id="rId7" Type="http://schemas.openxmlformats.org/officeDocument/2006/relationships/slideLayout" Target="../slideLayouts/slideLayout970.xml"/><Relationship Id="rId8" Type="http://schemas.openxmlformats.org/officeDocument/2006/relationships/slideLayout" Target="../slideLayouts/slideLayout971.xml"/><Relationship Id="rId9" Type="http://schemas.openxmlformats.org/officeDocument/2006/relationships/slideLayout" Target="../slideLayouts/slideLayout972.xml"/><Relationship Id="rId10" Type="http://schemas.openxmlformats.org/officeDocument/2006/relationships/slideLayout" Target="../slideLayouts/slideLayout973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89.xml"/><Relationship Id="rId13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1.xml"/><Relationship Id="rId15" Type="http://schemas.openxmlformats.org/officeDocument/2006/relationships/theme" Target="../theme/theme9.xml"/><Relationship Id="rId16" Type="http://schemas.openxmlformats.org/officeDocument/2006/relationships/image" Target="../media/image2.png"/><Relationship Id="rId17" Type="http://schemas.openxmlformats.org/officeDocument/2006/relationships/image" Target="../media/image3.png"/><Relationship Id="rId18" Type="http://schemas.openxmlformats.org/officeDocument/2006/relationships/image" Target="../media/image4.png"/><Relationship Id="rId19" Type="http://schemas.openxmlformats.org/officeDocument/2006/relationships/image" Target="../media/image5.emf"/><Relationship Id="rId1" Type="http://schemas.openxmlformats.org/officeDocument/2006/relationships/slideLayout" Target="../slideLayouts/slideLayout78.xml"/><Relationship Id="rId2" Type="http://schemas.openxmlformats.org/officeDocument/2006/relationships/slideLayout" Target="../slideLayouts/slideLayout79.xml"/><Relationship Id="rId3" Type="http://schemas.openxmlformats.org/officeDocument/2006/relationships/slideLayout" Target="../slideLayouts/slideLayout80.xml"/><Relationship Id="rId4" Type="http://schemas.openxmlformats.org/officeDocument/2006/relationships/slideLayout" Target="../slideLayouts/slideLayout81.xml"/><Relationship Id="rId5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4.xml"/><Relationship Id="rId8" Type="http://schemas.openxmlformats.org/officeDocument/2006/relationships/slideLayout" Target="../slideLayouts/slideLayout85.xml"/><Relationship Id="rId9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87.xml"/></Relationships>
</file>

<file path=ppt/slideMasters/_rels/slideMaster9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85.xml"/><Relationship Id="rId12" Type="http://schemas.openxmlformats.org/officeDocument/2006/relationships/theme" Target="../theme/theme90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75.xml"/><Relationship Id="rId2" Type="http://schemas.openxmlformats.org/officeDocument/2006/relationships/slideLayout" Target="../slideLayouts/slideLayout976.xml"/><Relationship Id="rId3" Type="http://schemas.openxmlformats.org/officeDocument/2006/relationships/slideLayout" Target="../slideLayouts/slideLayout977.xml"/><Relationship Id="rId4" Type="http://schemas.openxmlformats.org/officeDocument/2006/relationships/slideLayout" Target="../slideLayouts/slideLayout978.xml"/><Relationship Id="rId5" Type="http://schemas.openxmlformats.org/officeDocument/2006/relationships/slideLayout" Target="../slideLayouts/slideLayout979.xml"/><Relationship Id="rId6" Type="http://schemas.openxmlformats.org/officeDocument/2006/relationships/slideLayout" Target="../slideLayouts/slideLayout980.xml"/><Relationship Id="rId7" Type="http://schemas.openxmlformats.org/officeDocument/2006/relationships/slideLayout" Target="../slideLayouts/slideLayout981.xml"/><Relationship Id="rId8" Type="http://schemas.openxmlformats.org/officeDocument/2006/relationships/slideLayout" Target="../slideLayouts/slideLayout982.xml"/><Relationship Id="rId9" Type="http://schemas.openxmlformats.org/officeDocument/2006/relationships/slideLayout" Target="../slideLayouts/slideLayout983.xml"/><Relationship Id="rId10" Type="http://schemas.openxmlformats.org/officeDocument/2006/relationships/slideLayout" Target="../slideLayouts/slideLayout984.xml"/></Relationships>
</file>

<file path=ppt/slideMasters/_rels/slideMaster9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96.xml"/><Relationship Id="rId12" Type="http://schemas.openxmlformats.org/officeDocument/2006/relationships/theme" Target="../theme/theme91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86.xml"/><Relationship Id="rId2" Type="http://schemas.openxmlformats.org/officeDocument/2006/relationships/slideLayout" Target="../slideLayouts/slideLayout987.xml"/><Relationship Id="rId3" Type="http://schemas.openxmlformats.org/officeDocument/2006/relationships/slideLayout" Target="../slideLayouts/slideLayout988.xml"/><Relationship Id="rId4" Type="http://schemas.openxmlformats.org/officeDocument/2006/relationships/slideLayout" Target="../slideLayouts/slideLayout989.xml"/><Relationship Id="rId5" Type="http://schemas.openxmlformats.org/officeDocument/2006/relationships/slideLayout" Target="../slideLayouts/slideLayout990.xml"/><Relationship Id="rId6" Type="http://schemas.openxmlformats.org/officeDocument/2006/relationships/slideLayout" Target="../slideLayouts/slideLayout991.xml"/><Relationship Id="rId7" Type="http://schemas.openxmlformats.org/officeDocument/2006/relationships/slideLayout" Target="../slideLayouts/slideLayout992.xml"/><Relationship Id="rId8" Type="http://schemas.openxmlformats.org/officeDocument/2006/relationships/slideLayout" Target="../slideLayouts/slideLayout993.xml"/><Relationship Id="rId9" Type="http://schemas.openxmlformats.org/officeDocument/2006/relationships/slideLayout" Target="../slideLayouts/slideLayout994.xml"/><Relationship Id="rId10" Type="http://schemas.openxmlformats.org/officeDocument/2006/relationships/slideLayout" Target="../slideLayouts/slideLayout995.xml"/></Relationships>
</file>

<file path=ppt/slideMasters/_rels/slideMaster9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07.xml"/><Relationship Id="rId12" Type="http://schemas.openxmlformats.org/officeDocument/2006/relationships/theme" Target="../theme/theme92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997.xml"/><Relationship Id="rId2" Type="http://schemas.openxmlformats.org/officeDocument/2006/relationships/slideLayout" Target="../slideLayouts/slideLayout998.xml"/><Relationship Id="rId3" Type="http://schemas.openxmlformats.org/officeDocument/2006/relationships/slideLayout" Target="../slideLayouts/slideLayout999.xml"/><Relationship Id="rId4" Type="http://schemas.openxmlformats.org/officeDocument/2006/relationships/slideLayout" Target="../slideLayouts/slideLayout1000.xml"/><Relationship Id="rId5" Type="http://schemas.openxmlformats.org/officeDocument/2006/relationships/slideLayout" Target="../slideLayouts/slideLayout1001.xml"/><Relationship Id="rId6" Type="http://schemas.openxmlformats.org/officeDocument/2006/relationships/slideLayout" Target="../slideLayouts/slideLayout1002.xml"/><Relationship Id="rId7" Type="http://schemas.openxmlformats.org/officeDocument/2006/relationships/slideLayout" Target="../slideLayouts/slideLayout1003.xml"/><Relationship Id="rId8" Type="http://schemas.openxmlformats.org/officeDocument/2006/relationships/slideLayout" Target="../slideLayouts/slideLayout1004.xml"/><Relationship Id="rId9" Type="http://schemas.openxmlformats.org/officeDocument/2006/relationships/slideLayout" Target="../slideLayouts/slideLayout1005.xml"/><Relationship Id="rId10" Type="http://schemas.openxmlformats.org/officeDocument/2006/relationships/slideLayout" Target="../slideLayouts/slideLayout1006.xml"/></Relationships>
</file>

<file path=ppt/slideMasters/_rels/slideMaster9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18.xml"/><Relationship Id="rId12" Type="http://schemas.openxmlformats.org/officeDocument/2006/relationships/slideLayout" Target="../slideLayouts/slideLayout1019.xml"/><Relationship Id="rId13" Type="http://schemas.openxmlformats.org/officeDocument/2006/relationships/theme" Target="../theme/theme93.xml"/><Relationship Id="rId1" Type="http://schemas.openxmlformats.org/officeDocument/2006/relationships/slideLayout" Target="../slideLayouts/slideLayout1008.xml"/><Relationship Id="rId2" Type="http://schemas.openxmlformats.org/officeDocument/2006/relationships/slideLayout" Target="../slideLayouts/slideLayout1009.xml"/><Relationship Id="rId3" Type="http://schemas.openxmlformats.org/officeDocument/2006/relationships/slideLayout" Target="../slideLayouts/slideLayout1010.xml"/><Relationship Id="rId4" Type="http://schemas.openxmlformats.org/officeDocument/2006/relationships/slideLayout" Target="../slideLayouts/slideLayout1011.xml"/><Relationship Id="rId5" Type="http://schemas.openxmlformats.org/officeDocument/2006/relationships/slideLayout" Target="../slideLayouts/slideLayout1012.xml"/><Relationship Id="rId6" Type="http://schemas.openxmlformats.org/officeDocument/2006/relationships/slideLayout" Target="../slideLayouts/slideLayout1013.xml"/><Relationship Id="rId7" Type="http://schemas.openxmlformats.org/officeDocument/2006/relationships/slideLayout" Target="../slideLayouts/slideLayout1014.xml"/><Relationship Id="rId8" Type="http://schemas.openxmlformats.org/officeDocument/2006/relationships/slideLayout" Target="../slideLayouts/slideLayout1015.xml"/><Relationship Id="rId9" Type="http://schemas.openxmlformats.org/officeDocument/2006/relationships/slideLayout" Target="../slideLayouts/slideLayout1016.xml"/><Relationship Id="rId10" Type="http://schemas.openxmlformats.org/officeDocument/2006/relationships/slideLayout" Target="../slideLayouts/slideLayout1017.xml"/></Relationships>
</file>

<file path=ppt/slideMasters/_rels/slideMaster9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30.xml"/><Relationship Id="rId12" Type="http://schemas.openxmlformats.org/officeDocument/2006/relationships/slideLayout" Target="../slideLayouts/slideLayout1031.xml"/><Relationship Id="rId13" Type="http://schemas.openxmlformats.org/officeDocument/2006/relationships/theme" Target="../theme/theme94.xml"/><Relationship Id="rId1" Type="http://schemas.openxmlformats.org/officeDocument/2006/relationships/slideLayout" Target="../slideLayouts/slideLayout1020.xml"/><Relationship Id="rId2" Type="http://schemas.openxmlformats.org/officeDocument/2006/relationships/slideLayout" Target="../slideLayouts/slideLayout1021.xml"/><Relationship Id="rId3" Type="http://schemas.openxmlformats.org/officeDocument/2006/relationships/slideLayout" Target="../slideLayouts/slideLayout1022.xml"/><Relationship Id="rId4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26.xml"/><Relationship Id="rId8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28.xml"/><Relationship Id="rId10" Type="http://schemas.openxmlformats.org/officeDocument/2006/relationships/slideLayout" Target="../slideLayouts/slideLayout1029.xml"/></Relationships>
</file>

<file path=ppt/slideMasters/_rels/slideMaster9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42.xml"/><Relationship Id="rId12" Type="http://schemas.openxmlformats.org/officeDocument/2006/relationships/theme" Target="../theme/theme95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32.xml"/><Relationship Id="rId2" Type="http://schemas.openxmlformats.org/officeDocument/2006/relationships/slideLayout" Target="../slideLayouts/slideLayout1033.xml"/><Relationship Id="rId3" Type="http://schemas.openxmlformats.org/officeDocument/2006/relationships/slideLayout" Target="../slideLayouts/slideLayout1034.xml"/><Relationship Id="rId4" Type="http://schemas.openxmlformats.org/officeDocument/2006/relationships/slideLayout" Target="../slideLayouts/slideLayout1035.xml"/><Relationship Id="rId5" Type="http://schemas.openxmlformats.org/officeDocument/2006/relationships/slideLayout" Target="../slideLayouts/slideLayout1036.xml"/><Relationship Id="rId6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38.xml"/><Relationship Id="rId8" Type="http://schemas.openxmlformats.org/officeDocument/2006/relationships/slideLayout" Target="../slideLayouts/slideLayout1039.xml"/><Relationship Id="rId9" Type="http://schemas.openxmlformats.org/officeDocument/2006/relationships/slideLayout" Target="../slideLayouts/slideLayout1040.xml"/><Relationship Id="rId10" Type="http://schemas.openxmlformats.org/officeDocument/2006/relationships/slideLayout" Target="../slideLayouts/slideLayout1041.xml"/></Relationships>
</file>

<file path=ppt/slideMasters/_rels/slideMaster9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53.xml"/><Relationship Id="rId12" Type="http://schemas.openxmlformats.org/officeDocument/2006/relationships/theme" Target="../theme/theme96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43.xml"/><Relationship Id="rId2" Type="http://schemas.openxmlformats.org/officeDocument/2006/relationships/slideLayout" Target="../slideLayouts/slideLayout1044.xml"/><Relationship Id="rId3" Type="http://schemas.openxmlformats.org/officeDocument/2006/relationships/slideLayout" Target="../slideLayouts/slideLayout1045.xml"/><Relationship Id="rId4" Type="http://schemas.openxmlformats.org/officeDocument/2006/relationships/slideLayout" Target="../slideLayouts/slideLayout1046.xml"/><Relationship Id="rId5" Type="http://schemas.openxmlformats.org/officeDocument/2006/relationships/slideLayout" Target="../slideLayouts/slideLayout1047.xml"/><Relationship Id="rId6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49.xml"/><Relationship Id="rId8" Type="http://schemas.openxmlformats.org/officeDocument/2006/relationships/slideLayout" Target="../slideLayouts/slideLayout1050.xml"/><Relationship Id="rId9" Type="http://schemas.openxmlformats.org/officeDocument/2006/relationships/slideLayout" Target="../slideLayouts/slideLayout1051.xml"/><Relationship Id="rId10" Type="http://schemas.openxmlformats.org/officeDocument/2006/relationships/slideLayout" Target="../slideLayouts/slideLayout1052.xml"/></Relationships>
</file>

<file path=ppt/slideMasters/_rels/slideMaster9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64.xml"/><Relationship Id="rId12" Type="http://schemas.openxmlformats.org/officeDocument/2006/relationships/slideLayout" Target="../slideLayouts/slideLayout1065.xml"/><Relationship Id="rId13" Type="http://schemas.openxmlformats.org/officeDocument/2006/relationships/theme" Target="../theme/theme97.xml"/><Relationship Id="rId14" Type="http://schemas.openxmlformats.org/officeDocument/2006/relationships/image" Target="../media/image1.png"/><Relationship Id="rId1" Type="http://schemas.openxmlformats.org/officeDocument/2006/relationships/slideLayout" Target="../slideLayouts/slideLayout1054.xml"/><Relationship Id="rId2" Type="http://schemas.openxmlformats.org/officeDocument/2006/relationships/slideLayout" Target="../slideLayouts/slideLayout1055.xml"/><Relationship Id="rId3" Type="http://schemas.openxmlformats.org/officeDocument/2006/relationships/slideLayout" Target="../slideLayouts/slideLayout1056.xml"/><Relationship Id="rId4" Type="http://schemas.openxmlformats.org/officeDocument/2006/relationships/slideLayout" Target="../slideLayouts/slideLayout1057.xml"/><Relationship Id="rId5" Type="http://schemas.openxmlformats.org/officeDocument/2006/relationships/slideLayout" Target="../slideLayouts/slideLayout1058.xml"/><Relationship Id="rId6" Type="http://schemas.openxmlformats.org/officeDocument/2006/relationships/slideLayout" Target="../slideLayouts/slideLayout1059.xml"/><Relationship Id="rId7" Type="http://schemas.openxmlformats.org/officeDocument/2006/relationships/slideLayout" Target="../slideLayouts/slideLayout1060.xml"/><Relationship Id="rId8" Type="http://schemas.openxmlformats.org/officeDocument/2006/relationships/slideLayout" Target="../slideLayouts/slideLayout1061.xml"/><Relationship Id="rId9" Type="http://schemas.openxmlformats.org/officeDocument/2006/relationships/slideLayout" Target="../slideLayouts/slideLayout1062.xml"/><Relationship Id="rId10" Type="http://schemas.openxmlformats.org/officeDocument/2006/relationships/slideLayout" Target="../slideLayouts/slideLayout1063.xml"/></Relationships>
</file>

<file path=ppt/slideMasters/_rels/slideMaster9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76.xml"/><Relationship Id="rId12" Type="http://schemas.openxmlformats.org/officeDocument/2006/relationships/theme" Target="../theme/theme98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66.xml"/><Relationship Id="rId2" Type="http://schemas.openxmlformats.org/officeDocument/2006/relationships/slideLayout" Target="../slideLayouts/slideLayout1067.xml"/><Relationship Id="rId3" Type="http://schemas.openxmlformats.org/officeDocument/2006/relationships/slideLayout" Target="../slideLayouts/slideLayout1068.xml"/><Relationship Id="rId4" Type="http://schemas.openxmlformats.org/officeDocument/2006/relationships/slideLayout" Target="../slideLayouts/slideLayout1069.xml"/><Relationship Id="rId5" Type="http://schemas.openxmlformats.org/officeDocument/2006/relationships/slideLayout" Target="../slideLayouts/slideLayout1070.xml"/><Relationship Id="rId6" Type="http://schemas.openxmlformats.org/officeDocument/2006/relationships/slideLayout" Target="../slideLayouts/slideLayout1071.xml"/><Relationship Id="rId7" Type="http://schemas.openxmlformats.org/officeDocument/2006/relationships/slideLayout" Target="../slideLayouts/slideLayout1072.xml"/><Relationship Id="rId8" Type="http://schemas.openxmlformats.org/officeDocument/2006/relationships/slideLayout" Target="../slideLayouts/slideLayout1073.xml"/><Relationship Id="rId9" Type="http://schemas.openxmlformats.org/officeDocument/2006/relationships/slideLayout" Target="../slideLayouts/slideLayout1074.xml"/><Relationship Id="rId10" Type="http://schemas.openxmlformats.org/officeDocument/2006/relationships/slideLayout" Target="../slideLayouts/slideLayout1075.xml"/></Relationships>
</file>

<file path=ppt/slideMasters/_rels/slideMaster9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87.xml"/><Relationship Id="rId12" Type="http://schemas.openxmlformats.org/officeDocument/2006/relationships/theme" Target="../theme/theme99.xml"/><Relationship Id="rId13" Type="http://schemas.openxmlformats.org/officeDocument/2006/relationships/image" Target="../media/image1.png"/><Relationship Id="rId1" Type="http://schemas.openxmlformats.org/officeDocument/2006/relationships/slideLayout" Target="../slideLayouts/slideLayout1077.xml"/><Relationship Id="rId2" Type="http://schemas.openxmlformats.org/officeDocument/2006/relationships/slideLayout" Target="../slideLayouts/slideLayout1078.xml"/><Relationship Id="rId3" Type="http://schemas.openxmlformats.org/officeDocument/2006/relationships/slideLayout" Target="../slideLayouts/slideLayout1079.xml"/><Relationship Id="rId4" Type="http://schemas.openxmlformats.org/officeDocument/2006/relationships/slideLayout" Target="../slideLayouts/slideLayout1080.xml"/><Relationship Id="rId5" Type="http://schemas.openxmlformats.org/officeDocument/2006/relationships/slideLayout" Target="../slideLayouts/slideLayout1081.xml"/><Relationship Id="rId6" Type="http://schemas.openxmlformats.org/officeDocument/2006/relationships/slideLayout" Target="../slideLayouts/slideLayout1082.xml"/><Relationship Id="rId7" Type="http://schemas.openxmlformats.org/officeDocument/2006/relationships/slideLayout" Target="../slideLayouts/slideLayout1083.xml"/><Relationship Id="rId8" Type="http://schemas.openxmlformats.org/officeDocument/2006/relationships/slideLayout" Target="../slideLayouts/slideLayout1084.xml"/><Relationship Id="rId9" Type="http://schemas.openxmlformats.org/officeDocument/2006/relationships/slideLayout" Target="../slideLayouts/slideLayout1085.xml"/><Relationship Id="rId10" Type="http://schemas.openxmlformats.org/officeDocument/2006/relationships/slideLayout" Target="../slideLayouts/slideLayout10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606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04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4" r:id="rId1"/>
    <p:sldLayoutId id="2147485765" r:id="rId2"/>
    <p:sldLayoutId id="2147485766" r:id="rId3"/>
    <p:sldLayoutId id="2147485767" r:id="rId4"/>
    <p:sldLayoutId id="2147485768" r:id="rId5"/>
    <p:sldLayoutId id="2147485769" r:id="rId6"/>
    <p:sldLayoutId id="2147485770" r:id="rId7"/>
    <p:sldLayoutId id="2147485771" r:id="rId8"/>
    <p:sldLayoutId id="2147485772" r:id="rId9"/>
    <p:sldLayoutId id="2147485773" r:id="rId10"/>
    <p:sldLayoutId id="214748577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7900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8" r:id="rId1"/>
    <p:sldLayoutId id="2147485789" r:id="rId2"/>
    <p:sldLayoutId id="2147485790" r:id="rId3"/>
    <p:sldLayoutId id="2147485791" r:id="rId4"/>
    <p:sldLayoutId id="2147485792" r:id="rId5"/>
    <p:sldLayoutId id="2147485793" r:id="rId6"/>
    <p:sldLayoutId id="2147485794" r:id="rId7"/>
    <p:sldLayoutId id="2147485795" r:id="rId8"/>
    <p:sldLayoutId id="2147485796" r:id="rId9"/>
    <p:sldLayoutId id="2147485797" r:id="rId10"/>
    <p:sldLayoutId id="214748579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2678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12" r:id="rId1"/>
    <p:sldLayoutId id="2147485813" r:id="rId2"/>
    <p:sldLayoutId id="2147485814" r:id="rId3"/>
    <p:sldLayoutId id="2147485815" r:id="rId4"/>
    <p:sldLayoutId id="2147485816" r:id="rId5"/>
    <p:sldLayoutId id="2147485817" r:id="rId6"/>
    <p:sldLayoutId id="2147485818" r:id="rId7"/>
    <p:sldLayoutId id="2147485819" r:id="rId8"/>
    <p:sldLayoutId id="2147485820" r:id="rId9"/>
    <p:sldLayoutId id="2147485821" r:id="rId10"/>
    <p:sldLayoutId id="2147485822" r:id="rId11"/>
    <p:sldLayoutId id="214748582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388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23" r:id="rId1"/>
    <p:sldLayoutId id="2147485924" r:id="rId2"/>
    <p:sldLayoutId id="2147485925" r:id="rId3"/>
    <p:sldLayoutId id="2147485926" r:id="rId4"/>
    <p:sldLayoutId id="2147485927" r:id="rId5"/>
    <p:sldLayoutId id="2147485928" r:id="rId6"/>
    <p:sldLayoutId id="2147485929" r:id="rId7"/>
    <p:sldLayoutId id="2147485930" r:id="rId8"/>
    <p:sldLayoutId id="2147485931" r:id="rId9"/>
    <p:sldLayoutId id="2147485932" r:id="rId10"/>
    <p:sldLayoutId id="214748593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083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5" r:id="rId1"/>
    <p:sldLayoutId id="2147485936" r:id="rId2"/>
    <p:sldLayoutId id="2147485937" r:id="rId3"/>
    <p:sldLayoutId id="2147485938" r:id="rId4"/>
    <p:sldLayoutId id="2147485939" r:id="rId5"/>
    <p:sldLayoutId id="2147485940" r:id="rId6"/>
    <p:sldLayoutId id="2147485941" r:id="rId7"/>
    <p:sldLayoutId id="2147485942" r:id="rId8"/>
    <p:sldLayoutId id="2147485943" r:id="rId9"/>
    <p:sldLayoutId id="2147485944" r:id="rId10"/>
    <p:sldLayoutId id="214748594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48233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59" r:id="rId1"/>
    <p:sldLayoutId id="2147485960" r:id="rId2"/>
    <p:sldLayoutId id="2147485961" r:id="rId3"/>
    <p:sldLayoutId id="2147485962" r:id="rId4"/>
    <p:sldLayoutId id="2147485963" r:id="rId5"/>
    <p:sldLayoutId id="2147485964" r:id="rId6"/>
    <p:sldLayoutId id="2147485965" r:id="rId7"/>
    <p:sldLayoutId id="2147485966" r:id="rId8"/>
    <p:sldLayoutId id="2147485967" r:id="rId9"/>
    <p:sldLayoutId id="2147485968" r:id="rId10"/>
    <p:sldLayoutId id="21474859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357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71" r:id="rId1"/>
    <p:sldLayoutId id="2147485972" r:id="rId2"/>
    <p:sldLayoutId id="2147485973" r:id="rId3"/>
    <p:sldLayoutId id="2147485974" r:id="rId4"/>
    <p:sldLayoutId id="2147485975" r:id="rId5"/>
    <p:sldLayoutId id="2147485976" r:id="rId6"/>
    <p:sldLayoutId id="2147485977" r:id="rId7"/>
    <p:sldLayoutId id="2147485978" r:id="rId8"/>
    <p:sldLayoutId id="2147485979" r:id="rId9"/>
    <p:sldLayoutId id="2147485980" r:id="rId10"/>
    <p:sldLayoutId id="214748598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7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5" r:id="rId1"/>
    <p:sldLayoutId id="2147485996" r:id="rId2"/>
    <p:sldLayoutId id="2147485997" r:id="rId3"/>
    <p:sldLayoutId id="2147485998" r:id="rId4"/>
    <p:sldLayoutId id="2147485999" r:id="rId5"/>
    <p:sldLayoutId id="2147486000" r:id="rId6"/>
    <p:sldLayoutId id="2147486001" r:id="rId7"/>
    <p:sldLayoutId id="2147486002" r:id="rId8"/>
    <p:sldLayoutId id="2147486003" r:id="rId9"/>
    <p:sldLayoutId id="2147486004" r:id="rId10"/>
    <p:sldLayoutId id="214748600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525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0" r:id="rId1"/>
    <p:sldLayoutId id="2147486021" r:id="rId2"/>
    <p:sldLayoutId id="2147486022" r:id="rId3"/>
    <p:sldLayoutId id="2147486023" r:id="rId4"/>
    <p:sldLayoutId id="2147486024" r:id="rId5"/>
    <p:sldLayoutId id="2147486025" r:id="rId6"/>
    <p:sldLayoutId id="2147486026" r:id="rId7"/>
    <p:sldLayoutId id="2147486027" r:id="rId8"/>
    <p:sldLayoutId id="2147486028" r:id="rId9"/>
    <p:sldLayoutId id="2147486029" r:id="rId10"/>
    <p:sldLayoutId id="214748603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2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2" r:id="rId1"/>
    <p:sldLayoutId id="2147486033" r:id="rId2"/>
    <p:sldLayoutId id="2147486034" r:id="rId3"/>
    <p:sldLayoutId id="2147486035" r:id="rId4"/>
    <p:sldLayoutId id="2147486036" r:id="rId5"/>
    <p:sldLayoutId id="2147486037" r:id="rId6"/>
    <p:sldLayoutId id="2147486038" r:id="rId7"/>
    <p:sldLayoutId id="2147486039" r:id="rId8"/>
    <p:sldLayoutId id="2147486040" r:id="rId9"/>
    <p:sldLayoutId id="2147486041" r:id="rId10"/>
    <p:sldLayoutId id="21474860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848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67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9" r:id="rId1"/>
    <p:sldLayoutId id="2147486070" r:id="rId2"/>
    <p:sldLayoutId id="2147486071" r:id="rId3"/>
    <p:sldLayoutId id="2147486072" r:id="rId4"/>
    <p:sldLayoutId id="2147486073" r:id="rId5"/>
    <p:sldLayoutId id="2147486074" r:id="rId6"/>
    <p:sldLayoutId id="2147486075" r:id="rId7"/>
    <p:sldLayoutId id="2147486076" r:id="rId8"/>
    <p:sldLayoutId id="2147486077" r:id="rId9"/>
    <p:sldLayoutId id="2147486078" r:id="rId10"/>
    <p:sldLayoutId id="214748607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873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05" r:id="rId1"/>
    <p:sldLayoutId id="2147486106" r:id="rId2"/>
    <p:sldLayoutId id="2147486107" r:id="rId3"/>
    <p:sldLayoutId id="2147486108" r:id="rId4"/>
    <p:sldLayoutId id="2147486109" r:id="rId5"/>
    <p:sldLayoutId id="2147486110" r:id="rId6"/>
    <p:sldLayoutId id="2147486111" r:id="rId7"/>
    <p:sldLayoutId id="2147486112" r:id="rId8"/>
    <p:sldLayoutId id="2147486113" r:id="rId9"/>
    <p:sldLayoutId id="2147486114" r:id="rId10"/>
    <p:sldLayoutId id="214748611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205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7" r:id="rId1"/>
    <p:sldLayoutId id="2147486118" r:id="rId2"/>
    <p:sldLayoutId id="2147486119" r:id="rId3"/>
    <p:sldLayoutId id="2147486120" r:id="rId4"/>
    <p:sldLayoutId id="2147486121" r:id="rId5"/>
    <p:sldLayoutId id="2147486122" r:id="rId6"/>
    <p:sldLayoutId id="2147486123" r:id="rId7"/>
    <p:sldLayoutId id="2147486124" r:id="rId8"/>
    <p:sldLayoutId id="2147486125" r:id="rId9"/>
    <p:sldLayoutId id="2147486126" r:id="rId10"/>
    <p:sldLayoutId id="214748612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815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9" r:id="rId1"/>
    <p:sldLayoutId id="2147486130" r:id="rId2"/>
    <p:sldLayoutId id="2147486131" r:id="rId3"/>
    <p:sldLayoutId id="2147486132" r:id="rId4"/>
    <p:sldLayoutId id="2147486133" r:id="rId5"/>
    <p:sldLayoutId id="2147486134" r:id="rId6"/>
    <p:sldLayoutId id="2147486135" r:id="rId7"/>
    <p:sldLayoutId id="2147486136" r:id="rId8"/>
    <p:sldLayoutId id="2147486137" r:id="rId9"/>
    <p:sldLayoutId id="2147486138" r:id="rId10"/>
    <p:sldLayoutId id="214748613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4586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1" r:id="rId1"/>
    <p:sldLayoutId id="2147486142" r:id="rId2"/>
    <p:sldLayoutId id="2147486143" r:id="rId3"/>
    <p:sldLayoutId id="2147486144" r:id="rId4"/>
    <p:sldLayoutId id="2147486145" r:id="rId5"/>
    <p:sldLayoutId id="2147486146" r:id="rId6"/>
    <p:sldLayoutId id="2147486147" r:id="rId7"/>
    <p:sldLayoutId id="2147486148" r:id="rId8"/>
    <p:sldLayoutId id="2147486149" r:id="rId9"/>
    <p:sldLayoutId id="2147486150" r:id="rId10"/>
    <p:sldLayoutId id="214748615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000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65" r:id="rId1"/>
    <p:sldLayoutId id="2147486166" r:id="rId2"/>
    <p:sldLayoutId id="2147486167" r:id="rId3"/>
    <p:sldLayoutId id="2147486168" r:id="rId4"/>
    <p:sldLayoutId id="2147486169" r:id="rId5"/>
    <p:sldLayoutId id="2147486170" r:id="rId6"/>
    <p:sldLayoutId id="2147486171" r:id="rId7"/>
    <p:sldLayoutId id="2147486172" r:id="rId8"/>
    <p:sldLayoutId id="2147486173" r:id="rId9"/>
    <p:sldLayoutId id="2147486174" r:id="rId10"/>
    <p:sldLayoutId id="214748617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09822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8" r:id="rId1"/>
    <p:sldLayoutId id="2147486199" r:id="rId2"/>
    <p:sldLayoutId id="2147486200" r:id="rId3"/>
    <p:sldLayoutId id="2147486201" r:id="rId4"/>
    <p:sldLayoutId id="2147486202" r:id="rId5"/>
    <p:sldLayoutId id="2147486203" r:id="rId6"/>
    <p:sldLayoutId id="2147486204" r:id="rId7"/>
    <p:sldLayoutId id="2147486205" r:id="rId8"/>
    <p:sldLayoutId id="2147486206" r:id="rId9"/>
    <p:sldLayoutId id="2147486207" r:id="rId10"/>
    <p:sldLayoutId id="214748620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077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9" r:id="rId1"/>
    <p:sldLayoutId id="2147486260" r:id="rId2"/>
    <p:sldLayoutId id="2147486261" r:id="rId3"/>
    <p:sldLayoutId id="2147486262" r:id="rId4"/>
    <p:sldLayoutId id="2147486263" r:id="rId5"/>
    <p:sldLayoutId id="2147486264" r:id="rId6"/>
    <p:sldLayoutId id="2147486265" r:id="rId7"/>
    <p:sldLayoutId id="2147486266" r:id="rId8"/>
    <p:sldLayoutId id="2147486267" r:id="rId9"/>
    <p:sldLayoutId id="2147486268" r:id="rId10"/>
    <p:sldLayoutId id="21474862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489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92" r:id="rId1"/>
    <p:sldLayoutId id="2147486293" r:id="rId2"/>
    <p:sldLayoutId id="2147486294" r:id="rId3"/>
    <p:sldLayoutId id="2147486295" r:id="rId4"/>
    <p:sldLayoutId id="2147486296" r:id="rId5"/>
    <p:sldLayoutId id="2147486297" r:id="rId6"/>
    <p:sldLayoutId id="2147486298" r:id="rId7"/>
    <p:sldLayoutId id="2147486299" r:id="rId8"/>
    <p:sldLayoutId id="2147486300" r:id="rId9"/>
    <p:sldLayoutId id="2147486301" r:id="rId10"/>
    <p:sldLayoutId id="214748630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464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4" r:id="rId1"/>
    <p:sldLayoutId id="2147486305" r:id="rId2"/>
    <p:sldLayoutId id="2147486306" r:id="rId3"/>
    <p:sldLayoutId id="2147486307" r:id="rId4"/>
    <p:sldLayoutId id="2147486308" r:id="rId5"/>
    <p:sldLayoutId id="2147486309" r:id="rId6"/>
    <p:sldLayoutId id="2147486310" r:id="rId7"/>
    <p:sldLayoutId id="2147486311" r:id="rId8"/>
    <p:sldLayoutId id="2147486312" r:id="rId9"/>
    <p:sldLayoutId id="2147486313" r:id="rId10"/>
    <p:sldLayoutId id="214748631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0205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2842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16" r:id="rId1"/>
    <p:sldLayoutId id="2147486317" r:id="rId2"/>
    <p:sldLayoutId id="2147486318" r:id="rId3"/>
    <p:sldLayoutId id="2147486319" r:id="rId4"/>
    <p:sldLayoutId id="2147486320" r:id="rId5"/>
    <p:sldLayoutId id="2147486321" r:id="rId6"/>
    <p:sldLayoutId id="2147486322" r:id="rId7"/>
    <p:sldLayoutId id="2147486323" r:id="rId8"/>
    <p:sldLayoutId id="2147486324" r:id="rId9"/>
    <p:sldLayoutId id="2147486325" r:id="rId10"/>
    <p:sldLayoutId id="214748632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30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8" r:id="rId1"/>
    <p:sldLayoutId id="2147486329" r:id="rId2"/>
    <p:sldLayoutId id="2147486330" r:id="rId3"/>
    <p:sldLayoutId id="2147486331" r:id="rId4"/>
    <p:sldLayoutId id="2147486332" r:id="rId5"/>
    <p:sldLayoutId id="2147486333" r:id="rId6"/>
    <p:sldLayoutId id="2147486334" r:id="rId7"/>
    <p:sldLayoutId id="2147486335" r:id="rId8"/>
    <p:sldLayoutId id="2147486336" r:id="rId9"/>
    <p:sldLayoutId id="2147486337" r:id="rId10"/>
    <p:sldLayoutId id="21474863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113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40" r:id="rId1"/>
    <p:sldLayoutId id="2147486341" r:id="rId2"/>
    <p:sldLayoutId id="2147486342" r:id="rId3"/>
    <p:sldLayoutId id="2147486343" r:id="rId4"/>
    <p:sldLayoutId id="2147486344" r:id="rId5"/>
    <p:sldLayoutId id="2147486345" r:id="rId6"/>
    <p:sldLayoutId id="2147486346" r:id="rId7"/>
    <p:sldLayoutId id="2147486347" r:id="rId8"/>
    <p:sldLayoutId id="2147486348" r:id="rId9"/>
    <p:sldLayoutId id="2147486349" r:id="rId10"/>
    <p:sldLayoutId id="214748635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48237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52" r:id="rId1"/>
    <p:sldLayoutId id="2147486353" r:id="rId2"/>
    <p:sldLayoutId id="2147486354" r:id="rId3"/>
    <p:sldLayoutId id="2147486355" r:id="rId4"/>
    <p:sldLayoutId id="2147486356" r:id="rId5"/>
    <p:sldLayoutId id="2147486357" r:id="rId6"/>
    <p:sldLayoutId id="2147486358" r:id="rId7"/>
    <p:sldLayoutId id="2147486359" r:id="rId8"/>
    <p:sldLayoutId id="2147486360" r:id="rId9"/>
    <p:sldLayoutId id="2147486361" r:id="rId10"/>
    <p:sldLayoutId id="2147486362" r:id="rId11"/>
    <p:sldLayoutId id="214748636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572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5" r:id="rId1"/>
    <p:sldLayoutId id="2147486366" r:id="rId2"/>
    <p:sldLayoutId id="2147486367" r:id="rId3"/>
    <p:sldLayoutId id="2147486368" r:id="rId4"/>
    <p:sldLayoutId id="2147486369" r:id="rId5"/>
    <p:sldLayoutId id="2147486370" r:id="rId6"/>
    <p:sldLayoutId id="2147486371" r:id="rId7"/>
    <p:sldLayoutId id="2147486372" r:id="rId8"/>
    <p:sldLayoutId id="2147486373" r:id="rId9"/>
    <p:sldLayoutId id="2147486374" r:id="rId10"/>
    <p:sldLayoutId id="214748637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985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7" r:id="rId1"/>
    <p:sldLayoutId id="2147486378" r:id="rId2"/>
    <p:sldLayoutId id="2147486379" r:id="rId3"/>
    <p:sldLayoutId id="2147486380" r:id="rId4"/>
    <p:sldLayoutId id="2147486381" r:id="rId5"/>
    <p:sldLayoutId id="2147486382" r:id="rId6"/>
    <p:sldLayoutId id="2147486383" r:id="rId7"/>
    <p:sldLayoutId id="2147486384" r:id="rId8"/>
    <p:sldLayoutId id="2147486385" r:id="rId9"/>
    <p:sldLayoutId id="2147486386" r:id="rId10"/>
    <p:sldLayoutId id="214748638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7980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9" r:id="rId1"/>
    <p:sldLayoutId id="2147486390" r:id="rId2"/>
    <p:sldLayoutId id="2147486391" r:id="rId3"/>
    <p:sldLayoutId id="2147486392" r:id="rId4"/>
    <p:sldLayoutId id="2147486393" r:id="rId5"/>
    <p:sldLayoutId id="2147486394" r:id="rId6"/>
    <p:sldLayoutId id="2147486395" r:id="rId7"/>
    <p:sldLayoutId id="2147486396" r:id="rId8"/>
    <p:sldLayoutId id="2147486397" r:id="rId9"/>
    <p:sldLayoutId id="2147486398" r:id="rId10"/>
    <p:sldLayoutId id="214748639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0937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01" r:id="rId1"/>
    <p:sldLayoutId id="2147486402" r:id="rId2"/>
    <p:sldLayoutId id="2147486403" r:id="rId3"/>
    <p:sldLayoutId id="2147486404" r:id="rId4"/>
    <p:sldLayoutId id="2147486405" r:id="rId5"/>
    <p:sldLayoutId id="2147486406" r:id="rId6"/>
    <p:sldLayoutId id="2147486407" r:id="rId7"/>
    <p:sldLayoutId id="2147486408" r:id="rId8"/>
    <p:sldLayoutId id="2147486409" r:id="rId9"/>
    <p:sldLayoutId id="2147486410" r:id="rId10"/>
    <p:sldLayoutId id="214748641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471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13" r:id="rId1"/>
    <p:sldLayoutId id="2147486414" r:id="rId2"/>
    <p:sldLayoutId id="2147486415" r:id="rId3"/>
    <p:sldLayoutId id="2147486416" r:id="rId4"/>
    <p:sldLayoutId id="2147486417" r:id="rId5"/>
    <p:sldLayoutId id="2147486418" r:id="rId6"/>
    <p:sldLayoutId id="2147486419" r:id="rId7"/>
    <p:sldLayoutId id="2147486420" r:id="rId8"/>
    <p:sldLayoutId id="2147486421" r:id="rId9"/>
    <p:sldLayoutId id="2147486422" r:id="rId10"/>
    <p:sldLayoutId id="214748642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143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5" r:id="rId1"/>
    <p:sldLayoutId id="2147486426" r:id="rId2"/>
    <p:sldLayoutId id="2147486427" r:id="rId3"/>
    <p:sldLayoutId id="2147486428" r:id="rId4"/>
    <p:sldLayoutId id="2147486429" r:id="rId5"/>
    <p:sldLayoutId id="2147486430" r:id="rId6"/>
    <p:sldLayoutId id="2147486431" r:id="rId7"/>
    <p:sldLayoutId id="2147486432" r:id="rId8"/>
    <p:sldLayoutId id="2147486433" r:id="rId9"/>
    <p:sldLayoutId id="2147486434" r:id="rId10"/>
    <p:sldLayoutId id="21474864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03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9897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37" r:id="rId1"/>
    <p:sldLayoutId id="2147486438" r:id="rId2"/>
    <p:sldLayoutId id="2147486439" r:id="rId3"/>
    <p:sldLayoutId id="2147486440" r:id="rId4"/>
    <p:sldLayoutId id="2147486441" r:id="rId5"/>
    <p:sldLayoutId id="2147486442" r:id="rId6"/>
    <p:sldLayoutId id="2147486443" r:id="rId7"/>
    <p:sldLayoutId id="2147486444" r:id="rId8"/>
    <p:sldLayoutId id="2147486445" r:id="rId9"/>
    <p:sldLayoutId id="2147486446" r:id="rId10"/>
    <p:sldLayoutId id="21474864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4473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49" r:id="rId1"/>
    <p:sldLayoutId id="2147486450" r:id="rId2"/>
    <p:sldLayoutId id="2147486451" r:id="rId3"/>
    <p:sldLayoutId id="2147486452" r:id="rId4"/>
    <p:sldLayoutId id="2147486453" r:id="rId5"/>
    <p:sldLayoutId id="2147486454" r:id="rId6"/>
    <p:sldLayoutId id="2147486455" r:id="rId7"/>
    <p:sldLayoutId id="2147486456" r:id="rId8"/>
    <p:sldLayoutId id="2147486457" r:id="rId9"/>
    <p:sldLayoutId id="2147486458" r:id="rId10"/>
    <p:sldLayoutId id="21474864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6301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61" r:id="rId1"/>
    <p:sldLayoutId id="2147486462" r:id="rId2"/>
    <p:sldLayoutId id="2147486463" r:id="rId3"/>
    <p:sldLayoutId id="2147486464" r:id="rId4"/>
    <p:sldLayoutId id="2147486465" r:id="rId5"/>
    <p:sldLayoutId id="2147486466" r:id="rId6"/>
    <p:sldLayoutId id="2147486467" r:id="rId7"/>
    <p:sldLayoutId id="2147486468" r:id="rId8"/>
    <p:sldLayoutId id="2147486469" r:id="rId9"/>
    <p:sldLayoutId id="2147486470" r:id="rId10"/>
    <p:sldLayoutId id="21474864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377926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73" r:id="rId1"/>
    <p:sldLayoutId id="2147486474" r:id="rId2"/>
    <p:sldLayoutId id="2147486475" r:id="rId3"/>
    <p:sldLayoutId id="2147486476" r:id="rId4"/>
    <p:sldLayoutId id="2147486477" r:id="rId5"/>
    <p:sldLayoutId id="2147486478" r:id="rId6"/>
    <p:sldLayoutId id="2147486479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3318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2017. 10. 26.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40915479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9" r:id="rId1"/>
    <p:sldLayoutId id="2147486490" r:id="rId2"/>
    <p:sldLayoutId id="2147486491" r:id="rId3"/>
    <p:sldLayoutId id="2147486492" r:id="rId4"/>
    <p:sldLayoutId id="2147486493" r:id="rId5"/>
    <p:sldLayoutId id="2147486494" r:id="rId6"/>
    <p:sldLayoutId id="2147486495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578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97" r:id="rId1"/>
    <p:sldLayoutId id="2147486498" r:id="rId2"/>
    <p:sldLayoutId id="2147486499" r:id="rId3"/>
    <p:sldLayoutId id="2147486500" r:id="rId4"/>
    <p:sldLayoutId id="2147486501" r:id="rId5"/>
    <p:sldLayoutId id="2147486502" r:id="rId6"/>
    <p:sldLayoutId id="2147486503" r:id="rId7"/>
    <p:sldLayoutId id="2147486504" r:id="rId8"/>
    <p:sldLayoutId id="2147486505" r:id="rId9"/>
    <p:sldLayoutId id="2147486506" r:id="rId10"/>
    <p:sldLayoutId id="21474865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2874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45" r:id="rId1"/>
    <p:sldLayoutId id="2147486546" r:id="rId2"/>
    <p:sldLayoutId id="2147486547" r:id="rId3"/>
    <p:sldLayoutId id="2147486548" r:id="rId4"/>
    <p:sldLayoutId id="2147486549" r:id="rId5"/>
    <p:sldLayoutId id="2147486550" r:id="rId6"/>
    <p:sldLayoutId id="2147486551" r:id="rId7"/>
    <p:sldLayoutId id="2147486552" r:id="rId8"/>
    <p:sldLayoutId id="2147486553" r:id="rId9"/>
    <p:sldLayoutId id="2147486554" r:id="rId10"/>
    <p:sldLayoutId id="214748655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640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1" r:id="rId1"/>
    <p:sldLayoutId id="2147486572" r:id="rId2"/>
    <p:sldLayoutId id="2147486573" r:id="rId3"/>
    <p:sldLayoutId id="2147486574" r:id="rId4"/>
    <p:sldLayoutId id="2147486575" r:id="rId5"/>
    <p:sldLayoutId id="2147486576" r:id="rId6"/>
    <p:sldLayoutId id="2147486577" r:id="rId7"/>
    <p:sldLayoutId id="2147486578" r:id="rId8"/>
    <p:sldLayoutId id="2147486579" r:id="rId9"/>
    <p:sldLayoutId id="2147486580" r:id="rId10"/>
    <p:sldLayoutId id="214748658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1671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83" r:id="rId1"/>
    <p:sldLayoutId id="2147486584" r:id="rId2"/>
    <p:sldLayoutId id="2147486585" r:id="rId3"/>
    <p:sldLayoutId id="2147486586" r:id="rId4"/>
    <p:sldLayoutId id="2147486587" r:id="rId5"/>
    <p:sldLayoutId id="2147486588" r:id="rId6"/>
    <p:sldLayoutId id="2147486589" r:id="rId7"/>
    <p:sldLayoutId id="2147486590" r:id="rId8"/>
    <p:sldLayoutId id="2147486591" r:id="rId9"/>
    <p:sldLayoutId id="2147486592" r:id="rId10"/>
    <p:sldLayoutId id="214748659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51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258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5" r:id="rId1"/>
    <p:sldLayoutId id="2147486596" r:id="rId2"/>
    <p:sldLayoutId id="2147486597" r:id="rId3"/>
    <p:sldLayoutId id="2147486598" r:id="rId4"/>
    <p:sldLayoutId id="2147486599" r:id="rId5"/>
    <p:sldLayoutId id="2147486600" r:id="rId6"/>
    <p:sldLayoutId id="2147486601" r:id="rId7"/>
    <p:sldLayoutId id="2147486602" r:id="rId8"/>
    <p:sldLayoutId id="2147486603" r:id="rId9"/>
    <p:sldLayoutId id="2147486604" r:id="rId10"/>
    <p:sldLayoutId id="214748660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1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7" r:id="rId1"/>
    <p:sldLayoutId id="2147486608" r:id="rId2"/>
    <p:sldLayoutId id="2147486609" r:id="rId3"/>
    <p:sldLayoutId id="2147486610" r:id="rId4"/>
    <p:sldLayoutId id="2147486611" r:id="rId5"/>
    <p:sldLayoutId id="2147486612" r:id="rId6"/>
    <p:sldLayoutId id="2147486613" r:id="rId7"/>
    <p:sldLayoutId id="2147486614" r:id="rId8"/>
    <p:sldLayoutId id="2147486615" r:id="rId9"/>
    <p:sldLayoutId id="2147486616" r:id="rId10"/>
    <p:sldLayoutId id="214748661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8854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31" r:id="rId1"/>
    <p:sldLayoutId id="2147486632" r:id="rId2"/>
    <p:sldLayoutId id="2147486633" r:id="rId3"/>
    <p:sldLayoutId id="2147486634" r:id="rId4"/>
    <p:sldLayoutId id="2147486635" r:id="rId5"/>
    <p:sldLayoutId id="2147486636" r:id="rId6"/>
    <p:sldLayoutId id="2147486637" r:id="rId7"/>
    <p:sldLayoutId id="2147486638" r:id="rId8"/>
    <p:sldLayoutId id="2147486639" r:id="rId9"/>
    <p:sldLayoutId id="2147486640" r:id="rId10"/>
    <p:sldLayoutId id="214748664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2588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43" r:id="rId1"/>
    <p:sldLayoutId id="2147486644" r:id="rId2"/>
    <p:sldLayoutId id="2147486645" r:id="rId3"/>
    <p:sldLayoutId id="2147486646" r:id="rId4"/>
    <p:sldLayoutId id="2147486647" r:id="rId5"/>
    <p:sldLayoutId id="2147486648" r:id="rId6"/>
    <p:sldLayoutId id="2147486649" r:id="rId7"/>
    <p:sldLayoutId id="2147486650" r:id="rId8"/>
    <p:sldLayoutId id="2147486651" r:id="rId9"/>
    <p:sldLayoutId id="2147486652" r:id="rId10"/>
    <p:sldLayoutId id="214748665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137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5" r:id="rId1"/>
    <p:sldLayoutId id="2147486656" r:id="rId2"/>
    <p:sldLayoutId id="2147486657" r:id="rId3"/>
    <p:sldLayoutId id="2147486658" r:id="rId4"/>
    <p:sldLayoutId id="2147486659" r:id="rId5"/>
    <p:sldLayoutId id="2147486660" r:id="rId6"/>
    <p:sldLayoutId id="2147486661" r:id="rId7"/>
    <p:sldLayoutId id="2147486662" r:id="rId8"/>
    <p:sldLayoutId id="2147486663" r:id="rId9"/>
    <p:sldLayoutId id="2147486664" r:id="rId10"/>
    <p:sldLayoutId id="214748666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04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28" r:id="rId1"/>
    <p:sldLayoutId id="2147486729" r:id="rId2"/>
    <p:sldLayoutId id="2147486730" r:id="rId3"/>
    <p:sldLayoutId id="2147486731" r:id="rId4"/>
    <p:sldLayoutId id="2147486732" r:id="rId5"/>
    <p:sldLayoutId id="2147486733" r:id="rId6"/>
    <p:sldLayoutId id="2147486734" r:id="rId7"/>
    <p:sldLayoutId id="2147486735" r:id="rId8"/>
    <p:sldLayoutId id="2147486736" r:id="rId9"/>
    <p:sldLayoutId id="2147486737" r:id="rId10"/>
    <p:sldLayoutId id="21474867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568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73" r:id="rId1"/>
    <p:sldLayoutId id="2147486774" r:id="rId2"/>
    <p:sldLayoutId id="2147486775" r:id="rId3"/>
    <p:sldLayoutId id="2147486776" r:id="rId4"/>
    <p:sldLayoutId id="2147486777" r:id="rId5"/>
    <p:sldLayoutId id="2147486778" r:id="rId6"/>
    <p:sldLayoutId id="2147486779" r:id="rId7"/>
    <p:sldLayoutId id="2147486780" r:id="rId8"/>
    <p:sldLayoutId id="2147486781" r:id="rId9"/>
    <p:sldLayoutId id="2147486782" r:id="rId10"/>
    <p:sldLayoutId id="214748678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001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1" r:id="rId1"/>
    <p:sldLayoutId id="2147486812" r:id="rId2"/>
    <p:sldLayoutId id="2147486813" r:id="rId3"/>
    <p:sldLayoutId id="2147486814" r:id="rId4"/>
    <p:sldLayoutId id="2147486815" r:id="rId5"/>
    <p:sldLayoutId id="2147486816" r:id="rId6"/>
    <p:sldLayoutId id="2147486817" r:id="rId7"/>
    <p:sldLayoutId id="2147486818" r:id="rId8"/>
    <p:sldLayoutId id="2147486819" r:id="rId9"/>
    <p:sldLayoutId id="2147486820" r:id="rId10"/>
    <p:sldLayoutId id="21474868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111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48" r:id="rId1"/>
    <p:sldLayoutId id="2147486849" r:id="rId2"/>
    <p:sldLayoutId id="2147486850" r:id="rId3"/>
    <p:sldLayoutId id="2147486851" r:id="rId4"/>
    <p:sldLayoutId id="2147486852" r:id="rId5"/>
    <p:sldLayoutId id="2147486853" r:id="rId6"/>
    <p:sldLayoutId id="2147486854" r:id="rId7"/>
    <p:sldLayoutId id="2147486855" r:id="rId8"/>
    <p:sldLayoutId id="2147486856" r:id="rId9"/>
    <p:sldLayoutId id="2147486857" r:id="rId10"/>
    <p:sldLayoutId id="21474868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94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72" r:id="rId1"/>
    <p:sldLayoutId id="2147486873" r:id="rId2"/>
    <p:sldLayoutId id="2147486874" r:id="rId3"/>
    <p:sldLayoutId id="2147486875" r:id="rId4"/>
    <p:sldLayoutId id="2147486876" r:id="rId5"/>
    <p:sldLayoutId id="2147486877" r:id="rId6"/>
    <p:sldLayoutId id="2147486878" r:id="rId7"/>
    <p:sldLayoutId id="2147486879" r:id="rId8"/>
    <p:sldLayoutId id="2147486880" r:id="rId9"/>
    <p:sldLayoutId id="2147486881" r:id="rId10"/>
    <p:sldLayoutId id="214748688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45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6096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84" r:id="rId1"/>
    <p:sldLayoutId id="2147486885" r:id="rId2"/>
    <p:sldLayoutId id="2147486886" r:id="rId3"/>
    <p:sldLayoutId id="2147486887" r:id="rId4"/>
    <p:sldLayoutId id="2147486888" r:id="rId5"/>
    <p:sldLayoutId id="2147486889" r:id="rId6"/>
    <p:sldLayoutId id="2147486890" r:id="rId7"/>
    <p:sldLayoutId id="2147486891" r:id="rId8"/>
    <p:sldLayoutId id="2147486892" r:id="rId9"/>
    <p:sldLayoutId id="2147486893" r:id="rId10"/>
    <p:sldLayoutId id="214748689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1566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43" r:id="rId1"/>
    <p:sldLayoutId id="2147486944" r:id="rId2"/>
    <p:sldLayoutId id="2147486945" r:id="rId3"/>
    <p:sldLayoutId id="2147486946" r:id="rId4"/>
    <p:sldLayoutId id="2147486947" r:id="rId5"/>
    <p:sldLayoutId id="2147486948" r:id="rId6"/>
    <p:sldLayoutId id="2147486949" r:id="rId7"/>
    <p:sldLayoutId id="2147486950" r:id="rId8"/>
    <p:sldLayoutId id="2147486951" r:id="rId9"/>
    <p:sldLayoutId id="2147486952" r:id="rId10"/>
    <p:sldLayoutId id="214748695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2315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7" r:id="rId1"/>
    <p:sldLayoutId id="2147486968" r:id="rId2"/>
    <p:sldLayoutId id="2147486969" r:id="rId3"/>
    <p:sldLayoutId id="2147486970" r:id="rId4"/>
    <p:sldLayoutId id="2147486971" r:id="rId5"/>
    <p:sldLayoutId id="2147486972" r:id="rId6"/>
    <p:sldLayoutId id="2147486973" r:id="rId7"/>
    <p:sldLayoutId id="2147486974" r:id="rId8"/>
    <p:sldLayoutId id="2147486975" r:id="rId9"/>
    <p:sldLayoutId id="2147486976" r:id="rId10"/>
    <p:sldLayoutId id="214748697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3035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85" r:id="rId1"/>
    <p:sldLayoutId id="2147487086" r:id="rId2"/>
    <p:sldLayoutId id="2147487087" r:id="rId3"/>
    <p:sldLayoutId id="2147487088" r:id="rId4"/>
    <p:sldLayoutId id="2147487089" r:id="rId5"/>
    <p:sldLayoutId id="2147487090" r:id="rId6"/>
    <p:sldLayoutId id="2147487091" r:id="rId7"/>
    <p:sldLayoutId id="2147487092" r:id="rId8"/>
    <p:sldLayoutId id="2147487093" r:id="rId9"/>
    <p:sldLayoutId id="2147487094" r:id="rId10"/>
    <p:sldLayoutId id="21474870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64339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97" r:id="rId1"/>
    <p:sldLayoutId id="2147487098" r:id="rId2"/>
    <p:sldLayoutId id="2147487099" r:id="rId3"/>
    <p:sldLayoutId id="2147487100" r:id="rId4"/>
    <p:sldLayoutId id="2147487101" r:id="rId5"/>
    <p:sldLayoutId id="2147487102" r:id="rId6"/>
    <p:sldLayoutId id="2147487103" r:id="rId7"/>
    <p:sldLayoutId id="2147487104" r:id="rId8"/>
    <p:sldLayoutId id="2147487105" r:id="rId9"/>
    <p:sldLayoutId id="2147487106" r:id="rId10"/>
    <p:sldLayoutId id="21474871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1075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B223C560-0E5F-EA4E-BC8F-576A579681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31078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1079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1080" name="Picture 7" descr="safari.pn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6453188"/>
            <a:ext cx="1079500" cy="31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3472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21" r:id="rId1"/>
    <p:sldLayoutId id="2147487122" r:id="rId2"/>
    <p:sldLayoutId id="2147487123" r:id="rId3"/>
    <p:sldLayoutId id="2147487124" r:id="rId4"/>
    <p:sldLayoutId id="2147487125" r:id="rId5"/>
    <p:sldLayoutId id="2147487126" r:id="rId6"/>
    <p:sldLayoutId id="2147487127" r:id="rId7"/>
    <p:sldLayoutId id="2147487128" r:id="rId8"/>
    <p:sldLayoutId id="2147487129" r:id="rId9"/>
    <p:sldLayoutId id="2147487130" r:id="rId10"/>
    <p:sldLayoutId id="21474871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29406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5" r:id="rId1"/>
    <p:sldLayoutId id="2147487146" r:id="rId2"/>
    <p:sldLayoutId id="2147487147" r:id="rId3"/>
    <p:sldLayoutId id="2147487148" r:id="rId4"/>
    <p:sldLayoutId id="2147487149" r:id="rId5"/>
    <p:sldLayoutId id="2147487150" r:id="rId6"/>
    <p:sldLayoutId id="2147487151" r:id="rId7"/>
    <p:sldLayoutId id="2147487152" r:id="rId8"/>
    <p:sldLayoutId id="2147487153" r:id="rId9"/>
    <p:sldLayoutId id="2147487154" r:id="rId10"/>
    <p:sldLayoutId id="2147487155" r:id="rId11"/>
    <p:sldLayoutId id="2147487156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0382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58" r:id="rId1"/>
    <p:sldLayoutId id="2147487159" r:id="rId2"/>
    <p:sldLayoutId id="2147487160" r:id="rId3"/>
    <p:sldLayoutId id="2147487161" r:id="rId4"/>
    <p:sldLayoutId id="2147487162" r:id="rId5"/>
    <p:sldLayoutId id="2147487163" r:id="rId6"/>
    <p:sldLayoutId id="2147487164" r:id="rId7"/>
    <p:sldLayoutId id="2147487165" r:id="rId8"/>
    <p:sldLayoutId id="2147487166" r:id="rId9"/>
    <p:sldLayoutId id="2147487167" r:id="rId10"/>
    <p:sldLayoutId id="214748716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998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EFC36330-171D-874A-B302-CA3D704439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69990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999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69992" name="Picture 7" descr="safari.pn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6453188"/>
            <a:ext cx="1079500" cy="31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560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95" r:id="rId1"/>
    <p:sldLayoutId id="2147487196" r:id="rId2"/>
    <p:sldLayoutId id="2147487197" r:id="rId3"/>
    <p:sldLayoutId id="2147487198" r:id="rId4"/>
    <p:sldLayoutId id="2147487199" r:id="rId5"/>
    <p:sldLayoutId id="2147487200" r:id="rId6"/>
    <p:sldLayoutId id="2147487201" r:id="rId7"/>
    <p:sldLayoutId id="2147487202" r:id="rId8"/>
    <p:sldLayoutId id="2147487203" r:id="rId9"/>
    <p:sldLayoutId id="2147487204" r:id="rId10"/>
    <p:sldLayoutId id="214748720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8915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rgbClr val="000000"/>
                </a:solidFill>
                <a:latin typeface="Garamond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72694B9D-8BFE-654E-8D86-2D1B27ECA5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38918" name="Line 1032"/>
          <p:cNvSpPr>
            <a:spLocks noChangeShapeType="1"/>
          </p:cNvSpPr>
          <p:nvPr/>
        </p:nvSpPr>
        <p:spPr bwMode="auto">
          <a:xfrm>
            <a:off x="228600" y="638175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8919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550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07" r:id="rId1"/>
    <p:sldLayoutId id="2147487208" r:id="rId2"/>
    <p:sldLayoutId id="2147487209" r:id="rId3"/>
    <p:sldLayoutId id="2147487210" r:id="rId4"/>
    <p:sldLayoutId id="2147487211" r:id="rId5"/>
    <p:sldLayoutId id="2147487212" r:id="rId6"/>
    <p:sldLayoutId id="2147487213" r:id="rId7"/>
    <p:sldLayoutId id="2147487214" r:id="rId8"/>
    <p:sldLayoutId id="2147487215" r:id="rId9"/>
    <p:sldLayoutId id="2147487216" r:id="rId10"/>
    <p:sldLayoutId id="214748721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charset="0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charset="0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charset="0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5D46416-474E-184B-A5AD-7D0BC91A8C60}" type="slidenum">
              <a:rPr lang="en-US" smtClean="0">
                <a:ea typeface="ＭＳ Ｐゴシック" charset="0"/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ea typeface="ＭＳ Ｐゴシック" charset="0"/>
              <a:cs typeface="Arial" charset="0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036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4" cstate="print"/>
          <a:stretch>
            <a:fillRect/>
          </a:stretch>
        </p:blipFill>
        <p:spPr>
          <a:xfrm>
            <a:off x="179512" y="6525344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4972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76" r:id="rId2"/>
    <p:sldLayoutId id="2147484077" r:id="rId3"/>
    <p:sldLayoutId id="2147484078" r:id="rId4"/>
    <p:sldLayoutId id="2147484079" r:id="rId5"/>
    <p:sldLayoutId id="2147484080" r:id="rId6"/>
    <p:sldLayoutId id="2147484081" r:id="rId7"/>
    <p:sldLayoutId id="2147484082" r:id="rId8"/>
    <p:sldLayoutId id="2147484083" r:id="rId9"/>
    <p:sldLayoutId id="2147484084" r:id="rId10"/>
    <p:sldLayoutId id="2147484085" r:id="rId11"/>
    <p:sldLayoutId id="214748408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5" charset="-128"/>
          <a:cs typeface="ＭＳ Ｐゴシック" pitchFamily="-105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5" charset="-128"/>
          <a:cs typeface="ＭＳ Ｐゴシック" pitchFamily="-105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5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5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5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5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431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9" r:id="rId1"/>
    <p:sldLayoutId id="2147487260" r:id="rId2"/>
    <p:sldLayoutId id="2147487261" r:id="rId3"/>
    <p:sldLayoutId id="2147487262" r:id="rId4"/>
    <p:sldLayoutId id="2147487263" r:id="rId5"/>
    <p:sldLayoutId id="2147487264" r:id="rId6"/>
    <p:sldLayoutId id="2147487265" r:id="rId7"/>
    <p:sldLayoutId id="2147487266" r:id="rId8"/>
    <p:sldLayoutId id="2147487267" r:id="rId9"/>
    <p:sldLayoutId id="2147487268" r:id="rId10"/>
    <p:sldLayoutId id="214748726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86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9" r:id="rId1"/>
    <p:sldLayoutId id="2147487280" r:id="rId2"/>
    <p:sldLayoutId id="2147487281" r:id="rId3"/>
    <p:sldLayoutId id="2147487282" r:id="rId4"/>
    <p:sldLayoutId id="2147487283" r:id="rId5"/>
    <p:sldLayoutId id="2147487284" r:id="rId6"/>
    <p:sldLayoutId id="2147487285" r:id="rId7"/>
    <p:sldLayoutId id="2147487286" r:id="rId8"/>
    <p:sldLayoutId id="2147487287" r:id="rId9"/>
    <p:sldLayoutId id="2147487288" r:id="rId10"/>
    <p:sldLayoutId id="21474872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Placeholder 1"/>
          <p:cNvSpPr>
            <a:spLocks noGrp="1"/>
          </p:cNvSpPr>
          <p:nvPr>
            <p:ph type="title"/>
          </p:nvPr>
        </p:nvSpPr>
        <p:spPr bwMode="auto">
          <a:xfrm>
            <a:off x="228600" y="152400"/>
            <a:ext cx="86868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981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28600" y="1219200"/>
            <a:ext cx="8686800" cy="55022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04427566-1EA6-5D4B-A5C7-FD3E6A54EA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6430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76" r:id="rId1"/>
    <p:sldLayoutId id="2147487377" r:id="rId2"/>
    <p:sldLayoutId id="2147487378" r:id="rId3"/>
    <p:sldLayoutId id="2147487379" r:id="rId4"/>
    <p:sldLayoutId id="2147487380" r:id="rId5"/>
    <p:sldLayoutId id="2147487381" r:id="rId6"/>
    <p:sldLayoutId id="2147487382" r:id="rId7"/>
    <p:sldLayoutId id="2147487383" r:id="rId8"/>
    <p:sldLayoutId id="2147487384" r:id="rId9"/>
    <p:sldLayoutId id="2147487385" r:id="rId10"/>
    <p:sldLayoutId id="2147487386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9pPr>
    </p:titleStyle>
    <p:bodyStyle>
      <a:lvl1pPr marL="228600" indent="-2286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85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277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24" r:id="rId1"/>
    <p:sldLayoutId id="2147487425" r:id="rId2"/>
    <p:sldLayoutId id="2147487426" r:id="rId3"/>
    <p:sldLayoutId id="2147487427" r:id="rId4"/>
    <p:sldLayoutId id="2147487428" r:id="rId5"/>
    <p:sldLayoutId id="2147487429" r:id="rId6"/>
    <p:sldLayoutId id="2147487430" r:id="rId7"/>
    <p:sldLayoutId id="2147487431" r:id="rId8"/>
    <p:sldLayoutId id="2147487432" r:id="rId9"/>
    <p:sldLayoutId id="2147487433" r:id="rId10"/>
    <p:sldLayoutId id="214748743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/4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310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36" r:id="rId1"/>
    <p:sldLayoutId id="2147487437" r:id="rId2"/>
    <p:sldLayoutId id="2147487438" r:id="rId3"/>
    <p:sldLayoutId id="2147487439" r:id="rId4"/>
    <p:sldLayoutId id="2147487440" r:id="rId5"/>
    <p:sldLayoutId id="2147487441" r:id="rId6"/>
    <p:sldLayoutId id="2147487442" r:id="rId7"/>
    <p:sldLayoutId id="2147487443" r:id="rId8"/>
    <p:sldLayoutId id="2147487444" r:id="rId9"/>
    <p:sldLayoutId id="2147487445" r:id="rId10"/>
    <p:sldLayoutId id="214748744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0706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48" r:id="rId1"/>
    <p:sldLayoutId id="2147487449" r:id="rId2"/>
    <p:sldLayoutId id="2147487450" r:id="rId3"/>
    <p:sldLayoutId id="2147487451" r:id="rId4"/>
    <p:sldLayoutId id="2147487452" r:id="rId5"/>
    <p:sldLayoutId id="2147487453" r:id="rId6"/>
    <p:sldLayoutId id="2147487454" r:id="rId7"/>
    <p:sldLayoutId id="2147487455" r:id="rId8"/>
    <p:sldLayoutId id="2147487456" r:id="rId9"/>
    <p:sldLayoutId id="2147487457" r:id="rId10"/>
    <p:sldLayoutId id="2147487458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01E2B0-9580-443F-A6BA-B15F0931263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4077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60" r:id="rId1"/>
    <p:sldLayoutId id="2147487461" r:id="rId2"/>
    <p:sldLayoutId id="2147487462" r:id="rId3"/>
    <p:sldLayoutId id="2147487463" r:id="rId4"/>
    <p:sldLayoutId id="2147487464" r:id="rId5"/>
    <p:sldLayoutId id="2147487465" r:id="rId6"/>
    <p:sldLayoutId id="2147487466" r:id="rId7"/>
    <p:sldLayoutId id="2147487467" r:id="rId8"/>
    <p:sldLayoutId id="2147487468" r:id="rId9"/>
    <p:sldLayoutId id="2147487469" r:id="rId10"/>
    <p:sldLayoutId id="2147487470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19100" y="196850"/>
            <a:ext cx="8077200" cy="55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19100" y="1047750"/>
            <a:ext cx="8077200" cy="51752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text styles</a:t>
            </a:r>
          </a:p>
          <a:p>
            <a:pPr lvl="1"/>
            <a:r>
              <a:rPr lang="en-US">
                <a:sym typeface="Myriad Pro Bold Cond" charset="0"/>
              </a:rPr>
              <a:t>Second level</a:t>
            </a:r>
          </a:p>
          <a:p>
            <a:pPr lvl="2"/>
            <a:r>
              <a:rPr lang="en-US">
                <a:sym typeface="Myriad Pro Bold Cond" charset="0"/>
              </a:rPr>
              <a:t>Third level</a:t>
            </a:r>
          </a:p>
          <a:p>
            <a:pPr lvl="3"/>
            <a:r>
              <a:rPr lang="en-US">
                <a:sym typeface="Myriad Pro Bold Cond" charset="0"/>
              </a:rPr>
              <a:t>Fourth level</a:t>
            </a:r>
          </a:p>
          <a:p>
            <a:pPr lvl="4"/>
            <a:r>
              <a:rPr lang="en-US">
                <a:sym typeface="Myriad Pro Bold Cond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77622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72" r:id="rId1"/>
    <p:sldLayoutId id="2147487473" r:id="rId2"/>
    <p:sldLayoutId id="2147487474" r:id="rId3"/>
    <p:sldLayoutId id="2147487475" r:id="rId4"/>
    <p:sldLayoutId id="2147487476" r:id="rId5"/>
    <p:sldLayoutId id="2147487477" r:id="rId6"/>
    <p:sldLayoutId id="2147487478" r:id="rId7"/>
    <p:sldLayoutId id="2147487479" r:id="rId8"/>
    <p:sldLayoutId id="2147487480" r:id="rId9"/>
    <p:sldLayoutId id="2147487481" r:id="rId10"/>
    <p:sldLayoutId id="2147487482" r:id="rId11"/>
  </p:sldLayoutIdLst>
  <p:transition/>
  <p:txStyles>
    <p:titleStyle>
      <a:lvl1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+mj-lt"/>
          <a:ea typeface="+mj-ea"/>
          <a:cs typeface="+mj-cs"/>
          <a:sym typeface="Myriad Pro Bold Cond" charset="0"/>
        </a:defRPr>
      </a:lvl1pPr>
      <a:lvl2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2pPr>
      <a:lvl3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3pPr>
      <a:lvl4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4pPr>
      <a:lvl5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5pPr>
      <a:lvl6pPr marL="2286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6pPr>
      <a:lvl7pPr marL="4572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7pPr>
      <a:lvl8pPr marL="6858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8pPr>
      <a:lvl9pPr marL="9144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9pPr>
    </p:titleStyle>
    <p:bodyStyle>
      <a:lvl1pPr marL="400050" indent="-400050" algn="l" rtl="0" fontAlgn="base">
        <a:spcBef>
          <a:spcPts val="700"/>
        </a:spcBef>
        <a:spcAft>
          <a:spcPct val="0"/>
        </a:spcAft>
        <a:buSzPct val="120000"/>
        <a:buFont typeface="Lucida Grande" charset="0"/>
        <a:buChar char="▪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1pPr>
      <a:lvl2pPr marL="6921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2pPr>
      <a:lvl3pPr marL="10287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3pPr>
      <a:lvl4pPr marL="13589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4pPr>
      <a:lvl5pPr marL="16954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5pPr>
      <a:lvl6pPr marL="19240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6pPr>
      <a:lvl7pPr marL="21526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7pPr>
      <a:lvl8pPr marL="23812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8pPr>
      <a:lvl9pPr marL="26098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330472-63BD-4F26-8322-E7B4933B0A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422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84" r:id="rId1"/>
    <p:sldLayoutId id="2147487485" r:id="rId2"/>
    <p:sldLayoutId id="2147487486" r:id="rId3"/>
    <p:sldLayoutId id="2147487487" r:id="rId4"/>
    <p:sldLayoutId id="2147487488" r:id="rId5"/>
    <p:sldLayoutId id="2147487489" r:id="rId6"/>
    <p:sldLayoutId id="2147487490" r:id="rId7"/>
    <p:sldLayoutId id="2147487491" r:id="rId8"/>
    <p:sldLayoutId id="2147487492" r:id="rId9"/>
    <p:sldLayoutId id="2147487493" r:id="rId10"/>
    <p:sldLayoutId id="2147487494" r:id="rId11"/>
  </p:sldLayoutIdLst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650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96" r:id="rId1"/>
    <p:sldLayoutId id="2147487497" r:id="rId2"/>
    <p:sldLayoutId id="2147487498" r:id="rId3"/>
    <p:sldLayoutId id="2147487499" r:id="rId4"/>
    <p:sldLayoutId id="2147487500" r:id="rId5"/>
    <p:sldLayoutId id="2147487501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00854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721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8" r:id="rId1"/>
    <p:sldLayoutId id="2147484089" r:id="rId2"/>
    <p:sldLayoutId id="2147484090" r:id="rId3"/>
    <p:sldLayoutId id="2147484091" r:id="rId4"/>
    <p:sldLayoutId id="2147484092" r:id="rId5"/>
    <p:sldLayoutId id="2147484093" r:id="rId6"/>
    <p:sldLayoutId id="2147484094" r:id="rId7"/>
    <p:sldLayoutId id="2147484095" r:id="rId8"/>
    <p:sldLayoutId id="2147484096" r:id="rId9"/>
    <p:sldLayoutId id="2147484097" r:id="rId10"/>
    <p:sldLayoutId id="214748409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97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03" r:id="rId1"/>
    <p:sldLayoutId id="2147487504" r:id="rId2"/>
    <p:sldLayoutId id="2147487505" r:id="rId3"/>
    <p:sldLayoutId id="2147487506" r:id="rId4"/>
    <p:sldLayoutId id="2147487507" r:id="rId5"/>
    <p:sldLayoutId id="2147487508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304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0" r:id="rId1"/>
    <p:sldLayoutId id="2147487511" r:id="rId2"/>
    <p:sldLayoutId id="2147487512" r:id="rId3"/>
    <p:sldLayoutId id="2147487513" r:id="rId4"/>
    <p:sldLayoutId id="2147487514" r:id="rId5"/>
    <p:sldLayoutId id="214748751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92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7" r:id="rId1"/>
    <p:sldLayoutId id="2147487518" r:id="rId2"/>
    <p:sldLayoutId id="2147487519" r:id="rId3"/>
    <p:sldLayoutId id="2147487520" r:id="rId4"/>
    <p:sldLayoutId id="2147487521" r:id="rId5"/>
    <p:sldLayoutId id="2147487522" r:id="rId6"/>
    <p:sldLayoutId id="2147487523" r:id="rId7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696C65B-3C59-4ED5-9C7F-730621DD078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606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25" r:id="rId1"/>
    <p:sldLayoutId id="2147487526" r:id="rId2"/>
    <p:sldLayoutId id="2147487527" r:id="rId3"/>
    <p:sldLayoutId id="2147487528" r:id="rId4"/>
    <p:sldLayoutId id="2147487529" r:id="rId5"/>
    <p:sldLayoutId id="2147487530" r:id="rId6"/>
    <p:sldLayoutId id="2147487531" r:id="rId7"/>
    <p:sldLayoutId id="2147487532" r:id="rId8"/>
    <p:sldLayoutId id="2147487533" r:id="rId9"/>
    <p:sldLayoutId id="2147487534" r:id="rId10"/>
    <p:sldLayoutId id="214748753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667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37" r:id="rId1"/>
    <p:sldLayoutId id="2147487538" r:id="rId2"/>
    <p:sldLayoutId id="2147487539" r:id="rId3"/>
    <p:sldLayoutId id="2147487540" r:id="rId4"/>
    <p:sldLayoutId id="2147487541" r:id="rId5"/>
    <p:sldLayoutId id="2147487542" r:id="rId6"/>
    <p:sldLayoutId id="2147487543" r:id="rId7"/>
    <p:sldLayoutId id="2147487544" r:id="rId8"/>
    <p:sldLayoutId id="2147487545" r:id="rId9"/>
    <p:sldLayoutId id="2147487546" r:id="rId10"/>
    <p:sldLayoutId id="2147487547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649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49" r:id="rId1"/>
    <p:sldLayoutId id="2147487550" r:id="rId2"/>
    <p:sldLayoutId id="2147487551" r:id="rId3"/>
    <p:sldLayoutId id="2147487552" r:id="rId4"/>
    <p:sldLayoutId id="2147487553" r:id="rId5"/>
    <p:sldLayoutId id="2147487554" r:id="rId6"/>
    <p:sldLayoutId id="2147487555" r:id="rId7"/>
    <p:sldLayoutId id="2147487556" r:id="rId8"/>
    <p:sldLayoutId id="2147487557" r:id="rId9"/>
    <p:sldLayoutId id="2147487558" r:id="rId10"/>
    <p:sldLayoutId id="2147487559" r:id="rId11"/>
    <p:sldLayoutId id="2147487560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8089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 smtClean="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09D29E3-D8D3-9442-B127-7FC5C7AABDC8}" type="slidenum">
              <a:rPr lang="en-US" altLang="en-US">
                <a:ea typeface="ＭＳ Ｐゴシック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ea typeface="ＭＳ Ｐゴシック" charset="-128"/>
            </a:endParaRPr>
          </a:p>
        </p:txBody>
      </p:sp>
      <p:sp>
        <p:nvSpPr>
          <p:cNvPr id="8090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8090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0797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62" r:id="rId1"/>
    <p:sldLayoutId id="2147487563" r:id="rId2"/>
    <p:sldLayoutId id="2147487564" r:id="rId3"/>
    <p:sldLayoutId id="2147487565" r:id="rId4"/>
    <p:sldLayoutId id="2147487566" r:id="rId5"/>
    <p:sldLayoutId id="2147487567" r:id="rId6"/>
    <p:sldLayoutId id="2147487568" r:id="rId7"/>
    <p:sldLayoutId id="2147487569" r:id="rId8"/>
    <p:sldLayoutId id="2147487570" r:id="rId9"/>
    <p:sldLayoutId id="2147487571" r:id="rId10"/>
    <p:sldLayoutId id="2147487572" r:id="rId11"/>
    <p:sldLayoutId id="2147487573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5275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75" r:id="rId1"/>
    <p:sldLayoutId id="2147487576" r:id="rId2"/>
    <p:sldLayoutId id="2147487577" r:id="rId3"/>
    <p:sldLayoutId id="2147487578" r:id="rId4"/>
    <p:sldLayoutId id="2147487579" r:id="rId5"/>
    <p:sldLayoutId id="2147487580" r:id="rId6"/>
    <p:sldLayoutId id="2147487581" r:id="rId7"/>
    <p:sldLayoutId id="2147487582" r:id="rId8"/>
    <p:sldLayoutId id="2147487583" r:id="rId9"/>
    <p:sldLayoutId id="2147487584" r:id="rId10"/>
    <p:sldLayoutId id="214748758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49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87" r:id="rId1"/>
    <p:sldLayoutId id="2147487588" r:id="rId2"/>
    <p:sldLayoutId id="2147487589" r:id="rId3"/>
    <p:sldLayoutId id="2147487590" r:id="rId4"/>
    <p:sldLayoutId id="2147487591" r:id="rId5"/>
    <p:sldLayoutId id="2147487592" r:id="rId6"/>
    <p:sldLayoutId id="2147487593" r:id="rId7"/>
    <p:sldLayoutId id="2147487594" r:id="rId8"/>
    <p:sldLayoutId id="2147487595" r:id="rId9"/>
    <p:sldLayoutId id="2147487596" r:id="rId10"/>
    <p:sldLayoutId id="214748759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19100" y="196850"/>
            <a:ext cx="8077200" cy="55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19100" y="1047750"/>
            <a:ext cx="8077200" cy="51752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text styles</a:t>
            </a:r>
          </a:p>
          <a:p>
            <a:pPr lvl="1"/>
            <a:r>
              <a:rPr lang="en-US">
                <a:sym typeface="Myriad Pro Bold Cond" charset="0"/>
              </a:rPr>
              <a:t>Second level</a:t>
            </a:r>
          </a:p>
          <a:p>
            <a:pPr lvl="2"/>
            <a:r>
              <a:rPr lang="en-US">
                <a:sym typeface="Myriad Pro Bold Cond" charset="0"/>
              </a:rPr>
              <a:t>Third level</a:t>
            </a:r>
          </a:p>
          <a:p>
            <a:pPr lvl="3"/>
            <a:r>
              <a:rPr lang="en-US">
                <a:sym typeface="Myriad Pro Bold Cond" charset="0"/>
              </a:rPr>
              <a:t>Fourth level</a:t>
            </a:r>
          </a:p>
          <a:p>
            <a:pPr lvl="4"/>
            <a:r>
              <a:rPr lang="en-US">
                <a:sym typeface="Myriad Pro Bold Cond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64865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99" r:id="rId1"/>
    <p:sldLayoutId id="2147487600" r:id="rId2"/>
    <p:sldLayoutId id="2147487601" r:id="rId3"/>
    <p:sldLayoutId id="2147487602" r:id="rId4"/>
    <p:sldLayoutId id="2147487603" r:id="rId5"/>
    <p:sldLayoutId id="2147487604" r:id="rId6"/>
    <p:sldLayoutId id="2147487605" r:id="rId7"/>
    <p:sldLayoutId id="2147487606" r:id="rId8"/>
    <p:sldLayoutId id="2147487607" r:id="rId9"/>
    <p:sldLayoutId id="2147487608" r:id="rId10"/>
    <p:sldLayoutId id="214748760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xStyles>
    <p:titleStyle>
      <a:lvl1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+mj-lt"/>
          <a:ea typeface="+mj-ea"/>
          <a:cs typeface="+mj-cs"/>
          <a:sym typeface="Myriad Pro Bold Cond" charset="0"/>
        </a:defRPr>
      </a:lvl1pPr>
      <a:lvl2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2pPr>
      <a:lvl3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3pPr>
      <a:lvl4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4pPr>
      <a:lvl5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5pPr>
      <a:lvl6pPr marL="2286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6pPr>
      <a:lvl7pPr marL="4572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7pPr>
      <a:lvl8pPr marL="6858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8pPr>
      <a:lvl9pPr marL="9144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9pPr>
    </p:titleStyle>
    <p:bodyStyle>
      <a:lvl1pPr marL="400050" indent="-400050" algn="l" rtl="0" fontAlgn="base">
        <a:spcBef>
          <a:spcPts val="700"/>
        </a:spcBef>
        <a:spcAft>
          <a:spcPct val="0"/>
        </a:spcAft>
        <a:buSzPct val="120000"/>
        <a:buFont typeface="Lucida Grande" charset="0"/>
        <a:buChar char="▪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1pPr>
      <a:lvl2pPr marL="6921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2pPr>
      <a:lvl3pPr marL="10287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3pPr>
      <a:lvl4pPr marL="13589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4pPr>
      <a:lvl5pPr marL="16954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5pPr>
      <a:lvl6pPr marL="19240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6pPr>
      <a:lvl7pPr marL="21526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7pPr>
      <a:lvl8pPr marL="23812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8pPr>
      <a:lvl9pPr marL="26098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076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  <p:sldLayoutId id="2147484102" r:id="rId3"/>
    <p:sldLayoutId id="2147484103" r:id="rId4"/>
    <p:sldLayoutId id="2147484104" r:id="rId5"/>
    <p:sldLayoutId id="2147484105" r:id="rId6"/>
    <p:sldLayoutId id="2147484106" r:id="rId7"/>
    <p:sldLayoutId id="2147484107" r:id="rId8"/>
    <p:sldLayoutId id="2147484108" r:id="rId9"/>
    <p:sldLayoutId id="2147484109" r:id="rId10"/>
    <p:sldLayoutId id="214748411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42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11" r:id="rId1"/>
    <p:sldLayoutId id="2147487612" r:id="rId2"/>
    <p:sldLayoutId id="2147487613" r:id="rId3"/>
    <p:sldLayoutId id="2147487614" r:id="rId4"/>
    <p:sldLayoutId id="2147487615" r:id="rId5"/>
    <p:sldLayoutId id="2147487616" r:id="rId6"/>
    <p:sldLayoutId id="2147487617" r:id="rId7"/>
    <p:sldLayoutId id="2147487618" r:id="rId8"/>
    <p:sldLayoutId id="2147487619" r:id="rId9"/>
    <p:sldLayoutId id="2147487620" r:id="rId10"/>
    <p:sldLayoutId id="2147487621" r:id="rId11"/>
    <p:sldLayoutId id="2147487622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069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24" r:id="rId1"/>
    <p:sldLayoutId id="2147487625" r:id="rId2"/>
    <p:sldLayoutId id="2147487626" r:id="rId3"/>
    <p:sldLayoutId id="2147487627" r:id="rId4"/>
    <p:sldLayoutId id="2147487628" r:id="rId5"/>
    <p:sldLayoutId id="2147487629" r:id="rId6"/>
    <p:sldLayoutId id="2147487630" r:id="rId7"/>
    <p:sldLayoutId id="2147487631" r:id="rId8"/>
    <p:sldLayoutId id="2147487632" r:id="rId9"/>
    <p:sldLayoutId id="2147487633" r:id="rId10"/>
    <p:sldLayoutId id="214748763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6691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36" r:id="rId1"/>
    <p:sldLayoutId id="2147487637" r:id="rId2"/>
    <p:sldLayoutId id="2147487638" r:id="rId3"/>
    <p:sldLayoutId id="2147487639" r:id="rId4"/>
    <p:sldLayoutId id="2147487640" r:id="rId5"/>
    <p:sldLayoutId id="2147487641" r:id="rId6"/>
    <p:sldLayoutId id="2147487642" r:id="rId7"/>
    <p:sldLayoutId id="2147487643" r:id="rId8"/>
    <p:sldLayoutId id="2147487644" r:id="rId9"/>
    <p:sldLayoutId id="2147487645" r:id="rId10"/>
    <p:sldLayoutId id="214748764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3455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48" r:id="rId1"/>
    <p:sldLayoutId id="2147487649" r:id="rId2"/>
    <p:sldLayoutId id="2147487650" r:id="rId3"/>
    <p:sldLayoutId id="2147487651" r:id="rId4"/>
    <p:sldLayoutId id="2147487652" r:id="rId5"/>
    <p:sldLayoutId id="2147487653" r:id="rId6"/>
    <p:sldLayoutId id="2147487654" r:id="rId7"/>
    <p:sldLayoutId id="2147487655" r:id="rId8"/>
    <p:sldLayoutId id="2147487656" r:id="rId9"/>
    <p:sldLayoutId id="2147487657" r:id="rId10"/>
    <p:sldLayoutId id="214748765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915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60" r:id="rId1"/>
    <p:sldLayoutId id="2147487661" r:id="rId2"/>
    <p:sldLayoutId id="2147487662" r:id="rId3"/>
    <p:sldLayoutId id="2147487663" r:id="rId4"/>
    <p:sldLayoutId id="2147487664" r:id="rId5"/>
    <p:sldLayoutId id="2147487665" r:id="rId6"/>
    <p:sldLayoutId id="2147487666" r:id="rId7"/>
    <p:sldLayoutId id="2147487667" r:id="rId8"/>
    <p:sldLayoutId id="2147487668" r:id="rId9"/>
    <p:sldLayoutId id="2147487669" r:id="rId10"/>
    <p:sldLayoutId id="214748767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994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72" r:id="rId1"/>
    <p:sldLayoutId id="2147487673" r:id="rId2"/>
    <p:sldLayoutId id="2147487674" r:id="rId3"/>
    <p:sldLayoutId id="2147487675" r:id="rId4"/>
    <p:sldLayoutId id="2147487676" r:id="rId5"/>
    <p:sldLayoutId id="2147487677" r:id="rId6"/>
    <p:sldLayoutId id="2147487678" r:id="rId7"/>
    <p:sldLayoutId id="2147487679" r:id="rId8"/>
    <p:sldLayoutId id="2147487680" r:id="rId9"/>
    <p:sldLayoutId id="2147487681" r:id="rId10"/>
    <p:sldLayoutId id="214748768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1319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84" r:id="rId1"/>
    <p:sldLayoutId id="2147487685" r:id="rId2"/>
    <p:sldLayoutId id="2147487686" r:id="rId3"/>
    <p:sldLayoutId id="2147487687" r:id="rId4"/>
    <p:sldLayoutId id="2147487688" r:id="rId5"/>
    <p:sldLayoutId id="2147487689" r:id="rId6"/>
    <p:sldLayoutId id="2147487690" r:id="rId7"/>
    <p:sldLayoutId id="2147487691" r:id="rId8"/>
    <p:sldLayoutId id="2147487692" r:id="rId9"/>
    <p:sldLayoutId id="2147487693" r:id="rId10"/>
    <p:sldLayoutId id="214748769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547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96" r:id="rId1"/>
    <p:sldLayoutId id="2147487697" r:id="rId2"/>
    <p:sldLayoutId id="2147487698" r:id="rId3"/>
    <p:sldLayoutId id="2147487699" r:id="rId4"/>
    <p:sldLayoutId id="2147487700" r:id="rId5"/>
    <p:sldLayoutId id="2147487701" r:id="rId6"/>
    <p:sldLayoutId id="2147487702" r:id="rId7"/>
    <p:sldLayoutId id="2147487703" r:id="rId8"/>
    <p:sldLayoutId id="2147487704" r:id="rId9"/>
    <p:sldLayoutId id="2147487705" r:id="rId10"/>
    <p:sldLayoutId id="214748770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476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08" r:id="rId1"/>
    <p:sldLayoutId id="2147487709" r:id="rId2"/>
    <p:sldLayoutId id="2147487710" r:id="rId3"/>
    <p:sldLayoutId id="2147487711" r:id="rId4"/>
    <p:sldLayoutId id="2147487712" r:id="rId5"/>
    <p:sldLayoutId id="2147487713" r:id="rId6"/>
    <p:sldLayoutId id="2147487714" r:id="rId7"/>
    <p:sldLayoutId id="2147487715" r:id="rId8"/>
    <p:sldLayoutId id="2147487716" r:id="rId9"/>
    <p:sldLayoutId id="2147487717" r:id="rId10"/>
    <p:sldLayoutId id="214748771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330472-63BD-4F26-8322-E7B4933B0A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10/26/17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29896" y="6489084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19774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20" r:id="rId1"/>
    <p:sldLayoutId id="2147487721" r:id="rId2"/>
    <p:sldLayoutId id="2147487722" r:id="rId3"/>
    <p:sldLayoutId id="2147487723" r:id="rId4"/>
    <p:sldLayoutId id="2147487724" r:id="rId5"/>
    <p:sldLayoutId id="2147487725" r:id="rId6"/>
    <p:sldLayoutId id="2147487726" r:id="rId7"/>
    <p:sldLayoutId id="2147487727" r:id="rId8"/>
    <p:sldLayoutId id="2147487728" r:id="rId9"/>
    <p:sldLayoutId id="2147487729" r:id="rId10"/>
    <p:sldLayoutId id="2147487730" r:id="rId11"/>
  </p:sldLayoutIdLst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76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2" r:id="rId1"/>
    <p:sldLayoutId id="2147484113" r:id="rId2"/>
    <p:sldLayoutId id="2147484114" r:id="rId3"/>
    <p:sldLayoutId id="2147484115" r:id="rId4"/>
    <p:sldLayoutId id="2147484116" r:id="rId5"/>
    <p:sldLayoutId id="2147484117" r:id="rId6"/>
    <p:sldLayoutId id="2147484118" r:id="rId7"/>
    <p:sldLayoutId id="2147484119" r:id="rId8"/>
    <p:sldLayoutId id="2147484120" r:id="rId9"/>
    <p:sldLayoutId id="2147484121" r:id="rId10"/>
    <p:sldLayoutId id="214748412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2552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32" r:id="rId1"/>
    <p:sldLayoutId id="2147487733" r:id="rId2"/>
    <p:sldLayoutId id="2147487734" r:id="rId3"/>
    <p:sldLayoutId id="2147487735" r:id="rId4"/>
    <p:sldLayoutId id="2147487736" r:id="rId5"/>
    <p:sldLayoutId id="2147487737" r:id="rId6"/>
    <p:sldLayoutId id="2147487738" r:id="rId7"/>
    <p:sldLayoutId id="2147487739" r:id="rId8"/>
    <p:sldLayoutId id="2147487740" r:id="rId9"/>
    <p:sldLayoutId id="2147487741" r:id="rId10"/>
    <p:sldLayoutId id="21474877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334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6" r:id="rId1"/>
    <p:sldLayoutId id="2147484197" r:id="rId2"/>
    <p:sldLayoutId id="2147484198" r:id="rId3"/>
    <p:sldLayoutId id="2147484199" r:id="rId4"/>
    <p:sldLayoutId id="2147484200" r:id="rId5"/>
    <p:sldLayoutId id="2147484201" r:id="rId6"/>
    <p:sldLayoutId id="2147484202" r:id="rId7"/>
    <p:sldLayoutId id="2147484203" r:id="rId8"/>
    <p:sldLayoutId id="2147484204" r:id="rId9"/>
    <p:sldLayoutId id="2147484205" r:id="rId10"/>
    <p:sldLayoutId id="214748420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2045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4514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234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489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5" r:id="rId1"/>
    <p:sldLayoutId id="2147484356" r:id="rId2"/>
    <p:sldLayoutId id="2147484357" r:id="rId3"/>
    <p:sldLayoutId id="2147484358" r:id="rId4"/>
    <p:sldLayoutId id="2147484359" r:id="rId5"/>
    <p:sldLayoutId id="2147484360" r:id="rId6"/>
    <p:sldLayoutId id="2147484361" r:id="rId7"/>
    <p:sldLayoutId id="2147484362" r:id="rId8"/>
    <p:sldLayoutId id="2147484363" r:id="rId9"/>
    <p:sldLayoutId id="2147484364" r:id="rId10"/>
    <p:sldLayoutId id="214748436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955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7" r:id="rId1"/>
    <p:sldLayoutId id="2147484368" r:id="rId2"/>
    <p:sldLayoutId id="2147484369" r:id="rId3"/>
    <p:sldLayoutId id="2147484370" r:id="rId4"/>
    <p:sldLayoutId id="2147484371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046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9" r:id="rId1"/>
    <p:sldLayoutId id="2147484380" r:id="rId2"/>
    <p:sldLayoutId id="2147484381" r:id="rId3"/>
    <p:sldLayoutId id="2147484382" r:id="rId4"/>
    <p:sldLayoutId id="2147484383" r:id="rId5"/>
    <p:sldLayoutId id="2147484384" r:id="rId6"/>
    <p:sldLayoutId id="2147484385" r:id="rId7"/>
    <p:sldLayoutId id="2147484386" r:id="rId8"/>
    <p:sldLayoutId id="2147484387" r:id="rId9"/>
    <p:sldLayoutId id="2147484388" r:id="rId10"/>
    <p:sldLayoutId id="21474843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1120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3" r:id="rId1"/>
    <p:sldLayoutId id="2147484404" r:id="rId2"/>
    <p:sldLayoutId id="2147484405" r:id="rId3"/>
    <p:sldLayoutId id="2147484406" r:id="rId4"/>
    <p:sldLayoutId id="2147484407" r:id="rId5"/>
    <p:sldLayoutId id="2147484408" r:id="rId6"/>
    <p:sldLayoutId id="2147484409" r:id="rId7"/>
    <p:sldLayoutId id="2147484410" r:id="rId8"/>
    <p:sldLayoutId id="2147484411" r:id="rId9"/>
    <p:sldLayoutId id="2147484412" r:id="rId10"/>
    <p:sldLayoutId id="214748441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1834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073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7" r:id="rId1"/>
    <p:sldLayoutId id="2147484428" r:id="rId2"/>
    <p:sldLayoutId id="2147484429" r:id="rId3"/>
    <p:sldLayoutId id="2147484430" r:id="rId4"/>
    <p:sldLayoutId id="2147484431" r:id="rId5"/>
    <p:sldLayoutId id="2147484432" r:id="rId6"/>
    <p:sldLayoutId id="2147484433" r:id="rId7"/>
    <p:sldLayoutId id="2147484434" r:id="rId8"/>
    <p:sldLayoutId id="2147484435" r:id="rId9"/>
    <p:sldLayoutId id="2147484436" r:id="rId10"/>
    <p:sldLayoutId id="214748443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319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12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9" r:id="rId1"/>
    <p:sldLayoutId id="2147484440" r:id="rId2"/>
    <p:sldLayoutId id="2147484441" r:id="rId3"/>
    <p:sldLayoutId id="2147484442" r:id="rId4"/>
    <p:sldLayoutId id="2147484443" r:id="rId5"/>
    <p:sldLayoutId id="2147484444" r:id="rId6"/>
    <p:sldLayoutId id="2147484445" r:id="rId7"/>
    <p:sldLayoutId id="2147484446" r:id="rId8"/>
    <p:sldLayoutId id="2147484447" r:id="rId9"/>
    <p:sldLayoutId id="2147484448" r:id="rId10"/>
    <p:sldLayoutId id="214748444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615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2" r:id="rId2"/>
    <p:sldLayoutId id="2147484453" r:id="rId3"/>
    <p:sldLayoutId id="2147484454" r:id="rId4"/>
    <p:sldLayoutId id="2147484455" r:id="rId5"/>
    <p:sldLayoutId id="2147484456" r:id="rId6"/>
    <p:sldLayoutId id="2147484457" r:id="rId7"/>
    <p:sldLayoutId id="2147484458" r:id="rId8"/>
    <p:sldLayoutId id="2147484459" r:id="rId9"/>
    <p:sldLayoutId id="2147484460" r:id="rId10"/>
    <p:sldLayoutId id="214748446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65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3" r:id="rId1"/>
    <p:sldLayoutId id="2147484464" r:id="rId2"/>
    <p:sldLayoutId id="2147484465" r:id="rId3"/>
    <p:sldLayoutId id="2147484466" r:id="rId4"/>
    <p:sldLayoutId id="2147484467" r:id="rId5"/>
    <p:sldLayoutId id="2147484468" r:id="rId6"/>
    <p:sldLayoutId id="2147484469" r:id="rId7"/>
    <p:sldLayoutId id="2147484470" r:id="rId8"/>
    <p:sldLayoutId id="2147484471" r:id="rId9"/>
    <p:sldLayoutId id="2147484472" r:id="rId10"/>
    <p:sldLayoutId id="214748447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4128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5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987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1" r:id="rId1"/>
    <p:sldLayoutId id="2147484512" r:id="rId2"/>
    <p:sldLayoutId id="2147484513" r:id="rId3"/>
    <p:sldLayoutId id="2147484514" r:id="rId4"/>
    <p:sldLayoutId id="2147484515" r:id="rId5"/>
    <p:sldLayoutId id="2147484516" r:id="rId6"/>
    <p:sldLayoutId id="2147484517" r:id="rId7"/>
    <p:sldLayoutId id="2147484518" r:id="rId8"/>
    <p:sldLayoutId id="2147484519" r:id="rId9"/>
    <p:sldLayoutId id="2147484520" r:id="rId10"/>
    <p:sldLayoutId id="21474845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r>
              <a:rPr lang="en-US" altLang="en-US" dirty="0" smtClean="0">
                <a:solidFill>
                  <a:srgbClr val="000000"/>
                </a:solidFill>
              </a:rPr>
              <a:t>CHIPPER: HPCA 2011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85720" y="6357958"/>
            <a:ext cx="1347679" cy="38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778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64860F9-DD7C-AE47-98ED-AEBA17B0375F}" type="slidenum">
              <a:rPr lang="en-US" smtClean="0">
                <a:ea typeface="ＭＳ Ｐゴシック" charset="0"/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ea typeface="ＭＳ Ｐゴシック" charset="0"/>
              <a:cs typeface="Arial" charset="0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  <p:sp>
        <p:nvSpPr>
          <p:cNvPr id="10036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pitchFamily="34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6677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5" r:id="rId1"/>
    <p:sldLayoutId id="2147484536" r:id="rId2"/>
    <p:sldLayoutId id="2147484537" r:id="rId3"/>
    <p:sldLayoutId id="2147484538" r:id="rId4"/>
    <p:sldLayoutId id="2147484539" r:id="rId5"/>
    <p:sldLayoutId id="2147484540" r:id="rId6"/>
    <p:sldLayoutId id="2147484541" r:id="rId7"/>
    <p:sldLayoutId id="2147484542" r:id="rId8"/>
    <p:sldLayoutId id="2147484543" r:id="rId9"/>
    <p:sldLayoutId id="2147484544" r:id="rId10"/>
    <p:sldLayoutId id="2147484545" r:id="rId11"/>
    <p:sldLayoutId id="214748454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5" charset="-128"/>
          <a:cs typeface="ＭＳ Ｐゴシック" pitchFamily="-105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5" charset="-128"/>
          <a:cs typeface="ＭＳ Ｐゴシック" pitchFamily="-105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5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5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5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5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74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8" r:id="rId1"/>
    <p:sldLayoutId id="2147484549" r:id="rId2"/>
    <p:sldLayoutId id="2147484550" r:id="rId3"/>
    <p:sldLayoutId id="2147484551" r:id="rId4"/>
    <p:sldLayoutId id="2147484552" r:id="rId5"/>
    <p:sldLayoutId id="2147484553" r:id="rId6"/>
    <p:sldLayoutId id="2147484554" r:id="rId7"/>
    <p:sldLayoutId id="2147484555" r:id="rId8"/>
    <p:sldLayoutId id="2147484556" r:id="rId9"/>
    <p:sldLayoutId id="2147484557" r:id="rId10"/>
    <p:sldLayoutId id="21474845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132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0" r:id="rId1"/>
    <p:sldLayoutId id="2147484561" r:id="rId2"/>
    <p:sldLayoutId id="2147484562" r:id="rId3"/>
    <p:sldLayoutId id="2147484563" r:id="rId4"/>
    <p:sldLayoutId id="2147484564" r:id="rId5"/>
    <p:sldLayoutId id="2147484565" r:id="rId6"/>
    <p:sldLayoutId id="2147484566" r:id="rId7"/>
    <p:sldLayoutId id="2147484567" r:id="rId8"/>
    <p:sldLayoutId id="2147484568" r:id="rId9"/>
    <p:sldLayoutId id="2147484569" r:id="rId10"/>
    <p:sldLayoutId id="214748457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202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2" r:id="rId1"/>
    <p:sldLayoutId id="2147484573" r:id="rId2"/>
    <p:sldLayoutId id="2147484574" r:id="rId3"/>
    <p:sldLayoutId id="2147484575" r:id="rId4"/>
    <p:sldLayoutId id="2147484576" r:id="rId5"/>
    <p:sldLayoutId id="2147484577" r:id="rId6"/>
    <p:sldLayoutId id="2147484578" r:id="rId7"/>
    <p:sldLayoutId id="2147484579" r:id="rId8"/>
    <p:sldLayoutId id="2147484580" r:id="rId9"/>
    <p:sldLayoutId id="2147484581" r:id="rId10"/>
    <p:sldLayoutId id="214748458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951778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269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447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5715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3346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752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533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42" r:id="rId1"/>
    <p:sldLayoutId id="2147484743" r:id="rId2"/>
    <p:sldLayoutId id="2147484744" r:id="rId3"/>
    <p:sldLayoutId id="2147484745" r:id="rId4"/>
    <p:sldLayoutId id="2147484746" r:id="rId5"/>
    <p:sldLayoutId id="2147484747" r:id="rId6"/>
    <p:sldLayoutId id="2147484748" r:id="rId7"/>
    <p:sldLayoutId id="2147484749" r:id="rId8"/>
    <p:sldLayoutId id="2147484750" r:id="rId9"/>
    <p:sldLayoutId id="2147484751" r:id="rId10"/>
    <p:sldLayoutId id="214748475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391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6" r:id="rId1"/>
    <p:sldLayoutId id="2147484767" r:id="rId2"/>
    <p:sldLayoutId id="2147484768" r:id="rId3"/>
    <p:sldLayoutId id="2147484769" r:id="rId4"/>
    <p:sldLayoutId id="2147484770" r:id="rId5"/>
    <p:sldLayoutId id="2147484771" r:id="rId6"/>
    <p:sldLayoutId id="2147484772" r:id="rId7"/>
    <p:sldLayoutId id="2147484773" r:id="rId8"/>
    <p:sldLayoutId id="2147484774" r:id="rId9"/>
    <p:sldLayoutId id="2147484775" r:id="rId10"/>
    <p:sldLayoutId id="214748477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2727534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8" r:id="rId1"/>
    <p:sldLayoutId id="2147484779" r:id="rId2"/>
    <p:sldLayoutId id="2147484780" r:id="rId3"/>
    <p:sldLayoutId id="2147484781" r:id="rId4"/>
    <p:sldLayoutId id="2147484782" r:id="rId5"/>
    <p:sldLayoutId id="2147484783" r:id="rId6"/>
    <p:sldLayoutId id="2147484784" r:id="rId7"/>
    <p:sldLayoutId id="2147484785" r:id="rId8"/>
    <p:sldLayoutId id="2147484786" r:id="rId9"/>
    <p:sldLayoutId id="2147484787" r:id="rId10"/>
    <p:sldLayoutId id="214748478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745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0" r:id="rId1"/>
    <p:sldLayoutId id="2147484791" r:id="rId2"/>
    <p:sldLayoutId id="2147484792" r:id="rId3"/>
    <p:sldLayoutId id="2147484793" r:id="rId4"/>
    <p:sldLayoutId id="2147484794" r:id="rId5"/>
    <p:sldLayoutId id="2147484795" r:id="rId6"/>
    <p:sldLayoutId id="2147484796" r:id="rId7"/>
    <p:sldLayoutId id="2147484797" r:id="rId8"/>
    <p:sldLayoutId id="2147484798" r:id="rId9"/>
    <p:sldLayoutId id="2147484799" r:id="rId10"/>
    <p:sldLayoutId id="214748480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855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2" r:id="rId1"/>
    <p:sldLayoutId id="2147484803" r:id="rId2"/>
    <p:sldLayoutId id="2147484804" r:id="rId3"/>
    <p:sldLayoutId id="2147484805" r:id="rId4"/>
    <p:sldLayoutId id="2147484806" r:id="rId5"/>
    <p:sldLayoutId id="2147484807" r:id="rId6"/>
    <p:sldLayoutId id="2147484808" r:id="rId7"/>
    <p:sldLayoutId id="2147484809" r:id="rId8"/>
    <p:sldLayoutId id="2147484810" r:id="rId9"/>
    <p:sldLayoutId id="2147484811" r:id="rId10"/>
    <p:sldLayoutId id="214748481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091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49332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4" r:id="rId1"/>
    <p:sldLayoutId id="2147484815" r:id="rId2"/>
    <p:sldLayoutId id="2147484816" r:id="rId3"/>
    <p:sldLayoutId id="2147484817" r:id="rId4"/>
    <p:sldLayoutId id="2147484818" r:id="rId5"/>
    <p:sldLayoutId id="2147484819" r:id="rId6"/>
    <p:sldLayoutId id="2147484820" r:id="rId7"/>
    <p:sldLayoutId id="2147484821" r:id="rId8"/>
    <p:sldLayoutId id="2147484822" r:id="rId9"/>
    <p:sldLayoutId id="2147484823" r:id="rId10"/>
    <p:sldLayoutId id="214748482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461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6" r:id="rId1"/>
    <p:sldLayoutId id="2147484827" r:id="rId2"/>
    <p:sldLayoutId id="2147484828" r:id="rId3"/>
    <p:sldLayoutId id="2147484829" r:id="rId4"/>
    <p:sldLayoutId id="2147484830" r:id="rId5"/>
    <p:sldLayoutId id="2147484831" r:id="rId6"/>
    <p:sldLayoutId id="2147484832" r:id="rId7"/>
    <p:sldLayoutId id="2147484833" r:id="rId8"/>
    <p:sldLayoutId id="2147484834" r:id="rId9"/>
    <p:sldLayoutId id="2147484835" r:id="rId10"/>
    <p:sldLayoutId id="214748483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60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8" r:id="rId1"/>
    <p:sldLayoutId id="2147484839" r:id="rId2"/>
    <p:sldLayoutId id="2147484840" r:id="rId3"/>
    <p:sldLayoutId id="2147484841" r:id="rId4"/>
    <p:sldLayoutId id="2147484842" r:id="rId5"/>
    <p:sldLayoutId id="2147484843" r:id="rId6"/>
    <p:sldLayoutId id="2147484844" r:id="rId7"/>
    <p:sldLayoutId id="2147484845" r:id="rId8"/>
    <p:sldLayoutId id="2147484846" r:id="rId9"/>
    <p:sldLayoutId id="2147484847" r:id="rId10"/>
    <p:sldLayoutId id="214748484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151711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0" r:id="rId1"/>
    <p:sldLayoutId id="2147484851" r:id="rId2"/>
    <p:sldLayoutId id="2147484852" r:id="rId3"/>
    <p:sldLayoutId id="2147484853" r:id="rId4"/>
    <p:sldLayoutId id="2147484854" r:id="rId5"/>
    <p:sldLayoutId id="2147484855" r:id="rId6"/>
    <p:sldLayoutId id="2147484856" r:id="rId7"/>
    <p:sldLayoutId id="2147484857" r:id="rId8"/>
    <p:sldLayoutId id="2147484858" r:id="rId9"/>
    <p:sldLayoutId id="2147484859" r:id="rId10"/>
    <p:sldLayoutId id="214748486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1673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2" r:id="rId1"/>
    <p:sldLayoutId id="2147484863" r:id="rId2"/>
    <p:sldLayoutId id="2147484864" r:id="rId3"/>
    <p:sldLayoutId id="2147484865" r:id="rId4"/>
    <p:sldLayoutId id="2147484866" r:id="rId5"/>
    <p:sldLayoutId id="2147484867" r:id="rId6"/>
    <p:sldLayoutId id="2147484868" r:id="rId7"/>
    <p:sldLayoutId id="2147484869" r:id="rId8"/>
    <p:sldLayoutId id="2147484870" r:id="rId9"/>
    <p:sldLayoutId id="2147484871" r:id="rId10"/>
    <p:sldLayoutId id="214748487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079760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74" r:id="rId1"/>
    <p:sldLayoutId id="2147484875" r:id="rId2"/>
    <p:sldLayoutId id="2147484876" r:id="rId3"/>
    <p:sldLayoutId id="2147484877" r:id="rId4"/>
    <p:sldLayoutId id="2147484878" r:id="rId5"/>
    <p:sldLayoutId id="2147484879" r:id="rId6"/>
    <p:sldLayoutId id="2147484880" r:id="rId7"/>
    <p:sldLayoutId id="2147484881" r:id="rId8"/>
    <p:sldLayoutId id="2147484882" r:id="rId9"/>
    <p:sldLayoutId id="2147484883" r:id="rId10"/>
    <p:sldLayoutId id="214748488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0346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6" r:id="rId1"/>
    <p:sldLayoutId id="2147484887" r:id="rId2"/>
    <p:sldLayoutId id="2147484888" r:id="rId3"/>
    <p:sldLayoutId id="2147484889" r:id="rId4"/>
    <p:sldLayoutId id="2147484890" r:id="rId5"/>
    <p:sldLayoutId id="2147484891" r:id="rId6"/>
    <p:sldLayoutId id="2147484892" r:id="rId7"/>
    <p:sldLayoutId id="2147484893" r:id="rId8"/>
    <p:sldLayoutId id="2147484894" r:id="rId9"/>
    <p:sldLayoutId id="2147484895" r:id="rId10"/>
    <p:sldLayoutId id="214748489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5212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8" r:id="rId1"/>
    <p:sldLayoutId id="2147484899" r:id="rId2"/>
    <p:sldLayoutId id="2147484900" r:id="rId3"/>
    <p:sldLayoutId id="2147484901" r:id="rId4"/>
    <p:sldLayoutId id="2147484902" r:id="rId5"/>
    <p:sldLayoutId id="2147484903" r:id="rId6"/>
    <p:sldLayoutId id="2147484904" r:id="rId7"/>
    <p:sldLayoutId id="2147484905" r:id="rId8"/>
    <p:sldLayoutId id="2147484906" r:id="rId9"/>
    <p:sldLayoutId id="2147484907" r:id="rId10"/>
    <p:sldLayoutId id="214748490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30054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0" r:id="rId1"/>
    <p:sldLayoutId id="2147484911" r:id="rId2"/>
    <p:sldLayoutId id="2147484912" r:id="rId3"/>
    <p:sldLayoutId id="2147484913" r:id="rId4"/>
    <p:sldLayoutId id="2147484914" r:id="rId5"/>
    <p:sldLayoutId id="2147484915" r:id="rId6"/>
    <p:sldLayoutId id="2147484916" r:id="rId7"/>
    <p:sldLayoutId id="2147484917" r:id="rId8"/>
    <p:sldLayoutId id="2147484918" r:id="rId9"/>
    <p:sldLayoutId id="2147484919" r:id="rId10"/>
    <p:sldLayoutId id="214748492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980527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2" r:id="rId1"/>
    <p:sldLayoutId id="2147484923" r:id="rId2"/>
    <p:sldLayoutId id="2147484924" r:id="rId3"/>
    <p:sldLayoutId id="2147484925" r:id="rId4"/>
    <p:sldLayoutId id="2147484926" r:id="rId5"/>
    <p:sldLayoutId id="2147484927" r:id="rId6"/>
    <p:sldLayoutId id="2147484928" r:id="rId7"/>
    <p:sldLayoutId id="2147484929" r:id="rId8"/>
    <p:sldLayoutId id="2147484930" r:id="rId9"/>
    <p:sldLayoutId id="2147484931" r:id="rId10"/>
    <p:sldLayoutId id="214748493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35885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34" r:id="rId1"/>
    <p:sldLayoutId id="2147484935" r:id="rId2"/>
    <p:sldLayoutId id="2147484936" r:id="rId3"/>
    <p:sldLayoutId id="2147484937" r:id="rId4"/>
    <p:sldLayoutId id="2147484938" r:id="rId5"/>
    <p:sldLayoutId id="2147484939" r:id="rId6"/>
    <p:sldLayoutId id="2147484940" r:id="rId7"/>
    <p:sldLayoutId id="2147484941" r:id="rId8"/>
    <p:sldLayoutId id="2147484942" r:id="rId9"/>
    <p:sldLayoutId id="2147484943" r:id="rId10"/>
    <p:sldLayoutId id="214748494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434500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6" r:id="rId1"/>
    <p:sldLayoutId id="2147484947" r:id="rId2"/>
    <p:sldLayoutId id="2147484948" r:id="rId3"/>
    <p:sldLayoutId id="2147484949" r:id="rId4"/>
    <p:sldLayoutId id="2147484950" r:id="rId5"/>
    <p:sldLayoutId id="2147484951" r:id="rId6"/>
    <p:sldLayoutId id="2147484952" r:id="rId7"/>
    <p:sldLayoutId id="2147484953" r:id="rId8"/>
    <p:sldLayoutId id="2147484954" r:id="rId9"/>
    <p:sldLayoutId id="2147484955" r:id="rId10"/>
    <p:sldLayoutId id="214748495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032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8" r:id="rId1"/>
    <p:sldLayoutId id="2147484959" r:id="rId2"/>
    <p:sldLayoutId id="2147484960" r:id="rId3"/>
    <p:sldLayoutId id="2147484961" r:id="rId4"/>
    <p:sldLayoutId id="2147484962" r:id="rId5"/>
    <p:sldLayoutId id="2147484963" r:id="rId6"/>
    <p:sldLayoutId id="2147484964" r:id="rId7"/>
    <p:sldLayoutId id="2147484965" r:id="rId8"/>
    <p:sldLayoutId id="2147484966" r:id="rId9"/>
    <p:sldLayoutId id="2147484967" r:id="rId10"/>
    <p:sldLayoutId id="214748496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6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2B59C95-9F24-CC4B-832C-1D8C21792A43}" type="slidenum">
              <a:rPr lang="en-US"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43366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367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43368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5159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0" r:id="rId1"/>
    <p:sldLayoutId id="2147484971" r:id="rId2"/>
    <p:sldLayoutId id="2147484972" r:id="rId3"/>
    <p:sldLayoutId id="2147484973" r:id="rId4"/>
    <p:sldLayoutId id="2147484974" r:id="rId5"/>
    <p:sldLayoutId id="2147484975" r:id="rId6"/>
    <p:sldLayoutId id="2147484976" r:id="rId7"/>
    <p:sldLayoutId id="2147484977" r:id="rId8"/>
    <p:sldLayoutId id="2147484978" r:id="rId9"/>
    <p:sldLayoutId id="2147484979" r:id="rId10"/>
    <p:sldLayoutId id="2147484980" r:id="rId11"/>
    <p:sldLayoutId id="2147484981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0629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97" r:id="rId1"/>
    <p:sldLayoutId id="2147484998" r:id="rId2"/>
    <p:sldLayoutId id="2147484999" r:id="rId3"/>
    <p:sldLayoutId id="2147485000" r:id="rId4"/>
    <p:sldLayoutId id="2147485001" r:id="rId5"/>
    <p:sldLayoutId id="2147485002" r:id="rId6"/>
    <p:sldLayoutId id="2147485003" r:id="rId7"/>
    <p:sldLayoutId id="2147485004" r:id="rId8"/>
    <p:sldLayoutId id="2147485005" r:id="rId9"/>
    <p:sldLayoutId id="2147485006" r:id="rId10"/>
    <p:sldLayoutId id="21474850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6617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0" r:id="rId1"/>
    <p:sldLayoutId id="2147485071" r:id="rId2"/>
    <p:sldLayoutId id="2147485072" r:id="rId3"/>
    <p:sldLayoutId id="2147485073" r:id="rId4"/>
    <p:sldLayoutId id="2147485074" r:id="rId5"/>
    <p:sldLayoutId id="2147485075" r:id="rId6"/>
    <p:sldLayoutId id="2147485076" r:id="rId7"/>
    <p:sldLayoutId id="2147485077" r:id="rId8"/>
    <p:sldLayoutId id="2147485078" r:id="rId9"/>
    <p:sldLayoutId id="2147485079" r:id="rId10"/>
    <p:sldLayoutId id="214748508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7451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08" r:id="rId1"/>
    <p:sldLayoutId id="2147485109" r:id="rId2"/>
    <p:sldLayoutId id="2147485110" r:id="rId3"/>
    <p:sldLayoutId id="2147485111" r:id="rId4"/>
    <p:sldLayoutId id="2147485112" r:id="rId5"/>
    <p:sldLayoutId id="2147485113" r:id="rId6"/>
    <p:sldLayoutId id="2147485114" r:id="rId7"/>
    <p:sldLayoutId id="2147485115" r:id="rId8"/>
    <p:sldLayoutId id="2147485116" r:id="rId9"/>
    <p:sldLayoutId id="2147485117" r:id="rId10"/>
    <p:sldLayoutId id="214748511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3776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20" r:id="rId1"/>
    <p:sldLayoutId id="2147485121" r:id="rId2"/>
    <p:sldLayoutId id="2147485122" r:id="rId3"/>
    <p:sldLayoutId id="2147485123" r:id="rId4"/>
    <p:sldLayoutId id="2147485124" r:id="rId5"/>
    <p:sldLayoutId id="2147485125" r:id="rId6"/>
    <p:sldLayoutId id="2147485126" r:id="rId7"/>
    <p:sldLayoutId id="2147485127" r:id="rId8"/>
    <p:sldLayoutId id="2147485128" r:id="rId9"/>
    <p:sldLayoutId id="2147485129" r:id="rId10"/>
    <p:sldLayoutId id="214748513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0040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2" r:id="rId1"/>
    <p:sldLayoutId id="2147485133" r:id="rId2"/>
    <p:sldLayoutId id="2147485134" r:id="rId3"/>
    <p:sldLayoutId id="2147485135" r:id="rId4"/>
    <p:sldLayoutId id="2147485136" r:id="rId5"/>
    <p:sldLayoutId id="2147485137" r:id="rId6"/>
    <p:sldLayoutId id="2147485138" r:id="rId7"/>
    <p:sldLayoutId id="2147485139" r:id="rId8"/>
    <p:sldLayoutId id="2147485140" r:id="rId9"/>
    <p:sldLayoutId id="2147485141" r:id="rId10"/>
    <p:sldLayoutId id="214748514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1891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44" r:id="rId1"/>
    <p:sldLayoutId id="2147485145" r:id="rId2"/>
    <p:sldLayoutId id="2147485146" r:id="rId3"/>
    <p:sldLayoutId id="2147485147" r:id="rId4"/>
    <p:sldLayoutId id="2147485148" r:id="rId5"/>
    <p:sldLayoutId id="2147485149" r:id="rId6"/>
    <p:sldLayoutId id="2147485150" r:id="rId7"/>
    <p:sldLayoutId id="2147485151" r:id="rId8"/>
    <p:sldLayoutId id="2147485152" r:id="rId9"/>
    <p:sldLayoutId id="2147485153" r:id="rId10"/>
    <p:sldLayoutId id="214748515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130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921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56" r:id="rId1"/>
    <p:sldLayoutId id="2147485157" r:id="rId2"/>
    <p:sldLayoutId id="2147485158" r:id="rId3"/>
    <p:sldLayoutId id="2147485159" r:id="rId4"/>
    <p:sldLayoutId id="2147485160" r:id="rId5"/>
    <p:sldLayoutId id="2147485161" r:id="rId6"/>
    <p:sldLayoutId id="2147485162" r:id="rId7"/>
    <p:sldLayoutId id="2147485163" r:id="rId8"/>
    <p:sldLayoutId id="2147485164" r:id="rId9"/>
    <p:sldLayoutId id="2147485165" r:id="rId10"/>
    <p:sldLayoutId id="214748516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286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68" r:id="rId1"/>
    <p:sldLayoutId id="2147485169" r:id="rId2"/>
    <p:sldLayoutId id="2147485170" r:id="rId3"/>
    <p:sldLayoutId id="2147485171" r:id="rId4"/>
    <p:sldLayoutId id="2147485172" r:id="rId5"/>
    <p:sldLayoutId id="2147485173" r:id="rId6"/>
    <p:sldLayoutId id="2147485174" r:id="rId7"/>
    <p:sldLayoutId id="2147485175" r:id="rId8"/>
    <p:sldLayoutId id="2147485176" r:id="rId9"/>
    <p:sldLayoutId id="2147485177" r:id="rId10"/>
    <p:sldLayoutId id="214748517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64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80" r:id="rId1"/>
    <p:sldLayoutId id="2147485181" r:id="rId2"/>
    <p:sldLayoutId id="2147485182" r:id="rId3"/>
    <p:sldLayoutId id="2147485183" r:id="rId4"/>
    <p:sldLayoutId id="2147485184" r:id="rId5"/>
    <p:sldLayoutId id="2147485185" r:id="rId6"/>
    <p:sldLayoutId id="2147485186" r:id="rId7"/>
    <p:sldLayoutId id="2147485187" r:id="rId8"/>
    <p:sldLayoutId id="2147485188" r:id="rId9"/>
    <p:sldLayoutId id="2147485189" r:id="rId10"/>
    <p:sldLayoutId id="214748519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612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92" r:id="rId1"/>
    <p:sldLayoutId id="2147485193" r:id="rId2"/>
    <p:sldLayoutId id="2147485194" r:id="rId3"/>
    <p:sldLayoutId id="2147485195" r:id="rId4"/>
    <p:sldLayoutId id="2147485196" r:id="rId5"/>
    <p:sldLayoutId id="2147485197" r:id="rId6"/>
    <p:sldLayoutId id="2147485198" r:id="rId7"/>
    <p:sldLayoutId id="2147485199" r:id="rId8"/>
    <p:sldLayoutId id="2147485200" r:id="rId9"/>
    <p:sldLayoutId id="2147485201" r:id="rId10"/>
    <p:sldLayoutId id="214748520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8078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04" r:id="rId1"/>
    <p:sldLayoutId id="2147485205" r:id="rId2"/>
    <p:sldLayoutId id="2147485206" r:id="rId3"/>
    <p:sldLayoutId id="2147485207" r:id="rId4"/>
    <p:sldLayoutId id="2147485208" r:id="rId5"/>
    <p:sldLayoutId id="2147485209" r:id="rId6"/>
    <p:sldLayoutId id="2147485210" r:id="rId7"/>
    <p:sldLayoutId id="2147485211" r:id="rId8"/>
    <p:sldLayoutId id="2147485212" r:id="rId9"/>
    <p:sldLayoutId id="2147485213" r:id="rId10"/>
    <p:sldLayoutId id="214748521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1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6" r:id="rId1"/>
    <p:sldLayoutId id="2147485217" r:id="rId2"/>
    <p:sldLayoutId id="2147485218" r:id="rId3"/>
    <p:sldLayoutId id="2147485219" r:id="rId4"/>
    <p:sldLayoutId id="2147485220" r:id="rId5"/>
    <p:sldLayoutId id="2147485221" r:id="rId6"/>
    <p:sldLayoutId id="2147485222" r:id="rId7"/>
    <p:sldLayoutId id="2147485223" r:id="rId8"/>
    <p:sldLayoutId id="2147485224" r:id="rId9"/>
    <p:sldLayoutId id="2147485225" r:id="rId10"/>
    <p:sldLayoutId id="214748522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407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28" r:id="rId1"/>
    <p:sldLayoutId id="2147485229" r:id="rId2"/>
    <p:sldLayoutId id="2147485230" r:id="rId3"/>
    <p:sldLayoutId id="2147485231" r:id="rId4"/>
    <p:sldLayoutId id="2147485232" r:id="rId5"/>
    <p:sldLayoutId id="2147485233" r:id="rId6"/>
    <p:sldLayoutId id="2147485234" r:id="rId7"/>
    <p:sldLayoutId id="2147485235" r:id="rId8"/>
    <p:sldLayoutId id="2147485236" r:id="rId9"/>
    <p:sldLayoutId id="2147485237" r:id="rId10"/>
    <p:sldLayoutId id="21474852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8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0" r:id="rId1"/>
    <p:sldLayoutId id="2147485241" r:id="rId2"/>
    <p:sldLayoutId id="2147485242" r:id="rId3"/>
    <p:sldLayoutId id="2147485243" r:id="rId4"/>
    <p:sldLayoutId id="2147485244" r:id="rId5"/>
    <p:sldLayoutId id="2147485245" r:id="rId6"/>
    <p:sldLayoutId id="2147485246" r:id="rId7"/>
    <p:sldLayoutId id="2147485247" r:id="rId8"/>
    <p:sldLayoutId id="2147485248" r:id="rId9"/>
    <p:sldLayoutId id="2147485249" r:id="rId10"/>
    <p:sldLayoutId id="2147485250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006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52" r:id="rId1"/>
    <p:sldLayoutId id="2147485253" r:id="rId2"/>
    <p:sldLayoutId id="2147485254" r:id="rId3"/>
    <p:sldLayoutId id="2147485255" r:id="rId4"/>
    <p:sldLayoutId id="2147485256" r:id="rId5"/>
    <p:sldLayoutId id="2147485257" r:id="rId6"/>
    <p:sldLayoutId id="2147485258" r:id="rId7"/>
    <p:sldLayoutId id="2147485259" r:id="rId8"/>
    <p:sldLayoutId id="2147485260" r:id="rId9"/>
    <p:sldLayoutId id="2147485261" r:id="rId10"/>
    <p:sldLayoutId id="214748526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14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64" r:id="rId1"/>
    <p:sldLayoutId id="2147485265" r:id="rId2"/>
    <p:sldLayoutId id="2147485266" r:id="rId3"/>
    <p:sldLayoutId id="2147485267" r:id="rId4"/>
    <p:sldLayoutId id="2147485268" r:id="rId5"/>
    <p:sldLayoutId id="2147485269" r:id="rId6"/>
    <p:sldLayoutId id="2147485270" r:id="rId7"/>
    <p:sldLayoutId id="2147485271" r:id="rId8"/>
    <p:sldLayoutId id="2147485272" r:id="rId9"/>
    <p:sldLayoutId id="2147485273" r:id="rId10"/>
    <p:sldLayoutId id="2147485274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87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3" r:id="rId1"/>
    <p:sldLayoutId id="2147483874" r:id="rId2"/>
    <p:sldLayoutId id="2147483875" r:id="rId3"/>
    <p:sldLayoutId id="2147483876" r:id="rId4"/>
    <p:sldLayoutId id="2147483877" r:id="rId5"/>
    <p:sldLayoutId id="2147483878" r:id="rId6"/>
    <p:sldLayoutId id="2147483879" r:id="rId7"/>
    <p:sldLayoutId id="2147483880" r:id="rId8"/>
    <p:sldLayoutId id="2147483881" r:id="rId9"/>
    <p:sldLayoutId id="2147483882" r:id="rId10"/>
    <p:sldLayoutId id="214748388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Times New Roman"/>
          <a:ea typeface="+mj-ea"/>
          <a:cs typeface="Times New Roman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768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36" r:id="rId1"/>
    <p:sldLayoutId id="2147485337" r:id="rId2"/>
    <p:sldLayoutId id="2147485338" r:id="rId3"/>
    <p:sldLayoutId id="2147485339" r:id="rId4"/>
    <p:sldLayoutId id="2147485340" r:id="rId5"/>
    <p:sldLayoutId id="2147485341" r:id="rId6"/>
    <p:sldLayoutId id="2147485342" r:id="rId7"/>
    <p:sldLayoutId id="2147485343" r:id="rId8"/>
    <p:sldLayoutId id="2147485344" r:id="rId9"/>
    <p:sldLayoutId id="2147485345" r:id="rId10"/>
    <p:sldLayoutId id="2147485346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896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48" r:id="rId1"/>
    <p:sldLayoutId id="2147485349" r:id="rId2"/>
    <p:sldLayoutId id="2147485350" r:id="rId3"/>
    <p:sldLayoutId id="2147485351" r:id="rId4"/>
    <p:sldLayoutId id="2147485352" r:id="rId5"/>
    <p:sldLayoutId id="2147485353" r:id="rId6"/>
    <p:sldLayoutId id="2147485354" r:id="rId7"/>
    <p:sldLayoutId id="2147485355" r:id="rId8"/>
    <p:sldLayoutId id="2147485356" r:id="rId9"/>
    <p:sldLayoutId id="2147485357" r:id="rId10"/>
    <p:sldLayoutId id="214748535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6703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99" r:id="rId1"/>
    <p:sldLayoutId id="2147485400" r:id="rId2"/>
    <p:sldLayoutId id="2147485401" r:id="rId3"/>
    <p:sldLayoutId id="2147485402" r:id="rId4"/>
    <p:sldLayoutId id="2147485403" r:id="rId5"/>
    <p:sldLayoutId id="2147485404" r:id="rId6"/>
    <p:sldLayoutId id="2147485405" r:id="rId7"/>
    <p:sldLayoutId id="2147485406" r:id="rId8"/>
    <p:sldLayoutId id="2147485407" r:id="rId9"/>
    <p:sldLayoutId id="2147485408" r:id="rId10"/>
    <p:sldLayoutId id="214748540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58009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11" r:id="rId1"/>
    <p:sldLayoutId id="2147485412" r:id="rId2"/>
    <p:sldLayoutId id="2147485413" r:id="rId3"/>
    <p:sldLayoutId id="2147485414" r:id="rId4"/>
    <p:sldLayoutId id="2147485415" r:id="rId5"/>
    <p:sldLayoutId id="2147485416" r:id="rId6"/>
    <p:sldLayoutId id="2147485417" r:id="rId7"/>
    <p:sldLayoutId id="2147485418" r:id="rId8"/>
    <p:sldLayoutId id="2147485419" r:id="rId9"/>
    <p:sldLayoutId id="2147485420" r:id="rId10"/>
    <p:sldLayoutId id="214748542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058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879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4650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8885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481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2163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eader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4053359" y="264849"/>
            <a:ext cx="5102012" cy="542508"/>
          </a:xfrm>
          <a:prstGeom prst="rect">
            <a:avLst/>
          </a:prstGeom>
        </p:spPr>
      </p:pic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299306" y="274638"/>
            <a:ext cx="8387494" cy="53271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 smtClean="0"/>
              <a:t>Click edit Master title style</a:t>
            </a:r>
            <a:endParaRPr lang="en-US" dirty="0"/>
          </a:p>
        </p:txBody>
      </p:sp>
      <p:pic>
        <p:nvPicPr>
          <p:cNvPr id="9" name="Picture 8" descr="footer.png"/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-27215" y="6267135"/>
            <a:ext cx="9189720" cy="611833"/>
          </a:xfrm>
          <a:prstGeom prst="rect">
            <a:avLst/>
          </a:prstGeom>
          <a:ln>
            <a:noFill/>
          </a:ln>
        </p:spPr>
      </p:pic>
      <p:pic>
        <p:nvPicPr>
          <p:cNvPr id="10" name="Picture 9" descr="ecelogorb.psd"/>
          <p:cNvPicPr>
            <a:picLocks noChangeAspect="1"/>
          </p:cNvPicPr>
          <p:nvPr userDrawn="1"/>
        </p:nvPicPr>
        <p:blipFill>
          <a:blip r:embed="rId18">
            <a:lum bright="-8000"/>
          </a:blip>
          <a:stretch>
            <a:fillRect/>
          </a:stretch>
        </p:blipFill>
        <p:spPr>
          <a:xfrm>
            <a:off x="193350" y="6294367"/>
            <a:ext cx="2563296" cy="512659"/>
          </a:xfrm>
          <a:prstGeom prst="rect">
            <a:avLst/>
          </a:prstGeom>
          <a:effectLst/>
        </p:spPr>
      </p:pic>
      <p:pic>
        <p:nvPicPr>
          <p:cNvPr id="11" name="Picture 10" descr="CMU_logo_horiz_black.eps"/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5263668" y="6393688"/>
            <a:ext cx="3714414" cy="337908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92185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  <p:sldLayoutId id="2147483918" r:id="rId9"/>
    <p:sldLayoutId id="2147483919" r:id="rId10"/>
    <p:sldLayoutId id="2147483920" r:id="rId11"/>
    <p:sldLayoutId id="2147483921" r:id="rId12"/>
    <p:sldLayoutId id="2147483922" r:id="rId13"/>
    <p:sldLayoutId id="2147483923" r:id="rId14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Arial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817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9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095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000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  <p:sldLayoutId id="2147485664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10/26/17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2826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6" r:id="rId1"/>
    <p:sldLayoutId id="2147485667" r:id="rId2"/>
    <p:sldLayoutId id="2147485668" r:id="rId3"/>
    <p:sldLayoutId id="2147485669" r:id="rId4"/>
    <p:sldLayoutId id="2147485670" r:id="rId5"/>
    <p:sldLayoutId id="2147485671" r:id="rId6"/>
    <p:sldLayoutId id="2147485672" r:id="rId7"/>
    <p:sldLayoutId id="2147485673" r:id="rId8"/>
    <p:sldLayoutId id="2147485674" r:id="rId9"/>
    <p:sldLayoutId id="2147485675" r:id="rId10"/>
    <p:sldLayoutId id="2147485676" r:id="rId11"/>
    <p:sldLayoutId id="2147485677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638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9" r:id="rId1"/>
    <p:sldLayoutId id="2147485680" r:id="rId2"/>
    <p:sldLayoutId id="2147485681" r:id="rId3"/>
    <p:sldLayoutId id="2147485682" r:id="rId4"/>
    <p:sldLayoutId id="2147485683" r:id="rId5"/>
    <p:sldLayoutId id="2147485684" r:id="rId6"/>
    <p:sldLayoutId id="2147485685" r:id="rId7"/>
    <p:sldLayoutId id="2147485686" r:id="rId8"/>
    <p:sldLayoutId id="2147485687" r:id="rId9"/>
    <p:sldLayoutId id="2147485688" r:id="rId10"/>
    <p:sldLayoutId id="2147485689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226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1" r:id="rId1"/>
    <p:sldLayoutId id="2147485692" r:id="rId2"/>
    <p:sldLayoutId id="2147485693" r:id="rId3"/>
    <p:sldLayoutId id="2147485694" r:id="rId4"/>
    <p:sldLayoutId id="2147485695" r:id="rId5"/>
    <p:sldLayoutId id="2147485696" r:id="rId6"/>
    <p:sldLayoutId id="2147485697" r:id="rId7"/>
    <p:sldLayoutId id="2147485698" r:id="rId8"/>
    <p:sldLayoutId id="2147485699" r:id="rId9"/>
    <p:sldLayoutId id="2147485700" r:id="rId10"/>
    <p:sldLayoutId id="2147485701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B5C1105-7C02-0A4A-BBB4-558A73CD3ACF}" type="slidenum">
              <a:rPr lang="en-US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032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8738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15" r:id="rId1"/>
    <p:sldLayoutId id="2147485716" r:id="rId2"/>
    <p:sldLayoutId id="2147485717" r:id="rId3"/>
    <p:sldLayoutId id="2147485718" r:id="rId4"/>
    <p:sldLayoutId id="2147485719" r:id="rId5"/>
    <p:sldLayoutId id="2147485720" r:id="rId6"/>
    <p:sldLayoutId id="2147485721" r:id="rId7"/>
    <p:sldLayoutId id="2147485722" r:id="rId8"/>
    <p:sldLayoutId id="2147485723" r:id="rId9"/>
    <p:sldLayoutId id="2147485724" r:id="rId10"/>
    <p:sldLayoutId id="2147485725" r:id="rId11"/>
    <p:sldLayoutId id="2147485726" r:id="rId12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87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8" r:id="rId1"/>
    <p:sldLayoutId id="2147485729" r:id="rId2"/>
    <p:sldLayoutId id="2147485730" r:id="rId3"/>
    <p:sldLayoutId id="2147485731" r:id="rId4"/>
    <p:sldLayoutId id="2147485732" r:id="rId5"/>
    <p:sldLayoutId id="2147485733" r:id="rId6"/>
    <p:sldLayoutId id="2147485734" r:id="rId7"/>
    <p:sldLayoutId id="2147485735" r:id="rId8"/>
    <p:sldLayoutId id="2147485736" r:id="rId9"/>
    <p:sldLayoutId id="2147485737" r:id="rId10"/>
    <p:sldLayoutId id="2147485738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8291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2" r:id="rId1"/>
    <p:sldLayoutId id="2147485753" r:id="rId2"/>
    <p:sldLayoutId id="2147485754" r:id="rId3"/>
    <p:sldLayoutId id="2147485755" r:id="rId4"/>
    <p:sldLayoutId id="2147485756" r:id="rId5"/>
    <p:sldLayoutId id="2147485757" r:id="rId6"/>
    <p:sldLayoutId id="2147485758" r:id="rId7"/>
    <p:sldLayoutId id="2147485759" r:id="rId8"/>
    <p:sldLayoutId id="2147485760" r:id="rId9"/>
    <p:sldLayoutId id="2147485761" r:id="rId10"/>
    <p:sldLayoutId id="2147485762" r:id="rId11"/>
  </p:sldLayoutIdLst>
  <p:transition/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4" Type="http://schemas.openxmlformats.org/officeDocument/2006/relationships/hyperlink" Target="https://people.inf.ethz.ch/omutlu" TargetMode="External"/><Relationship Id="rId5" Type="http://schemas.openxmlformats.org/officeDocument/2006/relationships/image" Target="../media/image1.png"/><Relationship Id="rId6" Type="http://schemas.openxmlformats.org/officeDocument/2006/relationships/image" Target="../media/image8.wmf"/><Relationship Id="rId7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.xml"/><Relationship Id="rId3" Type="http://schemas.openxmlformats.org/officeDocument/2006/relationships/chart" Target="../charts/chart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4" Type="http://schemas.openxmlformats.org/officeDocument/2006/relationships/image" Target="../media/image73.jpeg"/><Relationship Id="rId5" Type="http://schemas.openxmlformats.org/officeDocument/2006/relationships/image" Target="../media/image74.png"/><Relationship Id="rId6" Type="http://schemas.openxmlformats.org/officeDocument/2006/relationships/chart" Target="../charts/chart3.xm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71.jpe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56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56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66.xml"/><Relationship Id="rId2" Type="http://schemas.openxmlformats.org/officeDocument/2006/relationships/image" Target="../media/image75.tiff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66.xml"/><Relationship Id="rId2" Type="http://schemas.openxmlformats.org/officeDocument/2006/relationships/image" Target="../media/image76.tiff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66.xml"/><Relationship Id="rId2" Type="http://schemas.openxmlformats.org/officeDocument/2006/relationships/image" Target="../media/image77.tiff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66.xml"/><Relationship Id="rId2" Type="http://schemas.openxmlformats.org/officeDocument/2006/relationships/image" Target="../media/image78.tiff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56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5.xml"/><Relationship Id="rId3" Type="http://schemas.openxmlformats.org/officeDocument/2006/relationships/chart" Target="../charts/char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7.xml"/><Relationship Id="rId2" Type="http://schemas.openxmlformats.org/officeDocument/2006/relationships/chart" Target="../charts/char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chart" Target="../charts/chart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4" Type="http://schemas.openxmlformats.org/officeDocument/2006/relationships/hyperlink" Target="http://users.ece.cmu.edu/~omutlu/pub/tesseract-pim-architecture-for-graph-processing_isca15-talk.pdf" TargetMode="External"/><Relationship Id="rId5" Type="http://schemas.openxmlformats.org/officeDocument/2006/relationships/hyperlink" Target="http://users.ece.cmu.edu/~omutlu/pub/tesseract-pim-architecture-for-graph-processing_isca15-lightning-talk.pdf" TargetMode="External"/><Relationship Id="rId6" Type="http://schemas.openxmlformats.org/officeDocument/2006/relationships/image" Target="../media/image79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://users.ece.cmu.edu/~omutlu/pub/tesseract-pim-architecture-for-graph-processing_isca15.pdf" TargetMode="Externa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8.xml"/><Relationship Id="rId2" Type="http://schemas.openxmlformats.org/officeDocument/2006/relationships/image" Target="../media/image80.jpe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6.eecs.umich.edu/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8" Type="http://schemas.openxmlformats.org/officeDocument/2006/relationships/image" Target="../media/image81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TOM-programmer-transparent-GPU-near-date-processing_isca16.pdf" TargetMode="Externa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4" Type="http://schemas.openxmlformats.org/officeDocument/2006/relationships/image" Target="../media/image82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scheduling-for-GPU-processing-in-memory_pact16.pdf" TargetMode="Externa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ccd-conf.com/" TargetMode="External"/><Relationship Id="rId4" Type="http://schemas.openxmlformats.org/officeDocument/2006/relationships/image" Target="../media/image83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in-memory-pointer-chasing-accelerator_iccd16.pdf" TargetMode="Externa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tags" Target="../tags/tag1.xml"/><Relationship Id="rId2" Type="http://schemas.openxmlformats.org/officeDocument/2006/relationships/slideLayout" Target="../slideLayouts/slideLayout2043.xml"/><Relationship Id="rId3" Type="http://schemas.openxmlformats.org/officeDocument/2006/relationships/chart" Target="../charts/char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4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4" Type="http://schemas.openxmlformats.org/officeDocument/2006/relationships/chart" Target="../charts/chart11.xml"/><Relationship Id="rId1" Type="http://schemas.openxmlformats.org/officeDocument/2006/relationships/tags" Target="../tags/tag2.xml"/><Relationship Id="rId2" Type="http://schemas.openxmlformats.org/officeDocument/2006/relationships/slideLayout" Target="../slideLayouts/slideLayout204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tags" Target="../tags/tag3.xml"/><Relationship Id="rId2" Type="http://schemas.openxmlformats.org/officeDocument/2006/relationships/slideLayout" Target="../slideLayouts/slideLayout2043.xml"/><Relationship Id="rId3" Type="http://schemas.openxmlformats.org/officeDocument/2006/relationships/chart" Target="../charts/chart1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8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99.xml"/><Relationship Id="rId2" Type="http://schemas.openxmlformats.org/officeDocument/2006/relationships/image" Target="../media/image84.gif"/><Relationship Id="rId3" Type="http://schemas.openxmlformats.org/officeDocument/2006/relationships/image" Target="../media/image85.jpe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99.xml"/><Relationship Id="rId2" Type="http://schemas.openxmlformats.org/officeDocument/2006/relationships/image" Target="../media/image84.gif"/><Relationship Id="rId3" Type="http://schemas.openxmlformats.org/officeDocument/2006/relationships/image" Target="../media/image85.jpe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99.xml"/><Relationship Id="rId2" Type="http://schemas.openxmlformats.org/officeDocument/2006/relationships/chart" Target="../charts/chart1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8.xml"/><Relationship Id="rId2" Type="http://schemas.openxmlformats.org/officeDocument/2006/relationships/image" Target="../media/image86.pn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1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Relationship Id="rId2" Type="http://schemas.openxmlformats.org/officeDocument/2006/relationships/chart" Target="../charts/chart14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21.xml"/><Relationship Id="rId2" Type="http://schemas.openxmlformats.org/officeDocument/2006/relationships/chart" Target="../charts/chart15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4" Type="http://schemas.openxmlformats.org/officeDocument/2006/relationships/hyperlink" Target="http://users.ece.cmu.edu/~omutlu/pub/pim-enabled-instructons-for-low-overhead-pim_isca15-talk.pdf" TargetMode="External"/><Relationship Id="rId5" Type="http://schemas.openxmlformats.org/officeDocument/2006/relationships/hyperlink" Target="http://users.ece.cmu.edu/~omutlu/pub/pim-enabled-instructons-for-low-overhead-pim_isca15-lightning-talk.pdf" TargetMode="External"/><Relationship Id="rId6" Type="http://schemas.openxmlformats.org/officeDocument/2006/relationships/image" Target="../media/image87.png"/><Relationship Id="rId1" Type="http://schemas.openxmlformats.org/officeDocument/2006/relationships/slideLayout" Target="../slideLayouts/slideLayout2032.xml"/><Relationship Id="rId2" Type="http://schemas.openxmlformats.org/officeDocument/2006/relationships/hyperlink" Target="http://users.ece.cmu.edu/~omutlu/pub/pim-enabled-instructons-for-low-overhead-pim_isca15.pdf" TargetMode="Externa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8.xml"/><Relationship Id="rId2" Type="http://schemas.openxmlformats.org/officeDocument/2006/relationships/image" Target="../media/image80.jpe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8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6.eecs.umich.edu/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8" Type="http://schemas.openxmlformats.org/officeDocument/2006/relationships/image" Target="../media/image81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TOM-programmer-transparent-GPU-near-date-processing_isca16.pdf" TargetMode="Externa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4" Type="http://schemas.openxmlformats.org/officeDocument/2006/relationships/image" Target="../media/image82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scheduling-for-GPU-processing-in-memory_pact16.pdf" TargetMode="Externa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4" Type="http://schemas.openxmlformats.org/officeDocument/2006/relationships/image" Target="../media/image88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LazyPIM-coherence-for-processing-in-memory_ieee-cal16.pdf" TargetMode="Externa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ccd-conf.com/" TargetMode="External"/><Relationship Id="rId4" Type="http://schemas.openxmlformats.org/officeDocument/2006/relationships/image" Target="../media/image83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users.ece.cmu.edu/~omutlu/pub/in-memory-pointer-chasing-accelerator_iccd16.pdf" TargetMode="Externa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hyperlink" Target="https://spaa.acm.org/" TargetMode="External"/><Relationship Id="rId4" Type="http://schemas.openxmlformats.org/officeDocument/2006/relationships/hyperlink" Target="https://people.inf.ethz.ch/omutlu/pub/concurrent-data-structures-for-PIM_spaa17-talk.pptx" TargetMode="External"/><Relationship Id="rId5" Type="http://schemas.openxmlformats.org/officeDocument/2006/relationships/hyperlink" Target="https://people.inf.ethz.ch/omutlu/pub/concurrent-data-structures-for-PIM_spaa17-talk.pdf" TargetMode="External"/><Relationship Id="rId6" Type="http://schemas.openxmlformats.org/officeDocument/2006/relationships/image" Target="../media/image89.tiff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people.inf.ethz.ch/omutlu/pub/concurrent-data-structures-for-PIM_spaa17.pdf" TargetMode="Externa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github.com/CMU-SAFARI/ramulator" TargetMode="External"/><Relationship Id="rId3" Type="http://schemas.openxmlformats.org/officeDocument/2006/relationships/image" Target="../media/image90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1651.xml"/><Relationship Id="rId2" Type="http://schemas.openxmlformats.org/officeDocument/2006/relationships/hyperlink" Target="https://people.inf.ethz.ch/omutlu/pub/softMC_hpca17.pdf" TargetMode="Externa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54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54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1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1.png"/><Relationship Id="rId3" Type="http://schemas.openxmlformats.org/officeDocument/2006/relationships/image" Target="../media/image92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4" Type="http://schemas.openxmlformats.org/officeDocument/2006/relationships/image" Target="../media/image93.png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1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4.jpe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5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4" Type="http://schemas.openxmlformats.org/officeDocument/2006/relationships/hyperlink" Target="https://commons.wikimedia.org/w/index.php?curid=31493356" TargetMode="Externa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96.jpeg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notesSlide" Target="../notesSlides/notesSlide18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7.xml"/><Relationship Id="rId2" Type="http://schemas.openxmlformats.org/officeDocument/2006/relationships/image" Target="../media/image98.emf"/><Relationship Id="rId3" Type="http://schemas.openxmlformats.org/officeDocument/2006/relationships/hyperlink" Target="https://arxiv.org/pdf/1706.08642" TargetMode="Externa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4" Type="http://schemas.openxmlformats.org/officeDocument/2006/relationships/hyperlink" Target="https://people.inf.ethz.ch/omutlu" TargetMode="External"/><Relationship Id="rId5" Type="http://schemas.openxmlformats.org/officeDocument/2006/relationships/image" Target="../media/image1.png"/><Relationship Id="rId6" Type="http://schemas.openxmlformats.org/officeDocument/2006/relationships/image" Target="../media/image8.wmf"/><Relationship Id="rId7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hyperlink" Target="http://superfri.org/superfri" TargetMode="External"/><Relationship Id="rId4" Type="http://schemas.openxmlformats.org/officeDocument/2006/relationships/image" Target="../media/image99.png"/><Relationship Id="rId1" Type="http://schemas.openxmlformats.org/officeDocument/2006/relationships/slideLayout" Target="../slideLayouts/slideLayout1009.xml"/><Relationship Id="rId2" Type="http://schemas.openxmlformats.org/officeDocument/2006/relationships/hyperlink" Target="https://people.inf.ethz.ch/omutlu/pub/memory-systems-research_superfri14.pdf" TargetMode="Externa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rowhammer-and-other-memory-issues_date17.pdf" TargetMode="External"/><Relationship Id="rId4" Type="http://schemas.openxmlformats.org/officeDocument/2006/relationships/hyperlink" Target="http://www.date-conference.com/" TargetMode="External"/><Relationship Id="rId5" Type="http://schemas.openxmlformats.org/officeDocument/2006/relationships/hyperlink" Target="https://people.inf.ethz.ch/omutlu/pub/onur-Rowhammer-Memory-Security_date17-invited-talk.pptx" TargetMode="External"/><Relationship Id="rId6" Type="http://schemas.openxmlformats.org/officeDocument/2006/relationships/hyperlink" Target="https://people.inf.ethz.ch/omutlu/pub/onur-Rowhammer-Memory-Security_date17-invited-talk.pdf" TargetMode="Externa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5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emcon.com/" TargetMode="External"/><Relationship Id="rId4" Type="http://schemas.openxmlformats.org/officeDocument/2006/relationships/hyperlink" Target="https://people.inf.ethz.ch/omutlu/pub/mutlu_memory-scaling_memcon13_talk.pptx" TargetMode="External"/><Relationship Id="rId5" Type="http://schemas.openxmlformats.org/officeDocument/2006/relationships/hyperlink" Target="https://people.inf.ethz.ch/omutlu/pub/mutlu_memory-scaling_memcon13_talk.pdf" TargetMode="External"/><Relationship Id="rId6" Type="http://schemas.openxmlformats.org/officeDocument/2006/relationships/hyperlink" Target="http://www.memcon.com/video1.aspx?vfile=2708052590001&amp;federated_f9=61773537001&amp;videoPlayer=999&amp;playerID=61773537001&amp;w=520&amp;h=442&amp;oheight=550" TargetMode="External"/><Relationship Id="rId7" Type="http://schemas.openxmlformats.org/officeDocument/2006/relationships/hyperlink" Target="http://www.storagesearch.com/ram-new-thinking.html" TargetMode="External"/><Relationship Id="rId8" Type="http://schemas.openxmlformats.org/officeDocument/2006/relationships/image" Target="../media/image100.png"/><Relationship Id="rId1" Type="http://schemas.openxmlformats.org/officeDocument/2006/relationships/slideLayout" Target="../slideLayouts/slideLayout1009.xml"/><Relationship Id="rId2" Type="http://schemas.openxmlformats.org/officeDocument/2006/relationships/hyperlink" Target="https://people.inf.ethz.ch/omutlu/pub/memory-scaling_memcon13.pdf" TargetMode="Externa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1706.08642.pdf" TargetMode="External"/><Relationship Id="rId4" Type="http://schemas.openxmlformats.org/officeDocument/2006/relationships/image" Target="../media/image101.png"/><Relationship Id="rId1" Type="http://schemas.openxmlformats.org/officeDocument/2006/relationships/slideLayout" Target="../slideLayouts/slideLayout1009.xml"/><Relationship Id="rId2" Type="http://schemas.openxmlformats.org/officeDocument/2006/relationships/hyperlink" Target="http://proceedingsoftheieee.ieee.org/" TargetMode="Externa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8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0.xml"/><Relationship Id="rId3" Type="http://schemas.openxmlformats.org/officeDocument/2006/relationships/chart" Target="../charts/chart1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102.png"/><Relationship Id="rId3" Type="http://schemas.openxmlformats.org/officeDocument/2006/relationships/hyperlink" Target="https://people.inf.ethz.ch/omutlu/pub/understanding-latency-variation-in-DRAM-chips_sigmetrics16.pdf" TargetMode="Externa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1" Type="http://schemas.openxmlformats.org/officeDocument/2006/relationships/slideLayout" Target="../slideLayouts/slideLayout1651.xml"/><Relationship Id="rId2" Type="http://schemas.openxmlformats.org/officeDocument/2006/relationships/notesSlide" Target="../notesSlides/notesSlide2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5.jpe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softMC_hpca17.pdf" TargetMode="Externa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github.com/CMU-SAFARI/SoftMC" TargetMode="External"/><Relationship Id="rId3" Type="http://schemas.openxmlformats.org/officeDocument/2006/relationships/image" Target="../media/image28.pn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9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5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1.xml"/><Relationship Id="rId2" Type="http://schemas.openxmlformats.org/officeDocument/2006/relationships/image" Target="../media/image104.png"/><Relationship Id="rId3" Type="http://schemas.openxmlformats.org/officeDocument/2006/relationships/image" Target="../media/image105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4" Type="http://schemas.openxmlformats.org/officeDocument/2006/relationships/chart" Target="../charts/chart19.xml"/><Relationship Id="rId1" Type="http://schemas.openxmlformats.org/officeDocument/2006/relationships/slideLayout" Target="../slideLayouts/slideLayout1851.xml"/><Relationship Id="rId2" Type="http://schemas.openxmlformats.org/officeDocument/2006/relationships/chart" Target="../charts/chart1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4" Type="http://schemas.openxmlformats.org/officeDocument/2006/relationships/chart" Target="../charts/chart21.xml"/><Relationship Id="rId5" Type="http://schemas.openxmlformats.org/officeDocument/2006/relationships/chart" Target="../charts/chart22.xml"/><Relationship Id="rId6" Type="http://schemas.openxmlformats.org/officeDocument/2006/relationships/chart" Target="../charts/chart23.xml"/><Relationship Id="rId1" Type="http://schemas.openxmlformats.org/officeDocument/2006/relationships/slideLayout" Target="../slideLayouts/slideLayout1851.xml"/><Relationship Id="rId2" Type="http://schemas.openxmlformats.org/officeDocument/2006/relationships/notesSlide" Target="../notesSlides/notesSlide23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hyperlink" Target="http://darksilicon.org/hpca/" TargetMode="External"/><Relationship Id="rId4" Type="http://schemas.openxmlformats.org/officeDocument/2006/relationships/hyperlink" Target="http://users.ece.cmu.edu/~omutlu/pub/adaptive-latency-dram_donghyuk_hpca15-talk.pptx" TargetMode="External"/><Relationship Id="rId5" Type="http://schemas.openxmlformats.org/officeDocument/2006/relationships/hyperlink" Target="http://users.ece.cmu.edu/~omutlu/pub/adaptive-latency-dram_donghyuk_hpca15-talk.pdf" TargetMode="External"/><Relationship Id="rId6" Type="http://schemas.openxmlformats.org/officeDocument/2006/relationships/hyperlink" Target="http://www.ece.cmu.edu/~safari/tools/aldram-hpca2015-fulldata.html" TargetMode="External"/><Relationship Id="rId7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://users.ece.cmu.edu/~omutlu/pub/adaptive-latency-dram_hpca15.pdf" TargetMode="Externa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24.xml"/><Relationship Id="rId3" Type="http://schemas.openxmlformats.org/officeDocument/2006/relationships/hyperlink" Target="https://people.inf.ethz.ch/omutlu/pub/understanding-latency-variation-in-DRAM-chips_sigmetrics16.pdf" TargetMode="Externa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6/" TargetMode="External"/><Relationship Id="rId4" Type="http://schemas.openxmlformats.org/officeDocument/2006/relationships/hyperlink" Target="https://users.ece.cmu.edu/~omutlu/pub/understanding-latency-variation-in-DRAM-chips_kevinchang_sigmetrics16-talk.pptx" TargetMode="External"/><Relationship Id="rId5" Type="http://schemas.openxmlformats.org/officeDocument/2006/relationships/hyperlink" Target="https://users.ece.cmu.edu/~omutlu/pub/understanding-latency-variation-in-DRAM-chips_kevinchang_sigmetrics16-talk.pdf" TargetMode="External"/><Relationship Id="rId6" Type="http://schemas.openxmlformats.org/officeDocument/2006/relationships/hyperlink" Target="https://github.com/CMU-SAFARI/DRAM-Latency-Variation-Study" TargetMode="External"/><Relationship Id="rId7" Type="http://schemas.openxmlformats.org/officeDocument/2006/relationships/image" Target="../media/image107.png"/><Relationship Id="rId8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users.ece.cmu.edu/~omutlu/pub/understanding-latency-variation-in-DRAM-chips_sigmetrics16.pdf" TargetMode="Externa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7.xml"/><Relationship Id="rId2" Type="http://schemas.openxmlformats.org/officeDocument/2006/relationships/notesSlide" Target="../notesSlides/notesSlide24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7.xml"/><Relationship Id="rId2" Type="http://schemas.openxmlformats.org/officeDocument/2006/relationships/notesSlide" Target="../notesSlides/notesSlide25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7.xml"/><Relationship Id="rId2" Type="http://schemas.openxmlformats.org/officeDocument/2006/relationships/notesSlide" Target="../notesSlides/notesSlide26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4" Type="http://schemas.openxmlformats.org/officeDocument/2006/relationships/chart" Target="../charts/chart26.xml"/><Relationship Id="rId1" Type="http://schemas.openxmlformats.org/officeDocument/2006/relationships/slideLayout" Target="../slideLayouts/slideLayout1857.xml"/><Relationship Id="rId2" Type="http://schemas.openxmlformats.org/officeDocument/2006/relationships/notesSlide" Target="../notesSlides/notesSlide2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4" Type="http://schemas.openxmlformats.org/officeDocument/2006/relationships/image" Target="../media/image109.png"/><Relationship Id="rId1" Type="http://schemas.openxmlformats.org/officeDocument/2006/relationships/slideLayout" Target="../slideLayouts/slideLayout1751.xml"/><Relationship Id="rId2" Type="http://schemas.openxmlformats.org/officeDocument/2006/relationships/hyperlink" Target="https://people.inf.ethz.ch/omutlu/pub/DIVA-low-latency-DRAM_sigmetrics17-paper.pdf" TargetMode="Externa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0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4.xml"/><Relationship Id="rId2" Type="http://schemas.openxmlformats.org/officeDocument/2006/relationships/notesSlide" Target="../notesSlides/notesSlide2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4" Type="http://schemas.openxmlformats.org/officeDocument/2006/relationships/image" Target="../media/image110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Voltron-reduced-voltage-DRAM-sigmetrics17-paper.pdf" TargetMode="Externa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4" Type="http://schemas.openxmlformats.org/officeDocument/2006/relationships/image" Target="../media/image12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0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1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2015.dsn.org/" TargetMode="External"/><Relationship Id="rId4" Type="http://schemas.openxmlformats.org/officeDocument/2006/relationships/hyperlink" Target="http://users.ece.cmu.edu/~omutlu/pub/memory-errors-at-facebook_dsn15-talk.pptx" TargetMode="External"/><Relationship Id="rId5" Type="http://schemas.openxmlformats.org/officeDocument/2006/relationships/hyperlink" Target="http://users.ece.cmu.edu/~omutlu/pub/memory-errors-at-facebook_dsn15-talk.pdf" TargetMode="External"/><Relationship Id="rId6" Type="http://schemas.openxmlformats.org/officeDocument/2006/relationships/hyperlink" Target="https://www.ece.cmu.edu/~safari/tools/memerr/index.html" TargetMode="External"/><Relationship Id="rId7" Type="http://schemas.openxmlformats.org/officeDocument/2006/relationships/image" Target="../media/image24.png"/><Relationship Id="rId1" Type="http://schemas.openxmlformats.org/officeDocument/2006/relationships/slideLayout" Target="../slideLayouts/slideLayout1055.xml"/><Relationship Id="rId2" Type="http://schemas.openxmlformats.org/officeDocument/2006/relationships/hyperlink" Target="http://users.ece.cmu.edu/~omutlu/pub/memory-errors-at-facebook_dsn15.pdf" TargetMode="Externa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2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people.inf.ethz.ch/omutlu/pub/softMC_hpca17.pdf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github.com/CMU-SAFARI/SoftMC" TargetMode="External"/><Relationship Id="rId3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3.xml"/><Relationship Id="rId2" Type="http://schemas.openxmlformats.org/officeDocument/2006/relationships/image" Target="../media/image29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62.xml"/><Relationship Id="rId2" Type="http://schemas.openxmlformats.org/officeDocument/2006/relationships/notesSlide" Target="../notesSlides/notesSlide5.xml"/><Relationship Id="rId3" Type="http://schemas.openxmlformats.org/officeDocument/2006/relationships/hyperlink" Target="http://users.ece.cmu.edu/~omutlu/pub/dram-row-hammer_isca14.pdf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0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4" Type="http://schemas.microsoft.com/office/2007/relationships/hdphoto" Target="../media/hdphoto1.wdp"/><Relationship Id="rId5" Type="http://schemas.openxmlformats.org/officeDocument/2006/relationships/hyperlink" Target="http://users.ece.cmu.edu/~omutlu/pub/dram-row-hammer_isca14.pdf" TargetMode="External"/><Relationship Id="rId1" Type="http://schemas.openxmlformats.org/officeDocument/2006/relationships/slideLayout" Target="../slideLayouts/slideLayout1875.xml"/><Relationship Id="rId2" Type="http://schemas.openxmlformats.org/officeDocument/2006/relationships/notesSlide" Target="../notesSlides/notesSlide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4" Type="http://schemas.openxmlformats.org/officeDocument/2006/relationships/image" Target="../media/image32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4" Type="http://schemas.openxmlformats.org/officeDocument/2006/relationships/image" Target="../media/image32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4" Type="http://schemas.openxmlformats.org/officeDocument/2006/relationships/image" Target="../media/image32.jpg"/><Relationship Id="rId1" Type="http://schemas.openxmlformats.org/officeDocument/2006/relationships/slideLayout" Target="../slideLayouts/slideLayout1773.xml"/><Relationship Id="rId2" Type="http://schemas.openxmlformats.org/officeDocument/2006/relationships/notesSlide" Target="../notesSlides/notesSlide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microsoft.com/office/2007/relationships/hdphoto" Target="../media/hdphoto2.wdp"/><Relationship Id="rId5" Type="http://schemas.openxmlformats.org/officeDocument/2006/relationships/image" Target="../media/image34.jpeg"/><Relationship Id="rId6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784.xml"/><Relationship Id="rId2" Type="http://schemas.openxmlformats.org/officeDocument/2006/relationships/notesSlide" Target="../notesSlides/notesSlide1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microsoft.com/office/2007/relationships/hdphoto" Target="../media/hdphoto2.wdp"/><Relationship Id="rId5" Type="http://schemas.openxmlformats.org/officeDocument/2006/relationships/image" Target="../media/image34.jpeg"/><Relationship Id="rId6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784.xml"/><Relationship Id="rId2" Type="http://schemas.openxmlformats.org/officeDocument/2006/relationships/notesSlide" Target="../notesSlides/notesSlide1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microsoft.com/office/2007/relationships/hdphoto" Target="../media/hdphoto2.wdp"/><Relationship Id="rId5" Type="http://schemas.openxmlformats.org/officeDocument/2006/relationships/image" Target="../media/image34.jpeg"/><Relationship Id="rId6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784.xml"/><Relationship Id="rId2" Type="http://schemas.openxmlformats.org/officeDocument/2006/relationships/notesSlide" Target="../notesSlides/notesSlide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microsoft.com/office/2007/relationships/hdphoto" Target="../media/hdphoto2.wdp"/><Relationship Id="rId5" Type="http://schemas.openxmlformats.org/officeDocument/2006/relationships/image" Target="../media/image34.jpeg"/><Relationship Id="rId6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784.xml"/><Relationship Id="rId2" Type="http://schemas.openxmlformats.org/officeDocument/2006/relationships/notesSlide" Target="../notesSlides/notesSlide1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5.xml"/><Relationship Id="rId2" Type="http://schemas.openxmlformats.org/officeDocument/2006/relationships/notesSlide" Target="../notesSlides/notesSlide1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4" Type="http://schemas.openxmlformats.org/officeDocument/2006/relationships/image" Target="../media/image37.png"/><Relationship Id="rId5" Type="http://schemas.openxmlformats.org/officeDocument/2006/relationships/hyperlink" Target="http://googleprojectzero.blogspot.com/2015/03/exploiting-dram-rowhammer-bug-to-gain.html" TargetMode="External"/><Relationship Id="rId6" Type="http://schemas.openxmlformats.org/officeDocument/2006/relationships/hyperlink" Target="http://users.ece.cmu.edu/~omutlu/pub/dram-row-hammer_isca14.pdf" TargetMode="External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4.png"/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0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4" Type="http://schemas.openxmlformats.org/officeDocument/2006/relationships/image" Target="../media/image39.png"/><Relationship Id="rId5" Type="http://schemas.openxmlformats.org/officeDocument/2006/relationships/image" Target="../media/image40.png"/><Relationship Id="rId1" Type="http://schemas.openxmlformats.org/officeDocument/2006/relationships/slideLayout" Target="../slideLayouts/slideLayout1009.xml"/><Relationship Id="rId2" Type="http://schemas.openxmlformats.org/officeDocument/2006/relationships/notesSlide" Target="../notesSlides/notesSlide1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hyperlink" Target="https://lab.dsst.io/32c3-slides/7197.html" TargetMode="External"/><Relationship Id="rId3" Type="http://schemas.openxmlformats.org/officeDocument/2006/relationships/image" Target="../media/image41.jpe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2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3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dram-row-hammer_isca14.pdf" TargetMode="External"/><Relationship Id="rId4" Type="http://schemas.openxmlformats.org/officeDocument/2006/relationships/hyperlink" Target="http://cag.engr.uconn.edu/isca2014/" TargetMode="External"/><Relationship Id="rId5" Type="http://schemas.openxmlformats.org/officeDocument/2006/relationships/hyperlink" Target="https://people.inf.ethz.ch/omutlu/pub/dram-row-hammer_kim_talk_isca14.pptx" TargetMode="External"/><Relationship Id="rId6" Type="http://schemas.openxmlformats.org/officeDocument/2006/relationships/hyperlink" Target="https://people.inf.ethz.ch/omutlu/pub/dram-row-hammer_kim_talk_isca14.pdf" TargetMode="External"/><Relationship Id="rId7" Type="http://schemas.openxmlformats.org/officeDocument/2006/relationships/hyperlink" Target="https://people.inf.ethz.ch/omutlu/pub/dram-row-hammer_kim_lightning-talk_isca14.pptx" TargetMode="External"/><Relationship Id="rId8" Type="http://schemas.openxmlformats.org/officeDocument/2006/relationships/hyperlink" Target="https://people.inf.ethz.ch/omutlu/pub/dram-row-hammer_kim_lightning-talk_isca14.pdf" TargetMode="External"/><Relationship Id="rId9" Type="http://schemas.openxmlformats.org/officeDocument/2006/relationships/hyperlink" Target="https://github.com/CMU-SAFARI/rowhammer" TargetMode="External"/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44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rowhammer-and-other-memory-issues_date17.pdf" TargetMode="External"/><Relationship Id="rId4" Type="http://schemas.openxmlformats.org/officeDocument/2006/relationships/hyperlink" Target="http://www.date-conference.com/" TargetMode="External"/><Relationship Id="rId5" Type="http://schemas.openxmlformats.org/officeDocument/2006/relationships/hyperlink" Target="https://people.inf.ethz.ch/omutlu/pub/onur-Rowhammer-Memory-Security_date17-invited-talk.pptx" TargetMode="External"/><Relationship Id="rId6" Type="http://schemas.openxmlformats.org/officeDocument/2006/relationships/hyperlink" Target="https://people.inf.ethz.ch/omutlu/pub/onur-Rowhammer-Memory-Security_date17-invited-talk.pdf" TargetMode="External"/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45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46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Relationship Id="rId2" Type="http://schemas.openxmlformats.org/officeDocument/2006/relationships/image" Target="../media/image46.png"/><Relationship Id="rId3" Type="http://schemas.openxmlformats.org/officeDocument/2006/relationships/image" Target="../media/image47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8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hyperlink" Target="http://proceedingsoftheieee.ieee.org/" TargetMode="Externa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Relationship Id="rId2" Type="http://schemas.openxmlformats.org/officeDocument/2006/relationships/image" Target="../media/image15.png"/><Relationship Id="rId3" Type="http://schemas.openxmlformats.org/officeDocument/2006/relationships/image" Target="../media/image10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1706.08642" TargetMode="External"/><Relationship Id="rId4" Type="http://schemas.openxmlformats.org/officeDocument/2006/relationships/image" Target="../media/image50.png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49.jpe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6.xml"/><Relationship Id="rId2" Type="http://schemas.openxmlformats.org/officeDocument/2006/relationships/image" Target="../media/image5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s.arizona.edu/hpca9/" TargetMode="External"/><Relationship Id="rId4" Type="http://schemas.openxmlformats.org/officeDocument/2006/relationships/hyperlink" Target="https://people.inf.ethz.ch/omutlu/pub/mutlu_hpca03_talk.pdf" TargetMode="External"/><Relationship Id="rId5" Type="http://schemas.openxmlformats.org/officeDocument/2006/relationships/image" Target="../media/image52.tiff"/><Relationship Id="rId1" Type="http://schemas.openxmlformats.org/officeDocument/2006/relationships/slideLayout" Target="../slideLayouts/slideLayout1898.xml"/><Relationship Id="rId2" Type="http://schemas.openxmlformats.org/officeDocument/2006/relationships/hyperlink" Target="https://people.inf.ethz.ch/omutlu/pub/mutlu_hpca03.pdf" TargetMode="Externa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3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3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4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4" Type="http://schemas.openxmlformats.org/officeDocument/2006/relationships/image" Target="../media/image12.png"/><Relationship Id="rId5" Type="http://schemas.openxmlformats.org/officeDocument/2006/relationships/image" Target="../media/image10.jpeg"/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4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4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51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Relationship Id="rId2" Type="http://schemas.openxmlformats.org/officeDocument/2006/relationships/image" Target="../media/image15.png"/><Relationship Id="rId3" Type="http://schemas.openxmlformats.org/officeDocument/2006/relationships/image" Target="../media/image10.jpe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53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4" Type="http://schemas.openxmlformats.org/officeDocument/2006/relationships/image" Target="../media/image57.png"/><Relationship Id="rId1" Type="http://schemas.openxmlformats.org/officeDocument/2006/relationships/slideLayout" Target="../slideLayouts/slideLayout1910.xml"/><Relationship Id="rId2" Type="http://schemas.openxmlformats.org/officeDocument/2006/relationships/image" Target="../media/image55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10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://users.ece.cmu.edu/~omutlu/pub/in-DRAM-bulk-AND-OR-ieee_cal15.pdf" TargetMode="External"/><Relationship Id="rId4" Type="http://schemas.openxmlformats.org/officeDocument/2006/relationships/hyperlink" Target="https://users.ece.cmu.edu/~omutlu/pub/GSDRAM-gather-scatter-dram_micro15.pdf" TargetMode="External"/><Relationship Id="rId5" Type="http://schemas.openxmlformats.org/officeDocument/2006/relationships/hyperlink" Target="https://people.inf.ethz.ch/omutlu/pub/ambit-bulk-bitwise-dram_micro17.pdf" TargetMode="External"/><Relationship Id="rId1" Type="http://schemas.openxmlformats.org/officeDocument/2006/relationships/slideLayout" Target="../slideLayouts/slideLayout1910.xml"/><Relationship Id="rId2" Type="http://schemas.openxmlformats.org/officeDocument/2006/relationships/hyperlink" Target="http://users.ece.cmu.edu/~omutlu/pub/rowclone_micro13.pdf" TargetMode="Externa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1.xml"/><Relationship Id="rId2" Type="http://schemas.openxmlformats.org/officeDocument/2006/relationships/image" Target="../media/image58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17.xml"/><Relationship Id="rId2" Type="http://schemas.openxmlformats.org/officeDocument/2006/relationships/notesSlide" Target="../notesSlides/notesSlide1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6.xml"/><Relationship Id="rId2" Type="http://schemas.openxmlformats.org/officeDocument/2006/relationships/chart" Target="../charts/char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icroarch.org/micro46/" TargetMode="External"/><Relationship Id="rId4" Type="http://schemas.openxmlformats.org/officeDocument/2006/relationships/hyperlink" Target="http://users.ece.cmu.edu/~omutlu/pub/rowclone_seshadri_micro13-talk.pptx" TargetMode="External"/><Relationship Id="rId5" Type="http://schemas.openxmlformats.org/officeDocument/2006/relationships/hyperlink" Target="http://users.ece.cmu.edu/~omutlu/pub/rowclone_seshadri_micro13-talk.pdf" TargetMode="External"/><Relationship Id="rId6" Type="http://schemas.openxmlformats.org/officeDocument/2006/relationships/hyperlink" Target="http://users.ece.cmu.edu/~omutlu/pub/rowclone_seshadri_micro13_lightning-talk.pptx" TargetMode="External"/><Relationship Id="rId7" Type="http://schemas.openxmlformats.org/officeDocument/2006/relationships/hyperlink" Target="http://users.ece.cmu.edu/~omutlu/pub/rowclone_seshadri_micro13_lightning-talk.pdf" TargetMode="External"/><Relationship Id="rId8" Type="http://schemas.openxmlformats.org/officeDocument/2006/relationships/hyperlink" Target="http://users.ece.cmu.edu/~omutlu/pub/rowclone_seshadri_micro13-poster.pptx" TargetMode="External"/><Relationship Id="rId9" Type="http://schemas.openxmlformats.org/officeDocument/2006/relationships/hyperlink" Target="http://users.ece.cmu.edu/~omutlu/pub/rowclone_seshadri_micro13-poster.pdf" TargetMode="External"/><Relationship Id="rId10" Type="http://schemas.openxmlformats.org/officeDocument/2006/relationships/image" Target="../media/image59.png"/><Relationship Id="rId1" Type="http://schemas.openxmlformats.org/officeDocument/2006/relationships/slideLayout" Target="../slideLayouts/slideLayout1009.xml"/><Relationship Id="rId2" Type="http://schemas.openxmlformats.org/officeDocument/2006/relationships/hyperlink" Target="http://users.ece.cmu.edu/~omutlu/pub/rowclone_micro13.pdf" TargetMode="Externa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4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3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19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3.xml"/><Relationship Id="rId2" Type="http://schemas.openxmlformats.org/officeDocument/2006/relationships/image" Target="../media/image60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4" Type="http://schemas.openxmlformats.org/officeDocument/2006/relationships/image" Target="../media/image61.png"/><Relationship Id="rId1" Type="http://schemas.openxmlformats.org/officeDocument/2006/relationships/slideLayout" Target="../slideLayouts/slideLayout1662.xml"/><Relationship Id="rId2" Type="http://schemas.openxmlformats.org/officeDocument/2006/relationships/hyperlink" Target="http://users.ece.cmu.edu/~omutlu/pub/in-DRAM-bulk-AND-OR-ieee_cal15.pdf" TargetMode="Externa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2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3.tiff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4.tiff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5.tif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0.xml"/><Relationship Id="rId2" Type="http://schemas.openxmlformats.org/officeDocument/2006/relationships/image" Target="../media/image16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5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6.tiff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image" Target="../media/image67.tiff"/><Relationship Id="rId3" Type="http://schemas.openxmlformats.org/officeDocument/2006/relationships/image" Target="../media/image68.tiff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Relationship Id="rId2" Type="http://schemas.openxmlformats.org/officeDocument/2006/relationships/hyperlink" Target="https://people.inf.ethz.ch/omutlu/pub/ambit-bulk-bitwise-dram_micro17.pdf" TargetMode="External"/><Relationship Id="rId3" Type="http://schemas.openxmlformats.org/officeDocument/2006/relationships/image" Target="../media/image69.tiff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5.png"/><Relationship Id="rId3" Type="http://schemas.openxmlformats.org/officeDocument/2006/relationships/image" Target="../media/image56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0.tiff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645024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 smtClean="0"/>
              <a:t>Onur Mutlu</a:t>
            </a:r>
          </a:p>
          <a:p>
            <a:r>
              <a:rPr lang="en-US" sz="2200" dirty="0" smtClean="0">
                <a:hlinkClick r:id="rId3"/>
              </a:rPr>
              <a:t>omutlu@gmail.com</a:t>
            </a:r>
            <a:r>
              <a:rPr lang="en-US" sz="2200" dirty="0" smtClean="0"/>
              <a:t> </a:t>
            </a:r>
            <a:endParaRPr lang="en-US" sz="2200" dirty="0"/>
          </a:p>
          <a:p>
            <a:r>
              <a:rPr lang="en-US" sz="2200" dirty="0">
                <a:hlinkClick r:id="rId4"/>
              </a:rPr>
              <a:t>https://people.inf.ethz.ch/</a:t>
            </a:r>
            <a:r>
              <a:rPr lang="en-US" sz="2200" dirty="0" smtClean="0">
                <a:hlinkClick r:id="rId4"/>
              </a:rPr>
              <a:t>omutlu</a:t>
            </a:r>
            <a:endParaRPr lang="en-US" sz="2200" dirty="0" smtClean="0"/>
          </a:p>
          <a:p>
            <a:r>
              <a:rPr lang="en-US" sz="2200" dirty="0" smtClean="0"/>
              <a:t>October 27, </a:t>
            </a:r>
            <a:r>
              <a:rPr lang="en-US" sz="2200" dirty="0" smtClean="0"/>
              <a:t>2017</a:t>
            </a:r>
          </a:p>
          <a:p>
            <a:r>
              <a:rPr lang="en-US" sz="2200" dirty="0" smtClean="0"/>
              <a:t>MST Workshop Keynote (Milan)</a:t>
            </a:r>
            <a:endParaRPr lang="en-US" sz="2200" dirty="0"/>
          </a:p>
          <a:p>
            <a:endParaRPr lang="en-US" sz="2200" dirty="0" smtClean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216024" y="1443608"/>
            <a:ext cx="8820472" cy="2201416"/>
          </a:xfrm>
        </p:spPr>
        <p:txBody>
          <a:bodyPr>
            <a:normAutofit/>
          </a:bodyPr>
          <a:lstStyle/>
          <a:p>
            <a:pPr algn="ctr"/>
            <a:r>
              <a:rPr lang="en-US" sz="4200" dirty="0" smtClean="0"/>
              <a:t>Processing Data Where It Makes Sense:</a:t>
            </a:r>
            <a:br>
              <a:rPr lang="en-US" sz="4200" dirty="0" smtClean="0"/>
            </a:br>
            <a:r>
              <a:rPr lang="en-US" sz="4200" dirty="0" smtClean="0"/>
              <a:t>Enabling In-Memory Computation</a:t>
            </a:r>
            <a:endParaRPr lang="en-US" sz="42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261625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6173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/>
          </p:nvPr>
        </p:nvGraphicFramePr>
        <p:xfrm>
          <a:off x="74706" y="1204631"/>
          <a:ext cx="8994588" cy="4647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Example: Memory Bandwidth &amp; Latency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744727" y="123067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4D3B62"/>
                </a:solidFill>
              </a:rPr>
              <a:t>128x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49911" y="2556978"/>
            <a:ext cx="8002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35742A"/>
                </a:solidFill>
              </a:rPr>
              <a:t>20x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60143" y="4202002"/>
            <a:ext cx="8899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FF4136"/>
                </a:solidFill>
              </a:rPr>
              <a:t>1.3x</a:t>
            </a:r>
            <a:endParaRPr lang="en-US" sz="3200" dirty="0" smtClean="0">
              <a:solidFill>
                <a:srgbClr val="FF413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723778"/>
            <a:ext cx="9144000" cy="615553"/>
          </a:xfrm>
          <a:prstGeom prst="rect">
            <a:avLst/>
          </a:prstGeom>
          <a:solidFill>
            <a:srgbClr val="FF413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400" dirty="0" smtClean="0">
                <a:solidFill>
                  <a:srgbClr val="FFFFFF"/>
                </a:solidFill>
              </a:rPr>
              <a:t>Memory latency remains almost constant</a:t>
            </a:r>
            <a:endParaRPr lang="en-US" sz="3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5673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Sub>
          <a:bldChart bld="series"/>
        </p:bldSub>
      </p:bldGraphic>
      <p:bldP spid="9" grpId="0"/>
      <p:bldP spid="10" grpId="0"/>
      <p:bldP spid="11" grpId="0"/>
      <p:bldP spid="12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4200" dirty="0" smtClean="0"/>
              <a:t>Graph Processing</a:t>
            </a:r>
            <a:endParaRPr lang="en-US" sz="4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sp>
        <p:nvSpPr>
          <p:cNvPr id="5" name="내용 개체 틀 2"/>
          <p:cNvSpPr txBox="1">
            <a:spLocks/>
          </p:cNvSpPr>
          <p:nvPr/>
        </p:nvSpPr>
        <p:spPr bwMode="auto">
          <a:xfrm>
            <a:off x="228600" y="1124744"/>
            <a:ext cx="8610600" cy="487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5000"/>
              <a:buFont typeface="Wingdings" charset="0"/>
              <a:buChar char="n"/>
              <a:defRPr sz="2400">
                <a:solidFill>
                  <a:schemeClr val="tx1"/>
                </a:solidFill>
                <a:latin typeface="+mn-lt"/>
                <a:ea typeface="ＭＳ Ｐゴシック" pitchFamily="-106" charset="-128"/>
                <a:cs typeface="ＭＳ Ｐゴシック" pitchFamily="-106" charset="-128"/>
              </a:defRPr>
            </a:lvl1pPr>
            <a:lvl2pPr marL="669925" indent="-32543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60000"/>
              <a:buFont typeface="Wingdings" charset="0"/>
              <a:buChar char="q"/>
              <a:defRPr sz="22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2pPr>
            <a:lvl3pPr marL="1022350" indent="-35083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5000"/>
              <a:buFont typeface="Wingdings" charset="0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3pPr>
            <a:lvl4pPr marL="1339850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q"/>
              <a:defRPr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4pPr>
            <a:lvl5pPr marL="1681163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charset="0"/>
              <a:buChar char="§"/>
              <a:defRPr sz="1600">
                <a:solidFill>
                  <a:schemeClr val="tx1"/>
                </a:solidFill>
                <a:latin typeface="+mn-lt"/>
                <a:ea typeface="ＭＳ Ｐゴシック" pitchFamily="-106" charset="-128"/>
              </a:defRPr>
            </a:lvl5pPr>
            <a:lvl6pPr marL="21383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6pPr>
            <a:lvl7pPr marL="25955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7pPr>
            <a:lvl8pPr marL="30527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8pPr>
            <a:lvl9pPr marL="3509963" indent="-339725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CC9900"/>
              </a:buClr>
            </a:pPr>
            <a:r>
              <a:rPr lang="en-US" altLang="ko-KR" dirty="0" smtClean="0">
                <a:solidFill>
                  <a:srgbClr val="000000"/>
                </a:solidFill>
              </a:rPr>
              <a:t>Large graphs are everywhere (circa 2015)</a:t>
            </a: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sz="18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endParaRPr lang="en-US" altLang="ko-KR" dirty="0" smtClean="0">
              <a:solidFill>
                <a:srgbClr val="000000"/>
              </a:solidFill>
            </a:endParaRPr>
          </a:p>
          <a:p>
            <a:pPr marL="0" indent="0">
              <a:buClr>
                <a:srgbClr val="CC9900"/>
              </a:buClr>
              <a:buFont typeface="Wingdings" charset="0"/>
              <a:buNone/>
            </a:pPr>
            <a:endParaRPr lang="en-US" altLang="ko-KR" sz="2000" dirty="0" smtClean="0">
              <a:solidFill>
                <a:srgbClr val="000000"/>
              </a:solidFill>
            </a:endParaRPr>
          </a:p>
          <a:p>
            <a:pPr>
              <a:buClr>
                <a:srgbClr val="CC9900"/>
              </a:buClr>
            </a:pPr>
            <a:r>
              <a:rPr lang="en-US" altLang="ko-KR" dirty="0" smtClean="0">
                <a:solidFill>
                  <a:srgbClr val="000000"/>
                </a:solidFill>
              </a:rPr>
              <a:t>Scalable large-scale graph processing is challenging</a:t>
            </a:r>
            <a:endParaRPr lang="ko-KR" altLang="en-US" dirty="0">
              <a:solidFill>
                <a:srgbClr val="000000"/>
              </a:solidFill>
            </a:endParaRPr>
          </a:p>
        </p:txBody>
      </p:sp>
      <p:grpSp>
        <p:nvGrpSpPr>
          <p:cNvPr id="6" name="그룹 7"/>
          <p:cNvGrpSpPr/>
          <p:nvPr/>
        </p:nvGrpSpPr>
        <p:grpSpPr>
          <a:xfrm>
            <a:off x="832673" y="1777556"/>
            <a:ext cx="7716092" cy="1519994"/>
            <a:chOff x="832673" y="2141219"/>
            <a:chExt cx="7716092" cy="1519994"/>
          </a:xfrm>
        </p:grpSpPr>
        <p:sp>
          <p:nvSpPr>
            <p:cNvPr id="7" name="TextBox 3"/>
            <p:cNvSpPr txBox="1"/>
            <p:nvPr/>
          </p:nvSpPr>
          <p:spPr>
            <a:xfrm>
              <a:off x="832673" y="3014882"/>
              <a:ext cx="176477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36 </a:t>
              </a:r>
              <a:r>
                <a:rPr lang="en-US" dirty="0">
                  <a:solidFill>
                    <a:srgbClr val="000000"/>
                  </a:solidFill>
                </a:rPr>
                <a:t>Million </a:t>
              </a:r>
            </a:p>
            <a:p>
              <a:pPr algn="ctr"/>
              <a:r>
                <a:rPr lang="en-US" dirty="0">
                  <a:solidFill>
                    <a:srgbClr val="000000"/>
                  </a:solidFill>
                </a:rPr>
                <a:t>Wikipedia </a:t>
              </a:r>
              <a:r>
                <a:rPr lang="en-US" dirty="0" smtClean="0">
                  <a:solidFill>
                    <a:srgbClr val="000000"/>
                  </a:solidFill>
                </a:rPr>
                <a:t>Pages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" name="TextBox 5"/>
            <p:cNvSpPr txBox="1"/>
            <p:nvPr/>
          </p:nvSpPr>
          <p:spPr>
            <a:xfrm>
              <a:off x="2842663" y="3014882"/>
              <a:ext cx="170213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1.4 </a:t>
              </a:r>
              <a:r>
                <a:rPr lang="en-US" dirty="0">
                  <a:solidFill>
                    <a:srgbClr val="000000"/>
                  </a:solidFill>
                </a:rPr>
                <a:t>B</a:t>
              </a:r>
              <a:r>
                <a:rPr lang="en-US" dirty="0" smtClean="0">
                  <a:solidFill>
                    <a:srgbClr val="000000"/>
                  </a:solidFill>
                </a:rPr>
                <a:t>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Facebook </a:t>
              </a:r>
              <a:r>
                <a:rPr lang="en-US" dirty="0">
                  <a:solidFill>
                    <a:srgbClr val="000000"/>
                  </a:solidFill>
                </a:rPr>
                <a:t>Users</a:t>
              </a:r>
            </a:p>
          </p:txBody>
        </p:sp>
        <p:sp>
          <p:nvSpPr>
            <p:cNvPr id="9" name="TextBox 5"/>
            <p:cNvSpPr txBox="1"/>
            <p:nvPr/>
          </p:nvSpPr>
          <p:spPr>
            <a:xfrm>
              <a:off x="5023819" y="3014882"/>
              <a:ext cx="142038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300 Million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Twitter Users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pic>
          <p:nvPicPr>
            <p:cNvPr id="10" name="Picture 2" descr="http://www.bioteams.com/images/wikipedia_as_a.jp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221470" y="2141219"/>
              <a:ext cx="881698" cy="881700"/>
            </a:xfrm>
            <a:prstGeom prst="rect">
              <a:avLst/>
            </a:prstGeom>
            <a:noFill/>
          </p:spPr>
        </p:pic>
        <p:pic>
          <p:nvPicPr>
            <p:cNvPr id="11" name="Picture 8" descr="http://jchutchins.net/site/wp-content/uploads/2009/06/facebook-logo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873087" y="2262268"/>
              <a:ext cx="1699935" cy="639600"/>
            </a:xfrm>
            <a:prstGeom prst="rect">
              <a:avLst/>
            </a:prstGeom>
            <a:noFill/>
          </p:spPr>
        </p:pic>
        <p:pic>
          <p:nvPicPr>
            <p:cNvPr id="12" name="Picture 10" descr="http://asset3.itsnicethat.com/system/files/062012/4fd07cea5c3e3c0d810000db/img_col_main/Twitternew.jpg?1354576424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104" t="20452" r="24614" b="18303"/>
            <a:stretch/>
          </p:blipFill>
          <p:spPr bwMode="auto">
            <a:xfrm>
              <a:off x="5311851" y="2226563"/>
              <a:ext cx="844326" cy="71101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12" descr="https://pbs.twimg.com/profile_images/1550954462/instagramIcon_400x400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2174" y="2193963"/>
              <a:ext cx="776210" cy="77621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5"/>
            <p:cNvSpPr txBox="1"/>
            <p:nvPr/>
          </p:nvSpPr>
          <p:spPr>
            <a:xfrm>
              <a:off x="6731793" y="3014882"/>
              <a:ext cx="181697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30 Billion</a:t>
              </a:r>
              <a:endParaRPr lang="en-US" dirty="0">
                <a:solidFill>
                  <a:srgbClr val="000000"/>
                </a:solidFill>
              </a:endParaRPr>
            </a:p>
            <a:p>
              <a:pPr algn="ctr"/>
              <a:r>
                <a:rPr lang="en-US" dirty="0" smtClean="0">
                  <a:solidFill>
                    <a:srgbClr val="000000"/>
                  </a:solidFill>
                </a:rPr>
                <a:t>Instagram Photos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15" name="내용 개체 틀 5"/>
          <p:cNvGraphicFramePr>
            <a:graphicFrameLocks/>
          </p:cNvGraphicFramePr>
          <p:nvPr>
            <p:extLst/>
          </p:nvPr>
        </p:nvGraphicFramePr>
        <p:xfrm>
          <a:off x="832672" y="4149080"/>
          <a:ext cx="7854127" cy="22373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6" name="직선 화살표 연결선 6"/>
          <p:cNvCxnSpPr/>
          <p:nvPr/>
        </p:nvCxnSpPr>
        <p:spPr>
          <a:xfrm flipH="1">
            <a:off x="5148066" y="5219239"/>
            <a:ext cx="3341510" cy="0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79804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AsOne/>
      </p:bldGraphic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Bottlenecks in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" name="직사각형 7"/>
          <p:cNvSpPr/>
          <p:nvPr/>
        </p:nvSpPr>
        <p:spPr>
          <a:xfrm>
            <a:off x="1032425" y="2060589"/>
            <a:ext cx="4129087" cy="392400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  <p:sp>
        <p:nvSpPr>
          <p:cNvPr id="44" name="내용 개체 틀 4"/>
          <p:cNvSpPr txBox="1">
            <a:spLocks/>
          </p:cNvSpPr>
          <p:nvPr/>
        </p:nvSpPr>
        <p:spPr>
          <a:xfrm>
            <a:off x="522348" y="1189524"/>
            <a:ext cx="7578044" cy="2123658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b="1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for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(v: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graph.vertices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b="1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for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(w: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v.successors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   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+= weight * </a:t>
            </a:r>
            <a:r>
              <a:rPr lang="en-US" altLang="ko-KR" sz="2400" dirty="0" err="1" smtClean="0">
                <a:solidFill>
                  <a:sysClr val="windowText" lastClr="000000"/>
                </a:solidFill>
                <a:latin typeface="Calibri"/>
                <a:ea typeface="나눔고딕"/>
              </a:rPr>
              <a:t>v.rank</a:t>
            </a: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    }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ko-KR" sz="240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}</a:t>
            </a:r>
          </a:p>
        </p:txBody>
      </p:sp>
      <p:grpSp>
        <p:nvGrpSpPr>
          <p:cNvPr id="45" name="그룹 78"/>
          <p:cNvGrpSpPr/>
          <p:nvPr/>
        </p:nvGrpSpPr>
        <p:grpSpPr>
          <a:xfrm>
            <a:off x="2127580" y="4487241"/>
            <a:ext cx="4196064" cy="1063334"/>
            <a:chOff x="1333905" y="4732035"/>
            <a:chExt cx="4196064" cy="1063334"/>
          </a:xfrm>
        </p:grpSpPr>
        <p:cxnSp>
          <p:nvCxnSpPr>
            <p:cNvPr id="46" name="구부러진 연결선 31"/>
            <p:cNvCxnSpPr>
              <a:stCxn id="63" idx="2"/>
              <a:endCxn id="53" idx="3"/>
            </p:cNvCxnSpPr>
            <p:nvPr/>
          </p:nvCxnSpPr>
          <p:spPr>
            <a:xfrm rot="5400000">
              <a:off x="2329181" y="3736759"/>
              <a:ext cx="948627" cy="2939179"/>
            </a:xfrm>
            <a:prstGeom prst="curvedConnector2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sp>
          <p:nvSpPr>
            <p:cNvPr id="47" name="TextBox 46"/>
            <p:cNvSpPr txBox="1"/>
            <p:nvPr/>
          </p:nvSpPr>
          <p:spPr>
            <a:xfrm>
              <a:off x="3463890" y="5333704"/>
              <a:ext cx="206607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weight * </a:t>
              </a:r>
              <a:r>
                <a:rPr lang="en-US" altLang="ko-KR" sz="2400" kern="0" dirty="0" err="1" smtClean="0">
                  <a:solidFill>
                    <a:sysClr val="windowText" lastClr="000000"/>
                  </a:solidFill>
                </a:rPr>
                <a:t>v.rank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8" name="그룹 75"/>
          <p:cNvGrpSpPr/>
          <p:nvPr/>
        </p:nvGrpSpPr>
        <p:grpSpPr>
          <a:xfrm>
            <a:off x="1695531" y="3544246"/>
            <a:ext cx="432048" cy="2546995"/>
            <a:chOff x="901856" y="3789040"/>
            <a:chExt cx="432048" cy="2546995"/>
          </a:xfrm>
        </p:grpSpPr>
        <p:sp>
          <p:nvSpPr>
            <p:cNvPr id="49" name="직사각형 38"/>
            <p:cNvSpPr/>
            <p:nvPr/>
          </p:nvSpPr>
          <p:spPr>
            <a:xfrm>
              <a:off x="901856" y="4972285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" name="직사각형 39"/>
            <p:cNvSpPr/>
            <p:nvPr/>
          </p:nvSpPr>
          <p:spPr>
            <a:xfrm>
              <a:off x="901856" y="3974477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1" name="직사각형 40"/>
            <p:cNvSpPr/>
            <p:nvPr/>
          </p:nvSpPr>
          <p:spPr>
            <a:xfrm>
              <a:off x="901856" y="5994767"/>
              <a:ext cx="432048" cy="172011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" lastClr="FFFFFF">
                  <a:lumMod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2" name="직사각형 22"/>
            <p:cNvSpPr/>
            <p:nvPr/>
          </p:nvSpPr>
          <p:spPr>
            <a:xfrm>
              <a:off x="901856" y="4331925"/>
              <a:ext cx="432048" cy="40011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v</a:t>
              </a:r>
              <a:endParaRPr lang="ko-KR" altLang="en-US" sz="24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3" name="직사각형 25"/>
            <p:cNvSpPr/>
            <p:nvPr/>
          </p:nvSpPr>
          <p:spPr>
            <a:xfrm>
              <a:off x="901856" y="5480607"/>
              <a:ext cx="432048" cy="400110"/>
            </a:xfrm>
            <a:prstGeom prst="rect">
              <a:avLst/>
            </a:prstGeom>
            <a:gradFill rotWithShape="1">
              <a:gsLst>
                <a:gs pos="0">
                  <a:srgbClr val="F17CB0">
                    <a:tint val="50000"/>
                    <a:satMod val="300000"/>
                  </a:srgbClr>
                </a:gs>
                <a:gs pos="35000">
                  <a:srgbClr val="F17CB0">
                    <a:tint val="37000"/>
                    <a:satMod val="300000"/>
                  </a:srgbClr>
                </a:gs>
                <a:gs pos="100000">
                  <a:srgbClr val="F17CB0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17CB0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w</a:t>
              </a:r>
              <a:endParaRPr lang="ko-KR" altLang="en-US" sz="24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4" name="직사각형 21"/>
            <p:cNvSpPr/>
            <p:nvPr/>
          </p:nvSpPr>
          <p:spPr>
            <a:xfrm>
              <a:off x="901856" y="3789040"/>
              <a:ext cx="432048" cy="2546995"/>
            </a:xfrm>
            <a:prstGeom prst="rect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</p:grpSp>
      <p:cxnSp>
        <p:nvCxnSpPr>
          <p:cNvPr id="55" name="구부러진 연결선 41"/>
          <p:cNvCxnSpPr>
            <a:stCxn id="60" idx="3"/>
            <a:endCxn id="49" idx="3"/>
          </p:cNvCxnSpPr>
          <p:nvPr/>
        </p:nvCxnSpPr>
        <p:spPr>
          <a:xfrm rot="5400000">
            <a:off x="2967892" y="3646928"/>
            <a:ext cx="326256" cy="2006882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cxnSp>
        <p:nvCxnSpPr>
          <p:cNvPr id="56" name="구부러진 연결선 51"/>
          <p:cNvCxnSpPr>
            <a:stCxn id="61" idx="3"/>
            <a:endCxn id="51" idx="3"/>
          </p:cNvCxnSpPr>
          <p:nvPr/>
        </p:nvCxnSpPr>
        <p:spPr>
          <a:xfrm rot="5400000">
            <a:off x="2609767" y="4005054"/>
            <a:ext cx="1348738" cy="2313113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grpSp>
        <p:nvGrpSpPr>
          <p:cNvPr id="57" name="그룹 87"/>
          <p:cNvGrpSpPr/>
          <p:nvPr/>
        </p:nvGrpSpPr>
        <p:grpSpPr>
          <a:xfrm>
            <a:off x="2127579" y="4087131"/>
            <a:ext cx="3987336" cy="400110"/>
            <a:chOff x="2627783" y="4259917"/>
            <a:chExt cx="3987336" cy="400110"/>
          </a:xfrm>
        </p:grpSpPr>
        <p:cxnSp>
          <p:nvCxnSpPr>
            <p:cNvPr id="58" name="직선 화살표 연결선 29"/>
            <p:cNvCxnSpPr>
              <a:endCxn id="64" idx="1"/>
            </p:cNvCxnSpPr>
            <p:nvPr/>
          </p:nvCxnSpPr>
          <p:spPr>
            <a:xfrm>
              <a:off x="2627783" y="4459972"/>
              <a:ext cx="1683080" cy="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grpSp>
          <p:nvGrpSpPr>
            <p:cNvPr id="59" name="그룹 76"/>
            <p:cNvGrpSpPr/>
            <p:nvPr/>
          </p:nvGrpSpPr>
          <p:grpSpPr>
            <a:xfrm>
              <a:off x="4310863" y="4259917"/>
              <a:ext cx="2304256" cy="400110"/>
              <a:chOff x="1693944" y="4331925"/>
              <a:chExt cx="2304256" cy="400110"/>
            </a:xfrm>
          </p:grpSpPr>
          <p:sp>
            <p:nvSpPr>
              <p:cNvPr id="60" name="직사각형 43"/>
              <p:cNvSpPr/>
              <p:nvPr/>
            </p:nvSpPr>
            <p:spPr>
              <a:xfrm rot="5400000">
                <a:off x="1817692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1" name="직사각형 50"/>
              <p:cNvSpPr/>
              <p:nvPr/>
            </p:nvSpPr>
            <p:spPr>
              <a:xfrm rot="5400000">
                <a:off x="2123923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2" name="직사각형 56"/>
              <p:cNvSpPr/>
              <p:nvPr/>
            </p:nvSpPr>
            <p:spPr>
              <a:xfrm rot="5400000">
                <a:off x="3454087" y="4445975"/>
                <a:ext cx="400109" cy="172011"/>
              </a:xfrm>
              <a:prstGeom prst="rect">
                <a:avLst/>
              </a:prstGeom>
              <a:gradFill rotWithShape="1">
                <a:gsLst>
                  <a:gs pos="0">
                    <a:sysClr val="windowText" lastClr="000000">
                      <a:tint val="50000"/>
                      <a:satMod val="300000"/>
                    </a:sysClr>
                  </a:gs>
                  <a:gs pos="35000">
                    <a:sysClr val="windowText" lastClr="000000">
                      <a:tint val="37000"/>
                      <a:satMod val="300000"/>
                    </a:sysClr>
                  </a:gs>
                  <a:gs pos="100000">
                    <a:sysClr val="windowText" lastClr="000000">
                      <a:tint val="15000"/>
                      <a:satMod val="350000"/>
                    </a:sysClr>
                  </a:gs>
                </a:gsLst>
                <a:lin ang="16200000" scaled="1"/>
              </a:gradFill>
              <a:ln w="952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3" name="직사각형 27"/>
              <p:cNvSpPr/>
              <p:nvPr/>
            </p:nvSpPr>
            <p:spPr>
              <a:xfrm>
                <a:off x="2590003" y="4331925"/>
                <a:ext cx="720080" cy="400110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24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&amp;w</a:t>
                </a:r>
                <a:endParaRPr lang="ko-KR" altLang="en-US" sz="2400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64" name="직사각형 26"/>
              <p:cNvSpPr/>
              <p:nvPr/>
            </p:nvSpPr>
            <p:spPr>
              <a:xfrm>
                <a:off x="1693944" y="4331925"/>
                <a:ext cx="2304256" cy="400110"/>
              </a:xfrm>
              <a:prstGeom prst="rect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</p:grpSp>
      </p:grpSp>
      <p:cxnSp>
        <p:nvCxnSpPr>
          <p:cNvPr id="65" name="구부러진 연결선 57"/>
          <p:cNvCxnSpPr>
            <a:stCxn id="62" idx="1"/>
            <a:endCxn id="50" idx="3"/>
          </p:cNvCxnSpPr>
          <p:nvPr/>
        </p:nvCxnSpPr>
        <p:spPr>
          <a:xfrm rot="16200000" flipV="1">
            <a:off x="3813497" y="2129772"/>
            <a:ext cx="271443" cy="3643277"/>
          </a:xfrm>
          <a:prstGeom prst="curvedConnector2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lgDash"/>
            <a:tailEnd type="triangle"/>
          </a:ln>
          <a:effectLst/>
        </p:spPr>
      </p:cxnSp>
      <p:grpSp>
        <p:nvGrpSpPr>
          <p:cNvPr id="66" name="그룹 93"/>
          <p:cNvGrpSpPr/>
          <p:nvPr/>
        </p:nvGrpSpPr>
        <p:grpSpPr>
          <a:xfrm>
            <a:off x="2775652" y="3101467"/>
            <a:ext cx="6382071" cy="2820517"/>
            <a:chOff x="3275856" y="3175530"/>
            <a:chExt cx="6382071" cy="2820517"/>
          </a:xfrm>
        </p:grpSpPr>
        <p:sp>
          <p:nvSpPr>
            <p:cNvPr id="67" name="타원 88"/>
            <p:cNvSpPr/>
            <p:nvPr/>
          </p:nvSpPr>
          <p:spPr>
            <a:xfrm>
              <a:off x="3275856" y="3618309"/>
              <a:ext cx="508484" cy="2377738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615287" y="3175530"/>
              <a:ext cx="604264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400" b="1" kern="0" dirty="0" smtClean="0">
                  <a:solidFill>
                    <a:srgbClr val="0000FF"/>
                  </a:solidFill>
                </a:rPr>
                <a:t>1. Frequent random memory accesses</a:t>
              </a:r>
              <a:endParaRPr lang="ko-KR" altLang="en-US" sz="2400" b="1" kern="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69" name="그룹 94"/>
          <p:cNvGrpSpPr/>
          <p:nvPr/>
        </p:nvGrpSpPr>
        <p:grpSpPr>
          <a:xfrm>
            <a:off x="4067944" y="5046549"/>
            <a:ext cx="5091508" cy="1220380"/>
            <a:chOff x="4568148" y="5107165"/>
            <a:chExt cx="5091508" cy="1220380"/>
          </a:xfrm>
        </p:grpSpPr>
        <p:sp>
          <p:nvSpPr>
            <p:cNvPr id="70" name="타원 91"/>
            <p:cNvSpPr/>
            <p:nvPr/>
          </p:nvSpPr>
          <p:spPr>
            <a:xfrm>
              <a:off x="4601391" y="5107165"/>
              <a:ext cx="2378834" cy="57328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568148" y="5865880"/>
              <a:ext cx="509150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400" b="1" kern="0" dirty="0" smtClean="0">
                  <a:solidFill>
                    <a:srgbClr val="0000FF"/>
                  </a:solidFill>
                </a:rPr>
                <a:t>2. Little amount of computation</a:t>
              </a:r>
              <a:endParaRPr lang="ko-KR" altLang="en-US" sz="2400" b="1" kern="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72" name="그룹 12"/>
          <p:cNvGrpSpPr/>
          <p:nvPr/>
        </p:nvGrpSpPr>
        <p:grpSpPr>
          <a:xfrm>
            <a:off x="102248" y="4537387"/>
            <a:ext cx="1593283" cy="1314561"/>
            <a:chOff x="314421" y="4694850"/>
            <a:chExt cx="1593283" cy="1314561"/>
          </a:xfrm>
        </p:grpSpPr>
        <p:grpSp>
          <p:nvGrpSpPr>
            <p:cNvPr id="73" name="그룹 5"/>
            <p:cNvGrpSpPr/>
            <p:nvPr/>
          </p:nvGrpSpPr>
          <p:grpSpPr>
            <a:xfrm>
              <a:off x="314421" y="4694850"/>
              <a:ext cx="1224137" cy="1314561"/>
              <a:chOff x="395536" y="3645024"/>
              <a:chExt cx="1326123" cy="1314561"/>
            </a:xfrm>
          </p:grpSpPr>
          <p:sp>
            <p:nvSpPr>
              <p:cNvPr id="77" name="직사각형 2"/>
              <p:cNvSpPr/>
              <p:nvPr/>
            </p:nvSpPr>
            <p:spPr>
              <a:xfrm>
                <a:off x="395536" y="3645024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dirty="0" err="1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w.rank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78" name="직사각형 33"/>
              <p:cNvSpPr/>
              <p:nvPr/>
            </p:nvSpPr>
            <p:spPr>
              <a:xfrm>
                <a:off x="395536" y="3973151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w.next_rank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79" name="직사각형 34"/>
              <p:cNvSpPr/>
              <p:nvPr/>
            </p:nvSpPr>
            <p:spPr>
              <a:xfrm>
                <a:off x="395536" y="4299407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dirty="0" err="1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w.edges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80" name="직사각형 35"/>
              <p:cNvSpPr/>
              <p:nvPr/>
            </p:nvSpPr>
            <p:spPr>
              <a:xfrm>
                <a:off x="395536" y="4631457"/>
                <a:ext cx="1326123" cy="328128"/>
              </a:xfrm>
              <a:prstGeom prst="rect">
                <a:avLst/>
              </a:prstGeom>
              <a:gradFill rotWithShape="1">
                <a:gsLst>
                  <a:gs pos="0">
                    <a:srgbClr val="F17CB0">
                      <a:tint val="50000"/>
                      <a:satMod val="300000"/>
                    </a:srgbClr>
                  </a:gs>
                  <a:gs pos="35000">
                    <a:srgbClr val="F17CB0">
                      <a:tint val="37000"/>
                      <a:satMod val="300000"/>
                    </a:srgbClr>
                  </a:gs>
                  <a:gs pos="100000">
                    <a:srgbClr val="F17CB0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17CB0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…</a:t>
                </a:r>
                <a:endPara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</p:grpSp>
        <p:grpSp>
          <p:nvGrpSpPr>
            <p:cNvPr id="74" name="그룹 11"/>
            <p:cNvGrpSpPr/>
            <p:nvPr/>
          </p:nvGrpSpPr>
          <p:grpSpPr>
            <a:xfrm>
              <a:off x="1538558" y="4694850"/>
              <a:ext cx="369146" cy="1314561"/>
              <a:chOff x="1538558" y="4694850"/>
              <a:chExt cx="369146" cy="1314561"/>
            </a:xfrm>
          </p:grpSpPr>
          <p:cxnSp>
            <p:nvCxnSpPr>
              <p:cNvPr id="75" name="직선 연결선 8"/>
              <p:cNvCxnSpPr/>
              <p:nvPr/>
            </p:nvCxnSpPr>
            <p:spPr>
              <a:xfrm flipH="1" flipV="1">
                <a:off x="1538558" y="4694850"/>
                <a:ext cx="369146" cy="698426"/>
              </a:xfrm>
              <a:prstGeom prst="line">
                <a:avLst/>
              </a:prstGeom>
              <a:noFill/>
              <a:ln w="9525" cap="flat" cmpd="sng" algn="ctr">
                <a:solidFill>
                  <a:srgbClr val="60BD68">
                    <a:shade val="95000"/>
                    <a:satMod val="105000"/>
                  </a:srgbClr>
                </a:solidFill>
                <a:prstDash val="dash"/>
              </a:ln>
              <a:effectLst/>
            </p:spPr>
          </p:cxnSp>
          <p:cxnSp>
            <p:nvCxnSpPr>
              <p:cNvPr id="76" name="직선 연결선 10"/>
              <p:cNvCxnSpPr/>
              <p:nvPr/>
            </p:nvCxnSpPr>
            <p:spPr>
              <a:xfrm flipV="1">
                <a:off x="1538558" y="5793386"/>
                <a:ext cx="369146" cy="216025"/>
              </a:xfrm>
              <a:prstGeom prst="line">
                <a:avLst/>
              </a:prstGeom>
              <a:noFill/>
              <a:ln w="9525" cap="flat" cmpd="sng" algn="ctr">
                <a:solidFill>
                  <a:srgbClr val="60BD68">
                    <a:shade val="95000"/>
                    <a:satMod val="105000"/>
                  </a:srgbClr>
                </a:solidFill>
                <a:prstDash val="dash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693266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3" name="TextBox 2"/>
          <p:cNvSpPr txBox="1"/>
          <p:nvPr/>
        </p:nvSpPr>
        <p:spPr>
          <a:xfrm>
            <a:off x="775334" y="980728"/>
            <a:ext cx="746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Interconnected set of 3D-stacked </a:t>
            </a:r>
            <a:r>
              <a:rPr lang="en-US" dirty="0" err="1" smtClean="0">
                <a:solidFill>
                  <a:srgbClr val="0000FF"/>
                </a:solidFill>
              </a:rPr>
              <a:t>memory+logic</a:t>
            </a:r>
            <a:r>
              <a:rPr lang="en-US" dirty="0" smtClean="0">
                <a:solidFill>
                  <a:srgbClr val="0000FF"/>
                </a:solidFill>
              </a:rPr>
              <a:t> chips with simple cores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5253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103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56"/>
          <p:cNvSpPr/>
          <p:nvPr/>
        </p:nvSpPr>
        <p:spPr>
          <a:xfrm>
            <a:off x="0" y="5983200"/>
            <a:ext cx="9144000" cy="8748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6" name="직사각형 257"/>
          <p:cNvSpPr/>
          <p:nvPr/>
        </p:nvSpPr>
        <p:spPr>
          <a:xfrm>
            <a:off x="0" y="5398571"/>
            <a:ext cx="6022172" cy="583147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7" name="직사각형 259"/>
          <p:cNvSpPr/>
          <p:nvPr/>
        </p:nvSpPr>
        <p:spPr>
          <a:xfrm>
            <a:off x="8312935" y="5400000"/>
            <a:ext cx="831065" cy="582896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8" name="직사각형 2"/>
          <p:cNvSpPr/>
          <p:nvPr/>
        </p:nvSpPr>
        <p:spPr>
          <a:xfrm>
            <a:off x="0" y="-1"/>
            <a:ext cx="9144000" cy="5400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5461339" y="4067108"/>
            <a:ext cx="3403838" cy="1095472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Communications via</a:t>
            </a:r>
            <a:b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</a:b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Remote Function Calls</a:t>
            </a:r>
            <a:endParaRPr lang="ko-KR" altLang="en-US" sz="2400" kern="0" dirty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8783770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Communications In Tesseract (I)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" y="1135681"/>
            <a:ext cx="8267700" cy="5176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7185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</a:t>
            </a:r>
            <a:r>
              <a:rPr lang="en-US" dirty="0" smtClean="0"/>
              <a:t>Tesseract (II)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105123"/>
            <a:ext cx="8229600" cy="5219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5250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</a:t>
            </a:r>
            <a:r>
              <a:rPr lang="en-US" dirty="0" smtClean="0"/>
              <a:t>Tesseract (III)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" y="1069117"/>
            <a:ext cx="8305800" cy="5255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73825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Remote Function Call (Non-Blocking)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000" y="1066800"/>
            <a:ext cx="8229600" cy="5237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7831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System for Graph Processing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108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Crossbar Network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algn="ctr">
                    <a:defRPr/>
                  </a:pPr>
                  <a:r>
                    <a:rPr lang="en-US" altLang="ko-KR" sz="2400" kern="0" dirty="0" smtClean="0">
                      <a:solidFill>
                        <a:sysClr val="windowText" lastClr="000000"/>
                      </a:solidFill>
                    </a:rPr>
                    <a:t>…</a:t>
                  </a:r>
                  <a:endParaRPr lang="ko-KR" altLang="en-US" sz="2400" kern="0" dirty="0">
                    <a:solidFill>
                      <a:sysClr val="windowText" lastClr="000000"/>
                    </a:solidFill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DRAM Controller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algn="ctr"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NI</a:t>
                </a: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In-Order Core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Message Queue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PF Buffer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MTP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LP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ko-KR" altLang="en-US" ker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Memory-Mapped</a:t>
              </a:r>
            </a:p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Accelerator Interface</a:t>
              </a:r>
            </a:p>
            <a:p>
              <a:pPr algn="ctr">
                <a:defRPr/>
              </a:pP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(</a:t>
              </a:r>
              <a:r>
                <a:rPr lang="en-US" altLang="ko-KR" sz="1400" kern="0" dirty="0" err="1" smtClean="0">
                  <a:solidFill>
                    <a:sysClr val="windowText" lastClr="000000"/>
                  </a:solidFill>
                </a:rPr>
                <a:t>Noncacheable</a:t>
              </a:r>
              <a:r>
                <a:rPr lang="en-US" altLang="ko-KR" sz="1400" kern="0" dirty="0" smtClean="0">
                  <a:solidFill>
                    <a:sysClr val="windowText" lastClr="000000"/>
                  </a:solidFill>
                </a:rPr>
                <a:t>, Physically Addressed)</a:t>
              </a:r>
              <a:endParaRPr lang="ko-KR" altLang="en-US" sz="1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" lastClr="FFFFFF"/>
                </a:solidFill>
                <a:latin typeface="Calibri"/>
                <a:ea typeface="나눔고딕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"/>
          <p:cNvSpPr/>
          <p:nvPr/>
        </p:nvSpPr>
        <p:spPr>
          <a:xfrm>
            <a:off x="0" y="1"/>
            <a:ext cx="9144000" cy="4086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6" name="직사각형 256"/>
          <p:cNvSpPr/>
          <p:nvPr/>
        </p:nvSpPr>
        <p:spPr>
          <a:xfrm>
            <a:off x="0" y="5400000"/>
            <a:ext cx="9144000" cy="14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7" name="직사각형 257"/>
          <p:cNvSpPr/>
          <p:nvPr/>
        </p:nvSpPr>
        <p:spPr>
          <a:xfrm>
            <a:off x="0" y="4086000"/>
            <a:ext cx="6413494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8" name="직사각형 259"/>
          <p:cNvSpPr/>
          <p:nvPr/>
        </p:nvSpPr>
        <p:spPr>
          <a:xfrm>
            <a:off x="8312935" y="4086000"/>
            <a:ext cx="831065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6313610" y="3214446"/>
            <a:ext cx="2087858" cy="563984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  <a:latin typeface="Calibri"/>
                <a:ea typeface="나눔고딕"/>
              </a:rPr>
              <a:t>Prefetching</a:t>
            </a:r>
            <a:endParaRPr lang="ko-KR" altLang="en-US" sz="2400" kern="0" dirty="0">
              <a:solidFill>
                <a:sysClr val="windowText" lastClr="000000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806579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Evaluated Systems</a:t>
            </a:r>
            <a:endParaRPr lang="en-US" dirty="0"/>
          </a:p>
        </p:txBody>
      </p:sp>
      <p:grpSp>
        <p:nvGrpSpPr>
          <p:cNvPr id="245" name="그룹 9"/>
          <p:cNvGrpSpPr/>
          <p:nvPr/>
        </p:nvGrpSpPr>
        <p:grpSpPr>
          <a:xfrm>
            <a:off x="4753793" y="1140133"/>
            <a:ext cx="1662216" cy="4531606"/>
            <a:chOff x="4753793" y="1340768"/>
            <a:chExt cx="1662216" cy="4531606"/>
          </a:xfrm>
        </p:grpSpPr>
        <p:sp>
          <p:nvSpPr>
            <p:cNvPr id="246" name="TextBox 245"/>
            <p:cNvSpPr txBox="1"/>
            <p:nvPr/>
          </p:nvSpPr>
          <p:spPr>
            <a:xfrm>
              <a:off x="4922700" y="1340768"/>
              <a:ext cx="132440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HMC-MC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47" name="그룹 530"/>
            <p:cNvGrpSpPr/>
            <p:nvPr/>
          </p:nvGrpSpPr>
          <p:grpSpPr>
            <a:xfrm>
              <a:off x="4753793" y="2137755"/>
              <a:ext cx="1662216" cy="3734619"/>
              <a:chOff x="4986958" y="2155226"/>
              <a:chExt cx="1662216" cy="3734619"/>
            </a:xfrm>
          </p:grpSpPr>
          <p:grpSp>
            <p:nvGrpSpPr>
              <p:cNvPr id="248" name="그룹 234"/>
              <p:cNvGrpSpPr/>
              <p:nvPr/>
            </p:nvGrpSpPr>
            <p:grpSpPr>
              <a:xfrm rot="5400000">
                <a:off x="4986919" y="3188862"/>
                <a:ext cx="1660086" cy="1660007"/>
                <a:chOff x="2733859" y="2420936"/>
                <a:chExt cx="2016223" cy="2016129"/>
              </a:xfrm>
            </p:grpSpPr>
            <p:sp>
              <p:nvSpPr>
                <p:cNvPr id="283" name="직사각형 271"/>
                <p:cNvSpPr/>
                <p:nvPr/>
              </p:nvSpPr>
              <p:spPr>
                <a:xfrm rot="16200000">
                  <a:off x="2733907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4" name="직사각형 272"/>
                <p:cNvSpPr/>
                <p:nvPr/>
              </p:nvSpPr>
              <p:spPr>
                <a:xfrm rot="16200000">
                  <a:off x="3886034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5" name="직사각형 273"/>
                <p:cNvSpPr/>
                <p:nvPr/>
              </p:nvSpPr>
              <p:spPr>
                <a:xfrm rot="16200000">
                  <a:off x="3886034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6" name="직사각형 274"/>
                <p:cNvSpPr/>
                <p:nvPr/>
              </p:nvSpPr>
              <p:spPr>
                <a:xfrm rot="16200000">
                  <a:off x="2733907" y="357301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128</a:t>
                  </a:r>
                  <a:b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</a:br>
                  <a:r>
                    <a:rPr lang="en-US" altLang="ko-KR" sz="1400" kern="0" spc="-10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In-Order</a:t>
                  </a:r>
                </a:p>
                <a:p>
                  <a:pPr algn="ctr">
                    <a:defRPr/>
                  </a:pPr>
                  <a:r>
                    <a:rPr lang="en-US" altLang="ko-KR" sz="14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2GHz</a:t>
                  </a:r>
                  <a:endParaRPr lang="ko-KR" altLang="en-US" sz="14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87" name="직선 화살표 연결선 275"/>
                <p:cNvCxnSpPr>
                  <a:stCxn id="283" idx="1"/>
                  <a:endCxn id="286" idx="3"/>
                </p:cNvCxnSpPr>
                <p:nvPr/>
              </p:nvCxnSpPr>
              <p:spPr>
                <a:xfrm rot="16200000" flipH="1">
                  <a:off x="3021844" y="3429001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8" name="직선 화살표 연결선 276"/>
                <p:cNvCxnSpPr>
                  <a:stCxn id="286" idx="2"/>
                  <a:endCxn id="285" idx="0"/>
                </p:cNvCxnSpPr>
                <p:nvPr/>
              </p:nvCxnSpPr>
              <p:spPr>
                <a:xfrm rot="16200000">
                  <a:off x="3741970" y="3861047"/>
                  <a:ext cx="1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9" name="직선 화살표 연결선 277"/>
                <p:cNvCxnSpPr>
                  <a:stCxn id="284" idx="1"/>
                  <a:endCxn id="285" idx="3"/>
                </p:cNvCxnSpPr>
                <p:nvPr/>
              </p:nvCxnSpPr>
              <p:spPr>
                <a:xfrm rot="16200000" flipH="1">
                  <a:off x="4173972" y="3429000"/>
                  <a:ext cx="288127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0" name="직선 화살표 연결선 278"/>
                <p:cNvCxnSpPr>
                  <a:stCxn id="283" idx="2"/>
                  <a:endCxn id="284" idx="0"/>
                </p:cNvCxnSpPr>
                <p:nvPr/>
              </p:nvCxnSpPr>
              <p:spPr>
                <a:xfrm rot="16200000">
                  <a:off x="3741971" y="2708920"/>
                  <a:ext cx="0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1" name="직선 화살표 연결선 279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2" name="직선 화살표 연결선 280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49" name="그룹 494"/>
              <p:cNvGrpSpPr/>
              <p:nvPr/>
            </p:nvGrpSpPr>
            <p:grpSpPr>
              <a:xfrm>
                <a:off x="4986958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67" name="직사각형 495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8" name="직사각형 496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9" name="직선 화살표 연결선 497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0" name="직선 화살표 연결선 498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1" name="직사각형 499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2" name="직사각형 500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73" name="직선 화살표 연결선 501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4" name="직선 화살표 연결선 502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5" name="직사각형 503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76" name="직사각형 504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77" name="직선 화살표 연결선 505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8" name="직선 화살표 연결선 506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9" name="직사각형 507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80" name="직사각형 508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81" name="직선 화살표 연결선 509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2" name="직선 화살표 연결선 510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50" name="그룹 511"/>
              <p:cNvGrpSpPr/>
              <p:nvPr/>
            </p:nvGrpSpPr>
            <p:grpSpPr>
              <a:xfrm flipV="1">
                <a:off x="4986958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51" name="직사각형 512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52" name="직사각형 513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53" name="직선 화살표 연결선 514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4" name="직선 화살표 연결선 515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5" name="직사각형 516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56" name="직사각형 517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57" name="직선 화살표 연결선 518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8" name="직선 화살표 연결선 519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9" name="직사각형 520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0" name="직사각형 521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1" name="직선 화살표 연결선 522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2" name="직선 화살표 연결선 523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63" name="직사각형 524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264" name="직사각형 525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265" name="직선 화살표 연결선 526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6" name="직선 화살표 연결선 527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cxnSp>
        <p:nvCxnSpPr>
          <p:cNvPr id="293" name="직선 연결선 632"/>
          <p:cNvCxnSpPr/>
          <p:nvPr/>
        </p:nvCxnSpPr>
        <p:spPr>
          <a:xfrm>
            <a:off x="2374317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4" name="직선 연결선 634"/>
          <p:cNvCxnSpPr/>
          <p:nvPr/>
        </p:nvCxnSpPr>
        <p:spPr>
          <a:xfrm>
            <a:off x="4543383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5" name="직선 연결선 635"/>
          <p:cNvCxnSpPr/>
          <p:nvPr/>
        </p:nvCxnSpPr>
        <p:spPr>
          <a:xfrm>
            <a:off x="6690490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sp>
        <p:nvSpPr>
          <p:cNvPr id="296" name="TextBox 295"/>
          <p:cNvSpPr txBox="1"/>
          <p:nvPr/>
        </p:nvSpPr>
        <p:spPr>
          <a:xfrm>
            <a:off x="644713" y="5924599"/>
            <a:ext cx="126502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102.4GB/s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2893896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640GB/s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5048265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kern="0" dirty="0" smtClean="0">
                <a:solidFill>
                  <a:sysClr val="windowText" lastClr="000000"/>
                </a:solidFill>
              </a:rPr>
              <a:t>640GB/s</a:t>
            </a:r>
            <a:endParaRPr lang="ko-KR" alt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7321993" y="5924599"/>
            <a:ext cx="96099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000" b="1" kern="0" dirty="0" smtClean="0">
                <a:solidFill>
                  <a:srgbClr val="FF0000"/>
                </a:solidFill>
              </a:rPr>
              <a:t>8TB/s</a:t>
            </a:r>
            <a:endParaRPr lang="ko-KR" altLang="en-US" sz="2000" b="1" kern="0" dirty="0">
              <a:solidFill>
                <a:srgbClr val="FF0000"/>
              </a:solidFill>
            </a:endParaRPr>
          </a:p>
        </p:txBody>
      </p:sp>
      <p:grpSp>
        <p:nvGrpSpPr>
          <p:cNvPr id="300" name="그룹 8"/>
          <p:cNvGrpSpPr/>
          <p:nvPr/>
        </p:nvGrpSpPr>
        <p:grpSpPr>
          <a:xfrm>
            <a:off x="2599423" y="1140133"/>
            <a:ext cx="1662216" cy="4531606"/>
            <a:chOff x="2599423" y="1340768"/>
            <a:chExt cx="1662216" cy="4531606"/>
          </a:xfrm>
        </p:grpSpPr>
        <p:sp>
          <p:nvSpPr>
            <p:cNvPr id="301" name="TextBox 300"/>
            <p:cNvSpPr txBox="1"/>
            <p:nvPr/>
          </p:nvSpPr>
          <p:spPr>
            <a:xfrm>
              <a:off x="2696997" y="1340768"/>
              <a:ext cx="1467068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HMC-</a:t>
              </a:r>
              <a:r>
                <a:rPr lang="en-US" altLang="ko-KR" sz="2400" kern="0" dirty="0" err="1" smtClean="0">
                  <a:solidFill>
                    <a:sysClr val="windowText" lastClr="000000"/>
                  </a:solidFill>
                </a:rPr>
                <a:t>OoO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302" name="그룹 528"/>
            <p:cNvGrpSpPr/>
            <p:nvPr/>
          </p:nvGrpSpPr>
          <p:grpSpPr>
            <a:xfrm>
              <a:off x="2599423" y="2137755"/>
              <a:ext cx="1662216" cy="3734619"/>
              <a:chOff x="2829427" y="2155226"/>
              <a:chExt cx="1662216" cy="3734619"/>
            </a:xfrm>
          </p:grpSpPr>
          <p:grpSp>
            <p:nvGrpSpPr>
              <p:cNvPr id="304" name="그룹 110"/>
              <p:cNvGrpSpPr/>
              <p:nvPr/>
            </p:nvGrpSpPr>
            <p:grpSpPr>
              <a:xfrm rot="16200000">
                <a:off x="2829389" y="3197906"/>
                <a:ext cx="1660086" cy="1660008"/>
                <a:chOff x="2733860" y="2420935"/>
                <a:chExt cx="2016223" cy="2016130"/>
              </a:xfrm>
            </p:grpSpPr>
            <p:sp>
              <p:nvSpPr>
                <p:cNvPr id="339" name="직사각형 179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0" name="직사각형 180"/>
                <p:cNvSpPr/>
                <p:nvPr/>
              </p:nvSpPr>
              <p:spPr>
                <a:xfrm rot="5400000">
                  <a:off x="3886035" y="2420888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1" name="직사각형 181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42" name="직사각형 182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43" name="직선 화살표 연결선 183"/>
                <p:cNvCxnSpPr>
                  <a:stCxn id="339" idx="3"/>
                  <a:endCxn id="342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4" name="직선 화살표 연결선 184"/>
                <p:cNvCxnSpPr>
                  <a:stCxn id="342" idx="0"/>
                  <a:endCxn id="341" idx="2"/>
                </p:cNvCxnSpPr>
                <p:nvPr/>
              </p:nvCxnSpPr>
              <p:spPr>
                <a:xfrm rot="5400000" flipV="1">
                  <a:off x="3741971" y="3861049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5" name="직선 화살표 연결선 185"/>
                <p:cNvCxnSpPr>
                  <a:stCxn id="340" idx="3"/>
                  <a:endCxn id="341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6" name="직선 화살표 연결선 186"/>
                <p:cNvCxnSpPr>
                  <a:stCxn id="339" idx="0"/>
                  <a:endCxn id="340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7" name="직선 화살표 연결선 18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8" name="직선 화살표 연결선 18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5" name="그룹 380"/>
              <p:cNvGrpSpPr/>
              <p:nvPr/>
            </p:nvGrpSpPr>
            <p:grpSpPr>
              <a:xfrm>
                <a:off x="2829427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23" name="직사각형 163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4" name="직사각형 190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5" name="직선 화살표 연결선 192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6" name="직선 화살표 연결선 194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27" name="직사각형 200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8" name="직사각형 201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9" name="직선 화살표 연결선 202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0" name="직선 화살표 연결선 203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1" name="직사각형 2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32" name="직사각형 2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33" name="직선 화살표 연결선 2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4" name="직선 화살표 연결선 2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5" name="직사각형 2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36" name="직사각형 2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37" name="직선 화살표 연결선 2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8" name="직선 화살표 연결선 2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6" name="그룹 397"/>
              <p:cNvGrpSpPr/>
              <p:nvPr/>
            </p:nvGrpSpPr>
            <p:grpSpPr>
              <a:xfrm flipV="1">
                <a:off x="2829427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07" name="직사각형 398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08" name="직사각형 399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09" name="직선 화살표 연결선 400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0" name="직선 화살표 연결선 401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1" name="직사각형 402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12" name="직사각형 403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13" name="직선 화살표 연결선 404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4" name="직선 화살표 연결선 405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5" name="직사각형 4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16" name="직사각형 4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17" name="직선 화살표 연결선 4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8" name="직선 화살표 연결선 4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9" name="직사각형 4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20" name="직사각형 4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21" name="직선 화살표 연결선 4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2" name="직선 화살표 연결선 4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grpSp>
        <p:nvGrpSpPr>
          <p:cNvPr id="349" name="그룹 7"/>
          <p:cNvGrpSpPr/>
          <p:nvPr/>
        </p:nvGrpSpPr>
        <p:grpSpPr>
          <a:xfrm>
            <a:off x="447184" y="1140133"/>
            <a:ext cx="1660085" cy="4536504"/>
            <a:chOff x="447184" y="1340768"/>
            <a:chExt cx="1660085" cy="4536504"/>
          </a:xfrm>
        </p:grpSpPr>
        <p:grpSp>
          <p:nvGrpSpPr>
            <p:cNvPr id="350" name="그룹 311"/>
            <p:cNvGrpSpPr/>
            <p:nvPr/>
          </p:nvGrpSpPr>
          <p:grpSpPr>
            <a:xfrm>
              <a:off x="447184" y="2132856"/>
              <a:ext cx="1660085" cy="3744416"/>
              <a:chOff x="703456" y="2214993"/>
              <a:chExt cx="1660085" cy="3744416"/>
            </a:xfrm>
          </p:grpSpPr>
          <p:grpSp>
            <p:nvGrpSpPr>
              <p:cNvPr id="353" name="그룹 29"/>
              <p:cNvGrpSpPr/>
              <p:nvPr/>
            </p:nvGrpSpPr>
            <p:grpSpPr>
              <a:xfrm rot="16200000">
                <a:off x="703456" y="3257196"/>
                <a:ext cx="1660086" cy="1660009"/>
                <a:chOff x="2733860" y="2420935"/>
                <a:chExt cx="2016223" cy="2016130"/>
              </a:xfrm>
            </p:grpSpPr>
            <p:sp>
              <p:nvSpPr>
                <p:cNvPr id="422" name="직사각형 3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3" name="직사각형 11"/>
                <p:cNvSpPr/>
                <p:nvPr/>
              </p:nvSpPr>
              <p:spPr>
                <a:xfrm rot="5400000">
                  <a:off x="3886035" y="242088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 smtClean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4" name="직사각형 12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25" name="직사각형 13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8 </a:t>
                  </a:r>
                  <a:r>
                    <a:rPr lang="en-US" altLang="ko-KR" sz="1600" kern="0" dirty="0" err="1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OoO</a:t>
                  </a:r>
                  <a:endParaRPr lang="en-US" altLang="ko-KR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  <a:p>
                  <a:pPr algn="ctr">
                    <a:defRPr/>
                  </a:pPr>
                  <a:r>
                    <a:rPr lang="en-US" altLang="ko-KR" sz="1600" kern="0" dirty="0">
                      <a:solidFill>
                        <a:sysClr val="windowText" lastClr="000000"/>
                      </a:solidFill>
                      <a:latin typeface="Calibri"/>
                      <a:ea typeface="나눔고딕"/>
                    </a:rPr>
                    <a:t>4GHz</a:t>
                  </a:r>
                  <a:endParaRPr lang="ko-KR" altLang="en-US" sz="1600" kern="0" dirty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26" name="직선 화살표 연결선 19"/>
                <p:cNvCxnSpPr>
                  <a:stCxn id="422" idx="3"/>
                  <a:endCxn id="425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7" name="직선 화살표 연결선 21"/>
                <p:cNvCxnSpPr>
                  <a:stCxn id="425" idx="0"/>
                  <a:endCxn id="424" idx="2"/>
                </p:cNvCxnSpPr>
                <p:nvPr/>
              </p:nvCxnSpPr>
              <p:spPr>
                <a:xfrm rot="5400000" flipV="1">
                  <a:off x="3741971" y="3861048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8" name="직선 화살표 연결선 23"/>
                <p:cNvCxnSpPr>
                  <a:stCxn id="423" idx="3"/>
                  <a:endCxn id="424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9" name="직선 화살표 연결선 25"/>
                <p:cNvCxnSpPr>
                  <a:stCxn id="422" idx="0"/>
                  <a:endCxn id="423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0" name="직선 화살표 연결선 2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1" name="직선 화살표 연결선 2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54" name="그룹 56"/>
              <p:cNvGrpSpPr/>
              <p:nvPr/>
            </p:nvGrpSpPr>
            <p:grpSpPr>
              <a:xfrm rot="16200000">
                <a:off x="53808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406" name="직사각형 31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07" name="직사각형 32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08" name="직선 화살표 연결선 34"/>
                <p:cNvCxnSpPr>
                  <a:stCxn id="406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09" name="직선 화살표 연결선 3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410" name="직사각형 38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1" name="직사각형 39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2" name="직사각형 40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3" name="직사각형 41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4" name="직사각형 42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415" name="직사각형 43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16" name="직선 연결선 45"/>
                <p:cNvCxnSpPr>
                  <a:stCxn id="414" idx="3"/>
                  <a:endCxn id="412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7" name="직선 연결선 47"/>
                <p:cNvCxnSpPr>
                  <a:stCxn id="412" idx="3"/>
                  <a:endCxn id="410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8" name="직선 연결선 49"/>
                <p:cNvCxnSpPr>
                  <a:stCxn id="410" idx="3"/>
                  <a:endCxn id="406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9" name="직선 연결선 51"/>
                <p:cNvCxnSpPr>
                  <a:stCxn id="415" idx="3"/>
                  <a:endCxn id="413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0" name="직선 연결선 53"/>
                <p:cNvCxnSpPr>
                  <a:stCxn id="413" idx="3"/>
                  <a:endCxn id="411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1" name="직선 연결선 55"/>
                <p:cNvCxnSpPr>
                  <a:stCxn id="411" idx="3"/>
                  <a:endCxn id="407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5" name="그룹 57"/>
              <p:cNvGrpSpPr/>
              <p:nvPr/>
            </p:nvGrpSpPr>
            <p:grpSpPr>
              <a:xfrm rot="16200000">
                <a:off x="148670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90" name="직사각형 58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1" name="직사각형 59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92" name="직선 화살표 연결선 60"/>
                <p:cNvCxnSpPr>
                  <a:stCxn id="390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93" name="직선 화살표 연결선 61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94" name="직사각형 62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5" name="직사각형 63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6" name="직사각형 64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7" name="직사각형 65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8" name="직사각형 66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99" name="직사각형 67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400" name="직선 연결선 68"/>
                <p:cNvCxnSpPr>
                  <a:stCxn id="398" idx="3"/>
                  <a:endCxn id="396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1" name="직선 연결선 69"/>
                <p:cNvCxnSpPr>
                  <a:stCxn id="396" idx="3"/>
                  <a:endCxn id="394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2" name="직선 연결선 70"/>
                <p:cNvCxnSpPr>
                  <a:stCxn id="394" idx="3"/>
                  <a:endCxn id="390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3" name="직선 연결선 71"/>
                <p:cNvCxnSpPr>
                  <a:stCxn id="399" idx="3"/>
                  <a:endCxn id="397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4" name="직선 연결선 72"/>
                <p:cNvCxnSpPr>
                  <a:stCxn id="397" idx="3"/>
                  <a:endCxn id="395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5" name="직선 연결선 73"/>
                <p:cNvCxnSpPr>
                  <a:stCxn id="395" idx="3"/>
                  <a:endCxn id="391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6" name="그룹 74"/>
              <p:cNvGrpSpPr/>
              <p:nvPr/>
            </p:nvGrpSpPr>
            <p:grpSpPr>
              <a:xfrm rot="16200000" flipH="1">
                <a:off x="148670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74" name="직사각형 75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75" name="직사각형 76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76" name="직선 화살표 연결선 77"/>
                <p:cNvCxnSpPr>
                  <a:stCxn id="374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77" name="직선 화살표 연결선 78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78" name="직사각형 79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79" name="직사각형 80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0" name="직사각형 81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1" name="직사각형 82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2" name="직사각형 83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83" name="직사각형 84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84" name="직선 연결선 85"/>
                <p:cNvCxnSpPr>
                  <a:stCxn id="382" idx="3"/>
                  <a:endCxn id="380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5" name="직선 연결선 86"/>
                <p:cNvCxnSpPr>
                  <a:stCxn id="380" idx="3"/>
                  <a:endCxn id="378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6" name="직선 연결선 87"/>
                <p:cNvCxnSpPr>
                  <a:stCxn id="378" idx="3"/>
                  <a:endCxn id="374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7" name="직선 연결선 88"/>
                <p:cNvCxnSpPr>
                  <a:stCxn id="383" idx="3"/>
                  <a:endCxn id="381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8" name="직선 연결선 89"/>
                <p:cNvCxnSpPr>
                  <a:stCxn id="381" idx="3"/>
                  <a:endCxn id="379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9" name="직선 연결선 90"/>
                <p:cNvCxnSpPr>
                  <a:stCxn id="379" idx="3"/>
                  <a:endCxn id="375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7" name="그룹 91"/>
              <p:cNvGrpSpPr/>
              <p:nvPr/>
            </p:nvGrpSpPr>
            <p:grpSpPr>
              <a:xfrm rot="16200000" flipH="1">
                <a:off x="53808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58" name="직사각형 92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59" name="직사각형 93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60" name="직선 화살표 연결선 94"/>
                <p:cNvCxnSpPr>
                  <a:stCxn id="358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61" name="직선 화살표 연결선 9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62" name="직사각형 96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3" name="직사각형 97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4" name="직사각형 98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5" name="직사각형 99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6" name="직사각형 100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sp>
              <p:nvSpPr>
                <p:cNvPr id="367" name="직사각형 101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ko-KR" altLang="en-US" kern="0">
                    <a:solidFill>
                      <a:sysClr val="windowText" lastClr="000000"/>
                    </a:solidFill>
                    <a:latin typeface="Calibri"/>
                    <a:ea typeface="나눔고딕"/>
                  </a:endParaRPr>
                </a:p>
              </p:txBody>
            </p:sp>
            <p:cxnSp>
              <p:nvCxnSpPr>
                <p:cNvPr id="368" name="직선 연결선 102"/>
                <p:cNvCxnSpPr>
                  <a:stCxn id="366" idx="3"/>
                  <a:endCxn id="364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69" name="직선 연결선 103"/>
                <p:cNvCxnSpPr>
                  <a:stCxn id="364" idx="3"/>
                  <a:endCxn id="362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0" name="직선 연결선 104"/>
                <p:cNvCxnSpPr>
                  <a:stCxn id="362" idx="3"/>
                  <a:endCxn id="358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1" name="직선 연결선 105"/>
                <p:cNvCxnSpPr>
                  <a:stCxn id="367" idx="3"/>
                  <a:endCxn id="365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2" name="직선 연결선 106"/>
                <p:cNvCxnSpPr>
                  <a:stCxn id="365" idx="3"/>
                  <a:endCxn id="363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3" name="직선 연결선 107"/>
                <p:cNvCxnSpPr>
                  <a:stCxn id="363" idx="3"/>
                  <a:endCxn id="359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</p:grpSp>
        <p:sp>
          <p:nvSpPr>
            <p:cNvPr id="351" name="TextBox 350"/>
            <p:cNvSpPr txBox="1"/>
            <p:nvPr/>
          </p:nvSpPr>
          <p:spPr>
            <a:xfrm>
              <a:off x="502815" y="1340768"/>
              <a:ext cx="154882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kern="0" dirty="0" smtClean="0">
                  <a:solidFill>
                    <a:sysClr val="windowText" lastClr="000000"/>
                  </a:solidFill>
                </a:rPr>
                <a:t>DDR3-OoO</a:t>
              </a:r>
              <a:endParaRPr lang="ko-KR" altLang="en-US" sz="24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32" name="그룹 10"/>
          <p:cNvGrpSpPr/>
          <p:nvPr/>
        </p:nvGrpSpPr>
        <p:grpSpPr>
          <a:xfrm>
            <a:off x="6908164" y="1140133"/>
            <a:ext cx="1929433" cy="3923809"/>
            <a:chOff x="6908164" y="1340768"/>
            <a:chExt cx="1929433" cy="3923809"/>
          </a:xfrm>
        </p:grpSpPr>
        <p:sp>
          <p:nvSpPr>
            <p:cNvPr id="433" name="TextBox 432"/>
            <p:cNvSpPr txBox="1"/>
            <p:nvPr/>
          </p:nvSpPr>
          <p:spPr>
            <a:xfrm>
              <a:off x="6970848" y="1340768"/>
              <a:ext cx="1663286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defRPr/>
              </a:pPr>
              <a:r>
                <a:rPr lang="en-US" altLang="ko-KR" sz="2400" b="1" kern="0" dirty="0" smtClean="0">
                  <a:solidFill>
                    <a:srgbClr val="FF0000"/>
                  </a:solidFill>
                </a:rPr>
                <a:t>Tesseract</a:t>
              </a:r>
              <a:endParaRPr lang="ko-KR" altLang="en-US" sz="2400" b="1" kern="0" dirty="0">
                <a:solidFill>
                  <a:srgbClr val="FF0000"/>
                </a:solidFill>
              </a:endParaRPr>
            </a:p>
          </p:txBody>
        </p:sp>
        <p:grpSp>
          <p:nvGrpSpPr>
            <p:cNvPr id="434" name="그룹 629"/>
            <p:cNvGrpSpPr/>
            <p:nvPr/>
          </p:nvGrpSpPr>
          <p:grpSpPr>
            <a:xfrm>
              <a:off x="6908164" y="3500504"/>
              <a:ext cx="1788652" cy="1764073"/>
              <a:chOff x="7081194" y="3140968"/>
              <a:chExt cx="1788652" cy="1764073"/>
            </a:xfrm>
          </p:grpSpPr>
          <p:sp>
            <p:nvSpPr>
              <p:cNvPr id="439" name="직사각형 531"/>
              <p:cNvSpPr/>
              <p:nvPr/>
            </p:nvSpPr>
            <p:spPr>
              <a:xfrm rot="16200000">
                <a:off x="7081798" y="459843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0" name="직사각형 532"/>
              <p:cNvSpPr/>
              <p:nvPr/>
            </p:nvSpPr>
            <p:spPr>
              <a:xfrm rot="16200000">
                <a:off x="7573900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1" name="직사각형 539"/>
              <p:cNvSpPr/>
              <p:nvPr/>
            </p:nvSpPr>
            <p:spPr>
              <a:xfrm rot="16200000">
                <a:off x="7081799" y="411175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2" name="직사각형 540"/>
              <p:cNvSpPr/>
              <p:nvPr/>
            </p:nvSpPr>
            <p:spPr>
              <a:xfrm rot="16200000">
                <a:off x="7573901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3" name="직사각형 541"/>
              <p:cNvSpPr/>
              <p:nvPr/>
            </p:nvSpPr>
            <p:spPr>
              <a:xfrm rot="16200000">
                <a:off x="8071139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4" name="직사각형 542"/>
              <p:cNvSpPr/>
              <p:nvPr/>
            </p:nvSpPr>
            <p:spPr>
              <a:xfrm rot="16200000">
                <a:off x="8563241" y="459843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5" name="직사각형 543"/>
              <p:cNvSpPr/>
              <p:nvPr/>
            </p:nvSpPr>
            <p:spPr>
              <a:xfrm rot="16200000">
                <a:off x="8071140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6" name="직사각형 544"/>
              <p:cNvSpPr/>
              <p:nvPr/>
            </p:nvSpPr>
            <p:spPr>
              <a:xfrm rot="16200000">
                <a:off x="8563242" y="411175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7" name="직사각형 547"/>
              <p:cNvSpPr/>
              <p:nvPr/>
            </p:nvSpPr>
            <p:spPr>
              <a:xfrm rot="16200000">
                <a:off x="7081799" y="362704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8" name="직사각형 548"/>
              <p:cNvSpPr/>
              <p:nvPr/>
            </p:nvSpPr>
            <p:spPr>
              <a:xfrm rot="16200000">
                <a:off x="7573901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49" name="직사각형 549"/>
              <p:cNvSpPr/>
              <p:nvPr/>
            </p:nvSpPr>
            <p:spPr>
              <a:xfrm rot="16200000">
                <a:off x="7081800" y="314036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0" name="직사각형 550"/>
              <p:cNvSpPr/>
              <p:nvPr/>
            </p:nvSpPr>
            <p:spPr>
              <a:xfrm rot="16200000">
                <a:off x="7573902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1" name="직사각형 551"/>
              <p:cNvSpPr/>
              <p:nvPr/>
            </p:nvSpPr>
            <p:spPr>
              <a:xfrm rot="16200000">
                <a:off x="8071140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2" name="직사각형 552"/>
              <p:cNvSpPr/>
              <p:nvPr/>
            </p:nvSpPr>
            <p:spPr>
              <a:xfrm rot="16200000">
                <a:off x="8563242" y="362704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3" name="직사각형 553"/>
              <p:cNvSpPr/>
              <p:nvPr/>
            </p:nvSpPr>
            <p:spPr>
              <a:xfrm rot="16200000">
                <a:off x="8071141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454" name="직사각형 554"/>
              <p:cNvSpPr/>
              <p:nvPr/>
            </p:nvSpPr>
            <p:spPr>
              <a:xfrm rot="16200000">
                <a:off x="8563243" y="314036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455" name="직선 화살표 연결선 558"/>
              <p:cNvCxnSpPr>
                <a:stCxn id="449" idx="1"/>
                <a:endCxn id="447" idx="3"/>
              </p:cNvCxnSpPr>
              <p:nvPr/>
            </p:nvCxnSpPr>
            <p:spPr>
              <a:xfrm flipH="1">
                <a:off x="7234800" y="3446968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6" name="직선 화살표 연결선 559"/>
              <p:cNvCxnSpPr>
                <a:stCxn id="447" idx="1"/>
                <a:endCxn id="441" idx="3"/>
              </p:cNvCxnSpPr>
              <p:nvPr/>
            </p:nvCxnSpPr>
            <p:spPr>
              <a:xfrm>
                <a:off x="7234800" y="3933648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7" name="직선 화살표 연결선 562"/>
              <p:cNvCxnSpPr>
                <a:stCxn id="441" idx="1"/>
                <a:endCxn id="439" idx="3"/>
              </p:cNvCxnSpPr>
              <p:nvPr/>
            </p:nvCxnSpPr>
            <p:spPr>
              <a:xfrm flipH="1">
                <a:off x="7234799" y="441835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8" name="직선 화살표 연결선 565"/>
              <p:cNvCxnSpPr>
                <a:stCxn id="449" idx="2"/>
                <a:endCxn id="450" idx="0"/>
              </p:cNvCxnSpPr>
              <p:nvPr/>
            </p:nvCxnSpPr>
            <p:spPr>
              <a:xfrm>
                <a:off x="7388404" y="329396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9" name="직선 화살표 연결선 568"/>
              <p:cNvCxnSpPr>
                <a:stCxn id="450" idx="2"/>
                <a:endCxn id="453" idx="0"/>
              </p:cNvCxnSpPr>
              <p:nvPr/>
            </p:nvCxnSpPr>
            <p:spPr>
              <a:xfrm>
                <a:off x="7880506" y="3293969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0" name="직선 화살표 연결선 571"/>
              <p:cNvCxnSpPr>
                <a:stCxn id="450" idx="1"/>
                <a:endCxn id="448" idx="3"/>
              </p:cNvCxnSpPr>
              <p:nvPr/>
            </p:nvCxnSpPr>
            <p:spPr>
              <a:xfrm flipH="1">
                <a:off x="7726902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1" name="직선 화살표 연결선 574"/>
              <p:cNvCxnSpPr>
                <a:stCxn id="447" idx="2"/>
                <a:endCxn id="448" idx="0"/>
              </p:cNvCxnSpPr>
              <p:nvPr/>
            </p:nvCxnSpPr>
            <p:spPr>
              <a:xfrm>
                <a:off x="7388403" y="378064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2" name="직선 화살표 연결선 577"/>
              <p:cNvCxnSpPr>
                <a:stCxn id="442" idx="0"/>
                <a:endCxn id="441" idx="2"/>
              </p:cNvCxnSpPr>
              <p:nvPr/>
            </p:nvCxnSpPr>
            <p:spPr>
              <a:xfrm flipH="1" flipV="1">
                <a:off x="7388403" y="426535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3" name="직선 화살표 연결선 580"/>
              <p:cNvCxnSpPr>
                <a:stCxn id="439" idx="2"/>
                <a:endCxn id="440" idx="0"/>
              </p:cNvCxnSpPr>
              <p:nvPr/>
            </p:nvCxnSpPr>
            <p:spPr>
              <a:xfrm>
                <a:off x="7388402" y="475203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4" name="직선 화살표 연결선 583"/>
              <p:cNvCxnSpPr>
                <a:stCxn id="442" idx="1"/>
                <a:endCxn id="440" idx="3"/>
              </p:cNvCxnSpPr>
              <p:nvPr/>
            </p:nvCxnSpPr>
            <p:spPr>
              <a:xfrm flipH="1">
                <a:off x="7726901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5" name="직선 화살표 연결선 586"/>
              <p:cNvCxnSpPr>
                <a:stCxn id="443" idx="0"/>
                <a:endCxn id="440" idx="2"/>
              </p:cNvCxnSpPr>
              <p:nvPr/>
            </p:nvCxnSpPr>
            <p:spPr>
              <a:xfrm flipH="1">
                <a:off x="7880504" y="4752040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6" name="직선 화살표 연결선 589"/>
              <p:cNvCxnSpPr>
                <a:stCxn id="443" idx="2"/>
                <a:endCxn id="444" idx="0"/>
              </p:cNvCxnSpPr>
              <p:nvPr/>
            </p:nvCxnSpPr>
            <p:spPr>
              <a:xfrm>
                <a:off x="8377743" y="475204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7" name="직선 화살표 연결선 592"/>
              <p:cNvCxnSpPr>
                <a:stCxn id="443" idx="3"/>
                <a:endCxn id="445" idx="1"/>
              </p:cNvCxnSpPr>
              <p:nvPr/>
            </p:nvCxnSpPr>
            <p:spPr>
              <a:xfrm flipV="1">
                <a:off x="8224140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8" name="직선 화살표 연결선 595"/>
              <p:cNvCxnSpPr>
                <a:stCxn id="444" idx="3"/>
                <a:endCxn id="446" idx="1"/>
              </p:cNvCxnSpPr>
              <p:nvPr/>
            </p:nvCxnSpPr>
            <p:spPr>
              <a:xfrm flipV="1">
                <a:off x="8716242" y="4418361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9" name="직선 화살표 연결선 598"/>
              <p:cNvCxnSpPr>
                <a:stCxn id="445" idx="2"/>
                <a:endCxn id="446" idx="0"/>
              </p:cNvCxnSpPr>
              <p:nvPr/>
            </p:nvCxnSpPr>
            <p:spPr>
              <a:xfrm>
                <a:off x="8377744" y="426536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0" name="직선 화살표 연결선 601"/>
              <p:cNvCxnSpPr>
                <a:stCxn id="446" idx="3"/>
                <a:endCxn id="452" idx="1"/>
              </p:cNvCxnSpPr>
              <p:nvPr/>
            </p:nvCxnSpPr>
            <p:spPr>
              <a:xfrm flipV="1">
                <a:off x="8716243" y="3933650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1" name="직선 화살표 연결선 604"/>
              <p:cNvCxnSpPr>
                <a:stCxn id="452" idx="3"/>
                <a:endCxn id="454" idx="1"/>
              </p:cNvCxnSpPr>
              <p:nvPr/>
            </p:nvCxnSpPr>
            <p:spPr>
              <a:xfrm flipV="1">
                <a:off x="8716243" y="344697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2" name="직선 화살표 연결선 607"/>
              <p:cNvCxnSpPr>
                <a:stCxn id="452" idx="0"/>
                <a:endCxn id="451" idx="2"/>
              </p:cNvCxnSpPr>
              <p:nvPr/>
            </p:nvCxnSpPr>
            <p:spPr>
              <a:xfrm flipH="1" flipV="1">
                <a:off x="8377744" y="378064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3" name="직선 화살표 연결선 610"/>
              <p:cNvCxnSpPr>
                <a:stCxn id="454" idx="0"/>
                <a:endCxn id="453" idx="2"/>
              </p:cNvCxnSpPr>
              <p:nvPr/>
            </p:nvCxnSpPr>
            <p:spPr>
              <a:xfrm flipH="1" flipV="1">
                <a:off x="8377745" y="329396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4" name="직선 화살표 연결선 613"/>
              <p:cNvCxnSpPr>
                <a:stCxn id="453" idx="1"/>
                <a:endCxn id="451" idx="3"/>
              </p:cNvCxnSpPr>
              <p:nvPr/>
            </p:nvCxnSpPr>
            <p:spPr>
              <a:xfrm flipH="1">
                <a:off x="8224141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5" name="직선 화살표 연결선 616"/>
              <p:cNvCxnSpPr/>
              <p:nvPr/>
            </p:nvCxnSpPr>
            <p:spPr>
              <a:xfrm flipH="1"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6" name="직선 화살표 연결선 620"/>
              <p:cNvCxnSpPr/>
              <p:nvPr/>
            </p:nvCxnSpPr>
            <p:spPr>
              <a:xfrm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7" name="직선 화살표 연결선 621"/>
              <p:cNvCxnSpPr/>
              <p:nvPr/>
            </p:nvCxnSpPr>
            <p:spPr>
              <a:xfrm flipH="1"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8" name="직선 화살표 연결선 622"/>
              <p:cNvCxnSpPr/>
              <p:nvPr/>
            </p:nvCxnSpPr>
            <p:spPr>
              <a:xfrm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9" name="직선 화살표 연결선 623"/>
              <p:cNvCxnSpPr/>
              <p:nvPr/>
            </p:nvCxnSpPr>
            <p:spPr>
              <a:xfrm flipH="1"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0" name="직선 화살표 연결선 624"/>
              <p:cNvCxnSpPr/>
              <p:nvPr/>
            </p:nvCxnSpPr>
            <p:spPr>
              <a:xfrm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1" name="직선 화살표 연결선 625"/>
              <p:cNvCxnSpPr/>
              <p:nvPr/>
            </p:nvCxnSpPr>
            <p:spPr>
              <a:xfrm flipH="1"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2" name="직선 화살표 연결선 626"/>
              <p:cNvCxnSpPr/>
              <p:nvPr/>
            </p:nvCxnSpPr>
            <p:spPr>
              <a:xfrm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3" name="직선 화살표 연결선 627"/>
              <p:cNvCxnSpPr/>
              <p:nvPr/>
            </p:nvCxnSpPr>
            <p:spPr>
              <a:xfrm flipH="1"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4" name="직선 화살표 연결선 628"/>
              <p:cNvCxnSpPr/>
              <p:nvPr/>
            </p:nvCxnSpPr>
            <p:spPr>
              <a:xfrm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sp>
          <p:nvSpPr>
            <p:cNvPr id="435" name="직사각형 647"/>
            <p:cNvSpPr/>
            <p:nvPr/>
          </p:nvSpPr>
          <p:spPr>
            <a:xfrm>
              <a:off x="7861251" y="2276872"/>
              <a:ext cx="976346" cy="976344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32 Tesseract Cores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436" name="직선 연결선 649"/>
            <p:cNvCxnSpPr/>
            <p:nvPr/>
          </p:nvCxnSpPr>
          <p:spPr>
            <a:xfrm flipH="1" flipV="1">
              <a:off x="7861251" y="3253216"/>
              <a:ext cx="36254" cy="247287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437" name="직선 연결선 650"/>
            <p:cNvCxnSpPr/>
            <p:nvPr/>
          </p:nvCxnSpPr>
          <p:spPr>
            <a:xfrm flipV="1">
              <a:off x="8204713" y="3253216"/>
              <a:ext cx="632884" cy="249258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sp>
        <p:nvSpPr>
          <p:cNvPr id="244" name="TextBox 243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8285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52337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Graph Processing Performance</a:t>
            </a:r>
            <a:endParaRPr lang="en-US" dirty="0"/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412305" y="1052736"/>
            <a:ext cx="5320236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>
              <a:defRPr/>
            </a:pPr>
            <a:r>
              <a:rPr lang="en-US" altLang="ko-KR" sz="2400" b="1" kern="0" dirty="0" smtClean="0">
                <a:solidFill>
                  <a:srgbClr val="FF0000"/>
                </a:solidFill>
              </a:rPr>
              <a:t>&gt;13X Performance Improvement</a:t>
            </a:r>
            <a:endParaRPr lang="ko-KR" altLang="en-US" sz="2400" b="1" kern="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91680" y="1628800"/>
            <a:ext cx="38545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On five graph processing algorithms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4738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Tesseract</a:t>
            </a:r>
            <a:r>
              <a:rPr lang="en-US" dirty="0" smtClean="0"/>
              <a:t> Graph Processing Performance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111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10" name="직사각형 3"/>
          <p:cNvSpPr/>
          <p:nvPr/>
        </p:nvSpPr>
        <p:spPr>
          <a:xfrm>
            <a:off x="655565" y="1052736"/>
            <a:ext cx="7832870" cy="4752528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graphicFrame>
        <p:nvGraphicFramePr>
          <p:cNvPr id="11" name="내용 개체 틀 5"/>
          <p:cNvGraphicFramePr>
            <a:graphicFrameLocks/>
          </p:cNvGraphicFramePr>
          <p:nvPr>
            <p:extLst/>
          </p:nvPr>
        </p:nvGraphicFramePr>
        <p:xfrm>
          <a:off x="873703" y="1196752"/>
          <a:ext cx="7396594" cy="4464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610666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/>
              <a:t>Effect of Bandwidth &amp; Programming Model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112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22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700808"/>
          <a:ext cx="8229600" cy="46079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그룹 16"/>
          <p:cNvGrpSpPr/>
          <p:nvPr/>
        </p:nvGrpSpPr>
        <p:grpSpPr>
          <a:xfrm>
            <a:off x="1619672" y="1331476"/>
            <a:ext cx="6799895" cy="369332"/>
            <a:chOff x="1403648" y="1121713"/>
            <a:chExt cx="6799895" cy="369332"/>
          </a:xfrm>
        </p:grpSpPr>
        <p:grpSp>
          <p:nvGrpSpPr>
            <p:cNvPr id="24" name="그룹 14"/>
            <p:cNvGrpSpPr/>
            <p:nvPr/>
          </p:nvGrpSpPr>
          <p:grpSpPr>
            <a:xfrm>
              <a:off x="1403648" y="1121713"/>
              <a:ext cx="3460399" cy="369332"/>
              <a:chOff x="1403648" y="1121713"/>
              <a:chExt cx="3460399" cy="369332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1708458" y="1121713"/>
                <a:ext cx="3155589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</a:rPr>
                  <a:t>HMC-MC Bandwidth (640GB/s)</a:t>
                </a:r>
                <a:endParaRPr lang="ko-KR" altLang="en-US" kern="0" dirty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" name="직사각형 6"/>
              <p:cNvSpPr/>
              <p:nvPr/>
            </p:nvSpPr>
            <p:spPr>
              <a:xfrm>
                <a:off x="1403648" y="1218344"/>
                <a:ext cx="288032" cy="209626"/>
              </a:xfrm>
              <a:prstGeom prst="rect">
                <a:avLst/>
              </a:prstGeom>
              <a:solidFill>
                <a:srgbClr val="5DA5DA"/>
              </a:solidFill>
              <a:ln w="12700" cap="flat" cmpd="sng" algn="ctr">
                <a:solidFill>
                  <a:srgbClr val="5DA5DA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" lastClr="FFFFFF"/>
                  </a:solidFill>
                  <a:latin typeface="Calibri"/>
                  <a:ea typeface="나눔고딕"/>
                </a:endParaRPr>
              </a:p>
            </p:txBody>
          </p:sp>
        </p:grpSp>
        <p:grpSp>
          <p:nvGrpSpPr>
            <p:cNvPr id="25" name="그룹 13"/>
            <p:cNvGrpSpPr/>
            <p:nvPr/>
          </p:nvGrpSpPr>
          <p:grpSpPr>
            <a:xfrm>
              <a:off x="5004048" y="1121713"/>
              <a:ext cx="3199495" cy="369332"/>
              <a:chOff x="1403648" y="1501413"/>
              <a:chExt cx="3199495" cy="369332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1708458" y="1501413"/>
                <a:ext cx="2894685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>
                  <a:defRPr/>
                </a:pPr>
                <a:r>
                  <a:rPr lang="en-US" altLang="ko-KR" kern="0" dirty="0" smtClean="0">
                    <a:solidFill>
                      <a:sysClr val="windowText" lastClr="000000"/>
                    </a:solidFill>
                  </a:rPr>
                  <a:t>Tesseract Bandwidth (8TB/s)</a:t>
                </a:r>
                <a:endParaRPr lang="ko-KR" altLang="en-US" kern="0" dirty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" name="직사각형 15"/>
              <p:cNvSpPr/>
              <p:nvPr/>
            </p:nvSpPr>
            <p:spPr>
              <a:xfrm>
                <a:off x="1403648" y="1595849"/>
                <a:ext cx="288032" cy="209626"/>
              </a:xfrm>
              <a:prstGeom prst="rect">
                <a:avLst/>
              </a:prstGeom>
              <a:solidFill>
                <a:srgbClr val="60BD68"/>
              </a:solidFill>
              <a:ln w="12700" cap="flat" cmpd="sng" algn="ctr">
                <a:solidFill>
                  <a:srgbClr val="60BD68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" lastClr="FFFFFF"/>
                  </a:solidFill>
                  <a:latin typeface="Calibri"/>
                  <a:ea typeface="나눔고딕"/>
                </a:endParaRPr>
              </a:p>
            </p:txBody>
          </p:sp>
        </p:grpSp>
      </p:grpSp>
      <p:grpSp>
        <p:nvGrpSpPr>
          <p:cNvPr id="30" name="그룹 28"/>
          <p:cNvGrpSpPr/>
          <p:nvPr/>
        </p:nvGrpSpPr>
        <p:grpSpPr>
          <a:xfrm>
            <a:off x="1736523" y="4297918"/>
            <a:ext cx="1795242" cy="621215"/>
            <a:chOff x="1736523" y="4297918"/>
            <a:chExt cx="1795242" cy="621215"/>
          </a:xfrm>
        </p:grpSpPr>
        <p:cxnSp>
          <p:nvCxnSpPr>
            <p:cNvPr id="31" name="직선 화살표 연결선 4"/>
            <p:cNvCxnSpPr/>
            <p:nvPr/>
          </p:nvCxnSpPr>
          <p:spPr>
            <a:xfrm>
              <a:off x="2230039" y="4309533"/>
              <a:ext cx="0" cy="609600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2" name="직선 연결선 11"/>
            <p:cNvCxnSpPr/>
            <p:nvPr/>
          </p:nvCxnSpPr>
          <p:spPr>
            <a:xfrm flipH="1">
              <a:off x="1736523" y="4297918"/>
              <a:ext cx="1795242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3" name="TextBox 32"/>
            <p:cNvSpPr txBox="1"/>
            <p:nvPr/>
          </p:nvSpPr>
          <p:spPr>
            <a:xfrm>
              <a:off x="2247362" y="4429667"/>
              <a:ext cx="1202573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Bandwidth</a:t>
              </a:r>
              <a:endParaRPr lang="ko-KR" altLang="en-US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4" name="그룹 27"/>
          <p:cNvGrpSpPr/>
          <p:nvPr/>
        </p:nvGrpSpPr>
        <p:grpSpPr>
          <a:xfrm>
            <a:off x="2236572" y="2180697"/>
            <a:ext cx="4900828" cy="2086503"/>
            <a:chOff x="2236572" y="2180697"/>
            <a:chExt cx="4900828" cy="2086503"/>
          </a:xfrm>
        </p:grpSpPr>
        <p:cxnSp>
          <p:nvCxnSpPr>
            <p:cNvPr id="35" name="직선 연결선 20"/>
            <p:cNvCxnSpPr/>
            <p:nvPr/>
          </p:nvCxnSpPr>
          <p:spPr>
            <a:xfrm flipH="1">
              <a:off x="3530600" y="2180697"/>
              <a:ext cx="3606800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6" name="직선 화살표 연결선 21"/>
            <p:cNvCxnSpPr/>
            <p:nvPr/>
          </p:nvCxnSpPr>
          <p:spPr>
            <a:xfrm>
              <a:off x="4389778" y="2226733"/>
              <a:ext cx="0" cy="2040467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7" name="TextBox 36"/>
            <p:cNvSpPr txBox="1"/>
            <p:nvPr/>
          </p:nvSpPr>
          <p:spPr>
            <a:xfrm>
              <a:off x="2236572" y="3062300"/>
              <a:ext cx="21110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</a:rPr>
                <a:t>Programming Model</a:t>
              </a:r>
              <a:endParaRPr lang="ko-KR" alt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6829648" y="5877272"/>
            <a:ext cx="1715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altLang="ko-KR" kern="0" dirty="0" smtClean="0">
                <a:solidFill>
                  <a:sysClr val="windowText" lastClr="000000"/>
                </a:solidFill>
              </a:rPr>
              <a:t>(No Prefetching)</a:t>
            </a:r>
            <a:endParaRPr lang="ko-KR" altLang="en-US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77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 smtClean="0"/>
              <a:t>Tesseract Graph Processing System Energy</a:t>
            </a:r>
            <a:endParaRPr lang="en-US" dirty="0"/>
          </a:p>
        </p:txBody>
      </p:sp>
      <p:graphicFrame>
        <p:nvGraphicFramePr>
          <p:cNvPr id="7" name="내용 개체 틀 11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750292" y="4848835"/>
            <a:ext cx="3754153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>
              <a:defRPr/>
            </a:pPr>
            <a:r>
              <a:rPr lang="en-US" altLang="ko-KR" sz="2400" b="1" kern="0" dirty="0" smtClean="0">
                <a:solidFill>
                  <a:srgbClr val="FF0000"/>
                </a:solidFill>
              </a:rPr>
              <a:t>&gt; 8X Energy Reduction</a:t>
            </a:r>
            <a:endParaRPr lang="ko-KR" altLang="en-US" sz="2400" b="1" kern="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Ahn+, “</a:t>
            </a:r>
            <a:r>
              <a:rPr lang="en-US" sz="1400" dirty="0" smtClean="0">
                <a:solidFill>
                  <a:srgbClr val="0000FF"/>
                </a:solidFill>
              </a:rPr>
              <a:t>A Scalable Processing-in-Memory Accelerator for Parallel Graph Processing</a:t>
            </a:r>
            <a:r>
              <a:rPr lang="en-US" sz="1400" dirty="0" smtClean="0">
                <a:solidFill>
                  <a:srgbClr val="000000"/>
                </a:solidFill>
              </a:rPr>
              <a:t>” ISCA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5430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</a:t>
            </a:r>
            <a:r>
              <a:rPr lang="en-US" dirty="0" err="1" smtClean="0"/>
              <a:t>Tesseract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Sungpack</a:t>
            </a:r>
            <a:r>
              <a:rPr lang="en-US" dirty="0"/>
              <a:t> Hong,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"A Scalable Processing-in-Memory Accelerator for Parallel Graph Processing"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725144"/>
            <a:ext cx="9144000" cy="1492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876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49" y="365126"/>
            <a:ext cx="8374943" cy="723445"/>
          </a:xfrm>
        </p:spPr>
        <p:txBody>
          <a:bodyPr>
            <a:normAutofit/>
          </a:bodyPr>
          <a:lstStyle/>
          <a:p>
            <a:r>
              <a:rPr lang="en-US" dirty="0" smtClean="0"/>
              <a:t>Accelerating </a:t>
            </a:r>
            <a:r>
              <a:rPr lang="en-US" smtClean="0"/>
              <a:t>GPU Execution with PIM</a:t>
            </a:r>
            <a:endParaRPr lang="en-US" dirty="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Rectangle 67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200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Accelerating GPU Execution with PIM (I)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41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Accelerating GPU Execution with PIM (</a:t>
            </a:r>
            <a:r>
              <a:rPr lang="en-US" dirty="0" smtClean="0"/>
              <a:t>II)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117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914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Accelerating </a:t>
            </a:r>
            <a:r>
              <a:rPr lang="en-US" dirty="0" smtClean="0"/>
              <a:t>Linked Data Structures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95375"/>
            <a:ext cx="8610600" cy="2405633"/>
          </a:xfrm>
        </p:spPr>
        <p:txBody>
          <a:bodyPr/>
          <a:lstStyle/>
          <a:p>
            <a:r>
              <a:rPr lang="en-US" sz="2000" dirty="0"/>
              <a:t>Kevin Hsieh, Samira Khan,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Kevin K. Chang, Amirali Boroumand,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"Accelerating Pointer Chasing in 3D-Stacked Memory: Challenges, Mechanisms, Evaluation"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34th IEEE International Conference on Computer Design</a:t>
            </a:r>
            <a:r>
              <a:rPr lang="en-US" sz="2000" i="1" dirty="0"/>
              <a:t> (</a:t>
            </a:r>
            <a:r>
              <a:rPr lang="en-US" sz="2000" b="1" i="1" dirty="0"/>
              <a:t>ICCD</a:t>
            </a:r>
            <a:r>
              <a:rPr lang="en-US" sz="2000" i="1" dirty="0"/>
              <a:t>)</a:t>
            </a:r>
            <a:r>
              <a:rPr lang="en-US" sz="2000" dirty="0"/>
              <a:t>, Phoenix, AZ, USA, October 2016.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292004D-7284-C244-B275-AB956C66515A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118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61048"/>
            <a:ext cx="9144000" cy="2260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067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8594481" cy="723445"/>
          </a:xfrm>
        </p:spPr>
        <p:txBody>
          <a:bodyPr>
            <a:normAutofit/>
          </a:bodyPr>
          <a:lstStyle/>
          <a:p>
            <a:r>
              <a:rPr lang="en-US" dirty="0"/>
              <a:t>Result – </a:t>
            </a:r>
            <a:r>
              <a:rPr lang="en-US" dirty="0" err="1"/>
              <a:t>Microbenchmark</a:t>
            </a:r>
            <a:r>
              <a:rPr lang="en-US" dirty="0"/>
              <a:t> Performance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119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/>
          </p:nvPr>
        </p:nvGraphicFramePr>
        <p:xfrm>
          <a:off x="949569" y="1311683"/>
          <a:ext cx="7359162" cy="4358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875107" y="2098473"/>
            <a:ext cx="6425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1.9X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25889" y="2794831"/>
            <a:ext cx="6425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1.3X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060421" y="2924851"/>
            <a:ext cx="6425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1.2X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989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Chart bld="series"/>
        </p:bldSub>
      </p:bldGraphic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3100668"/>
            <a:ext cx="9144000" cy="1169233"/>
          </a:xfrm>
          <a:prstGeom prst="rect">
            <a:avLst/>
          </a:prstGeom>
          <a:solidFill>
            <a:srgbClr val="FF41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Long memory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latency </a:t>
            </a:r>
            <a:r>
              <a:rPr lang="en-US" sz="3200">
                <a:solidFill>
                  <a:prstClr val="white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→</a:t>
            </a:r>
            <a:r>
              <a:rPr lang="en-US" sz="3200">
                <a:solidFill>
                  <a:prstClr val="white"/>
                </a:solidFill>
                <a:latin typeface="Gill Sans MT"/>
              </a:rPr>
              <a:t>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performance </a:t>
            </a:r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bottleneck</a:t>
            </a:r>
            <a:endParaRPr lang="en-US" sz="3200" dirty="0">
              <a:solidFill>
                <a:prstClr val="white"/>
              </a:solidFill>
              <a:latin typeface="Futura Medium" charset="0"/>
              <a:ea typeface="Futura Medium" charset="0"/>
              <a:cs typeface="Futura Med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3508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Result – Database Performance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120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/>
          </p:nvPr>
        </p:nvGraphicFramePr>
        <p:xfrm>
          <a:off x="628650" y="1389187"/>
          <a:ext cx="7530612" cy="23915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6" name="Straight Connector 5"/>
          <p:cNvCxnSpPr/>
          <p:nvPr/>
        </p:nvCxnSpPr>
        <p:spPr>
          <a:xfrm>
            <a:off x="2261112" y="2482664"/>
            <a:ext cx="5813053" cy="0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911309" y="2042656"/>
            <a:ext cx="6257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+2%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854879" y="1862549"/>
            <a:ext cx="6257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+5%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726352" y="1389184"/>
            <a:ext cx="7557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+16%</a:t>
            </a:r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/>
          </p:nvPr>
        </p:nvGraphicFramePr>
        <p:xfrm>
          <a:off x="553916" y="3912577"/>
          <a:ext cx="7675684" cy="28047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3" name="Straight Connector 12"/>
          <p:cNvCxnSpPr/>
          <p:nvPr/>
        </p:nvCxnSpPr>
        <p:spPr>
          <a:xfrm>
            <a:off x="2246458" y="4296811"/>
            <a:ext cx="5813053" cy="0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4" name="TextBox 8"/>
          <p:cNvSpPr txBox="1"/>
          <p:nvPr/>
        </p:nvSpPr>
        <p:spPr>
          <a:xfrm>
            <a:off x="4854889" y="4254057"/>
            <a:ext cx="5765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prstClr val="black"/>
                </a:solidFill>
              </a:rPr>
              <a:t>-4%</a:t>
            </a:r>
          </a:p>
        </p:txBody>
      </p:sp>
      <p:sp>
        <p:nvSpPr>
          <p:cNvPr id="15" name="TextBox 8"/>
          <p:cNvSpPr txBox="1"/>
          <p:nvPr/>
        </p:nvSpPr>
        <p:spPr>
          <a:xfrm>
            <a:off x="6638628" y="4790893"/>
            <a:ext cx="706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prstClr val="black"/>
                </a:solidFill>
              </a:rPr>
              <a:t>-13%</a:t>
            </a:r>
          </a:p>
        </p:txBody>
      </p:sp>
      <p:sp>
        <p:nvSpPr>
          <p:cNvPr id="16" name="TextBox 8"/>
          <p:cNvSpPr txBox="1"/>
          <p:nvPr/>
        </p:nvSpPr>
        <p:spPr>
          <a:xfrm>
            <a:off x="2936172" y="3924679"/>
            <a:ext cx="5765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prstClr val="black"/>
                </a:solidFill>
              </a:rPr>
              <a:t>-0%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5929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Chart bld="category"/>
        </p:bldSub>
      </p:bldGraphic>
      <p:bldP spid="9" grpId="0"/>
      <p:bldP spid="10" grpId="0"/>
      <p:bldP spid="11" grpId="0"/>
      <p:bldGraphic spid="12" grpId="0">
        <p:bldSub>
          <a:bldChart bld="series"/>
        </p:bldSub>
      </p:bldGraphic>
      <p:bldP spid="14" grpId="0"/>
      <p:bldP spid="15" grpId="0"/>
      <p:bldP spid="16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System Energy Consumption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121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/>
          </p:nvPr>
        </p:nvGraphicFramePr>
        <p:xfrm>
          <a:off x="725365" y="1264799"/>
          <a:ext cx="7470348" cy="44137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682750" y="2693287"/>
            <a:ext cx="706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-41%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19199" y="2293177"/>
            <a:ext cx="706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-24%</a:t>
            </a:r>
          </a:p>
        </p:txBody>
      </p:sp>
      <p:sp>
        <p:nvSpPr>
          <p:cNvPr id="9" name="TextBox 7"/>
          <p:cNvSpPr txBox="1"/>
          <p:nvPr/>
        </p:nvSpPr>
        <p:spPr>
          <a:xfrm>
            <a:off x="7147029" y="1795799"/>
            <a:ext cx="5765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prstClr val="black"/>
                </a:solidFill>
              </a:rPr>
              <a:t>-6%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81639" y="1995853"/>
            <a:ext cx="706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</a:rPr>
              <a:t>-10%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0489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Sub>
          <a:bldChart bld="series"/>
        </p:bldSub>
      </p:bldGraphic>
      <p:bldP spid="7" grpId="0"/>
      <p:bldP spid="8" grpId="0"/>
      <p:bldP spid="9" grpId="0"/>
      <p:bldP spid="10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Key Questions in </a:t>
            </a:r>
            <a:r>
              <a:rPr lang="en-US" dirty="0" smtClean="0"/>
              <a:t>3D-Stacked </a:t>
            </a:r>
            <a:r>
              <a:rPr lang="en-US" dirty="0" smtClean="0"/>
              <a:t>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 smtClean="0"/>
              <a:t>How </a:t>
            </a:r>
            <a:r>
              <a:rPr lang="en-US" dirty="0" smtClean="0"/>
              <a:t>can we accelerate important applications if we use         </a:t>
            </a:r>
            <a:r>
              <a:rPr lang="en-US" dirty="0" smtClean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 smtClean="0"/>
              <a:t>?</a:t>
            </a:r>
          </a:p>
          <a:p>
            <a:pPr lvl="1"/>
            <a:r>
              <a:rPr lang="en-US" dirty="0"/>
              <a:t>w</a:t>
            </a:r>
            <a:r>
              <a:rPr lang="en-US" dirty="0" smtClean="0"/>
              <a:t>hat is the architecture and programming model?</a:t>
            </a:r>
          </a:p>
          <a:p>
            <a:pPr lvl="1"/>
            <a:r>
              <a:rPr lang="en-US" dirty="0" smtClean="0"/>
              <a:t>what </a:t>
            </a:r>
            <a:r>
              <a:rPr lang="en-US" dirty="0" smtClean="0"/>
              <a:t>are the mechanisms for acceleration</a:t>
            </a:r>
            <a:r>
              <a:rPr lang="en-US" dirty="0" smtClean="0"/>
              <a:t>?</a:t>
            </a:r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</a:t>
            </a:r>
            <a:r>
              <a:rPr lang="en-US" dirty="0" smtClean="0"/>
              <a:t>provide?</a:t>
            </a:r>
            <a:endParaRPr lang="en-US" dirty="0"/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</a:t>
            </a:r>
            <a:r>
              <a:rPr lang="en-US" dirty="0" smtClean="0"/>
              <a:t>significant benefits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3645024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29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PEI: </a:t>
            </a:r>
            <a:r>
              <a:rPr lang="en-US" smtClean="0"/>
              <a:t>PIM-Enabled Instructions (Ideas)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915400" cy="5339680"/>
          </a:xfrm>
        </p:spPr>
        <p:txBody>
          <a:bodyPr/>
          <a:lstStyle/>
          <a:p>
            <a:r>
              <a:rPr lang="en-US" sz="2200" dirty="0" smtClean="0">
                <a:solidFill>
                  <a:srgbClr val="0000FF"/>
                </a:solidFill>
              </a:rPr>
              <a:t>Goal: </a:t>
            </a:r>
            <a:r>
              <a:rPr lang="en-US" sz="2200" dirty="0" smtClean="0"/>
              <a:t>Develop mechanisms to get the most out of near-data processing with </a:t>
            </a:r>
            <a:r>
              <a:rPr lang="en-US" sz="2200" dirty="0" smtClean="0">
                <a:solidFill>
                  <a:schemeClr val="accent2">
                    <a:lumMod val="75000"/>
                  </a:schemeClr>
                </a:solidFill>
              </a:rPr>
              <a:t>minimal cost</a:t>
            </a:r>
            <a:r>
              <a:rPr lang="en-US" sz="2200" dirty="0" smtClean="0"/>
              <a:t>, </a:t>
            </a:r>
            <a:r>
              <a:rPr lang="en-US" sz="2200" dirty="0" smtClean="0">
                <a:solidFill>
                  <a:srgbClr val="2C6123"/>
                </a:solidFill>
              </a:rPr>
              <a:t>minimal changes to the system</a:t>
            </a:r>
            <a:r>
              <a:rPr lang="en-US" sz="2200" dirty="0" smtClean="0"/>
              <a:t>, </a:t>
            </a:r>
            <a:r>
              <a:rPr lang="en-US" sz="2200" dirty="0" smtClean="0">
                <a:solidFill>
                  <a:srgbClr val="2C6123"/>
                </a:solidFill>
              </a:rPr>
              <a:t>no changes to the programming model</a:t>
            </a:r>
          </a:p>
          <a:p>
            <a:endParaRPr lang="en-US" sz="700" dirty="0" smtClean="0"/>
          </a:p>
          <a:p>
            <a:r>
              <a:rPr lang="en-US" sz="2200" dirty="0" smtClean="0">
                <a:solidFill>
                  <a:srgbClr val="0000FF"/>
                </a:solidFill>
              </a:rPr>
              <a:t>Key Idea 1: </a:t>
            </a:r>
            <a:r>
              <a:rPr lang="en-US" altLang="ko-KR" sz="2200" dirty="0"/>
              <a:t>Expose </a:t>
            </a:r>
            <a:r>
              <a:rPr lang="en-US" altLang="ko-KR" sz="2200" dirty="0" smtClean="0"/>
              <a:t>each PIM operation </a:t>
            </a:r>
            <a:r>
              <a:rPr lang="en-US" altLang="ko-KR" sz="2200" dirty="0"/>
              <a:t>as </a:t>
            </a:r>
            <a:r>
              <a:rPr lang="en-US" altLang="ko-KR" sz="2200" dirty="0" smtClean="0"/>
              <a:t>a </a:t>
            </a:r>
            <a:r>
              <a:rPr lang="en-US" altLang="ko-KR" sz="2200" dirty="0" smtClean="0">
                <a:solidFill>
                  <a:srgbClr val="FF0000"/>
                </a:solidFill>
              </a:rPr>
              <a:t>cache</a:t>
            </a:r>
            <a:r>
              <a:rPr lang="en-US" altLang="ko-KR" sz="2200" dirty="0">
                <a:solidFill>
                  <a:srgbClr val="FF0000"/>
                </a:solidFill>
              </a:rPr>
              <a:t>-coherent, virtually-addressed host processor </a:t>
            </a:r>
            <a:r>
              <a:rPr lang="en-US" altLang="ko-KR" sz="2200" dirty="0" smtClean="0">
                <a:solidFill>
                  <a:srgbClr val="FF0000"/>
                </a:solidFill>
              </a:rPr>
              <a:t>instruction </a:t>
            </a:r>
            <a:r>
              <a:rPr lang="en-US" altLang="ko-KR" sz="2200" dirty="0" smtClean="0">
                <a:solidFill>
                  <a:srgbClr val="000000"/>
                </a:solidFill>
              </a:rPr>
              <a:t>(called PEI) </a:t>
            </a:r>
            <a:r>
              <a:rPr lang="en-US" altLang="ko-KR" sz="2200" dirty="0" smtClean="0"/>
              <a:t>that operates on </a:t>
            </a:r>
            <a:r>
              <a:rPr lang="en-US" altLang="ko-KR" sz="2200" dirty="0" smtClean="0">
                <a:solidFill>
                  <a:srgbClr val="FF0000"/>
                </a:solidFill>
              </a:rPr>
              <a:t>only a single cache block</a:t>
            </a:r>
          </a:p>
          <a:p>
            <a:pPr lvl="1"/>
            <a:r>
              <a:rPr lang="en-US" altLang="ko-KR" sz="1800" dirty="0" smtClean="0">
                <a:solidFill>
                  <a:srgbClr val="000000"/>
                </a:solidFill>
              </a:rPr>
              <a:t>e.g., 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__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pim_add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(&amp;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, value</a:t>
            </a:r>
            <a:r>
              <a:rPr lang="en-US" altLang="ko-KR" sz="1800" dirty="0" smtClean="0">
                <a:solidFill>
                  <a:srgbClr val="000000"/>
                </a:solidFill>
                <a:latin typeface="Calibri"/>
                <a:ea typeface="나눔고딕"/>
              </a:rPr>
              <a:t>) </a:t>
            </a:r>
            <a:r>
              <a:rPr lang="en-US" altLang="ko-KR" sz="1800" dirty="0" smtClean="0">
                <a:solidFill>
                  <a:srgbClr val="000000"/>
                </a:solidFill>
                <a:latin typeface="Calibri"/>
                <a:ea typeface="나눔고딕"/>
                <a:sym typeface="Wingdings"/>
              </a:rPr>
              <a:t> 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pim.add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 r1, (r2)</a:t>
            </a:r>
            <a:endParaRPr lang="ko-KR" altLang="en-US" sz="1800" dirty="0">
              <a:solidFill>
                <a:srgbClr val="000000"/>
              </a:solidFill>
              <a:latin typeface="Calibri"/>
              <a:ea typeface="나눔고딕"/>
            </a:endParaRPr>
          </a:p>
          <a:p>
            <a:pPr lvl="1"/>
            <a:r>
              <a:rPr lang="en-US" altLang="ko-KR" sz="1800" dirty="0" smtClean="0">
                <a:solidFill>
                  <a:srgbClr val="000000"/>
                </a:solidFill>
              </a:rPr>
              <a:t>No changes sequential execution/programming model</a:t>
            </a:r>
          </a:p>
          <a:p>
            <a:pPr lvl="1"/>
            <a:r>
              <a:rPr lang="en-US" altLang="ko-KR" sz="1800" dirty="0" smtClean="0">
                <a:solidFill>
                  <a:srgbClr val="000000"/>
                </a:solidFill>
              </a:rPr>
              <a:t>No changes to virtual memory</a:t>
            </a:r>
          </a:p>
          <a:p>
            <a:pPr lvl="1"/>
            <a:r>
              <a:rPr lang="en-US" altLang="ko-KR" sz="1800" dirty="0" smtClean="0">
                <a:solidFill>
                  <a:srgbClr val="000000"/>
                </a:solidFill>
              </a:rPr>
              <a:t>Minimal changes to cache coherence</a:t>
            </a:r>
          </a:p>
          <a:p>
            <a:pPr lvl="1"/>
            <a:r>
              <a:rPr lang="en-US" altLang="ko-KR" sz="1800" dirty="0" smtClean="0">
                <a:solidFill>
                  <a:srgbClr val="000000"/>
                </a:solidFill>
              </a:rPr>
              <a:t>No need for data mapping: Each PEI restricted to a single memory module</a:t>
            </a:r>
          </a:p>
          <a:p>
            <a:pPr lvl="1"/>
            <a:endParaRPr lang="en-US" altLang="ko-KR" sz="700" dirty="0" smtClean="0">
              <a:solidFill>
                <a:srgbClr val="FF0000"/>
              </a:solidFill>
            </a:endParaRPr>
          </a:p>
          <a:p>
            <a:r>
              <a:rPr lang="en-US" altLang="ko-KR" sz="2200" dirty="0" smtClean="0">
                <a:solidFill>
                  <a:srgbClr val="0000FF"/>
                </a:solidFill>
              </a:rPr>
              <a:t>Key Idea 2: </a:t>
            </a:r>
            <a:r>
              <a:rPr lang="en-US" altLang="ko-KR" sz="2200" dirty="0" smtClean="0">
                <a:solidFill>
                  <a:srgbClr val="FF0000"/>
                </a:solidFill>
              </a:rPr>
              <a:t>Dynamically decide where to execute a PEI </a:t>
            </a:r>
            <a:r>
              <a:rPr lang="en-US" altLang="ko-KR" sz="2200" dirty="0" smtClean="0"/>
              <a:t>(i.e., the host processor or PIM accelerator) based on simple locality characteristics and simple hardware predictors</a:t>
            </a:r>
          </a:p>
          <a:p>
            <a:pPr lvl="1"/>
            <a:r>
              <a:rPr lang="en-US" altLang="ko-KR" sz="1800" dirty="0" smtClean="0"/>
              <a:t>Execute each operation at the location that provides the best performance</a:t>
            </a:r>
            <a:endParaRPr lang="en-US" altLang="ko-KR" sz="18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123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107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Simple PIM Operations as ISA Extensions </a:t>
            </a:r>
            <a:r>
              <a:rPr lang="en-US" sz="3600" dirty="0" smtClean="0"/>
              <a:t>(I</a:t>
            </a:r>
            <a:r>
              <a:rPr lang="en-US" sz="3600" dirty="0" smtClean="0"/>
              <a:t>)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124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21" name="그룹 55"/>
          <p:cNvGrpSpPr/>
          <p:nvPr/>
        </p:nvGrpSpPr>
        <p:grpSpPr>
          <a:xfrm>
            <a:off x="5506690" y="3428803"/>
            <a:ext cx="2379092" cy="2016422"/>
            <a:chOff x="5506690" y="4004867"/>
            <a:chExt cx="2379092" cy="2016422"/>
          </a:xfrm>
        </p:grpSpPr>
        <p:pic>
          <p:nvPicPr>
            <p:cNvPr id="22" name="Picture 2" descr="http://m.eet.com/media/1041402/DC1491_UTH_2_PG_32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6690" y="4457035"/>
              <a:ext cx="2379092" cy="1564254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5859471" y="4004867"/>
              <a:ext cx="1673536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1"/>
              <a:r>
                <a:rPr lang="en-US" altLang="ko-KR" sz="2000" dirty="0" smtClean="0">
                  <a:solidFill>
                    <a:prstClr val="black"/>
                  </a:solidFill>
                  <a:latin typeface="Calibri"/>
                  <a:ea typeface="나눔고딕"/>
                </a:rPr>
                <a:t>Main Memory</a:t>
              </a:r>
              <a:endParaRPr lang="ko-KR" altLang="en-US" sz="2000" dirty="0">
                <a:solidFill>
                  <a:prstClr val="black"/>
                </a:solidFill>
                <a:latin typeface="Calibri"/>
                <a:ea typeface="나눔고딕"/>
              </a:endParaRPr>
            </a:p>
          </p:txBody>
        </p:sp>
      </p:grpSp>
      <p:sp>
        <p:nvSpPr>
          <p:cNvPr id="24" name="직사각형 53"/>
          <p:cNvSpPr/>
          <p:nvPr/>
        </p:nvSpPr>
        <p:spPr>
          <a:xfrm>
            <a:off x="6004472" y="4265934"/>
            <a:ext cx="1383416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25" name="직사각형 67"/>
          <p:cNvSpPr/>
          <p:nvPr/>
        </p:nvSpPr>
        <p:spPr>
          <a:xfrm>
            <a:off x="6004471" y="4265934"/>
            <a:ext cx="1383417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26" name="직사각형 4"/>
          <p:cNvSpPr/>
          <p:nvPr/>
        </p:nvSpPr>
        <p:spPr>
          <a:xfrm>
            <a:off x="1331640" y="2321188"/>
            <a:ext cx="2926595" cy="395409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latinLnBrk="1">
              <a:defRPr/>
            </a:pPr>
            <a:endParaRPr lang="ko-KR" altLang="en-US" kern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27" name="내용 개체 틀 4"/>
          <p:cNvSpPr txBox="1">
            <a:spLocks/>
          </p:cNvSpPr>
          <p:nvPr/>
        </p:nvSpPr>
        <p:spPr>
          <a:xfrm>
            <a:off x="810380" y="1052736"/>
            <a:ext cx="7578044" cy="2529923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b="1" dirty="0" smtClean="0">
                <a:solidFill>
                  <a:prstClr val="black"/>
                </a:solidFill>
                <a:latin typeface="Calibri"/>
                <a:ea typeface="나눔고딕"/>
              </a:rPr>
              <a:t>for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(v: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graph.vertices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>
                <a:solidFill>
                  <a:prstClr val="black"/>
                </a:solidFill>
                <a:latin typeface="Calibri"/>
                <a:ea typeface="나눔고딕"/>
              </a:rPr>
              <a:t> 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value = weight *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v.rank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b="1" dirty="0" smtClean="0">
                <a:solidFill>
                  <a:prstClr val="black"/>
                </a:solidFill>
                <a:latin typeface="Calibri"/>
                <a:ea typeface="나눔고딕"/>
              </a:rPr>
              <a:t>    for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(w: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v.successors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    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+= value;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 }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}</a:t>
            </a:r>
          </a:p>
        </p:txBody>
      </p:sp>
      <p:grpSp>
        <p:nvGrpSpPr>
          <p:cNvPr id="28" name="그룹 38"/>
          <p:cNvGrpSpPr/>
          <p:nvPr/>
        </p:nvGrpSpPr>
        <p:grpSpPr>
          <a:xfrm>
            <a:off x="1344376" y="3447126"/>
            <a:ext cx="2158320" cy="2358138"/>
            <a:chOff x="3611086" y="1847573"/>
            <a:chExt cx="1825010" cy="1993970"/>
          </a:xfrm>
        </p:grpSpPr>
        <p:pic>
          <p:nvPicPr>
            <p:cNvPr id="29" name="Picture 6" descr="http://www.digicortex.net/sites/default/files/styles/medium/public/field/image/IvyTownCore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709662" y="2115109"/>
              <a:ext cx="1627858" cy="182501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TextBox 29"/>
            <p:cNvSpPr txBox="1"/>
            <p:nvPr/>
          </p:nvSpPr>
          <p:spPr>
            <a:xfrm>
              <a:off x="3788367" y="1847573"/>
              <a:ext cx="1470447" cy="3383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1"/>
              <a:r>
                <a:rPr lang="en-US" altLang="ko-KR" sz="2000" dirty="0" smtClean="0">
                  <a:solidFill>
                    <a:prstClr val="black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dirty="0">
                <a:solidFill>
                  <a:prstClr val="black"/>
                </a:solidFill>
                <a:latin typeface="Calibri"/>
                <a:ea typeface="나눔고딕"/>
              </a:endParaRPr>
            </a:p>
          </p:txBody>
        </p:sp>
      </p:grpSp>
      <p:sp>
        <p:nvSpPr>
          <p:cNvPr id="31" name="직사각형 56"/>
          <p:cNvSpPr/>
          <p:nvPr/>
        </p:nvSpPr>
        <p:spPr>
          <a:xfrm>
            <a:off x="1735488" y="4265934"/>
            <a:ext cx="1376095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cxnSp>
        <p:nvCxnSpPr>
          <p:cNvPr id="32" name="직선 화살표 연결선 58"/>
          <p:cNvCxnSpPr>
            <a:stCxn id="24" idx="1"/>
            <a:endCxn id="31" idx="3"/>
          </p:cNvCxnSpPr>
          <p:nvPr/>
        </p:nvCxnSpPr>
        <p:spPr>
          <a:xfrm flipH="1">
            <a:off x="3111583" y="4411730"/>
            <a:ext cx="2892889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cxnSp>
        <p:nvCxnSpPr>
          <p:cNvPr id="33" name="직선 화살표 연결선 62"/>
          <p:cNvCxnSpPr>
            <a:stCxn id="31" idx="3"/>
            <a:endCxn id="24" idx="1"/>
          </p:cNvCxnSpPr>
          <p:nvPr/>
        </p:nvCxnSpPr>
        <p:spPr>
          <a:xfrm>
            <a:off x="3111583" y="4411730"/>
            <a:ext cx="2892889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sp>
        <p:nvSpPr>
          <p:cNvPr id="34" name="직사각형 66"/>
          <p:cNvSpPr/>
          <p:nvPr/>
        </p:nvSpPr>
        <p:spPr>
          <a:xfrm>
            <a:off x="1735487" y="4265934"/>
            <a:ext cx="1376096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61316" y="4488741"/>
            <a:ext cx="1486754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latinLnBrk="1"/>
            <a:r>
              <a:rPr lang="en-US" altLang="ko-KR" sz="2000" dirty="0" smtClean="0">
                <a:solidFill>
                  <a:prstClr val="black"/>
                </a:solidFill>
                <a:latin typeface="Calibri"/>
                <a:ea typeface="나눔고딕"/>
              </a:rPr>
              <a:t>64 bytes </a:t>
            </a:r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in</a:t>
            </a:r>
          </a:p>
          <a:p>
            <a:pPr algn="ctr" latinLnBrk="1"/>
            <a:r>
              <a:rPr lang="en-US" altLang="ko-KR" sz="2000" dirty="0" smtClean="0">
                <a:solidFill>
                  <a:prstClr val="black"/>
                </a:solidFill>
                <a:latin typeface="Calibri"/>
                <a:ea typeface="나눔고딕"/>
              </a:rPr>
              <a:t>64 bytes </a:t>
            </a:r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out</a:t>
            </a:r>
            <a:endParaRPr lang="ko-KR" altLang="en-US" sz="2000" b="1" dirty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087685" y="5909210"/>
            <a:ext cx="29686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latinLnBrk="1"/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Conventional Architecture</a:t>
            </a:r>
            <a:endParaRPr lang="ko-KR" altLang="en-US" sz="2000" b="1" dirty="0">
              <a:solidFill>
                <a:prstClr val="black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7715183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00"/>
                            </p:stCondLst>
                            <p:childTnLst>
                              <p:par>
                                <p:cTn id="18" presetID="2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"/>
                            </p:stCondLst>
                            <p:childTnLst>
                              <p:par>
                                <p:cTn id="39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"/>
                            </p:stCondLst>
                            <p:childTnLst>
                              <p:par>
                                <p:cTn id="4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31" grpId="0" animBg="1"/>
      <p:bldP spid="31" grpId="1" animBg="1"/>
      <p:bldP spid="34" grpId="0" animBg="1"/>
      <p:bldP spid="34" grpId="1" animBg="1"/>
      <p:bldP spid="35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600" dirty="0"/>
              <a:t>Simple PIM Operations as ISA Extensions (</a:t>
            </a:r>
            <a:r>
              <a:rPr lang="en-US" sz="3600" dirty="0" smtClean="0"/>
              <a:t>II</a:t>
            </a:r>
            <a:r>
              <a:rPr lang="en-US" sz="3600" dirty="0" smtClean="0"/>
              <a:t>)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125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21" name="그룹 20"/>
          <p:cNvGrpSpPr/>
          <p:nvPr/>
        </p:nvGrpSpPr>
        <p:grpSpPr>
          <a:xfrm>
            <a:off x="5506690" y="3428803"/>
            <a:ext cx="2379092" cy="2016422"/>
            <a:chOff x="5506690" y="4004867"/>
            <a:chExt cx="2379092" cy="2016422"/>
          </a:xfrm>
        </p:grpSpPr>
        <p:pic>
          <p:nvPicPr>
            <p:cNvPr id="22" name="Picture 2" descr="http://m.eet.com/media/1041402/DC1491_UTH_2_PG_32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6690" y="4457035"/>
              <a:ext cx="2379092" cy="1564254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5859471" y="4004867"/>
              <a:ext cx="1673536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1"/>
              <a:r>
                <a:rPr lang="en-US" altLang="ko-KR" sz="2000" dirty="0" smtClean="0">
                  <a:solidFill>
                    <a:prstClr val="black"/>
                  </a:solidFill>
                  <a:latin typeface="Calibri"/>
                  <a:ea typeface="나눔고딕"/>
                </a:rPr>
                <a:t>Main Memory</a:t>
              </a:r>
              <a:endParaRPr lang="ko-KR" altLang="en-US" sz="2000" dirty="0">
                <a:solidFill>
                  <a:prstClr val="black"/>
                </a:solidFill>
                <a:latin typeface="Calibri"/>
                <a:ea typeface="나눔고딕"/>
              </a:endParaRPr>
            </a:p>
          </p:txBody>
        </p:sp>
      </p:grpSp>
      <p:sp>
        <p:nvSpPr>
          <p:cNvPr id="24" name="직사각형 23"/>
          <p:cNvSpPr/>
          <p:nvPr/>
        </p:nvSpPr>
        <p:spPr>
          <a:xfrm>
            <a:off x="6004472" y="4265934"/>
            <a:ext cx="1383416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6004471" y="4265934"/>
            <a:ext cx="1383417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1344376" y="3447126"/>
            <a:ext cx="2158320" cy="2358138"/>
            <a:chOff x="3611086" y="1847573"/>
            <a:chExt cx="1825010" cy="1993970"/>
          </a:xfrm>
        </p:grpSpPr>
        <p:pic>
          <p:nvPicPr>
            <p:cNvPr id="27" name="Picture 6" descr="http://www.digicortex.net/sites/default/files/styles/medium/public/field/image/IvyTownCore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709662" y="2115109"/>
              <a:ext cx="1627858" cy="182501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8" name="TextBox 27"/>
            <p:cNvSpPr txBox="1"/>
            <p:nvPr/>
          </p:nvSpPr>
          <p:spPr>
            <a:xfrm>
              <a:off x="3788367" y="1847573"/>
              <a:ext cx="1470447" cy="3383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1"/>
              <a:r>
                <a:rPr lang="en-US" altLang="ko-KR" sz="2000" dirty="0" smtClean="0">
                  <a:solidFill>
                    <a:prstClr val="black"/>
                  </a:solidFill>
                  <a:latin typeface="Calibri"/>
                  <a:ea typeface="나눔고딕"/>
                </a:rPr>
                <a:t>Host Processor</a:t>
              </a:r>
              <a:endParaRPr lang="ko-KR" altLang="en-US" sz="2000" dirty="0">
                <a:solidFill>
                  <a:prstClr val="black"/>
                </a:solidFill>
                <a:latin typeface="Calibri"/>
                <a:ea typeface="나눔고딕"/>
              </a:endParaRPr>
            </a:p>
          </p:txBody>
        </p:sp>
      </p:grpSp>
      <p:sp>
        <p:nvSpPr>
          <p:cNvPr id="29" name="직사각형 28"/>
          <p:cNvSpPr/>
          <p:nvPr/>
        </p:nvSpPr>
        <p:spPr>
          <a:xfrm>
            <a:off x="2051721" y="4265934"/>
            <a:ext cx="743628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algn="ctr" latinLnBrk="1">
              <a:defRPr/>
            </a:pPr>
            <a:r>
              <a:rPr lang="en-US" altLang="ko-KR" kern="0" dirty="0" smtClean="0">
                <a:solidFill>
                  <a:prstClr val="black"/>
                </a:solidFill>
                <a:latin typeface="Calibri"/>
                <a:ea typeface="나눔고딕"/>
              </a:rPr>
              <a:t>value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826238" y="4488741"/>
            <a:ext cx="1356910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latinLnBrk="1"/>
            <a:r>
              <a:rPr lang="en-US" altLang="ko-KR" sz="2000" dirty="0">
                <a:solidFill>
                  <a:prstClr val="black"/>
                </a:solidFill>
                <a:latin typeface="Calibri"/>
                <a:ea typeface="나눔고딕"/>
              </a:rPr>
              <a:t>8</a:t>
            </a:r>
            <a:r>
              <a:rPr lang="en-US" altLang="ko-KR" sz="2000" dirty="0" smtClean="0">
                <a:solidFill>
                  <a:prstClr val="black"/>
                </a:solidFill>
                <a:latin typeface="Calibri"/>
                <a:ea typeface="나눔고딕"/>
              </a:rPr>
              <a:t> bytes </a:t>
            </a:r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in</a:t>
            </a:r>
          </a:p>
          <a:p>
            <a:pPr algn="ctr" latinLnBrk="1"/>
            <a:r>
              <a:rPr lang="en-US" altLang="ko-KR" sz="2000" dirty="0">
                <a:solidFill>
                  <a:prstClr val="black"/>
                </a:solidFill>
                <a:latin typeface="Calibri"/>
                <a:ea typeface="나눔고딕"/>
              </a:rPr>
              <a:t>0</a:t>
            </a:r>
            <a:r>
              <a:rPr lang="en-US" altLang="ko-KR" sz="2000" dirty="0" smtClean="0">
                <a:solidFill>
                  <a:prstClr val="black"/>
                </a:solidFill>
                <a:latin typeface="Calibri"/>
                <a:ea typeface="나눔고딕"/>
              </a:rPr>
              <a:t> bytes </a:t>
            </a:r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out</a:t>
            </a:r>
            <a:endParaRPr lang="ko-KR" altLang="en-US" sz="2000" b="1" dirty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cxnSp>
        <p:nvCxnSpPr>
          <p:cNvPr id="31" name="직선 화살표 연결선 30"/>
          <p:cNvCxnSpPr>
            <a:stCxn id="29" idx="3"/>
            <a:endCxn id="24" idx="1"/>
          </p:cNvCxnSpPr>
          <p:nvPr/>
        </p:nvCxnSpPr>
        <p:spPr>
          <a:xfrm>
            <a:off x="2795349" y="4411730"/>
            <a:ext cx="3209123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sp>
        <p:nvSpPr>
          <p:cNvPr id="32" name="TextBox 31"/>
          <p:cNvSpPr txBox="1"/>
          <p:nvPr/>
        </p:nvSpPr>
        <p:spPr>
          <a:xfrm>
            <a:off x="3390659" y="5909210"/>
            <a:ext cx="236269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latinLnBrk="1"/>
            <a:r>
              <a:rPr lang="en-US" altLang="ko-KR" sz="2000" b="1" dirty="0" smtClean="0">
                <a:solidFill>
                  <a:prstClr val="black"/>
                </a:solidFill>
                <a:latin typeface="Calibri"/>
                <a:ea typeface="나눔고딕"/>
              </a:rPr>
              <a:t>In-Memory Addition</a:t>
            </a:r>
            <a:endParaRPr lang="ko-KR" altLang="en-US" sz="2000" b="1" dirty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33" name="직사각형 42"/>
          <p:cNvSpPr/>
          <p:nvPr/>
        </p:nvSpPr>
        <p:spPr>
          <a:xfrm>
            <a:off x="1331640" y="2322042"/>
            <a:ext cx="4405772" cy="395409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latinLnBrk="1">
              <a:defRPr/>
            </a:pPr>
            <a:endParaRPr lang="ko-KR" altLang="en-US" kern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34" name="내용 개체 틀 4"/>
          <p:cNvSpPr txBox="1">
            <a:spLocks/>
          </p:cNvSpPr>
          <p:nvPr/>
        </p:nvSpPr>
        <p:spPr>
          <a:xfrm>
            <a:off x="810380" y="1052736"/>
            <a:ext cx="7578044" cy="2529923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b="1" dirty="0" smtClean="0">
                <a:solidFill>
                  <a:prstClr val="black"/>
                </a:solidFill>
                <a:latin typeface="Calibri"/>
                <a:ea typeface="나눔고딕"/>
              </a:rPr>
              <a:t>for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(v: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graph.vertices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>
                <a:solidFill>
                  <a:prstClr val="black"/>
                </a:solidFill>
                <a:latin typeface="Calibri"/>
                <a:ea typeface="나눔고딕"/>
              </a:rPr>
              <a:t> 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</a:t>
            </a:r>
            <a:r>
              <a:rPr lang="en-US" altLang="ko-KR" sz="2400" dirty="0">
                <a:solidFill>
                  <a:prstClr val="black"/>
                </a:solidFill>
                <a:latin typeface="Calibri"/>
                <a:ea typeface="나눔고딕"/>
              </a:rPr>
              <a:t>value = weight * </a:t>
            </a:r>
            <a:r>
              <a:rPr lang="en-US" altLang="ko-KR" sz="2400" dirty="0" err="1">
                <a:solidFill>
                  <a:prstClr val="black"/>
                </a:solidFill>
                <a:latin typeface="Calibri"/>
                <a:ea typeface="나눔고딕"/>
              </a:rPr>
              <a:t>v.rank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b="1" dirty="0" smtClean="0">
                <a:solidFill>
                  <a:prstClr val="black"/>
                </a:solidFill>
                <a:latin typeface="Calibri"/>
                <a:ea typeface="나눔고딕"/>
              </a:rPr>
              <a:t>    for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(w: 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v.successors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) {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     __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pim_add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(&amp;</a:t>
            </a:r>
            <a:r>
              <a:rPr lang="en-US" altLang="ko-KR" sz="2400" dirty="0" err="1" smtClean="0">
                <a:solidFill>
                  <a:prstClr val="black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2400" dirty="0">
                <a:solidFill>
                  <a:prstClr val="black"/>
                </a:solidFill>
                <a:latin typeface="Calibri"/>
                <a:ea typeface="나눔고딕"/>
              </a:rPr>
              <a:t>,</a:t>
            </a: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value);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    }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Font typeface="Arial" pitchFamily="34" charset="0"/>
              <a:buNone/>
            </a:pPr>
            <a:r>
              <a:rPr lang="en-US" altLang="ko-KR" sz="2400" dirty="0" smtClean="0">
                <a:solidFill>
                  <a:prstClr val="black"/>
                </a:solidFill>
                <a:latin typeface="Calibri"/>
                <a:ea typeface="나눔고딕"/>
              </a:rPr>
              <a:t>}</a:t>
            </a:r>
          </a:p>
        </p:txBody>
      </p:sp>
      <p:sp>
        <p:nvSpPr>
          <p:cNvPr id="35" name="직사각형 16"/>
          <p:cNvSpPr/>
          <p:nvPr/>
        </p:nvSpPr>
        <p:spPr>
          <a:xfrm>
            <a:off x="6310536" y="1647408"/>
            <a:ext cx="2005880" cy="383032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FAA43A"/>
            </a:solidFill>
            <a:prstDash val="dash"/>
          </a:ln>
          <a:effectLst/>
        </p:spPr>
        <p:txBody>
          <a:bodyPr rtlCol="0" anchor="ctr"/>
          <a:lstStyle/>
          <a:p>
            <a:pPr algn="ctr" latinLnBrk="1">
              <a:defRPr/>
            </a:pPr>
            <a:r>
              <a:rPr lang="en-US" altLang="ko-KR" kern="0" dirty="0" err="1" smtClean="0">
                <a:solidFill>
                  <a:prstClr val="black"/>
                </a:solidFill>
                <a:latin typeface="Calibri"/>
                <a:ea typeface="나눔고딕"/>
              </a:rPr>
              <a:t>pim.add</a:t>
            </a:r>
            <a:r>
              <a:rPr lang="en-US" altLang="ko-KR" kern="0" dirty="0" smtClean="0">
                <a:solidFill>
                  <a:prstClr val="black"/>
                </a:solidFill>
                <a:latin typeface="Calibri"/>
                <a:ea typeface="나눔고딕"/>
              </a:rPr>
              <a:t> r1, (r2)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cxnSp>
        <p:nvCxnSpPr>
          <p:cNvPr id="36" name="구부러진 연결선 17"/>
          <p:cNvCxnSpPr>
            <a:stCxn id="33" idx="3"/>
            <a:endCxn id="35" idx="1"/>
          </p:cNvCxnSpPr>
          <p:nvPr/>
        </p:nvCxnSpPr>
        <p:spPr>
          <a:xfrm flipV="1">
            <a:off x="5737412" y="1838924"/>
            <a:ext cx="573124" cy="680823"/>
          </a:xfrm>
          <a:prstGeom prst="curvedConnector3">
            <a:avLst>
              <a:gd name="adj1" fmla="val 50000"/>
            </a:avLst>
          </a:prstGeom>
          <a:noFill/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4018579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00"/>
                            </p:stCondLst>
                            <p:childTnLst>
                              <p:par>
                                <p:cTn id="27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00"/>
                            </p:stCondLst>
                            <p:childTnLst>
                              <p:par>
                                <p:cTn id="3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29" grpId="1" animBg="1"/>
      <p:bldP spid="30" grpId="0"/>
      <p:bldP spid="35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600" dirty="0" smtClean="0"/>
              <a:t>Always Executing in Memory? Not A Good Idea</a:t>
            </a:r>
            <a:endParaRPr lang="en-US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126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11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124744"/>
          <a:ext cx="8229600" cy="45983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2" name="그룹 6"/>
          <p:cNvGrpSpPr/>
          <p:nvPr/>
        </p:nvGrpSpPr>
        <p:grpSpPr>
          <a:xfrm>
            <a:off x="3419872" y="5723111"/>
            <a:ext cx="3096344" cy="508992"/>
            <a:chOff x="3419872" y="6062039"/>
            <a:chExt cx="3096344" cy="508992"/>
          </a:xfrm>
        </p:grpSpPr>
        <p:cxnSp>
          <p:nvCxnSpPr>
            <p:cNvPr id="13" name="직선 화살표 연결선 10"/>
            <p:cNvCxnSpPr/>
            <p:nvPr/>
          </p:nvCxnSpPr>
          <p:spPr>
            <a:xfrm>
              <a:off x="3419872" y="6571031"/>
              <a:ext cx="3096344" cy="0"/>
            </a:xfrm>
            <a:prstGeom prst="straightConnector1">
              <a:avLst/>
            </a:prstGeom>
            <a:noFill/>
            <a:ln w="76200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sp>
          <p:nvSpPr>
            <p:cNvPr id="14" name="TextBox 13"/>
            <p:cNvSpPr txBox="1"/>
            <p:nvPr/>
          </p:nvSpPr>
          <p:spPr>
            <a:xfrm>
              <a:off x="4001338" y="6062039"/>
              <a:ext cx="1933414" cy="461665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ctr" latinLnBrk="1">
                <a:defRPr/>
              </a:pPr>
              <a:r>
                <a:rPr lang="en-US" altLang="ko-KR" sz="2400" kern="0" dirty="0" smtClean="0">
                  <a:solidFill>
                    <a:prstClr val="black"/>
                  </a:solidFill>
                  <a:latin typeface="Calibri"/>
                  <a:ea typeface="나눔고딕"/>
                </a:rPr>
                <a:t>More Vertices</a:t>
              </a:r>
              <a:endParaRPr lang="ko-KR" altLang="en-US" sz="2400" kern="0" dirty="0" smtClean="0">
                <a:solidFill>
                  <a:prstClr val="black"/>
                </a:solidFill>
                <a:latin typeface="Calibri"/>
                <a:ea typeface="나눔고딕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720132" y="1991517"/>
            <a:ext cx="2563836" cy="1430179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 anchor="b">
            <a:spAutoFit/>
          </a:bodyPr>
          <a:lstStyle/>
          <a:p>
            <a:pPr algn="ctr" latinLnBrk="1">
              <a:defRPr/>
            </a:pPr>
            <a:r>
              <a:rPr lang="en-US" altLang="ko-KR" sz="2000" b="1" kern="0" dirty="0" smtClean="0">
                <a:solidFill>
                  <a:prstClr val="black"/>
                </a:solidFill>
                <a:latin typeface="Calibri"/>
                <a:ea typeface="나눔고딕"/>
              </a:rPr>
              <a:t>Increased</a:t>
            </a:r>
          </a:p>
          <a:p>
            <a:pPr algn="ctr" latinLnBrk="1">
              <a:defRPr/>
            </a:pPr>
            <a:r>
              <a:rPr lang="en-US" altLang="ko-KR" sz="2000" b="1" kern="0" dirty="0" smtClean="0">
                <a:solidFill>
                  <a:prstClr val="black"/>
                </a:solidFill>
                <a:latin typeface="Calibri"/>
                <a:ea typeface="나눔고딕"/>
              </a:rPr>
              <a:t>Memory Bandwidth Consumption </a:t>
            </a:r>
          </a:p>
          <a:p>
            <a:pPr algn="ctr" latinLnBrk="1">
              <a:defRPr/>
            </a:pPr>
            <a:r>
              <a:rPr lang="en-US" altLang="ko-KR" kern="0" dirty="0" smtClean="0">
                <a:solidFill>
                  <a:prstClr val="black"/>
                </a:solidFill>
                <a:latin typeface="Calibri"/>
                <a:ea typeface="나눔고딕"/>
              </a:rPr>
              <a:t>Caching very effective</a:t>
            </a:r>
            <a:endParaRPr lang="ko-KR" altLang="en-US" sz="2000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342" y="3931176"/>
            <a:ext cx="3840114" cy="1123712"/>
          </a:xfrm>
          <a:prstGeom prst="round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latinLnBrk="1">
              <a:defRPr/>
            </a:pPr>
            <a:r>
              <a:rPr lang="en-US" altLang="ko-KR" sz="2000" b="1" kern="0" dirty="0" smtClean="0">
                <a:solidFill>
                  <a:prstClr val="black"/>
                </a:solidFill>
                <a:latin typeface="Calibri"/>
                <a:ea typeface="나눔고딕"/>
              </a:rPr>
              <a:t>Reduced Memory Bandwidth </a:t>
            </a:r>
          </a:p>
          <a:p>
            <a:pPr algn="ctr" latinLnBrk="1">
              <a:defRPr/>
            </a:pPr>
            <a:r>
              <a:rPr lang="en-US" altLang="ko-KR" sz="2000" b="1" kern="0" dirty="0" smtClean="0">
                <a:solidFill>
                  <a:prstClr val="black"/>
                </a:solidFill>
                <a:latin typeface="Calibri"/>
                <a:ea typeface="나눔고딕"/>
              </a:rPr>
              <a:t>Consumption due to</a:t>
            </a:r>
          </a:p>
          <a:p>
            <a:pPr algn="ctr" latinLnBrk="1">
              <a:defRPr/>
            </a:pPr>
            <a:r>
              <a:rPr lang="en-US" altLang="ko-KR" kern="0" dirty="0" smtClean="0">
                <a:solidFill>
                  <a:prstClr val="black"/>
                </a:solidFill>
                <a:latin typeface="Calibri"/>
                <a:ea typeface="나눔고딕"/>
              </a:rPr>
              <a:t>In-Memory Computation</a:t>
            </a:r>
            <a:endParaRPr lang="ko-KR" altLang="en-US" kern="0" dirty="0" smtClean="0">
              <a:solidFill>
                <a:prstClr val="black"/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902437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PEI: PIM</a:t>
            </a:r>
            <a:r>
              <a:rPr lang="en-US" dirty="0"/>
              <a:t>-Enabled </a:t>
            </a:r>
            <a:r>
              <a:rPr lang="en-US" dirty="0" smtClean="0"/>
              <a:t>Instructions: Example</a:t>
            </a:r>
            <a:r>
              <a:rPr lang="en-US" dirty="0"/>
              <a:t>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" name="내용 개체 틀 5"/>
          <p:cNvSpPr>
            <a:spLocks noGrp="1"/>
          </p:cNvSpPr>
          <p:nvPr>
            <p:ph idx="1"/>
          </p:nvPr>
        </p:nvSpPr>
        <p:spPr>
          <a:xfrm>
            <a:off x="107504" y="4405920"/>
            <a:ext cx="9036496" cy="2029198"/>
          </a:xfrm>
        </p:spPr>
        <p:txBody>
          <a:bodyPr>
            <a:normAutofit fontScale="92500"/>
          </a:bodyPr>
          <a:lstStyle/>
          <a:p>
            <a:r>
              <a:rPr lang="en-US" altLang="ko-KR" dirty="0" smtClean="0"/>
              <a:t>Executed either in memory or in the processor: dynamic decision</a:t>
            </a:r>
          </a:p>
          <a:p>
            <a:pPr lvl="1"/>
            <a:r>
              <a:rPr lang="en-US" altLang="ko-KR" dirty="0"/>
              <a:t>Low-cost locality monitoring for a single </a:t>
            </a:r>
            <a:r>
              <a:rPr lang="en-US" altLang="ko-KR" dirty="0" smtClean="0"/>
              <a:t>instruction</a:t>
            </a:r>
          </a:p>
          <a:p>
            <a:r>
              <a:rPr lang="en-US" altLang="ko-KR" dirty="0" smtClean="0"/>
              <a:t>Cache-coherent, virtually-addressed, single cache block only</a:t>
            </a:r>
          </a:p>
          <a:p>
            <a:r>
              <a:rPr lang="en-US" altLang="ko-KR" dirty="0" smtClean="0"/>
              <a:t>Atomic between different PEIs</a:t>
            </a:r>
          </a:p>
          <a:p>
            <a:r>
              <a:rPr lang="en-US" altLang="ko-KR" i="1" dirty="0" smtClean="0"/>
              <a:t>Not</a:t>
            </a:r>
            <a:r>
              <a:rPr lang="en-US" altLang="ko-KR" dirty="0" smtClean="0"/>
              <a:t> atomic with normal instructions (use </a:t>
            </a:r>
            <a:r>
              <a:rPr lang="en-US" altLang="ko-KR" i="1" dirty="0" err="1" smtClean="0"/>
              <a:t>pfence</a:t>
            </a:r>
            <a:r>
              <a:rPr lang="en-US" altLang="ko-KR" i="1" dirty="0" smtClean="0"/>
              <a:t> </a:t>
            </a:r>
            <a:r>
              <a:rPr lang="en-US" altLang="ko-KR" dirty="0" smtClean="0"/>
              <a:t>for ordering)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9592" y="980728"/>
            <a:ext cx="6912768" cy="3335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703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PIM-Enabled Instructions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 smtClean="0"/>
              <a:t>Key to practicality: </a:t>
            </a:r>
            <a:r>
              <a:rPr lang="en-US" altLang="ko-KR" dirty="0" smtClean="0">
                <a:solidFill>
                  <a:srgbClr val="0000FF"/>
                </a:solidFill>
              </a:rPr>
              <a:t>single-cache-block restriction</a:t>
            </a:r>
          </a:p>
          <a:p>
            <a:pPr lvl="1"/>
            <a:r>
              <a:rPr lang="en-US" altLang="ko-KR" dirty="0">
                <a:solidFill>
                  <a:srgbClr val="FF0000"/>
                </a:solidFill>
              </a:rPr>
              <a:t>Each PEI can access </a:t>
            </a:r>
            <a:r>
              <a:rPr lang="en-US" altLang="ko-KR" i="1" dirty="0">
                <a:solidFill>
                  <a:srgbClr val="FF0000"/>
                </a:solidFill>
              </a:rPr>
              <a:t>at most one last-level cache </a:t>
            </a:r>
            <a:r>
              <a:rPr lang="en-US" altLang="ko-KR" i="1" dirty="0" smtClean="0">
                <a:solidFill>
                  <a:srgbClr val="FF0000"/>
                </a:solidFill>
              </a:rPr>
              <a:t>block</a:t>
            </a:r>
          </a:p>
          <a:p>
            <a:pPr lvl="1"/>
            <a:r>
              <a:rPr lang="en-US" altLang="ko-KR" dirty="0" smtClean="0"/>
              <a:t>Similar restrictions exist in atomic instructions</a:t>
            </a:r>
          </a:p>
          <a:p>
            <a:pPr lvl="1"/>
            <a:endParaRPr lang="en-US" altLang="ko-KR" dirty="0"/>
          </a:p>
          <a:p>
            <a:r>
              <a:rPr lang="en-US" altLang="ko-KR" dirty="0"/>
              <a:t>Benefits</a:t>
            </a:r>
          </a:p>
          <a:p>
            <a:pPr lvl="1"/>
            <a:r>
              <a:rPr lang="en-US" altLang="ko-KR" b="1" dirty="0"/>
              <a:t>Localization</a:t>
            </a:r>
            <a:r>
              <a:rPr lang="en-US" altLang="ko-KR" dirty="0"/>
              <a:t>: each PEI is bounded to one memory module</a:t>
            </a:r>
          </a:p>
          <a:p>
            <a:pPr lvl="1"/>
            <a:r>
              <a:rPr lang="en-US" altLang="ko-KR" b="1" dirty="0"/>
              <a:t>Interoperability</a:t>
            </a:r>
            <a:r>
              <a:rPr lang="en-US" altLang="ko-KR" dirty="0"/>
              <a:t>: easier support for cache coherence and virtual </a:t>
            </a:r>
            <a:r>
              <a:rPr lang="en-US" altLang="ko-KR" dirty="0" smtClean="0"/>
              <a:t>memory</a:t>
            </a:r>
            <a:endParaRPr lang="en-US" altLang="ko-KR" dirty="0"/>
          </a:p>
          <a:p>
            <a:pPr lvl="1"/>
            <a:r>
              <a:rPr lang="en-US" altLang="ko-KR" b="1" dirty="0"/>
              <a:t>Simplified locality monitoring</a:t>
            </a:r>
            <a:r>
              <a:rPr lang="en-US" altLang="ko-KR" dirty="0"/>
              <a:t>: data locality of PEIs can be </a:t>
            </a:r>
            <a:r>
              <a:rPr lang="en-US" altLang="ko-KR" dirty="0" smtClean="0"/>
              <a:t>identified simply by the cache control logic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19375347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Example PEI Micro</a:t>
            </a:r>
            <a:r>
              <a:rPr lang="en-US" dirty="0"/>
              <a:t>a</a:t>
            </a:r>
            <a:r>
              <a:rPr lang="en-US" dirty="0" smtClean="0"/>
              <a:t>rchitecture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129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59" name="그룹 10"/>
          <p:cNvGrpSpPr/>
          <p:nvPr/>
        </p:nvGrpSpPr>
        <p:grpSpPr>
          <a:xfrm>
            <a:off x="423544" y="1484784"/>
            <a:ext cx="8296912" cy="3795716"/>
            <a:chOff x="423544" y="1700808"/>
            <a:chExt cx="8296912" cy="3795716"/>
          </a:xfrm>
        </p:grpSpPr>
        <p:grpSp>
          <p:nvGrpSpPr>
            <p:cNvPr id="60" name="그룹 71"/>
            <p:cNvGrpSpPr/>
            <p:nvPr/>
          </p:nvGrpSpPr>
          <p:grpSpPr>
            <a:xfrm>
              <a:off x="5469069" y="3564693"/>
              <a:ext cx="439232" cy="440414"/>
              <a:chOff x="5366086" y="3927445"/>
              <a:chExt cx="414687" cy="405259"/>
            </a:xfrm>
          </p:grpSpPr>
          <p:grpSp>
            <p:nvGrpSpPr>
              <p:cNvPr id="82" name="그룹 67"/>
              <p:cNvGrpSpPr/>
              <p:nvPr/>
            </p:nvGrpSpPr>
            <p:grpSpPr>
              <a:xfrm>
                <a:off x="5366086" y="3927445"/>
                <a:ext cx="414686" cy="128337"/>
                <a:chOff x="5366087" y="3927445"/>
                <a:chExt cx="414686" cy="128337"/>
              </a:xfrm>
            </p:grpSpPr>
            <p:cxnSp>
              <p:nvCxnSpPr>
                <p:cNvPr id="86" name="직선 화살표 연결선 65"/>
                <p:cNvCxnSpPr/>
                <p:nvPr/>
              </p:nvCxnSpPr>
              <p:spPr>
                <a:xfrm>
                  <a:off x="5366087" y="3927445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  <p:cxnSp>
              <p:nvCxnSpPr>
                <p:cNvPr id="87" name="직선 화살표 연결선 66"/>
                <p:cNvCxnSpPr/>
                <p:nvPr/>
              </p:nvCxnSpPr>
              <p:spPr>
                <a:xfrm>
                  <a:off x="5366087" y="4055782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</p:grpSp>
          <p:grpSp>
            <p:nvGrpSpPr>
              <p:cNvPr id="83" name="그룹 68"/>
              <p:cNvGrpSpPr/>
              <p:nvPr/>
            </p:nvGrpSpPr>
            <p:grpSpPr>
              <a:xfrm rot="10800000">
                <a:off x="5366087" y="4204367"/>
                <a:ext cx="414686" cy="128337"/>
                <a:chOff x="5366087" y="3927445"/>
                <a:chExt cx="414686" cy="128337"/>
              </a:xfrm>
            </p:grpSpPr>
            <p:cxnSp>
              <p:nvCxnSpPr>
                <p:cNvPr id="84" name="직선 화살표 연결선 69"/>
                <p:cNvCxnSpPr/>
                <p:nvPr/>
              </p:nvCxnSpPr>
              <p:spPr>
                <a:xfrm>
                  <a:off x="5366087" y="3927445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  <p:cxnSp>
              <p:nvCxnSpPr>
                <p:cNvPr id="85" name="직선 화살표 연결선 70"/>
                <p:cNvCxnSpPr/>
                <p:nvPr/>
              </p:nvCxnSpPr>
              <p:spPr>
                <a:xfrm>
                  <a:off x="5366087" y="4055782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</p:grpSp>
        </p:grpSp>
        <p:sp>
          <p:nvSpPr>
            <p:cNvPr id="61" name="직사각형 58"/>
            <p:cNvSpPr/>
            <p:nvPr/>
          </p:nvSpPr>
          <p:spPr>
            <a:xfrm>
              <a:off x="5919729" y="2155683"/>
              <a:ext cx="2800727" cy="3244511"/>
            </a:xfrm>
            <a:prstGeom prst="rect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kern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2" name="직사각형 5"/>
            <p:cNvSpPr/>
            <p:nvPr/>
          </p:nvSpPr>
          <p:spPr>
            <a:xfrm>
              <a:off x="528146" y="2153493"/>
              <a:ext cx="1523913" cy="75183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Out-Of-Order Core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3" name="직사각형 6"/>
            <p:cNvSpPr/>
            <p:nvPr/>
          </p:nvSpPr>
          <p:spPr>
            <a:xfrm rot="16200000">
              <a:off x="1785869" y="2674009"/>
              <a:ext cx="1451683" cy="40565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L1 Cache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4" name="직사각형 7"/>
            <p:cNvSpPr/>
            <p:nvPr/>
          </p:nvSpPr>
          <p:spPr>
            <a:xfrm rot="16200000">
              <a:off x="2448352" y="2674009"/>
              <a:ext cx="1451683" cy="40565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L2 Cache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5" name="직사각형 8"/>
            <p:cNvSpPr/>
            <p:nvPr/>
          </p:nvSpPr>
          <p:spPr>
            <a:xfrm rot="16200000">
              <a:off x="3494376" y="2290467"/>
              <a:ext cx="1451683" cy="1172742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Last-Level Cache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66" name="직사각형 9"/>
            <p:cNvSpPr/>
            <p:nvPr/>
          </p:nvSpPr>
          <p:spPr>
            <a:xfrm rot="16200000">
              <a:off x="3638205" y="3576204"/>
              <a:ext cx="3256073" cy="405658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HMC Controller</a:t>
              </a:r>
              <a:endParaRPr lang="ko-KR" altLang="en-US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67" name="직선 화살표 연결선 16"/>
            <p:cNvCxnSpPr>
              <a:stCxn id="64" idx="2"/>
              <a:endCxn id="65" idx="0"/>
            </p:cNvCxnSpPr>
            <p:nvPr/>
          </p:nvCxnSpPr>
          <p:spPr>
            <a:xfrm>
              <a:off x="3377023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68" name="직선 화살표 연결선 19"/>
            <p:cNvCxnSpPr>
              <a:stCxn id="65" idx="2"/>
            </p:cNvCxnSpPr>
            <p:nvPr/>
          </p:nvCxnSpPr>
          <p:spPr>
            <a:xfrm>
              <a:off x="4806589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69" name="직사각형 22"/>
            <p:cNvSpPr/>
            <p:nvPr/>
          </p:nvSpPr>
          <p:spPr>
            <a:xfrm rot="16200000">
              <a:off x="4776084" y="3576203"/>
              <a:ext cx="2967762" cy="405658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Network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70" name="직사각형 23"/>
            <p:cNvSpPr/>
            <p:nvPr/>
          </p:nvSpPr>
          <p:spPr>
            <a:xfrm>
              <a:off x="7580086" y="2292964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algn="ctr">
                <a:defRPr/>
              </a:pPr>
              <a:r>
                <a: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DRAM Controller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71" name="직사각형 24"/>
            <p:cNvSpPr/>
            <p:nvPr/>
          </p:nvSpPr>
          <p:spPr>
            <a:xfrm>
              <a:off x="7580086" y="3155933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algn="ctr">
                <a:defRPr/>
              </a:pPr>
              <a:r>
                <a: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DRAM Controller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sp>
          <p:nvSpPr>
            <p:cNvPr id="72" name="직사각형 25"/>
            <p:cNvSpPr/>
            <p:nvPr/>
          </p:nvSpPr>
          <p:spPr>
            <a:xfrm>
              <a:off x="7580086" y="4620365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algn="ctr">
                <a:defRPr/>
              </a:pPr>
              <a:r>
                <a:rPr lang="en-US" altLang="ko-KR" sz="16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DRAM Controller</a:t>
              </a:r>
              <a:endParaRPr lang="ko-KR" altLang="en-US" sz="16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cxnSp>
          <p:nvCxnSpPr>
            <p:cNvPr id="73" name="직선 화살표 연결선 47"/>
            <p:cNvCxnSpPr/>
            <p:nvPr/>
          </p:nvCxnSpPr>
          <p:spPr>
            <a:xfrm>
              <a:off x="6471514" y="2442875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74" name="직선 화살표 연결선 49"/>
            <p:cNvCxnSpPr/>
            <p:nvPr/>
          </p:nvCxnSpPr>
          <p:spPr>
            <a:xfrm>
              <a:off x="6471514" y="3297127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75" name="직선 화살표 연결선 50"/>
            <p:cNvCxnSpPr/>
            <p:nvPr/>
          </p:nvCxnSpPr>
          <p:spPr>
            <a:xfrm>
              <a:off x="6471514" y="4761560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76" name="TextBox 75"/>
            <p:cNvSpPr txBox="1"/>
            <p:nvPr/>
          </p:nvSpPr>
          <p:spPr>
            <a:xfrm>
              <a:off x="423544" y="1700808"/>
              <a:ext cx="1889856" cy="434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</a:rPr>
                <a:t>Host Processor</a:t>
              </a:r>
              <a:endParaRPr lang="ko-KR" altLang="en-US" sz="2000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084168" y="1700808"/>
              <a:ext cx="24371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altLang="ko-KR" sz="2000" kern="0" dirty="0" smtClean="0">
                  <a:solidFill>
                    <a:sysClr val="windowText" lastClr="000000"/>
                  </a:solidFill>
                </a:rPr>
                <a:t>3D-stacked Memory </a:t>
              </a:r>
              <a:endParaRPr lang="ko-KR" altLang="en-US" sz="2000" kern="0" dirty="0">
                <a:solidFill>
                  <a:sysClr val="windowText" lastClr="000000"/>
                </a:solidFill>
              </a:endParaRPr>
            </a:p>
          </p:txBody>
        </p:sp>
        <p:cxnSp>
          <p:nvCxnSpPr>
            <p:cNvPr id="78" name="직선 연결선 63"/>
            <p:cNvCxnSpPr/>
            <p:nvPr/>
          </p:nvCxnSpPr>
          <p:spPr>
            <a:xfrm>
              <a:off x="5694399" y="1700808"/>
              <a:ext cx="0" cy="3795716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79" name="직선 화살표 연결선 73"/>
            <p:cNvCxnSpPr>
              <a:stCxn id="63" idx="2"/>
              <a:endCxn id="64" idx="0"/>
            </p:cNvCxnSpPr>
            <p:nvPr/>
          </p:nvCxnSpPr>
          <p:spPr>
            <a:xfrm>
              <a:off x="2714541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80" name="직선 화살표 연결선 76"/>
            <p:cNvCxnSpPr>
              <a:stCxn id="62" idx="3"/>
            </p:cNvCxnSpPr>
            <p:nvPr/>
          </p:nvCxnSpPr>
          <p:spPr>
            <a:xfrm flipV="1">
              <a:off x="2052058" y="2529412"/>
              <a:ext cx="25682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81" name="TextBox 80"/>
            <p:cNvSpPr txBox="1"/>
            <p:nvPr/>
          </p:nvSpPr>
          <p:spPr>
            <a:xfrm rot="5400000">
              <a:off x="7443271" y="3823188"/>
              <a:ext cx="308618" cy="6355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altLang="ko-KR" sz="3200" kern="0" dirty="0" smtClean="0">
                  <a:solidFill>
                    <a:sysClr val="windowText" lastClr="000000"/>
                  </a:solidFill>
                </a:rPr>
                <a:t>…</a:t>
              </a:r>
              <a:endParaRPr lang="ko-KR" altLang="en-US" sz="32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88" name="그룹 4"/>
          <p:cNvGrpSpPr/>
          <p:nvPr/>
        </p:nvGrpSpPr>
        <p:grpSpPr>
          <a:xfrm>
            <a:off x="528146" y="2372025"/>
            <a:ext cx="7051940" cy="2810303"/>
            <a:chOff x="528146" y="2588049"/>
            <a:chExt cx="7051940" cy="2810303"/>
          </a:xfrm>
        </p:grpSpPr>
        <p:cxnSp>
          <p:nvCxnSpPr>
            <p:cNvPr id="89" name="직선 화살표 연결선 13"/>
            <p:cNvCxnSpPr>
              <a:stCxn id="62" idx="2"/>
              <a:endCxn id="92" idx="0"/>
            </p:cNvCxnSpPr>
            <p:nvPr/>
          </p:nvCxnSpPr>
          <p:spPr>
            <a:xfrm>
              <a:off x="1290103" y="2853669"/>
              <a:ext cx="0" cy="292259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0" name="직선 화살표 연결선 12"/>
            <p:cNvCxnSpPr/>
            <p:nvPr/>
          </p:nvCxnSpPr>
          <p:spPr>
            <a:xfrm flipV="1">
              <a:off x="2052058" y="3378788"/>
              <a:ext cx="256822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1" name="직선 화살표 연결선 21"/>
            <p:cNvCxnSpPr/>
            <p:nvPr/>
          </p:nvCxnSpPr>
          <p:spPr>
            <a:xfrm>
              <a:off x="4806589" y="4639986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92" name="직사각형 26"/>
            <p:cNvSpPr/>
            <p:nvPr/>
          </p:nvSpPr>
          <p:spPr>
            <a:xfrm>
              <a:off x="528146" y="3145928"/>
              <a:ext cx="1523913" cy="455466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r>
                <a:rPr lang="en-US" altLang="ko-KR" sz="1600" b="1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PCU </a:t>
              </a:r>
              <a:r>
                <a:rPr lang="en-US" altLang="ko-KR" sz="1200" kern="0" dirty="0" smtClean="0">
                  <a:solidFill>
                    <a:sysClr val="windowText" lastClr="000000"/>
                  </a:solidFill>
                  <a:latin typeface="Calibri"/>
                  <a:ea typeface="나눔고딕"/>
                </a:rPr>
                <a:t>(PEI Computation Unit)</a:t>
              </a:r>
              <a:endParaRPr lang="ko-KR" altLang="en-US" sz="1200" kern="0" dirty="0">
                <a:solidFill>
                  <a:sysClr val="windowText" lastClr="000000"/>
                </a:solidFill>
                <a:latin typeface="Calibri"/>
                <a:ea typeface="나눔고딕"/>
              </a:endParaRPr>
            </a:p>
          </p:txBody>
        </p:sp>
        <p:grpSp>
          <p:nvGrpSpPr>
            <p:cNvPr id="93" name="그룹 38"/>
            <p:cNvGrpSpPr/>
            <p:nvPr/>
          </p:nvGrpSpPr>
          <p:grpSpPr>
            <a:xfrm>
              <a:off x="6462794" y="4910763"/>
              <a:ext cx="1117292" cy="352151"/>
              <a:chOff x="6280489" y="5166067"/>
              <a:chExt cx="1028106" cy="324041"/>
            </a:xfrm>
          </p:grpSpPr>
          <p:sp>
            <p:nvSpPr>
              <p:cNvPr id="109" name="직사각형 29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b="1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PCU</a:t>
                </a:r>
                <a:endParaRPr lang="ko-KR" altLang="en-US" b="1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110" name="직선 화살표 연결선 30"/>
              <p:cNvCxnSpPr>
                <a:endCxn id="109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11" name="직선 화살표 연결선 33"/>
              <p:cNvCxnSpPr>
                <a:stCxn id="109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4" name="그룹 39"/>
            <p:cNvGrpSpPr/>
            <p:nvPr/>
          </p:nvGrpSpPr>
          <p:grpSpPr>
            <a:xfrm>
              <a:off x="6462794" y="3451018"/>
              <a:ext cx="1117292" cy="352151"/>
              <a:chOff x="6280489" y="5166067"/>
              <a:chExt cx="1028106" cy="324041"/>
            </a:xfrm>
          </p:grpSpPr>
          <p:sp>
            <p:nvSpPr>
              <p:cNvPr id="106" name="직사각형 40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b="1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PCU</a:t>
                </a:r>
                <a:endParaRPr lang="ko-KR" altLang="en-US" b="1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107" name="직선 화살표 연결선 41"/>
              <p:cNvCxnSpPr>
                <a:endCxn id="106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08" name="직선 화살표 연결선 42"/>
              <p:cNvCxnSpPr>
                <a:stCxn id="106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5" name="그룹 43"/>
            <p:cNvGrpSpPr/>
            <p:nvPr/>
          </p:nvGrpSpPr>
          <p:grpSpPr>
            <a:xfrm>
              <a:off x="6462794" y="2588049"/>
              <a:ext cx="1117292" cy="352151"/>
              <a:chOff x="6280489" y="5166067"/>
              <a:chExt cx="1028106" cy="324041"/>
            </a:xfrm>
          </p:grpSpPr>
          <p:sp>
            <p:nvSpPr>
              <p:cNvPr id="103" name="직사각형 44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b="1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PCU</a:t>
                </a:r>
                <a:endParaRPr lang="ko-KR" altLang="en-US" b="1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cxnSp>
            <p:nvCxnSpPr>
              <p:cNvPr id="104" name="직선 화살표 연결선 45"/>
              <p:cNvCxnSpPr>
                <a:endCxn id="103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05" name="직선 화살표 연결선 46"/>
              <p:cNvCxnSpPr>
                <a:stCxn id="103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6" name="그룹 88"/>
            <p:cNvGrpSpPr/>
            <p:nvPr/>
          </p:nvGrpSpPr>
          <p:grpSpPr>
            <a:xfrm>
              <a:off x="2219290" y="3777938"/>
              <a:ext cx="2578579" cy="1620414"/>
              <a:chOff x="2187914" y="3870654"/>
              <a:chExt cx="2578579" cy="1620414"/>
            </a:xfrm>
          </p:grpSpPr>
          <p:sp>
            <p:nvSpPr>
              <p:cNvPr id="99" name="직사각형 57"/>
              <p:cNvSpPr/>
              <p:nvPr/>
            </p:nvSpPr>
            <p:spPr>
              <a:xfrm>
                <a:off x="3600945" y="3974336"/>
                <a:ext cx="1165548" cy="1516732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ko-KR" altLang="en-US" kern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100" name="직사각형 54"/>
              <p:cNvSpPr/>
              <p:nvPr/>
            </p:nvSpPr>
            <p:spPr>
              <a:xfrm>
                <a:off x="3715794" y="4078938"/>
                <a:ext cx="946096" cy="592747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lIns="46800" rIns="46800" rtlCol="0" anchor="ctr"/>
              <a:lstStyle/>
              <a:p>
                <a:pPr algn="ctr">
                  <a:defRPr/>
                </a:pPr>
                <a:r>
                  <a:rPr lang="en-US" altLang="ko-KR" sz="16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PIM Directory</a:t>
                </a:r>
                <a:endParaRPr lang="ko-KR" altLang="en-US" sz="1600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101" name="직사각형 55"/>
              <p:cNvSpPr/>
              <p:nvPr/>
            </p:nvSpPr>
            <p:spPr>
              <a:xfrm>
                <a:off x="3715794" y="4793720"/>
                <a:ext cx="946096" cy="592747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en-US" altLang="ko-KR" sz="1600" kern="0" dirty="0" smtClean="0">
                    <a:solidFill>
                      <a:sysClr val="windowText" lastClr="000000"/>
                    </a:solidFill>
                    <a:latin typeface="Calibri"/>
                    <a:ea typeface="나눔고딕"/>
                  </a:rPr>
                  <a:t>Locality Monitor</a:t>
                </a:r>
                <a:endParaRPr lang="ko-KR" altLang="en-US" sz="1600" kern="0" dirty="0">
                  <a:solidFill>
                    <a:sysClr val="windowText" lastClr="000000"/>
                  </a:solidFill>
                  <a:latin typeface="Calibri"/>
                  <a:ea typeface="나눔고딕"/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187914" y="3870654"/>
                <a:ext cx="1459178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>
                  <a:defRPr/>
                </a:pPr>
                <a:r>
                  <a:rPr lang="en-US" altLang="ko-KR" sz="2000" b="1" kern="0" dirty="0" smtClean="0">
                    <a:solidFill>
                      <a:sysClr val="windowText" lastClr="000000"/>
                    </a:solidFill>
                  </a:rPr>
                  <a:t>PMU</a:t>
                </a:r>
                <a:r>
                  <a:rPr lang="en-US" altLang="ko-KR" sz="2000" kern="0" dirty="0" smtClean="0">
                    <a:solidFill>
                      <a:sysClr val="windowText" lastClr="000000"/>
                    </a:solidFill>
                  </a:rPr>
                  <a:t> (PEI</a:t>
                </a:r>
              </a:p>
              <a:p>
                <a:pPr algn="r">
                  <a:defRPr/>
                </a:pPr>
                <a:r>
                  <a:rPr lang="en-US" altLang="ko-KR" sz="2000" kern="0" dirty="0" err="1" smtClean="0">
                    <a:solidFill>
                      <a:sysClr val="windowText" lastClr="000000"/>
                    </a:solidFill>
                  </a:rPr>
                  <a:t>Mgmt</a:t>
                </a:r>
                <a:r>
                  <a:rPr lang="en-US" altLang="ko-KR" sz="2000" kern="0" dirty="0" smtClean="0">
                    <a:solidFill>
                      <a:sysClr val="windowText" lastClr="000000"/>
                    </a:solidFill>
                  </a:rPr>
                  <a:t> Unit)</a:t>
                </a:r>
                <a:endParaRPr lang="ko-KR" altLang="en-US" sz="2000" kern="0" dirty="0">
                  <a:solidFill>
                    <a:sysClr val="windowText" lastClr="000000"/>
                  </a:solidFill>
                </a:endParaRPr>
              </a:p>
            </p:txBody>
          </p:sp>
        </p:grpSp>
        <p:cxnSp>
          <p:nvCxnSpPr>
            <p:cNvPr id="97" name="직선 화살표 연결선 82"/>
            <p:cNvCxnSpPr>
              <a:stCxn id="99" idx="0"/>
              <a:endCxn id="65" idx="1"/>
            </p:cNvCxnSpPr>
            <p:nvPr/>
          </p:nvCxnSpPr>
          <p:spPr>
            <a:xfrm flipV="1">
              <a:off x="4215095" y="3551017"/>
              <a:ext cx="5123" cy="33060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8" name="구부러진 연결선 86"/>
            <p:cNvCxnSpPr>
              <a:stCxn id="92" idx="2"/>
              <a:endCxn id="99" idx="1"/>
            </p:cNvCxnSpPr>
            <p:nvPr/>
          </p:nvCxnSpPr>
          <p:spPr>
            <a:xfrm rot="16200000" flipH="1">
              <a:off x="1941916" y="2949581"/>
              <a:ext cx="1038592" cy="2342218"/>
            </a:xfrm>
            <a:prstGeom prst="curvedConnector2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sp>
        <p:nvSpPr>
          <p:cNvPr id="112" name="TextBox 111"/>
          <p:cNvSpPr txBox="1"/>
          <p:nvPr/>
        </p:nvSpPr>
        <p:spPr>
          <a:xfrm>
            <a:off x="2678395" y="5651976"/>
            <a:ext cx="37872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</a:rPr>
              <a:t>Example PEI </a:t>
            </a:r>
            <a:r>
              <a:rPr lang="en-US" altLang="ko-KR" sz="2400" kern="0" dirty="0" err="1" smtClean="0">
                <a:solidFill>
                  <a:sysClr val="windowText" lastClr="000000"/>
                </a:solidFill>
              </a:rPr>
              <a:t>uArchitecture</a:t>
            </a:r>
            <a:endParaRPr lang="ko-KR" altLang="en-US" sz="24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36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(III)</a:t>
            </a:r>
          </a:p>
        </p:txBody>
      </p:sp>
      <p:sp>
        <p:nvSpPr>
          <p:cNvPr id="27651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~40-50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% energy spent in off-chip memory hierarchy </a:t>
            </a:r>
            <a:r>
              <a:rPr lang="en-US" sz="1800" dirty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[Lefurgy, IEEE </a:t>
            </a:r>
            <a:r>
              <a:rPr lang="en-US" sz="1800" dirty="0" smtClean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Computer’03]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&gt;40% power in DRAM </a:t>
            </a:r>
            <a:r>
              <a:rPr lang="en-US" sz="1800" dirty="0" smtClean="0">
                <a:solidFill>
                  <a:srgbClr val="008000"/>
                </a:solidFill>
                <a:latin typeface="Tahoma" charset="0"/>
                <a:ea typeface="ＭＳ Ｐゴシック" charset="0"/>
              </a:rPr>
              <a:t>[Ware, HPCA’10][Paul,ISCA’15]</a:t>
            </a:r>
            <a:endParaRPr lang="en-US" sz="1800" dirty="0">
              <a:solidFill>
                <a:srgbClr val="008000"/>
              </a:solidFill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DRAM consumes power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even when not used (periodic refresh)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52ED14-562A-7B41-81C5-4AADBA53F903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13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653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Evaluated Data-Intensive Applications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 smtClean="0">
                <a:solidFill>
                  <a:srgbClr val="FF0000"/>
                </a:solidFill>
              </a:rPr>
              <a:t>Ten emerging data-intensive workloads</a:t>
            </a:r>
          </a:p>
          <a:p>
            <a:pPr lvl="1"/>
            <a:r>
              <a:rPr lang="en-US" altLang="ko-KR" dirty="0" smtClean="0">
                <a:solidFill>
                  <a:srgbClr val="0000FF"/>
                </a:solidFill>
              </a:rPr>
              <a:t>Large-scale graph processing</a:t>
            </a:r>
          </a:p>
          <a:p>
            <a:pPr lvl="2"/>
            <a:r>
              <a:rPr lang="en-US" altLang="ko-KR" dirty="0" smtClean="0"/>
              <a:t>Average teenage follower, BFS, PageRank, single-source shortest path, weakly connected components</a:t>
            </a:r>
          </a:p>
          <a:p>
            <a:pPr lvl="1"/>
            <a:r>
              <a:rPr lang="en-US" altLang="ko-KR" dirty="0" smtClean="0">
                <a:solidFill>
                  <a:srgbClr val="0000FF"/>
                </a:solidFill>
              </a:rPr>
              <a:t>In-memory data analytics</a:t>
            </a:r>
          </a:p>
          <a:p>
            <a:pPr lvl="2"/>
            <a:r>
              <a:rPr lang="en-US" altLang="ko-KR" dirty="0" smtClean="0"/>
              <a:t>Hash join, histogram, radix partitioning</a:t>
            </a:r>
          </a:p>
          <a:p>
            <a:pPr lvl="1"/>
            <a:r>
              <a:rPr lang="en-US" altLang="ko-KR" dirty="0" smtClean="0">
                <a:solidFill>
                  <a:srgbClr val="0000FF"/>
                </a:solidFill>
              </a:rPr>
              <a:t>Machine learning and data mining</a:t>
            </a:r>
          </a:p>
          <a:p>
            <a:pPr lvl="2"/>
            <a:r>
              <a:rPr lang="en-US" altLang="ko-KR" dirty="0" err="1" smtClean="0"/>
              <a:t>Streamcluster</a:t>
            </a:r>
            <a:r>
              <a:rPr lang="en-US" altLang="ko-KR" dirty="0" smtClean="0"/>
              <a:t>, SVM-RFE</a:t>
            </a:r>
          </a:p>
          <a:p>
            <a:pPr lvl="1"/>
            <a:endParaRPr lang="en-US" altLang="ko-KR" dirty="0" smtClean="0"/>
          </a:p>
          <a:p>
            <a:r>
              <a:rPr lang="en-US" altLang="ko-KR" dirty="0" smtClean="0"/>
              <a:t>Three input sets (small, medium, large) for each workload</a:t>
            </a:r>
            <a:r>
              <a:rPr lang="ko-KR" altLang="en-US" dirty="0" smtClean="0"/>
              <a:t> </a:t>
            </a:r>
            <a:r>
              <a:rPr lang="en-US" altLang="ko-KR" dirty="0" smtClean="0"/>
              <a:t>to show the impact of data locality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92169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PEI Performance Delta: Large Data Sets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131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328763" y="1124744"/>
            <a:ext cx="448648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</a:rPr>
              <a:t>(Large Inputs, Baseline: Host-Only)</a:t>
            </a:r>
            <a:endParaRPr lang="ko-KR" altLang="en-US" sz="24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9384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PEI Energy Consumption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132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15" name="내용 개체 틀 11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6289549" y="1194751"/>
            <a:ext cx="1428340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</a:rPr>
              <a:t>Host-Only</a:t>
            </a:r>
            <a:endParaRPr lang="ko-KR" altLang="en-US" sz="2400" kern="0" dirty="0">
              <a:solidFill>
                <a:sysClr val="windowText" lastClr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83452" y="1612991"/>
            <a:ext cx="135325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</a:rPr>
              <a:t>PIM-Only</a:t>
            </a:r>
            <a:endParaRPr lang="ko-KR" altLang="en-US" sz="2400" kern="0" dirty="0">
              <a:solidFill>
                <a:sysClr val="windowText" lastClr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86900" y="2031231"/>
            <a:ext cx="2027671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defRPr/>
            </a:pPr>
            <a:r>
              <a:rPr lang="en-US" altLang="ko-KR" sz="2400" kern="0" dirty="0" smtClean="0">
                <a:solidFill>
                  <a:sysClr val="windowText" lastClr="000000"/>
                </a:solidFill>
              </a:rPr>
              <a:t>Locality-Aware</a:t>
            </a:r>
            <a:endParaRPr lang="ko-KR" altLang="en-US" sz="2400" kern="0" dirty="0">
              <a:solidFill>
                <a:sysClr val="windowText" lastClr="000000"/>
              </a:solidFill>
            </a:endParaRPr>
          </a:p>
        </p:txBody>
      </p:sp>
      <p:sp>
        <p:nvSpPr>
          <p:cNvPr id="19" name="직사각형 7"/>
          <p:cNvSpPr/>
          <p:nvPr/>
        </p:nvSpPr>
        <p:spPr>
          <a:xfrm>
            <a:off x="3995936" y="2610017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20" name="직사각형 8"/>
          <p:cNvSpPr/>
          <p:nvPr/>
        </p:nvSpPr>
        <p:spPr>
          <a:xfrm>
            <a:off x="4587606" y="2542782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sp>
        <p:nvSpPr>
          <p:cNvPr id="21" name="직사각형 9"/>
          <p:cNvSpPr/>
          <p:nvPr/>
        </p:nvSpPr>
        <p:spPr>
          <a:xfrm>
            <a:off x="5146738" y="2856545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kern="0">
              <a:solidFill>
                <a:sysClr val="window" lastClr="FFFFFF"/>
              </a:solidFill>
              <a:latin typeface="Calibri"/>
              <a:ea typeface="나눔고딕"/>
            </a:endParaRPr>
          </a:p>
        </p:txBody>
      </p:sp>
      <p:cxnSp>
        <p:nvCxnSpPr>
          <p:cNvPr id="22" name="꺾인 연결선 13"/>
          <p:cNvCxnSpPr>
            <a:endCxn id="19" idx="0"/>
          </p:cNvCxnSpPr>
          <p:nvPr/>
        </p:nvCxnSpPr>
        <p:spPr>
          <a:xfrm rot="10800000" flipV="1">
            <a:off x="4257074" y="1398687"/>
            <a:ext cx="2026378" cy="1211329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  <p:cxnSp>
        <p:nvCxnSpPr>
          <p:cNvPr id="23" name="꺾인 연결선 15"/>
          <p:cNvCxnSpPr>
            <a:endCxn id="20" idx="0"/>
          </p:cNvCxnSpPr>
          <p:nvPr/>
        </p:nvCxnSpPr>
        <p:spPr>
          <a:xfrm rot="10800000" flipV="1">
            <a:off x="4848744" y="1816928"/>
            <a:ext cx="1434708" cy="725854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  <p:cxnSp>
        <p:nvCxnSpPr>
          <p:cNvPr id="24" name="꺾인 연결선 17"/>
          <p:cNvCxnSpPr>
            <a:stCxn id="18" idx="1"/>
            <a:endCxn id="21" idx="0"/>
          </p:cNvCxnSpPr>
          <p:nvPr/>
        </p:nvCxnSpPr>
        <p:spPr>
          <a:xfrm rot="10800000" flipV="1">
            <a:off x="5407876" y="2262063"/>
            <a:ext cx="879024" cy="594481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471391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PIM-Enabled Instructions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5195664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"PIM-Enabled Instructions: A Low-Overhead, Locality-Aware Processing-in-Memory Architecture"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 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177496"/>
            <a:ext cx="9144000" cy="227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9780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endParaRPr lang="en-US" dirty="0" smtClean="0">
              <a:solidFill>
                <a:srgbClr val="0432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134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72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Barriers to Adoption of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 smtClean="0"/>
              <a:t>1. Functionality of and applications for PIM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2. Ease of programming (interfaces and compiler/HW support)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3. System support: coherence &amp; virtual memory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4. Runtime systems for adaptive scheduling, data mapping, access/sharing control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5. Infrastructures to assess benefits and feasibility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135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3228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Challenge </a:t>
            </a:r>
            <a:r>
              <a:rPr lang="en-US" dirty="0" smtClean="0">
                <a:latin typeface="+mn-lt"/>
              </a:rPr>
              <a:t>1: Code Mapping</a:t>
            </a:r>
            <a:endParaRPr lang="en-US" dirty="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60" name="Rectangle 59"/>
          <p:cNvSpPr/>
          <p:nvPr/>
        </p:nvSpPr>
        <p:spPr>
          <a:xfrm>
            <a:off x="4820948" y="1813082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  <a:ea typeface="Times New Roman" charset="0"/>
                <a:cs typeface="Times New Roman" charset="0"/>
              </a:rPr>
              <a:t>?</a:t>
            </a:r>
            <a:endParaRPr lang="en-US" sz="3600" b="1" dirty="0">
              <a:solidFill>
                <a:srgbClr val="C00000"/>
              </a:solidFill>
              <a:ea typeface="Times New Roman" charset="0"/>
              <a:cs typeface="Times New Roman" charset="0"/>
            </a:endParaRPr>
          </a:p>
        </p:txBody>
      </p: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5" name="Straight Arrow Connector 64"/>
          <p:cNvCxnSpPr/>
          <p:nvPr/>
        </p:nvCxnSpPr>
        <p:spPr>
          <a:xfrm>
            <a:off x="7910782" y="3507815"/>
            <a:ext cx="34338" cy="1338505"/>
          </a:xfrm>
          <a:prstGeom prst="straightConnector1">
            <a:avLst/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143"/>
          <p:cNvCxnSpPr>
            <a:endCxn id="50" idx="1"/>
          </p:cNvCxnSpPr>
          <p:nvPr/>
        </p:nvCxnSpPr>
        <p:spPr>
          <a:xfrm rot="5400000">
            <a:off x="3823168" y="2815999"/>
            <a:ext cx="2189702" cy="1483929"/>
          </a:xfrm>
          <a:prstGeom prst="bentConnector3">
            <a:avLst>
              <a:gd name="adj1" fmla="val -1039"/>
            </a:avLst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 Placeholder 2"/>
          <p:cNvSpPr>
            <a:spLocks noGrp="1"/>
          </p:cNvSpPr>
          <p:nvPr>
            <p:ph idx="1"/>
          </p:nvPr>
        </p:nvSpPr>
        <p:spPr>
          <a:xfrm>
            <a:off x="610146" y="1123094"/>
            <a:ext cx="8300174" cy="909876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Challenge </a:t>
            </a:r>
            <a:r>
              <a:rPr lang="en-US" b="1" dirty="0" smtClean="0">
                <a:solidFill>
                  <a:srgbClr val="0070C0"/>
                </a:solidFill>
                <a:latin typeface="+mn-lt"/>
              </a:rPr>
              <a:t>1</a:t>
            </a:r>
            <a:r>
              <a:rPr lang="en-US" b="1" dirty="0" smtClean="0">
                <a:solidFill>
                  <a:srgbClr val="0070C0"/>
                </a:solidFill>
              </a:rPr>
              <a:t>: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Which operations should be executed </a:t>
            </a:r>
            <a:r>
              <a:rPr lang="en-US" dirty="0" smtClean="0">
                <a:solidFill>
                  <a:srgbClr val="0070C0"/>
                </a:solidFill>
              </a:rPr>
              <a:t>in memory vs. in CPU</a:t>
            </a:r>
            <a:r>
              <a:rPr lang="en-US" dirty="0" smtClean="0">
                <a:solidFill>
                  <a:srgbClr val="0070C0"/>
                </a:solidFill>
              </a:rPr>
              <a:t>?</a:t>
            </a:r>
            <a:endParaRPr lang="en-US" dirty="0">
              <a:solidFill>
                <a:srgbClr val="0070C0"/>
              </a:solidFill>
            </a:endParaRPr>
          </a:p>
          <a:p>
            <a:pPr lvl="1"/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7992481" y="3532975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  <a:ea typeface="Times New Roman" charset="0"/>
                <a:cs typeface="Times New Roman" charset="0"/>
              </a:rPr>
              <a:t>?</a:t>
            </a:r>
            <a:endParaRPr lang="en-US" sz="3600" b="1" dirty="0">
              <a:solidFill>
                <a:srgbClr val="C00000"/>
              </a:solidFill>
              <a:ea typeface="Times New Roman" charset="0"/>
              <a:cs typeface="Times New Roman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34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Challenge </a:t>
            </a:r>
            <a:r>
              <a:rPr lang="en-US" dirty="0" smtClean="0"/>
              <a:t>2: Data Mapping</a:t>
            </a:r>
            <a:endParaRPr lang="en-US" dirty="0"/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  <a:latin typeface="Gill Sans MT" panose="020B050202010402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srgbClr val="0070C0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12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lang="en-US" sz="12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algn="ctr">
              <a:defRPr/>
            </a:pPr>
            <a:r>
              <a:rPr lang="en-US" sz="1400" b="1" kern="0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algn="ctr">
              <a:defRPr/>
            </a:pPr>
            <a:endParaRPr lang="en-US" kern="0" smtClean="0">
              <a:solidFill>
                <a:prstClr val="white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prstClr val="white"/>
                </a:solidFill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r>
              <a:rPr lang="en-US" sz="20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  <a:endParaRPr lang="en-US" sz="20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sp>
        <p:nvSpPr>
          <p:cNvPr id="69" name="Content Placeholder 2"/>
          <p:cNvSpPr txBox="1">
            <a:spLocks/>
          </p:cNvSpPr>
          <p:nvPr/>
        </p:nvSpPr>
        <p:spPr>
          <a:xfrm>
            <a:off x="700063" y="1386295"/>
            <a:ext cx="7799174" cy="1079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rgbClr val="0070C0"/>
                </a:solidFill>
              </a:rPr>
              <a:t>Challenge 2:</a:t>
            </a:r>
            <a:r>
              <a:rPr lang="en-US" dirty="0">
                <a:solidFill>
                  <a:srgbClr val="0070C0"/>
                </a:solidFill>
              </a:rPr>
              <a:t> How should data be mapped to different 3D memory stacks? </a:t>
            </a:r>
            <a:endParaRPr lang="en-US" dirty="0" smtClean="0">
              <a:solidFill>
                <a:srgbClr val="0070C0"/>
              </a:solidFill>
            </a:endParaRPr>
          </a:p>
          <a:p>
            <a:endParaRPr lang="en-US" dirty="0" smtClean="0">
              <a:solidFill>
                <a:srgbClr val="0070C0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1390900" y="3668380"/>
            <a:ext cx="1953938" cy="116967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054333" y="4885098"/>
            <a:ext cx="1774621" cy="1163905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1" name="Oval 70"/>
          <p:cNvSpPr/>
          <p:nvPr/>
        </p:nvSpPr>
        <p:spPr>
          <a:xfrm>
            <a:off x="4476313" y="4842578"/>
            <a:ext cx="1889711" cy="1191383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4974267" y="3668380"/>
            <a:ext cx="1870825" cy="108482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lang="en-US" sz="1600" b="1" smtClean="0">
                <a:solidFill>
                  <a:prstClr val="black"/>
                </a:solidFill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lang="en-US" sz="1600" b="1" dirty="0">
              <a:solidFill>
                <a:prstClr val="black"/>
              </a:solidFill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0552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to Do the </a:t>
            </a:r>
            <a:r>
              <a:rPr lang="en-US" dirty="0" smtClean="0"/>
              <a:t>Code and Data Mapping?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648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How to Schedule Code?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139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57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(IV)</a:t>
            </a:r>
          </a:p>
        </p:txBody>
      </p:sp>
      <p:sp>
        <p:nvSpPr>
          <p:cNvPr id="28675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dirty="0">
                <a:latin typeface="Tahoma" charset="0"/>
                <a:ea typeface="ＭＳ Ｐゴシック" charset="0"/>
              </a:rPr>
              <a:t>ITRS projects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DRAM will not scale easily below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X nm 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latin typeface="Tahoma" charset="0"/>
                <a:ea typeface="ＭＳ Ｐゴシック" charset="0"/>
              </a:rPr>
              <a:t>Scaling has provided many benefits: </a:t>
            </a:r>
          </a:p>
          <a:p>
            <a:pPr lvl="2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higher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capacity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(density),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lower cost, lower energy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67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BE99A2B-29DD-5A4F-B100-24CE86C78EE3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14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6281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How to Maintain Coherence?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err="1"/>
              <a:t>Amirali</a:t>
            </a:r>
            <a:r>
              <a:rPr lang="en-US" dirty="0"/>
              <a:t> Boroumand, </a:t>
            </a:r>
            <a:r>
              <a:rPr lang="en-US" dirty="0" err="1"/>
              <a:t>Saugata</a:t>
            </a:r>
            <a:r>
              <a:rPr lang="en-US" dirty="0"/>
              <a:t> </a:t>
            </a:r>
            <a:r>
              <a:rPr lang="en-US" dirty="0" err="1"/>
              <a:t>Ghose</a:t>
            </a:r>
            <a:r>
              <a:rPr lang="en-US" dirty="0"/>
              <a:t>, </a:t>
            </a:r>
            <a:r>
              <a:rPr lang="en-US" dirty="0" err="1"/>
              <a:t>Minesh</a:t>
            </a:r>
            <a:r>
              <a:rPr lang="en-US" dirty="0"/>
              <a:t> Patel, </a:t>
            </a:r>
            <a:r>
              <a:rPr lang="en-US" dirty="0" err="1"/>
              <a:t>Hasan</a:t>
            </a:r>
            <a:r>
              <a:rPr lang="en-US" dirty="0"/>
              <a:t> Hassan, Brandon Lucia, Kevin Hsieh, Krishna T. </a:t>
            </a:r>
            <a:r>
              <a:rPr lang="en-US" dirty="0" err="1"/>
              <a:t>Malladi</a:t>
            </a:r>
            <a:r>
              <a:rPr lang="en-US" dirty="0"/>
              <a:t>, </a:t>
            </a:r>
            <a:r>
              <a:rPr lang="en-US" dirty="0" err="1"/>
              <a:t>Hongzhong</a:t>
            </a:r>
            <a:r>
              <a:rPr lang="en-US" dirty="0"/>
              <a:t> </a:t>
            </a:r>
            <a:r>
              <a:rPr lang="en-US" dirty="0" err="1"/>
              <a:t>Zheng</a:t>
            </a:r>
            <a:r>
              <a:rPr lang="en-US" dirty="0"/>
              <a:t>, and Onur Mutlu,</a:t>
            </a:r>
            <a:br>
              <a:rPr lang="en-US" dirty="0"/>
            </a:br>
            <a:r>
              <a:rPr lang="en-US" b="1" dirty="0">
                <a:hlinkClick r:id="rId2"/>
              </a:rPr>
              <a:t>"LazyPIM: An Efficient Cache Coherence Mechanism for Processing-in-Memory"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June 2016</a:t>
            </a:r>
            <a:r>
              <a:rPr lang="en-US" dirty="0" smtClean="0"/>
              <a:t>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140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581128"/>
            <a:ext cx="9144000" cy="1080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86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How to Support Virtual Memory?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95375"/>
            <a:ext cx="8610600" cy="2405633"/>
          </a:xfrm>
        </p:spPr>
        <p:txBody>
          <a:bodyPr/>
          <a:lstStyle/>
          <a:p>
            <a:r>
              <a:rPr lang="en-US" sz="2000" dirty="0"/>
              <a:t>Kevin Hsieh, Samira Khan,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Kevin K. Chang, Amirali Boroumand,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"Accelerating Pointer Chasing in 3D-Stacked Memory: Challenges, Mechanisms, Evaluation"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34th IEEE International Conference on Computer Design</a:t>
            </a:r>
            <a:r>
              <a:rPr lang="en-US" sz="2000" i="1" dirty="0"/>
              <a:t> (</a:t>
            </a:r>
            <a:r>
              <a:rPr lang="en-US" sz="2000" b="1" i="1" dirty="0"/>
              <a:t>ICCD</a:t>
            </a:r>
            <a:r>
              <a:rPr lang="en-US" sz="2000" i="1" dirty="0"/>
              <a:t>)</a:t>
            </a:r>
            <a:r>
              <a:rPr lang="en-US" sz="2000" dirty="0"/>
              <a:t>, Phoenix, AZ, USA, October 2016.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292004D-7284-C244-B275-AB956C66515A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141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61048"/>
            <a:ext cx="9144000" cy="2260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512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How to Design Data Structures for PIM?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735888" cy="4876800"/>
          </a:xfrm>
        </p:spPr>
        <p:txBody>
          <a:bodyPr/>
          <a:lstStyle/>
          <a:p>
            <a:r>
              <a:rPr lang="en-US" sz="2100" dirty="0" err="1"/>
              <a:t>Zhiyu</a:t>
            </a:r>
            <a:r>
              <a:rPr lang="en-US" sz="2100" dirty="0"/>
              <a:t> Liu, Irina </a:t>
            </a:r>
            <a:r>
              <a:rPr lang="en-US" sz="2100" dirty="0" err="1"/>
              <a:t>Calciu</a:t>
            </a:r>
            <a:r>
              <a:rPr lang="en-US" sz="2100" dirty="0"/>
              <a:t>, Maurice </a:t>
            </a:r>
            <a:r>
              <a:rPr lang="en-US" sz="2100" dirty="0" err="1"/>
              <a:t>Herlihy</a:t>
            </a:r>
            <a:r>
              <a:rPr lang="en-US" sz="2100" dirty="0"/>
              <a:t>, and Onur Mutlu,</a:t>
            </a:r>
            <a:br>
              <a:rPr lang="en-US" sz="2100" dirty="0"/>
            </a:br>
            <a:r>
              <a:rPr lang="en-US" sz="2100" b="1" dirty="0">
                <a:hlinkClick r:id="rId2"/>
              </a:rPr>
              <a:t>"Concurrent Data Structures for Near-Memory Computing"</a:t>
            </a:r>
            <a:r>
              <a:rPr lang="en-US" sz="2100" dirty="0"/>
              <a:t/>
            </a:r>
            <a:br>
              <a:rPr lang="en-US" sz="2100" dirty="0"/>
            </a:br>
            <a:r>
              <a:rPr lang="en-US" sz="2100" i="1" dirty="0"/>
              <a:t>Proceedings of the </a:t>
            </a:r>
            <a:r>
              <a:rPr lang="en-US" sz="2100" i="1" dirty="0">
                <a:hlinkClick r:id="rId3"/>
              </a:rPr>
              <a:t>29th ACM Symposium on Parallelism in Algorithms and Architectures</a:t>
            </a:r>
            <a:r>
              <a:rPr lang="en-US" sz="2100" i="1" dirty="0"/>
              <a:t> (</a:t>
            </a:r>
            <a:r>
              <a:rPr lang="en-US" sz="2100" b="1" i="1" dirty="0"/>
              <a:t>SPAA</a:t>
            </a:r>
            <a:r>
              <a:rPr lang="en-US" sz="2100" i="1" dirty="0"/>
              <a:t>)</a:t>
            </a:r>
            <a:r>
              <a:rPr lang="en-US" sz="2100" dirty="0"/>
              <a:t>, Washington, DC, USA, July 2017. </a:t>
            </a:r>
            <a:br>
              <a:rPr lang="en-US" sz="2100" dirty="0"/>
            </a:br>
            <a:r>
              <a:rPr lang="en-US" sz="2100" dirty="0"/>
              <a:t>[</a:t>
            </a:r>
            <a:r>
              <a:rPr lang="en-US" sz="2100" dirty="0">
                <a:hlinkClick r:id="rId4"/>
              </a:rPr>
              <a:t>Slides (pptx)</a:t>
            </a:r>
            <a:r>
              <a:rPr lang="en-US" sz="2100" dirty="0"/>
              <a:t> </a:t>
            </a:r>
            <a:r>
              <a:rPr lang="en-US" sz="2100" dirty="0">
                <a:hlinkClick r:id="rId5"/>
              </a:rPr>
              <a:t>(pdf)</a:t>
            </a:r>
            <a:r>
              <a:rPr lang="en-US" sz="2100" dirty="0"/>
              <a:t>]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429000"/>
            <a:ext cx="9144000" cy="285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325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Simulation Infrastructures for 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Ramulator</a:t>
            </a:r>
            <a:r>
              <a:rPr lang="en-US" dirty="0" smtClean="0"/>
              <a:t> extended for PIM</a:t>
            </a:r>
          </a:p>
          <a:p>
            <a:pPr lvl="1"/>
            <a:r>
              <a:rPr lang="en-US" dirty="0" smtClean="0"/>
              <a:t>Flexible and extensible DRAM simulator</a:t>
            </a:r>
          </a:p>
          <a:p>
            <a:pPr lvl="1"/>
            <a:r>
              <a:rPr lang="en-US" dirty="0" smtClean="0"/>
              <a:t>Can model many different memory standards and proposals</a:t>
            </a:r>
          </a:p>
          <a:p>
            <a:pPr lvl="1"/>
            <a:r>
              <a:rPr lang="en-US" dirty="0" smtClean="0"/>
              <a:t>Kim+, “</a:t>
            </a:r>
            <a:r>
              <a:rPr lang="en-US" b="1" dirty="0" smtClean="0"/>
              <a:t>Ramulator: A Flexible and Extensible DRAM Simulator</a:t>
            </a:r>
            <a:r>
              <a:rPr lang="en-US" dirty="0" smtClean="0"/>
              <a:t>”, IEEE CAL 2015.</a:t>
            </a:r>
          </a:p>
          <a:p>
            <a:pPr lvl="1"/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ramulator</a:t>
            </a:r>
            <a:r>
              <a:rPr lang="en-US" dirty="0" smtClean="0"/>
              <a:t> </a:t>
            </a:r>
          </a:p>
          <a:p>
            <a:pPr lvl="1"/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143</a:t>
            </a:fld>
            <a:endParaRPr lang="en-US" alt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65104"/>
            <a:ext cx="9144000" cy="1190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549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 FPGA-based Test-bed for </a:t>
            </a:r>
            <a:r>
              <a:rPr lang="en-US" dirty="0" smtClean="0"/>
              <a:t>PIM?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</a:t>
            </a:r>
            <a:r>
              <a:rPr lang="en-US" b="1" dirty="0" smtClean="0">
                <a:hlinkClick r:id="rId2"/>
              </a:rPr>
              <a:t>SoftMC</a:t>
            </a:r>
            <a:r>
              <a:rPr lang="en-US" b="1" dirty="0">
                <a:hlinkClick r:id="rId2"/>
              </a:rPr>
              <a:t>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144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7608372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endParaRPr lang="en-US" dirty="0" smtClean="0">
              <a:solidFill>
                <a:srgbClr val="0432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145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8884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2776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Energy-Efficient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0000FF"/>
                </a:solidFill>
              </a:rPr>
              <a:t>(</a:t>
            </a:r>
            <a:r>
              <a:rPr lang="en-US" sz="6400" dirty="0" smtClean="0">
                <a:solidFill>
                  <a:srgbClr val="0000FF"/>
                </a:solidFill>
              </a:rPr>
              <a:t>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146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16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1696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Low-Latency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(Data-Centric)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147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0020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Quote from A Famous Architect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148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Precedent-Based Design?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552" y="1844824"/>
            <a:ext cx="8424936" cy="4644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85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(V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1"/>
            <a:ext cx="8763000" cy="5339680"/>
          </a:xfrm>
        </p:spPr>
        <p:txBody>
          <a:bodyPr/>
          <a:lstStyle/>
          <a:p>
            <a:r>
              <a:rPr lang="en-US" dirty="0" smtClean="0"/>
              <a:t>DRAM scaling has already become increasingly difficult</a:t>
            </a:r>
          </a:p>
          <a:p>
            <a:pPr lvl="1">
              <a:spcBef>
                <a:spcPts val="600"/>
              </a:spcBef>
            </a:pPr>
            <a:r>
              <a:rPr lang="en-US" dirty="0" smtClean="0"/>
              <a:t>Increasing cell leakage current, reduced cell reliability, increasing manufacturing difficulties </a:t>
            </a: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[Kim+ ISCA 2014],</a:t>
            </a:r>
            <a:b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[Liu+ ISCA 2013], [Mutlu IMW 2013], [Mutlu DATE 2017]</a:t>
            </a:r>
          </a:p>
          <a:p>
            <a:pPr lvl="1">
              <a:spcBef>
                <a:spcPts val="600"/>
              </a:spcBef>
            </a:pPr>
            <a:r>
              <a:rPr lang="en-US" b="1" dirty="0" smtClean="0">
                <a:solidFill>
                  <a:srgbClr val="C00000"/>
                </a:solidFill>
              </a:rPr>
              <a:t>Difficult to significantly improve capacity, energy</a:t>
            </a:r>
            <a:endParaRPr lang="en-US" dirty="0">
              <a:solidFill>
                <a:srgbClr val="C00000"/>
              </a:solidFill>
            </a:endParaRPr>
          </a:p>
          <a:p>
            <a:pPr>
              <a:spcBef>
                <a:spcPts val="1800"/>
              </a:spcBef>
            </a:pPr>
            <a:r>
              <a:rPr lang="en-US" b="1" dirty="0" smtClean="0">
                <a:solidFill>
                  <a:srgbClr val="0066CC"/>
                </a:solidFill>
              </a:rPr>
              <a:t>Emerging memory technologies</a:t>
            </a:r>
            <a:r>
              <a:rPr lang="en-US" dirty="0" smtClean="0"/>
              <a:t> are promising</a:t>
            </a:r>
          </a:p>
          <a:p>
            <a:endParaRPr lang="en-US" dirty="0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228600" y="3520440"/>
          <a:ext cx="8763000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10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7432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3D-Stacked DRAM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higher bandwidth</a:t>
                      </a:r>
                      <a:endParaRPr lang="en-US" sz="2000" b="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smaller capacity</a:t>
                      </a:r>
                      <a:endParaRPr lang="en-US" sz="2000" b="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0039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Reduced-Latency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 RLDRAM, TL-DRAM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latency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Low-Power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</a:t>
                      </a:r>
                      <a:r>
                        <a:rPr lang="en-US" sz="2000" b="0" baseline="0" dirty="0" smtClean="0"/>
                        <a:t> LPDDR3, LPDDR4)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power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</a:p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971593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Non-Volatile Memory</a:t>
                      </a:r>
                      <a:r>
                        <a:rPr lang="en-US" sz="2000" b="1" baseline="0" dirty="0" smtClean="0"/>
                        <a:t> (NVM) </a:t>
                      </a:r>
                      <a:r>
                        <a:rPr lang="en-US" sz="2000" b="0" baseline="0" dirty="0" smtClean="0"/>
                        <a:t>(e.g., PCM, STTRAM, ReRAM, 3D </a:t>
                      </a:r>
                      <a:r>
                        <a:rPr lang="en-US" sz="2000" b="0" baseline="0" dirty="0" err="1" smtClean="0"/>
                        <a:t>Xpoint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larger capacity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  <a:br>
                        <a:rPr lang="en-US" sz="2000" dirty="0" smtClean="0">
                          <a:solidFill>
                            <a:srgbClr val="C00000"/>
                          </a:solidFill>
                        </a:rPr>
                      </a:b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dynamic</a:t>
                      </a:r>
                      <a:r>
                        <a:rPr lang="en-US" sz="2000" baseline="0" dirty="0" smtClean="0">
                          <a:solidFill>
                            <a:srgbClr val="C00000"/>
                          </a:solidFill>
                        </a:rPr>
                        <a:t> </a:t>
                      </a: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power lower endurance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04800" y="3556517"/>
            <a:ext cx="2514600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4114800" y="3556517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6324600" y="3556517"/>
            <a:ext cx="2514600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70986" y="3942755"/>
            <a:ext cx="3310414" cy="64008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2" name="TextBox 21"/>
          <p:cNvSpPr txBox="1">
            <a:spLocks/>
          </p:cNvSpPr>
          <p:nvPr/>
        </p:nvSpPr>
        <p:spPr>
          <a:xfrm>
            <a:off x="4114800" y="4066512"/>
            <a:ext cx="2024604" cy="36576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6343891" y="3948541"/>
            <a:ext cx="2571508" cy="59861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304800" y="4690137"/>
            <a:ext cx="3124200" cy="60599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4127665" y="4864201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6" name="TextBox 25"/>
          <p:cNvSpPr txBox="1">
            <a:spLocks/>
          </p:cNvSpPr>
          <p:nvPr/>
        </p:nvSpPr>
        <p:spPr>
          <a:xfrm>
            <a:off x="6324599" y="4656928"/>
            <a:ext cx="2590799" cy="64008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55345" y="5344835"/>
            <a:ext cx="3665329" cy="95097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4114800" y="5687538"/>
            <a:ext cx="2100804" cy="32004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6300733" y="5410719"/>
            <a:ext cx="2598517" cy="87367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318603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Principled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“architecture […] based upon </a:t>
            </a:r>
            <a:r>
              <a:rPr lang="en-US" dirty="0" smtClean="0">
                <a:solidFill>
                  <a:srgbClr val="0000FF"/>
                </a:solidFill>
              </a:rPr>
              <a:t>principle</a:t>
            </a:r>
            <a:r>
              <a:rPr lang="en-US" dirty="0" smtClean="0"/>
              <a:t>, and not upon </a:t>
            </a:r>
            <a:r>
              <a:rPr lang="en-US" dirty="0" smtClean="0">
                <a:solidFill>
                  <a:srgbClr val="FF0000"/>
                </a:solidFill>
              </a:rPr>
              <a:t>precedent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176" y="1872208"/>
            <a:ext cx="2792306" cy="45811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552" y="1844824"/>
            <a:ext cx="8424936" cy="464451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101" y="1832446"/>
            <a:ext cx="8424936" cy="4692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83324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Another Example: Precedent-Based Design</a:t>
            </a:r>
            <a:endParaRPr lang="en-US" dirty="0">
              <a:latin typeface="Garamond" charset="0"/>
            </a:endParaRPr>
          </a:p>
        </p:txBody>
      </p:sp>
      <p:sp>
        <p:nvSpPr>
          <p:cNvPr id="10854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ADDA790-BC6C-B84A-BC41-689B46E82E8F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151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8547" name="Picture 7" descr="train_station_by_cookiemagik-d3feg7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48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2"/>
          <p:cNvSpPr txBox="1">
            <a:spLocks noChangeArrowheads="1"/>
          </p:cNvSpPr>
          <p:nvPr/>
        </p:nvSpPr>
        <p:spPr bwMode="auto">
          <a:xfrm>
            <a:off x="152400" y="6553200"/>
            <a:ext cx="4186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000">
                <a:solidFill>
                  <a:srgbClr val="000000"/>
                </a:solidFill>
              </a:rPr>
              <a:t>Source: http://cookiemagik.deviantart.com/art/Train-station-207266944</a:t>
            </a:r>
          </a:p>
        </p:txBody>
      </p:sp>
    </p:spTree>
    <p:extLst>
      <p:ext uri="{BB962C8B-B14F-4D97-AF65-F5344CB8AC3E}">
        <p14:creationId xmlns:p14="http://schemas.microsoft.com/office/powerpoint/2010/main" val="3084589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</a:rPr>
              <a:t>Principled Design</a:t>
            </a:r>
            <a:endParaRPr lang="en-US" dirty="0">
              <a:latin typeface="Garamond" charset="0"/>
            </a:endParaRPr>
          </a:p>
        </p:txBody>
      </p:sp>
      <p:sp>
        <p:nvSpPr>
          <p:cNvPr id="10752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62FB81-D6DD-1E44-B086-70F1C12ECEC3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152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7523" name="Content Placeholder 4" descr="1200px-Zürich_Stadelhofen_in_2006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72" b="4472"/>
          <a:stretch>
            <a:fillRect/>
          </a:stretch>
        </p:blipFill>
        <p:spPr bwMode="auto">
          <a:xfrm>
            <a:off x="228600" y="1066800"/>
            <a:ext cx="8610600" cy="51943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Rectangle 8"/>
          <p:cNvSpPr>
            <a:spLocks noChangeArrowheads="1"/>
          </p:cNvSpPr>
          <p:nvPr/>
        </p:nvSpPr>
        <p:spPr bwMode="auto">
          <a:xfrm>
            <a:off x="228600" y="6535738"/>
            <a:ext cx="830580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</a:rPr>
              <a:t>Source: By </a:t>
            </a:r>
            <a:r>
              <a:rPr lang="en-US" sz="800" dirty="0" err="1" smtClean="0">
                <a:solidFill>
                  <a:srgbClr val="000000"/>
                </a:solidFill>
              </a:rPr>
              <a:t>Toni_V</a:t>
            </a:r>
            <a:r>
              <a:rPr lang="en-US" sz="800" dirty="0" smtClean="0">
                <a:solidFill>
                  <a:srgbClr val="000000"/>
                </a:solidFill>
              </a:rPr>
              <a:t>, </a:t>
            </a:r>
            <a:r>
              <a:rPr lang="en-US" sz="800" dirty="0">
                <a:solidFill>
                  <a:srgbClr val="000000"/>
                </a:solidFill>
              </a:rPr>
              <a:t>CC BY-SA 2.0, https://</a:t>
            </a:r>
            <a:r>
              <a:rPr lang="en-US" sz="800" dirty="0" err="1">
                <a:solidFill>
                  <a:srgbClr val="000000"/>
                </a:solidFill>
              </a:rPr>
              <a:t>commons.wikimedia.org</a:t>
            </a:r>
            <a:r>
              <a:rPr lang="en-US" sz="800" dirty="0">
                <a:solidFill>
                  <a:srgbClr val="000000"/>
                </a:solidFill>
              </a:rPr>
              <a:t>/w/</a:t>
            </a:r>
            <a:r>
              <a:rPr lang="en-US" sz="800" dirty="0" err="1">
                <a:solidFill>
                  <a:srgbClr val="000000"/>
                </a:solidFill>
              </a:rPr>
              <a:t>index.php?curid</a:t>
            </a:r>
            <a:r>
              <a:rPr lang="en-US" sz="800" dirty="0">
                <a:solidFill>
                  <a:srgbClr val="000000"/>
                </a:solidFill>
              </a:rPr>
              <a:t>=4087256</a:t>
            </a:r>
          </a:p>
        </p:txBody>
      </p:sp>
    </p:spTree>
    <p:extLst>
      <p:ext uri="{BB962C8B-B14F-4D97-AF65-F5344CB8AC3E}">
        <p14:creationId xmlns:p14="http://schemas.microsoft.com/office/powerpoint/2010/main" val="2432420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</a:rPr>
              <a:t>Principle Applied to Another Structure</a:t>
            </a:r>
            <a:endParaRPr lang="en-US" dirty="0">
              <a:latin typeface="Garamond" charset="0"/>
            </a:endParaRPr>
          </a:p>
        </p:txBody>
      </p:sp>
      <p:sp>
        <p:nvSpPr>
          <p:cNvPr id="10035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7C3DD0F-DD36-AB46-AB2D-07681B2C41E4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153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100355" name="Picture 4" descr="santiago-calatrava-oculus-world-trade-center-transportation-hub-hufton-crow_dezeen_10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40" y="952500"/>
            <a:ext cx="6705600" cy="574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5"/>
          <p:cNvSpPr>
            <a:spLocks noChangeArrowheads="1"/>
          </p:cNvSpPr>
          <p:nvPr/>
        </p:nvSpPr>
        <p:spPr bwMode="auto">
          <a:xfrm>
            <a:off x="152400" y="6630988"/>
            <a:ext cx="9829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>
                <a:solidFill>
                  <a:srgbClr val="000000"/>
                </a:solidFill>
              </a:rPr>
              <a:t>Source: https://www.dezeen.com/2016/08/29/santiago-calatrava-oculus-world-trade-center-transportation-hub-new-york-photographs-hufton-crow/</a:t>
            </a:r>
          </a:p>
        </p:txBody>
      </p:sp>
      <p:pic>
        <p:nvPicPr>
          <p:cNvPr id="6" name="Picture 5" descr="651px-Calatrava_IMG_2489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039" y="980729"/>
            <a:ext cx="2294599" cy="3168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52400" y="6553200"/>
            <a:ext cx="89154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</a:rPr>
              <a:t>Source: By 準建築人手札網站 </a:t>
            </a:r>
            <a:r>
              <a:rPr lang="en-US" sz="800" dirty="0" err="1">
                <a:solidFill>
                  <a:srgbClr val="000000"/>
                </a:solidFill>
              </a:rPr>
              <a:t>Forgemind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 err="1">
                <a:solidFill>
                  <a:srgbClr val="000000"/>
                </a:solidFill>
              </a:rPr>
              <a:t>ArchiMedia</a:t>
            </a:r>
            <a:r>
              <a:rPr lang="en-US" sz="800" dirty="0">
                <a:solidFill>
                  <a:srgbClr val="000000"/>
                </a:solidFill>
              </a:rPr>
              <a:t> - Flickr: IMG_2489.JPG, CC BY 2.0, </a:t>
            </a:r>
          </a:p>
          <a:p>
            <a:r>
              <a:rPr lang="en-US" sz="800" dirty="0">
                <a:solidFill>
                  <a:srgbClr val="000000"/>
                </a:solidFill>
                <a:hlinkClick r:id="rId4"/>
              </a:rPr>
              <a:t>https://commons.wikimedia.org/w/index.php?curid=31493356</a:t>
            </a:r>
            <a:r>
              <a:rPr lang="en-US" sz="800" dirty="0">
                <a:solidFill>
                  <a:srgbClr val="000000"/>
                </a:solidFill>
              </a:rPr>
              <a:t>, https://</a:t>
            </a:r>
            <a:r>
              <a:rPr lang="en-US" sz="800" dirty="0" err="1">
                <a:solidFill>
                  <a:srgbClr val="000000"/>
                </a:solidFill>
              </a:rPr>
              <a:t>en.wikipedia.org</a:t>
            </a:r>
            <a:r>
              <a:rPr lang="en-US" sz="800" dirty="0">
                <a:solidFill>
                  <a:srgbClr val="000000"/>
                </a:solidFill>
              </a:rPr>
              <a:t>/wiki/</a:t>
            </a:r>
            <a:r>
              <a:rPr lang="en-US" sz="800" dirty="0" err="1">
                <a:solidFill>
                  <a:srgbClr val="000000"/>
                </a:solidFill>
              </a:rPr>
              <a:t>Santiago_Calatrava</a:t>
            </a:r>
            <a:endParaRPr lang="en-US" sz="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8549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Concluding Remarks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1187605"/>
            <a:ext cx="8964488" cy="5193723"/>
          </a:xfrm>
        </p:spPr>
        <p:txBody>
          <a:bodyPr/>
          <a:lstStyle/>
          <a:p>
            <a:r>
              <a:rPr lang="en-US" dirty="0" smtClean="0"/>
              <a:t>It is time to design </a:t>
            </a:r>
            <a:r>
              <a:rPr lang="en-US" dirty="0" smtClean="0">
                <a:solidFill>
                  <a:srgbClr val="008000"/>
                </a:solidFill>
              </a:rPr>
              <a:t>principled system architectures </a:t>
            </a:r>
            <a:r>
              <a:rPr lang="en-US" dirty="0" smtClean="0"/>
              <a:t>to solve the </a:t>
            </a:r>
            <a:r>
              <a:rPr lang="en-US" dirty="0" smtClean="0">
                <a:solidFill>
                  <a:srgbClr val="008000"/>
                </a:solidFill>
              </a:rPr>
              <a:t>memory </a:t>
            </a:r>
            <a:r>
              <a:rPr lang="en-US" dirty="0" smtClean="0">
                <a:solidFill>
                  <a:schemeClr val="accent2"/>
                </a:solidFill>
              </a:rPr>
              <a:t>problem</a:t>
            </a:r>
            <a:endParaRPr lang="en-US" dirty="0" smtClean="0">
              <a:solidFill>
                <a:schemeClr val="accent2"/>
              </a:solidFill>
            </a:endParaRPr>
          </a:p>
          <a:p>
            <a:endParaRPr lang="en-US" sz="2000" dirty="0" smtClean="0"/>
          </a:p>
          <a:p>
            <a:r>
              <a:rPr lang="en-US" dirty="0" smtClean="0">
                <a:solidFill>
                  <a:srgbClr val="FF0000"/>
                </a:solidFill>
              </a:rPr>
              <a:t>Design </a:t>
            </a:r>
            <a:r>
              <a:rPr lang="en-US" dirty="0" smtClean="0">
                <a:solidFill>
                  <a:srgbClr val="FF0000"/>
                </a:solidFill>
              </a:rPr>
              <a:t>complete systems to be </a:t>
            </a:r>
            <a:r>
              <a:rPr lang="en-US" dirty="0" smtClean="0">
                <a:solidFill>
                  <a:srgbClr val="FF0000"/>
                </a:solidFill>
              </a:rPr>
              <a:t>balanced, high-performance, </a:t>
            </a:r>
            <a:r>
              <a:rPr lang="en-US" dirty="0" smtClean="0">
                <a:solidFill>
                  <a:srgbClr val="FF0000"/>
                </a:solidFill>
              </a:rPr>
              <a:t>and energy-efficient</a:t>
            </a:r>
            <a:r>
              <a:rPr lang="en-US" dirty="0" smtClean="0"/>
              <a:t>, i.e., </a:t>
            </a:r>
            <a:r>
              <a:rPr lang="en-US" dirty="0" smtClean="0">
                <a:solidFill>
                  <a:srgbClr val="0000FF"/>
                </a:solidFill>
              </a:rPr>
              <a:t>data-centric (or memory-centric</a:t>
            </a:r>
            <a:r>
              <a:rPr lang="en-US" dirty="0" smtClean="0">
                <a:solidFill>
                  <a:srgbClr val="0000FF"/>
                </a:solidFill>
              </a:rPr>
              <a:t>)</a:t>
            </a:r>
            <a:endParaRPr lang="en-US" dirty="0" smtClean="0">
              <a:solidFill>
                <a:srgbClr val="0000FF"/>
              </a:solidFill>
            </a:endParaRPr>
          </a:p>
          <a:p>
            <a:endParaRPr lang="en-US" sz="2000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Enable </a:t>
            </a:r>
            <a:r>
              <a:rPr lang="en-US" dirty="0" smtClean="0">
                <a:solidFill>
                  <a:srgbClr val="FF0000"/>
                </a:solidFill>
              </a:rPr>
              <a:t>computation capability inside and close to memory</a:t>
            </a:r>
            <a:endParaRPr lang="en-US" dirty="0" smtClean="0">
              <a:solidFill>
                <a:srgbClr val="FF0000"/>
              </a:solidFill>
            </a:endParaRPr>
          </a:p>
          <a:p>
            <a:endParaRPr lang="en-US" sz="2000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This </a:t>
            </a:r>
            <a:r>
              <a:rPr lang="en-US" dirty="0" smtClean="0">
                <a:solidFill>
                  <a:srgbClr val="000000"/>
                </a:solidFill>
              </a:rPr>
              <a:t>can</a:t>
            </a:r>
          </a:p>
          <a:p>
            <a:pPr lvl="1"/>
            <a:r>
              <a:rPr lang="en-US" dirty="0" smtClean="0"/>
              <a:t>Lead to 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orders-of-magnitude </a:t>
            </a:r>
            <a:r>
              <a:rPr lang="en-US" dirty="0" smtClean="0"/>
              <a:t>improvements </a:t>
            </a:r>
          </a:p>
          <a:p>
            <a:pPr lvl="1"/>
            <a:r>
              <a:rPr lang="en-US" b="1" dirty="0" smtClean="0">
                <a:solidFill>
                  <a:srgbClr val="2C6123"/>
                </a:solidFill>
              </a:rPr>
              <a:t>Enable new applications &amp; computing platforms</a:t>
            </a:r>
          </a:p>
          <a:p>
            <a:pPr lvl="1"/>
            <a:r>
              <a:rPr lang="is-IS" b="1" dirty="0" smtClean="0">
                <a:solidFill>
                  <a:srgbClr val="2C6123"/>
                </a:solidFill>
              </a:rPr>
              <a:t>…</a:t>
            </a:r>
            <a:endParaRPr lang="en-US" b="1" dirty="0" smtClean="0">
              <a:solidFill>
                <a:srgbClr val="2C6123"/>
              </a:solidFill>
            </a:endParaRPr>
          </a:p>
          <a:p>
            <a:pPr lvl="1"/>
            <a:endParaRPr lang="en-US" sz="2000" dirty="0"/>
          </a:p>
          <a:p>
            <a:endParaRPr lang="en-US" dirty="0" smtClean="0">
              <a:solidFill>
                <a:srgbClr val="0000FF"/>
              </a:solidFill>
            </a:endParaRPr>
          </a:p>
          <a:p>
            <a:endParaRPr lang="en-US" dirty="0"/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92436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sz="3600" dirty="0" smtClean="0"/>
              <a:t>The Future of </a:t>
            </a:r>
            <a:r>
              <a:rPr lang="en-US" sz="3600" dirty="0" smtClean="0"/>
              <a:t>Processing in Memory is </a:t>
            </a:r>
            <a:r>
              <a:rPr lang="en-US" sz="3600" dirty="0" smtClean="0"/>
              <a:t>Bright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15597"/>
            <a:ext cx="8610600" cy="5193723"/>
          </a:xfrm>
        </p:spPr>
        <p:txBody>
          <a:bodyPr/>
          <a:lstStyle/>
          <a:p>
            <a:r>
              <a:rPr lang="en-US" dirty="0" smtClean="0">
                <a:solidFill>
                  <a:srgbClr val="2C6123"/>
                </a:solidFill>
              </a:rPr>
              <a:t>Regardless of challenges </a:t>
            </a:r>
          </a:p>
          <a:p>
            <a:pPr lvl="1"/>
            <a:r>
              <a:rPr lang="en-US" dirty="0" smtClean="0">
                <a:solidFill>
                  <a:srgbClr val="2C6123"/>
                </a:solidFill>
              </a:rPr>
              <a:t>in underlying technology and overlying problems/requirements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3501600" y="4338414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Micro-architecture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6" name="Text Box 18"/>
          <p:cNvSpPr txBox="1">
            <a:spLocks noChangeAspect="1" noChangeArrowheads="1"/>
          </p:cNvSpPr>
          <p:nvPr/>
        </p:nvSpPr>
        <p:spPr bwMode="auto">
          <a:xfrm>
            <a:off x="3501600" y="3966939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SW/HW Interface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7" name="Text Box 19"/>
          <p:cNvSpPr txBox="1">
            <a:spLocks noChangeAspect="1" noChangeArrowheads="1"/>
          </p:cNvSpPr>
          <p:nvPr/>
        </p:nvSpPr>
        <p:spPr bwMode="auto">
          <a:xfrm>
            <a:off x="3498425" y="3302620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Program/Language</a:t>
            </a:r>
          </a:p>
        </p:txBody>
      </p:sp>
      <p:sp>
        <p:nvSpPr>
          <p:cNvPr id="8" name="Text Box 20"/>
          <p:cNvSpPr txBox="1">
            <a:spLocks noChangeAspect="1" noChangeArrowheads="1"/>
          </p:cNvSpPr>
          <p:nvPr/>
        </p:nvSpPr>
        <p:spPr bwMode="auto">
          <a:xfrm>
            <a:off x="3498425" y="2931145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Algorithm</a:t>
            </a:r>
          </a:p>
        </p:txBody>
      </p:sp>
      <p:sp>
        <p:nvSpPr>
          <p:cNvPr id="9" name="Text Box 21"/>
          <p:cNvSpPr txBox="1">
            <a:spLocks noChangeAspect="1" noChangeArrowheads="1"/>
          </p:cNvSpPr>
          <p:nvPr/>
        </p:nvSpPr>
        <p:spPr bwMode="auto">
          <a:xfrm>
            <a:off x="3498425" y="2564432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Problem</a:t>
            </a:r>
          </a:p>
        </p:txBody>
      </p:sp>
      <p:sp>
        <p:nvSpPr>
          <p:cNvPr id="10" name="Text Box 22"/>
          <p:cNvSpPr txBox="1">
            <a:spLocks noChangeAspect="1" noChangeArrowheads="1"/>
          </p:cNvSpPr>
          <p:nvPr/>
        </p:nvSpPr>
        <p:spPr bwMode="auto">
          <a:xfrm>
            <a:off x="3501600" y="4711476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>
              <a:defRPr/>
            </a:pPr>
            <a:r>
              <a:rPr lang="en-US" sz="1750" dirty="0">
                <a:solidFill>
                  <a:srgbClr val="000000"/>
                </a:solidFill>
                <a:latin typeface="Tahoma" pitchFamily="34" charset="0"/>
                <a:ea typeface="+mn-ea"/>
                <a:cs typeface="Arial" charset="0"/>
              </a:rPr>
              <a:t>Logic</a:t>
            </a:r>
          </a:p>
          <a:p>
            <a:pPr>
              <a:defRPr/>
            </a:pPr>
            <a:endParaRPr lang="en-US" sz="1750" dirty="0">
              <a:solidFill>
                <a:srgbClr val="000000"/>
              </a:solidFill>
              <a:latin typeface="Tahoma" pitchFamily="34" charset="0"/>
              <a:ea typeface="+mn-ea"/>
              <a:cs typeface="Arial" charset="0"/>
            </a:endParaRPr>
          </a:p>
        </p:txBody>
      </p:sp>
      <p:sp>
        <p:nvSpPr>
          <p:cNvPr id="11" name="Text Box 23"/>
          <p:cNvSpPr txBox="1">
            <a:spLocks noChangeAspect="1" noChangeArrowheads="1"/>
          </p:cNvSpPr>
          <p:nvPr/>
        </p:nvSpPr>
        <p:spPr bwMode="auto">
          <a:xfrm>
            <a:off x="3501600" y="5082951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Devices</a:t>
            </a:r>
          </a:p>
        </p:txBody>
      </p:sp>
      <p:sp>
        <p:nvSpPr>
          <p:cNvPr id="12" name="Text Box 24"/>
          <p:cNvSpPr txBox="1">
            <a:spLocks noChangeAspect="1" noChangeArrowheads="1"/>
          </p:cNvSpPr>
          <p:nvPr/>
        </p:nvSpPr>
        <p:spPr bwMode="auto">
          <a:xfrm>
            <a:off x="3501600" y="3644552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System Software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13" name="Text Box 23"/>
          <p:cNvSpPr txBox="1">
            <a:spLocks noChangeAspect="1" noChangeArrowheads="1"/>
          </p:cNvSpPr>
          <p:nvPr/>
        </p:nvSpPr>
        <p:spPr bwMode="auto">
          <a:xfrm>
            <a:off x="3503188" y="5438551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Electrons</a:t>
            </a:r>
          </a:p>
        </p:txBody>
      </p:sp>
      <p:sp>
        <p:nvSpPr>
          <p:cNvPr id="14" name="Rounded Rectangle 13"/>
          <p:cNvSpPr>
            <a:spLocks noChangeArrowheads="1"/>
          </p:cNvSpPr>
          <p:nvPr/>
        </p:nvSpPr>
        <p:spPr bwMode="auto">
          <a:xfrm rot="5400000">
            <a:off x="3392996" y="3041612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FF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2780928"/>
            <a:ext cx="257955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Can enable:</a:t>
            </a:r>
          </a:p>
          <a:p>
            <a:endParaRPr lang="en-US" dirty="0" smtClean="0"/>
          </a:p>
          <a:p>
            <a:r>
              <a:rPr lang="en-US" dirty="0" smtClean="0"/>
              <a:t>- Orders of magnitude </a:t>
            </a:r>
          </a:p>
          <a:p>
            <a:r>
              <a:rPr lang="en-US" dirty="0" smtClean="0"/>
              <a:t>improvements</a:t>
            </a:r>
          </a:p>
          <a:p>
            <a:endParaRPr lang="en-US" dirty="0" smtClean="0"/>
          </a:p>
          <a:p>
            <a:r>
              <a:rPr lang="en-US" dirty="0" smtClean="0"/>
              <a:t>- New applications and </a:t>
            </a:r>
          </a:p>
          <a:p>
            <a:r>
              <a:rPr lang="en-US" dirty="0"/>
              <a:t>c</a:t>
            </a:r>
            <a:r>
              <a:rPr lang="en-US" dirty="0" smtClean="0"/>
              <a:t>omputing systems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6126592" y="2852936"/>
            <a:ext cx="2853666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Yet, we have to</a:t>
            </a:r>
          </a:p>
          <a:p>
            <a:endParaRPr lang="en-US" dirty="0" smtClean="0"/>
          </a:p>
          <a:p>
            <a:r>
              <a:rPr lang="en-US" dirty="0" smtClean="0"/>
              <a:t>- Think across the stack</a:t>
            </a:r>
          </a:p>
          <a:p>
            <a:endParaRPr lang="en-US" dirty="0" smtClean="0"/>
          </a:p>
          <a:p>
            <a:r>
              <a:rPr lang="en-US" dirty="0" smtClean="0"/>
              <a:t>- Design enabling systems</a:t>
            </a:r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1831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16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If In Doubt, </a:t>
            </a:r>
            <a:r>
              <a:rPr lang="en-US" sz="3800" dirty="0" smtClean="0"/>
              <a:t>See Other Doubtful Technologies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4876800"/>
          </a:xfrm>
        </p:spPr>
        <p:txBody>
          <a:bodyPr/>
          <a:lstStyle/>
          <a:p>
            <a:r>
              <a:rPr lang="en-US" dirty="0" smtClean="0"/>
              <a:t>A very “doubtful” emerging technology </a:t>
            </a:r>
          </a:p>
          <a:p>
            <a:pPr lvl="1"/>
            <a:r>
              <a:rPr lang="en-US" dirty="0" smtClean="0"/>
              <a:t>for at least two decades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156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t="4402" b="34025"/>
          <a:stretch/>
        </p:blipFill>
        <p:spPr>
          <a:xfrm>
            <a:off x="349971" y="2020892"/>
            <a:ext cx="8352928" cy="4360436"/>
          </a:xfrm>
          <a:prstGeom prst="rect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" name="Rectangle 5">
            <a:hlinkClick r:id="rId3"/>
          </p:cNvPr>
          <p:cNvSpPr/>
          <p:nvPr/>
        </p:nvSpPr>
        <p:spPr>
          <a:xfrm>
            <a:off x="1619672" y="6453336"/>
            <a:ext cx="604867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450"/>
              </a:spcBef>
            </a:pPr>
            <a:r>
              <a:rPr lang="en-US" sz="2100" b="1" dirty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https://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arxiv.org/pdf/1706.08642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</a:rPr>
              <a:t>  </a:t>
            </a:r>
            <a:endParaRPr lang="en-US" sz="2100" b="1" dirty="0">
              <a:solidFill>
                <a:srgbClr val="0000FF"/>
              </a:solidFill>
              <a:latin typeface="Adobe Garamond Pro" panose="02020502060506020403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96831" y="2204864"/>
            <a:ext cx="3874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FF0000"/>
                </a:solidFill>
              </a:rPr>
              <a:t>Proceedings of the IEEE, Sept. 2017</a:t>
            </a:r>
            <a:endParaRPr lang="en-US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1824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645024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 smtClean="0"/>
              <a:t>Onur Mutlu</a:t>
            </a:r>
          </a:p>
          <a:p>
            <a:r>
              <a:rPr lang="en-US" sz="2200" dirty="0" smtClean="0">
                <a:hlinkClick r:id="rId3"/>
              </a:rPr>
              <a:t>omutlu@gmail.com</a:t>
            </a:r>
            <a:r>
              <a:rPr lang="en-US" sz="2200" dirty="0" smtClean="0"/>
              <a:t> </a:t>
            </a:r>
            <a:endParaRPr lang="en-US" sz="2200" dirty="0"/>
          </a:p>
          <a:p>
            <a:r>
              <a:rPr lang="en-US" sz="2200" dirty="0">
                <a:hlinkClick r:id="rId4"/>
              </a:rPr>
              <a:t>https://people.inf.ethz.ch/</a:t>
            </a:r>
            <a:r>
              <a:rPr lang="en-US" sz="2200" dirty="0" smtClean="0">
                <a:hlinkClick r:id="rId4"/>
              </a:rPr>
              <a:t>omutlu</a:t>
            </a:r>
            <a:endParaRPr lang="en-US" sz="2200" dirty="0" smtClean="0"/>
          </a:p>
          <a:p>
            <a:r>
              <a:rPr lang="en-US" sz="2200" dirty="0" smtClean="0"/>
              <a:t>October 27, </a:t>
            </a:r>
            <a:r>
              <a:rPr lang="en-US" sz="2200" dirty="0" smtClean="0"/>
              <a:t>2017</a:t>
            </a:r>
          </a:p>
          <a:p>
            <a:r>
              <a:rPr lang="en-US" sz="2200" dirty="0" smtClean="0"/>
              <a:t>MST Workshop Keynote (Milan)</a:t>
            </a:r>
            <a:endParaRPr lang="en-US" sz="2200" dirty="0"/>
          </a:p>
          <a:p>
            <a:endParaRPr lang="en-US" sz="2200" dirty="0" smtClean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216024" y="1443608"/>
            <a:ext cx="8820472" cy="2201416"/>
          </a:xfrm>
        </p:spPr>
        <p:txBody>
          <a:bodyPr>
            <a:normAutofit/>
          </a:bodyPr>
          <a:lstStyle/>
          <a:p>
            <a:pPr algn="ctr"/>
            <a:r>
              <a:rPr lang="en-US" sz="4200" dirty="0" smtClean="0"/>
              <a:t>Processing Data Where It Makes Sense:</a:t>
            </a:r>
            <a:br>
              <a:rPr lang="en-US" sz="4200" dirty="0" smtClean="0"/>
            </a:br>
            <a:r>
              <a:rPr lang="en-US" sz="4200" dirty="0" smtClean="0"/>
              <a:t>Enabling In-Memory Computation</a:t>
            </a:r>
            <a:endParaRPr lang="en-US" sz="42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261625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44669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676400"/>
            <a:ext cx="7924800" cy="17526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Open Problems</a:t>
            </a:r>
            <a:endParaRPr lang="en-US" dirty="0">
              <a:latin typeface="Garamond" charset="0"/>
            </a:endParaRP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4E342A0-F66A-8349-9DE5-CDF9A06A5894}" type="slidenum">
              <a:rPr lang="en-US" sz="12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158</a:t>
            </a:fld>
            <a:endParaRPr lang="en-US" sz="12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553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 More Open Problems, See (I)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Onur Mutlu and Lavanya Subramanian,</a:t>
            </a:r>
            <a:br>
              <a:rPr lang="en-US" dirty="0"/>
            </a:br>
            <a:r>
              <a:rPr lang="en-US" b="1" dirty="0">
                <a:hlinkClick r:id="rId2"/>
              </a:rPr>
              <a:t>"Research Problems and Opportunities in Memory Systems"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Invited Article in </a:t>
            </a:r>
            <a:r>
              <a:rPr lang="en-US" i="1" dirty="0">
                <a:hlinkClick r:id="rId3"/>
              </a:rPr>
              <a:t>Supercomputing Frontiers and Innovations</a:t>
            </a:r>
            <a:r>
              <a:rPr lang="en-US" i="1" dirty="0"/>
              <a:t> (</a:t>
            </a:r>
            <a:r>
              <a:rPr lang="en-US" b="1" i="1" dirty="0"/>
              <a:t>SUPERFRI</a:t>
            </a:r>
            <a:r>
              <a:rPr lang="en-US" i="1" dirty="0"/>
              <a:t>)</a:t>
            </a:r>
            <a:r>
              <a:rPr lang="en-US" dirty="0"/>
              <a:t>, </a:t>
            </a:r>
            <a:r>
              <a:rPr lang="en-US" dirty="0" smtClean="0"/>
              <a:t>2014/2015.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000" y="4467324"/>
            <a:ext cx="8890000" cy="9779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755576" y="6488668"/>
            <a:ext cx="8856984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0000"/>
                </a:solidFill>
                <a:hlinkClick r:id="rId2"/>
              </a:rPr>
              <a:t>https://</a:t>
            </a:r>
            <a:r>
              <a:rPr lang="en-US" sz="1500" dirty="0" smtClean="0">
                <a:solidFill>
                  <a:srgbClr val="000000"/>
                </a:solidFill>
                <a:hlinkClick r:id="rId2"/>
              </a:rPr>
              <a:t>people.inf.ethz.ch/omutlu/pub/memory-systems-research_superfri14.pdf</a:t>
            </a:r>
            <a:r>
              <a:rPr lang="en-US" sz="1500" dirty="0" smtClean="0">
                <a:solidFill>
                  <a:srgbClr val="000000"/>
                </a:solidFill>
              </a:rPr>
              <a:t> </a:t>
            </a:r>
            <a:endParaRPr lang="en-US" sz="15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2230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(V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1"/>
            <a:ext cx="8763000" cy="5339680"/>
          </a:xfrm>
        </p:spPr>
        <p:txBody>
          <a:bodyPr/>
          <a:lstStyle/>
          <a:p>
            <a:r>
              <a:rPr lang="en-US" dirty="0" smtClean="0"/>
              <a:t>DRAM scaling has already become increasingly difficult</a:t>
            </a:r>
          </a:p>
          <a:p>
            <a:pPr lvl="1">
              <a:spcBef>
                <a:spcPts val="600"/>
              </a:spcBef>
            </a:pPr>
            <a:r>
              <a:rPr lang="en-US" dirty="0" smtClean="0"/>
              <a:t>Increasing cell leakage current, reduced cell reliability, increasing manufacturing difficulties </a:t>
            </a: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[Kim+ ISCA 2014],</a:t>
            </a:r>
            <a:b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1800" dirty="0" smtClean="0">
                <a:solidFill>
                  <a:schemeClr val="bg1">
                    <a:lumMod val="50000"/>
                  </a:schemeClr>
                </a:solidFill>
              </a:rPr>
              <a:t>[Liu+ ISCA 2013], [Mutlu IMW 2013], [Mutlu DATE 2017]</a:t>
            </a:r>
          </a:p>
          <a:p>
            <a:pPr lvl="1">
              <a:spcBef>
                <a:spcPts val="600"/>
              </a:spcBef>
            </a:pPr>
            <a:r>
              <a:rPr lang="en-US" b="1" dirty="0" smtClean="0">
                <a:solidFill>
                  <a:srgbClr val="C00000"/>
                </a:solidFill>
              </a:rPr>
              <a:t>Difficult to significantly improve capacity, energy</a:t>
            </a:r>
            <a:endParaRPr lang="en-US" dirty="0">
              <a:solidFill>
                <a:srgbClr val="C00000"/>
              </a:solidFill>
            </a:endParaRPr>
          </a:p>
          <a:p>
            <a:pPr>
              <a:spcBef>
                <a:spcPts val="1800"/>
              </a:spcBef>
            </a:pPr>
            <a:r>
              <a:rPr lang="en-US" b="1" dirty="0" smtClean="0">
                <a:solidFill>
                  <a:srgbClr val="0066CC"/>
                </a:solidFill>
              </a:rPr>
              <a:t>Emerging memory technologies</a:t>
            </a:r>
            <a:r>
              <a:rPr lang="en-US" dirty="0" smtClean="0"/>
              <a:t> are promising</a:t>
            </a:r>
          </a:p>
          <a:p>
            <a:endParaRPr lang="en-US" dirty="0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708032"/>
              </p:ext>
            </p:extLst>
          </p:nvPr>
        </p:nvGraphicFramePr>
        <p:xfrm>
          <a:off x="156592" y="3520440"/>
          <a:ext cx="8879904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1135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322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73630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3D-Stacked DRAM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higher bandwidth</a:t>
                      </a:r>
                      <a:endParaRPr lang="en-US" sz="2000" b="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smaller capacity</a:t>
                      </a:r>
                      <a:endParaRPr lang="en-US" sz="2000" b="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0039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Reduced-Latency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 RL/TL-DRAM, FLY-RAM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latency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48687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Low-Power DRAM</a:t>
                      </a:r>
                      <a:br>
                        <a:rPr lang="en-US" sz="2000" b="1" dirty="0" smtClean="0"/>
                      </a:br>
                      <a:r>
                        <a:rPr lang="en-US" sz="2000" b="0" dirty="0" smtClean="0"/>
                        <a:t>(e.g.,</a:t>
                      </a:r>
                      <a:r>
                        <a:rPr lang="en-US" sz="2000" b="0" baseline="0" dirty="0" smtClean="0"/>
                        <a:t> LPDDR3, LPDDR4, Voltron)</a:t>
                      </a:r>
                      <a:endParaRPr lang="en-US" sz="2000" b="1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lower power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</a:p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cost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971593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Non-Volatile Memory</a:t>
                      </a:r>
                      <a:r>
                        <a:rPr lang="en-US" sz="2000" b="1" baseline="0" dirty="0" smtClean="0"/>
                        <a:t> (NVM) </a:t>
                      </a:r>
                      <a:r>
                        <a:rPr lang="en-US" sz="2000" b="0" baseline="0" dirty="0" smtClean="0"/>
                        <a:t>(e.g., PCM, STTRAM, ReRAM, 3D </a:t>
                      </a:r>
                      <a:r>
                        <a:rPr lang="en-US" sz="2000" b="0" baseline="0" dirty="0" err="1" smtClean="0"/>
                        <a:t>Xpoint</a:t>
                      </a:r>
                      <a:r>
                        <a:rPr lang="en-US" sz="2000" b="0" baseline="0" dirty="0" smtClean="0"/>
                        <a:t>)</a:t>
                      </a:r>
                      <a:endParaRPr lang="en-US" sz="2000" b="0" dirty="0"/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6"/>
                          </a:solidFill>
                        </a:rPr>
                        <a:t>larger capacity</a:t>
                      </a:r>
                      <a:endParaRPr lang="en-US" sz="20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latency</a:t>
                      </a:r>
                      <a:br>
                        <a:rPr lang="en-US" sz="2000" dirty="0" smtClean="0">
                          <a:solidFill>
                            <a:srgbClr val="C00000"/>
                          </a:solidFill>
                        </a:rPr>
                      </a:b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higher dynamic</a:t>
                      </a:r>
                      <a:r>
                        <a:rPr lang="en-US" sz="2000" baseline="0" dirty="0" smtClean="0">
                          <a:solidFill>
                            <a:srgbClr val="C00000"/>
                          </a:solidFill>
                        </a:rPr>
                        <a:t> </a:t>
                      </a:r>
                      <a:r>
                        <a:rPr lang="en-US" sz="2000" dirty="0" smtClean="0">
                          <a:solidFill>
                            <a:srgbClr val="C00000"/>
                          </a:solidFill>
                        </a:rPr>
                        <a:t>power lower endurance</a:t>
                      </a:r>
                      <a:endParaRPr lang="en-US" sz="2000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47181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 More Open Problems, See (II)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24" y="3789040"/>
            <a:ext cx="9144000" cy="2046514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755576" y="6519446"/>
            <a:ext cx="986509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0000"/>
                </a:solidFill>
                <a:hlinkClick r:id="rId3"/>
              </a:rPr>
              <a:t>https://people.inf.ethz.ch/omutlu/pub/rowhammer-and-other-memory-issues_date17.</a:t>
            </a:r>
            <a:r>
              <a:rPr lang="en-US" sz="1500" dirty="0" smtClean="0">
                <a:solidFill>
                  <a:srgbClr val="000000"/>
                </a:solidFill>
                <a:hlinkClick r:id="rId3"/>
              </a:rPr>
              <a:t>pdf</a:t>
            </a:r>
            <a:r>
              <a:rPr lang="en-US" sz="1500" dirty="0" smtClean="0">
                <a:solidFill>
                  <a:srgbClr val="000000"/>
                </a:solidFill>
              </a:rPr>
              <a:t> 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 smtClean="0"/>
          </a:p>
          <a:p>
            <a:r>
              <a:rPr lang="en-US" sz="2000" dirty="0"/>
              <a:t>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"The RowHammer Problem and Other Issues We May Face as Memory Becomes Denser"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Invited Paper in Proceedings of the </a:t>
            </a:r>
            <a:r>
              <a:rPr lang="en-US" sz="2000" i="1" dirty="0">
                <a:hlinkClick r:id="rId4"/>
              </a:rPr>
              <a:t>Design, Automation, and Test in Europe Conference</a:t>
            </a:r>
            <a:r>
              <a:rPr lang="en-US" sz="2000" i="1" dirty="0"/>
              <a:t> (</a:t>
            </a:r>
            <a:r>
              <a:rPr lang="en-US" sz="2000" b="1" i="1" dirty="0"/>
              <a:t>DATE</a:t>
            </a:r>
            <a:r>
              <a:rPr lang="en-US" sz="2000" i="1" dirty="0"/>
              <a:t>)</a:t>
            </a:r>
            <a:r>
              <a:rPr lang="en-US" sz="2000" dirty="0"/>
              <a:t>, Lausanne, Switzerland, March 2017.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3455577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 More Open Problems, See (III)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Onur Mutlu,</a:t>
            </a:r>
            <a:br>
              <a:rPr lang="en-US" dirty="0"/>
            </a:br>
            <a:r>
              <a:rPr lang="en-US" b="1" dirty="0">
                <a:hlinkClick r:id="rId2"/>
              </a:rPr>
              <a:t>"Memory Scaling: A Systems Architecture Perspective"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Technical talk at </a:t>
            </a:r>
            <a:r>
              <a:rPr lang="en-US" i="1" dirty="0">
                <a:hlinkClick r:id="rId3"/>
              </a:rPr>
              <a:t>MemCon 2013</a:t>
            </a:r>
            <a:r>
              <a:rPr lang="en-US" i="1" dirty="0"/>
              <a:t> (</a:t>
            </a:r>
            <a:r>
              <a:rPr lang="en-US" b="1" i="1" dirty="0"/>
              <a:t>MEMCON</a:t>
            </a:r>
            <a:r>
              <a:rPr lang="en-US" i="1" dirty="0"/>
              <a:t>)</a:t>
            </a:r>
            <a:r>
              <a:rPr lang="en-US" dirty="0"/>
              <a:t>, Santa Clara, CA, August 2013. [</a:t>
            </a:r>
            <a:r>
              <a:rPr lang="en-US" dirty="0">
                <a:hlinkClick r:id="rId4"/>
              </a:rPr>
              <a:t>Slides (pptx)</a:t>
            </a:r>
            <a:r>
              <a:rPr lang="en-US" dirty="0"/>
              <a:t> </a:t>
            </a:r>
            <a:r>
              <a:rPr lang="en-US" dirty="0">
                <a:hlinkClick r:id="rId5"/>
              </a:rPr>
              <a:t>(pdf)</a:t>
            </a:r>
            <a:r>
              <a:rPr lang="en-US" dirty="0"/>
              <a:t>]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6"/>
              </a:rPr>
              <a:t>Video</a:t>
            </a:r>
            <a:r>
              <a:rPr lang="en-US" dirty="0"/>
              <a:t>] [</a:t>
            </a:r>
            <a:r>
              <a:rPr lang="en-US" dirty="0">
                <a:hlinkClick r:id="rId7"/>
              </a:rPr>
              <a:t>Coverage on StorageSearch</a:t>
            </a:r>
            <a:r>
              <a:rPr lang="en-US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149080"/>
            <a:ext cx="9144000" cy="163901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205880" y="6488668"/>
            <a:ext cx="747057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0000"/>
                </a:solidFill>
                <a:hlinkClick r:id="rId2"/>
              </a:rPr>
              <a:t>https://</a:t>
            </a:r>
            <a:r>
              <a:rPr lang="en-US" sz="1500" dirty="0" smtClean="0">
                <a:solidFill>
                  <a:srgbClr val="000000"/>
                </a:solidFill>
                <a:hlinkClick r:id="rId2"/>
              </a:rPr>
              <a:t>people.inf.ethz.ch/omutlu/pub/memory-scaling_memcon13.pdf</a:t>
            </a:r>
            <a:r>
              <a:rPr lang="en-US" sz="1500" dirty="0" smtClean="0">
                <a:solidFill>
                  <a:srgbClr val="000000"/>
                </a:solidFill>
              </a:rPr>
              <a:t> </a:t>
            </a:r>
            <a:endParaRPr lang="en-US" sz="15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7299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 More Open Problems, See (IV)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dirty="0"/>
              <a:t>Yu Cai, </a:t>
            </a:r>
            <a:r>
              <a:rPr lang="en-US" dirty="0" err="1"/>
              <a:t>Saugata</a:t>
            </a:r>
            <a:r>
              <a:rPr lang="en-US" dirty="0"/>
              <a:t> </a:t>
            </a:r>
            <a:r>
              <a:rPr lang="en-US" dirty="0" err="1"/>
              <a:t>Ghose</a:t>
            </a:r>
            <a:r>
              <a:rPr lang="en-US" dirty="0"/>
              <a:t>, Erich F. </a:t>
            </a:r>
            <a:r>
              <a:rPr lang="en-US" dirty="0" err="1"/>
              <a:t>Haratsch</a:t>
            </a:r>
            <a:r>
              <a:rPr lang="en-US" dirty="0"/>
              <a:t>, </a:t>
            </a:r>
            <a:r>
              <a:rPr lang="en-US" dirty="0" err="1"/>
              <a:t>Yixin</a:t>
            </a:r>
            <a:r>
              <a:rPr lang="en-US" dirty="0"/>
              <a:t> Luo, and Onur Mutlu,</a:t>
            </a:r>
            <a:br>
              <a:rPr lang="en-US" dirty="0"/>
            </a:br>
            <a:r>
              <a:rPr lang="en-US" b="1" dirty="0"/>
              <a:t>"Error Characterization, Mitigation, and Recovery in Flash Memory Based Solid State Drives"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/>
              <a:t>to appear in </a:t>
            </a:r>
            <a:r>
              <a:rPr lang="en-US" i="1" dirty="0">
                <a:hlinkClick r:id="rId2"/>
              </a:rPr>
              <a:t>Proceedings of the IEEE</a:t>
            </a:r>
            <a:r>
              <a:rPr lang="en-US" dirty="0"/>
              <a:t>, 2017</a:t>
            </a:r>
            <a:r>
              <a:rPr lang="en-US" dirty="0" smtClean="0"/>
              <a:t>.</a:t>
            </a:r>
            <a:r>
              <a:rPr lang="en-US" dirty="0"/>
              <a:t>	 </a:t>
            </a:r>
            <a:r>
              <a:rPr lang="en-US" dirty="0" smtClean="0"/>
              <a:t>       [</a:t>
            </a:r>
            <a:r>
              <a:rPr lang="en-US" dirty="0">
                <a:hlinkClick r:id="rId3"/>
              </a:rPr>
              <a:t>Preliminary arxiv.org version</a:t>
            </a:r>
            <a:r>
              <a:rPr lang="en-US" dirty="0"/>
              <a:t>] </a:t>
            </a:r>
            <a:br>
              <a:rPr lang="en-US" dirty="0"/>
            </a:b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162</a:t>
            </a:fld>
            <a:endParaRPr lang="en-US" alt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220553"/>
            <a:ext cx="9144000" cy="1440695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627784" y="6517989"/>
            <a:ext cx="358777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hlinkClick r:id="rId3"/>
              </a:rPr>
              <a:t>https://</a:t>
            </a:r>
            <a:r>
              <a:rPr lang="en-US" sz="1600" dirty="0" smtClean="0">
                <a:solidFill>
                  <a:srgbClr val="000000"/>
                </a:solidFill>
                <a:hlinkClick r:id="rId3"/>
              </a:rPr>
              <a:t>arxiv.org/pdf/1706.08642.pdf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4960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676400"/>
            <a:ext cx="7924800" cy="1752600"/>
          </a:xfrm>
        </p:spPr>
        <p:txBody>
          <a:bodyPr/>
          <a:lstStyle/>
          <a:p>
            <a:r>
              <a:rPr lang="en-US" dirty="0" smtClean="0">
                <a:latin typeface="Garamond" charset="0"/>
              </a:rPr>
              <a:t>Reducing Memory </a:t>
            </a:r>
            <a:r>
              <a:rPr lang="en-US" dirty="0" smtClean="0">
                <a:latin typeface="Garamond" charset="0"/>
              </a:rPr>
              <a:t>Latency</a:t>
            </a:r>
            <a:endParaRPr lang="en-US" dirty="0">
              <a:latin typeface="Garamond" charset="0"/>
            </a:endParaRP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4E342A0-F66A-8349-9DE5-CDF9A06A5894}" type="slidenum">
              <a:rPr lang="en-US" sz="12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163</a:t>
            </a:fld>
            <a:endParaRPr lang="en-US" sz="12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769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/>
          </p:nvPr>
        </p:nvGraphicFramePr>
        <p:xfrm>
          <a:off x="74706" y="1204631"/>
          <a:ext cx="8994588" cy="4647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Main Memory Latency Lags Behind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744727" y="123067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4D3B62"/>
                </a:solidFill>
              </a:rPr>
              <a:t>128x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49911" y="2556978"/>
            <a:ext cx="8002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35742A"/>
                </a:solidFill>
              </a:rPr>
              <a:t>20x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60143" y="4202002"/>
            <a:ext cx="8899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FF4136"/>
                </a:solidFill>
              </a:rPr>
              <a:t>1.3x</a:t>
            </a:r>
            <a:endParaRPr lang="en-US" sz="3200" dirty="0" smtClean="0">
              <a:solidFill>
                <a:srgbClr val="FF413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723778"/>
            <a:ext cx="9144000" cy="615553"/>
          </a:xfrm>
          <a:prstGeom prst="rect">
            <a:avLst/>
          </a:prstGeom>
          <a:solidFill>
            <a:srgbClr val="FF413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400" dirty="0" smtClean="0">
                <a:solidFill>
                  <a:srgbClr val="FFFFFF"/>
                </a:solidFill>
              </a:rPr>
              <a:t>Memory latency remains almost constant</a:t>
            </a:r>
            <a:endParaRPr lang="en-US" sz="3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2033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Sub>
          <a:bldChart bld="series"/>
        </p:bldSub>
      </p:bldGraphic>
      <p:bldP spid="9" grpId="0"/>
      <p:bldP spid="10" grpId="0"/>
      <p:bldP spid="11" grpId="0"/>
      <p:bldP spid="12" grpId="0" animBg="1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Closer Look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165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943" y="1196752"/>
            <a:ext cx="8937289" cy="41764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700" dirty="0" smtClean="0">
                <a:solidFill>
                  <a:srgbClr val="000000"/>
                </a:solidFill>
              </a:rPr>
              <a:t>Chang+, “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Understanding Latency Variation in Modern DRAM Chips: Experimental </a:t>
            </a:r>
            <a:endParaRPr lang="en-US" sz="1700" b="1" dirty="0" smtClean="0">
              <a:solidFill>
                <a:srgbClr val="000000"/>
              </a:solidFill>
              <a:hlinkClick r:id="rId3"/>
            </a:endParaRPr>
          </a:p>
          <a:p>
            <a:r>
              <a:rPr lang="en-US" sz="1700" b="1" dirty="0" smtClean="0">
                <a:solidFill>
                  <a:srgbClr val="000000"/>
                </a:solidFill>
                <a:hlinkClick r:id="rId3"/>
              </a:rPr>
              <a:t>Characterization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, Analysis, and Optimization"</a:t>
            </a:r>
            <a:r>
              <a:rPr lang="en-US" sz="1700" dirty="0" smtClean="0">
                <a:solidFill>
                  <a:srgbClr val="000000"/>
                </a:solidFill>
              </a:rPr>
              <a:t>,” SIGMETRICS 2016.</a:t>
            </a:r>
            <a:endParaRPr lang="en-US" sz="17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480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0008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DRAM Latency Is Critical for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3100668"/>
            <a:ext cx="9144000" cy="1169233"/>
          </a:xfrm>
          <a:prstGeom prst="rect">
            <a:avLst/>
          </a:prstGeom>
          <a:solidFill>
            <a:srgbClr val="FF41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Long memory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latency </a:t>
            </a:r>
            <a:r>
              <a:rPr lang="en-US" sz="3200">
                <a:solidFill>
                  <a:prstClr val="white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→</a:t>
            </a:r>
            <a:r>
              <a:rPr lang="en-US" sz="3200">
                <a:solidFill>
                  <a:prstClr val="white"/>
                </a:solidFill>
                <a:latin typeface="Gill Sans MT"/>
              </a:rPr>
              <a:t> </a:t>
            </a:r>
            <a:r>
              <a:rPr lang="en-US" sz="320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performance </a:t>
            </a:r>
            <a:r>
              <a:rPr lang="en-US" sz="3200" dirty="0" smtClean="0">
                <a:solidFill>
                  <a:prstClr val="white"/>
                </a:solidFill>
                <a:latin typeface="Futura Medium" charset="0"/>
                <a:ea typeface="Futura Medium" charset="0"/>
                <a:cs typeface="Futura Medium" charset="0"/>
              </a:rPr>
              <a:t>bottleneck</a:t>
            </a:r>
            <a:endParaRPr lang="en-US" sz="3200" dirty="0">
              <a:solidFill>
                <a:prstClr val="white"/>
              </a:solidFill>
              <a:latin typeface="Futura Medium" charset="0"/>
              <a:ea typeface="Futura Medium" charset="0"/>
              <a:cs typeface="Futura Med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6337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the Long Latency?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Design of DRAM </a:t>
            </a:r>
            <a:r>
              <a:rPr lang="en-US" dirty="0" err="1" smtClean="0">
                <a:solidFill>
                  <a:srgbClr val="0000FF"/>
                </a:solidFill>
              </a:rPr>
              <a:t>uArchitecture</a:t>
            </a:r>
            <a:endParaRPr lang="en-US" dirty="0" smtClean="0">
              <a:solidFill>
                <a:srgbClr val="0000FF"/>
              </a:solidFill>
            </a:endParaRPr>
          </a:p>
          <a:p>
            <a:pPr lvl="1"/>
            <a:r>
              <a:rPr lang="en-US" dirty="0" smtClean="0"/>
              <a:t>Goal: Maximize capacity/area, not minimize latency</a:t>
            </a:r>
          </a:p>
          <a:p>
            <a:pPr lvl="1"/>
            <a:endParaRPr lang="en-US" dirty="0"/>
          </a:p>
          <a:p>
            <a:r>
              <a:rPr lang="en-US" dirty="0" smtClean="0">
                <a:solidFill>
                  <a:srgbClr val="0000FF"/>
                </a:solidFill>
              </a:rPr>
              <a:t>“One size fits all” approach to latency specification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temperatures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DRAM chips (e.g., rows)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parts of a DRAM chip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supply voltage levels</a:t>
            </a:r>
          </a:p>
          <a:p>
            <a:pPr lvl="1"/>
            <a:r>
              <a:rPr lang="en-US" dirty="0" smtClean="0"/>
              <a:t>Same latency parameters for all </a:t>
            </a:r>
            <a:r>
              <a:rPr lang="en-US" dirty="0" smtClean="0">
                <a:solidFill>
                  <a:srgbClr val="FF0000"/>
                </a:solidFill>
              </a:rPr>
              <a:t>application data </a:t>
            </a:r>
            <a:endParaRPr lang="en-US" dirty="0" smtClean="0"/>
          </a:p>
          <a:p>
            <a:pPr lvl="1"/>
            <a:r>
              <a:rPr lang="is-IS" dirty="0" smtClean="0"/>
              <a:t>…</a:t>
            </a:r>
            <a:endParaRPr lang="en-US" dirty="0" smtClean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168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0447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Latency Variation in Memory Chips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169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41777" y="4953000"/>
            <a:ext cx="8040641" cy="992612"/>
            <a:chOff x="224591" y="5243899"/>
            <a:chExt cx="8510476" cy="992613"/>
          </a:xfrm>
        </p:grpSpPr>
        <p:grpSp>
          <p:nvGrpSpPr>
            <p:cNvPr id="56" name="Group 55"/>
            <p:cNvGrpSpPr/>
            <p:nvPr/>
          </p:nvGrpSpPr>
          <p:grpSpPr>
            <a:xfrm>
              <a:off x="224591" y="5243899"/>
              <a:ext cx="8510476" cy="523229"/>
              <a:chOff x="352625" y="3223796"/>
              <a:chExt cx="8510476" cy="523229"/>
            </a:xfrm>
          </p:grpSpPr>
          <p:cxnSp>
            <p:nvCxnSpPr>
              <p:cNvPr id="58" name="Straight Arrow Connector 57"/>
              <p:cNvCxnSpPr/>
              <p:nvPr/>
            </p:nvCxnSpPr>
            <p:spPr>
              <a:xfrm>
                <a:off x="1161179" y="3511042"/>
                <a:ext cx="6781800" cy="0"/>
              </a:xfrm>
              <a:prstGeom prst="straightConnector1">
                <a:avLst/>
              </a:prstGeom>
              <a:noFill/>
              <a:ln w="44450" cap="rnd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  <a:headEnd type="arrow" w="lg" len="lg"/>
                <a:tailEnd type="arrow" w="lg" len="lg"/>
              </a:ln>
              <a:effectLst/>
            </p:spPr>
          </p:cxnSp>
          <p:sp>
            <p:nvSpPr>
              <p:cNvPr id="59" name="TextBox 58"/>
              <p:cNvSpPr txBox="1"/>
              <p:nvPr/>
            </p:nvSpPr>
            <p:spPr>
              <a:xfrm>
                <a:off x="7871906" y="3223804"/>
                <a:ext cx="991195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2800" b="1" i="1" kern="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Gill Sans MT"/>
                  </a:rPr>
                  <a:t>High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52625" y="3223796"/>
                <a:ext cx="876704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2800" b="1" i="1" kern="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Gill Sans MT"/>
                  </a:rPr>
                  <a:t>Low</a:t>
                </a:r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2964359" y="5713292"/>
              <a:ext cx="292784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800" b="1" i="1" kern="0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latin typeface="Gill Sans MT"/>
                </a:rPr>
                <a:t>DRAM Latency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4138538" y="2878490"/>
            <a:ext cx="1202573" cy="1358640"/>
            <a:chOff x="2373000" y="3289560"/>
            <a:chExt cx="1202573" cy="1358640"/>
          </a:xfrm>
        </p:grpSpPr>
        <p:pic>
          <p:nvPicPr>
            <p:cNvPr id="62" name="Content Placeholder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0699" y="3742440"/>
              <a:ext cx="905760" cy="905760"/>
            </a:xfrm>
            <a:prstGeom prst="rect">
              <a:avLst/>
            </a:prstGeom>
          </p:spPr>
        </p:pic>
        <p:sp>
          <p:nvSpPr>
            <p:cNvPr id="63" name="TextBox 62"/>
            <p:cNvSpPr txBox="1"/>
            <p:nvPr/>
          </p:nvSpPr>
          <p:spPr>
            <a:xfrm>
              <a:off x="2373000" y="3289560"/>
              <a:ext cx="120257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latin typeface="Gill Sans MT"/>
                </a:rPr>
                <a:t>DRAM B</a:t>
              </a:r>
              <a:endParaRPr lang="en-US" sz="2400" i="1" dirty="0">
                <a:solidFill>
                  <a:prstClr val="black">
                    <a:lumMod val="65000"/>
                    <a:lumOff val="35000"/>
                  </a:prstClr>
                </a:solidFill>
                <a:latin typeface="Gill Sans MT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019300" y="2878490"/>
            <a:ext cx="4856042" cy="2578172"/>
            <a:chOff x="2019300" y="2878490"/>
            <a:chExt cx="4856042" cy="2578172"/>
          </a:xfrm>
        </p:grpSpPr>
        <p:grpSp>
          <p:nvGrpSpPr>
            <p:cNvPr id="65" name="dram a"/>
            <p:cNvGrpSpPr/>
            <p:nvPr/>
          </p:nvGrpSpPr>
          <p:grpSpPr>
            <a:xfrm>
              <a:off x="2286832" y="2878490"/>
              <a:ext cx="1181157" cy="2578172"/>
              <a:chOff x="2445298" y="3289228"/>
              <a:chExt cx="1181157" cy="2578172"/>
            </a:xfrm>
          </p:grpSpPr>
          <p:cxnSp>
            <p:nvCxnSpPr>
              <p:cNvPr id="84" name="Straight Connector 83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5" name="Oval 84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smtClean="0">
                  <a:solidFill>
                    <a:srgbClr val="4F81BD"/>
                  </a:solidFill>
                  <a:latin typeface="Gill Sans MT"/>
                </a:endParaRPr>
              </a:p>
            </p:txBody>
          </p:sp>
          <p:grpSp>
            <p:nvGrpSpPr>
              <p:cNvPr id="86" name="Group 85"/>
              <p:cNvGrpSpPr/>
              <p:nvPr/>
            </p:nvGrpSpPr>
            <p:grpSpPr>
              <a:xfrm>
                <a:off x="2445298" y="3289228"/>
                <a:ext cx="1181157" cy="1358640"/>
                <a:chOff x="2373000" y="3289560"/>
                <a:chExt cx="1181157" cy="1358640"/>
              </a:xfrm>
            </p:grpSpPr>
            <p:pic>
              <p:nvPicPr>
                <p:cNvPr id="87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8" name="TextBox 87"/>
                <p:cNvSpPr txBox="1"/>
                <p:nvPr/>
              </p:nvSpPr>
              <p:spPr>
                <a:xfrm>
                  <a:off x="2373000" y="3289560"/>
                  <a:ext cx="118115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defRPr/>
                  </a:pPr>
                  <a:r>
                    <a:rPr lang="en-US" sz="2400" i="1" kern="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latin typeface="Gill Sans MT"/>
                    </a:rPr>
                    <a:t>DRAM A</a:t>
                  </a:r>
                </a:p>
              </p:txBody>
            </p:sp>
          </p:grpSp>
        </p:grpSp>
        <p:cxnSp>
          <p:nvCxnSpPr>
            <p:cNvPr id="66" name="Straight Connector 65"/>
            <p:cNvCxnSpPr/>
            <p:nvPr/>
          </p:nvCxnSpPr>
          <p:spPr>
            <a:xfrm flipH="1" flipV="1">
              <a:off x="4729117" y="4237130"/>
              <a:ext cx="1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sp>
          <p:nvSpPr>
            <p:cNvPr id="67" name="Oval 66"/>
            <p:cNvSpPr>
              <a:spLocks noChangeAspect="1"/>
            </p:cNvSpPr>
            <p:nvPr/>
          </p:nvSpPr>
          <p:spPr>
            <a:xfrm>
              <a:off x="45144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grpSp>
          <p:nvGrpSpPr>
            <p:cNvPr id="68" name="dram c"/>
            <p:cNvGrpSpPr/>
            <p:nvPr/>
          </p:nvGrpSpPr>
          <p:grpSpPr>
            <a:xfrm>
              <a:off x="5372100" y="2878490"/>
              <a:ext cx="1215397" cy="2578172"/>
              <a:chOff x="2445298" y="3289228"/>
              <a:chExt cx="1215397" cy="2578172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0" name="Oval 79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smtClean="0">
                  <a:solidFill>
                    <a:srgbClr val="4F81BD"/>
                  </a:solidFill>
                  <a:latin typeface="Gill Sans MT"/>
                </a:endParaRPr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2445298" y="3289228"/>
                <a:ext cx="1215397" cy="1358640"/>
                <a:chOff x="2373000" y="3289560"/>
                <a:chExt cx="1215397" cy="1358640"/>
              </a:xfrm>
            </p:grpSpPr>
            <p:pic>
              <p:nvPicPr>
                <p:cNvPr id="82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3" name="TextBox 82"/>
                <p:cNvSpPr txBox="1"/>
                <p:nvPr/>
              </p:nvSpPr>
              <p:spPr>
                <a:xfrm>
                  <a:off x="2373000" y="3289560"/>
                  <a:ext cx="121539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defRPr/>
                  </a:pPr>
                  <a:r>
                    <a:rPr lang="en-US" sz="2400" i="1" kern="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latin typeface="Gill Sans MT"/>
                    </a:rPr>
                    <a:t>DRAM C</a:t>
                  </a:r>
                </a:p>
              </p:txBody>
            </p:sp>
          </p:grpSp>
        </p:grpSp>
        <p:grpSp>
          <p:nvGrpSpPr>
            <p:cNvPr id="69" name="fab var"/>
            <p:cNvGrpSpPr/>
            <p:nvPr/>
          </p:nvGrpSpPr>
          <p:grpSpPr>
            <a:xfrm>
              <a:off x="2019300" y="4338029"/>
              <a:ext cx="4856042" cy="857215"/>
              <a:chOff x="2057400" y="4748767"/>
              <a:chExt cx="4856042" cy="857215"/>
            </a:xfrm>
          </p:grpSpPr>
          <p:grpSp>
            <p:nvGrpSpPr>
              <p:cNvPr id="70" name="Group 69"/>
              <p:cNvGrpSpPr>
                <a:grpSpLocks noChangeAspect="1"/>
              </p:cNvGrpSpPr>
              <p:nvPr/>
            </p:nvGrpSpPr>
            <p:grpSpPr>
              <a:xfrm>
                <a:off x="2057400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7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8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  <p:grpSp>
            <p:nvGrpSpPr>
              <p:cNvPr id="71" name="Group 70"/>
              <p:cNvGrpSpPr>
                <a:grpSpLocks noChangeAspect="1"/>
              </p:cNvGrpSpPr>
              <p:nvPr/>
            </p:nvGrpSpPr>
            <p:grpSpPr>
              <a:xfrm>
                <a:off x="3919607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5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6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  <p:grpSp>
            <p:nvGrpSpPr>
              <p:cNvPr id="72" name="Group 71"/>
              <p:cNvGrpSpPr>
                <a:grpSpLocks noChangeAspect="1"/>
              </p:cNvGrpSpPr>
              <p:nvPr/>
            </p:nvGrpSpPr>
            <p:grpSpPr>
              <a:xfrm>
                <a:off x="5177913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3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  <p:sp>
              <p:nvSpPr>
                <p:cNvPr id="74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kern="0" smtClean="0">
                    <a:solidFill>
                      <a:prstClr val="black"/>
                    </a:solidFill>
                    <a:latin typeface="Gill Sans MT"/>
                  </a:endParaRPr>
                </a:p>
              </p:txBody>
            </p:sp>
          </p:grpSp>
        </p:grpSp>
      </p:grpSp>
      <p:grpSp>
        <p:nvGrpSpPr>
          <p:cNvPr id="89" name="Group 88"/>
          <p:cNvGrpSpPr/>
          <p:nvPr/>
        </p:nvGrpSpPr>
        <p:grpSpPr>
          <a:xfrm>
            <a:off x="3647581" y="4237130"/>
            <a:ext cx="2030017" cy="1219532"/>
            <a:chOff x="3647581" y="4237130"/>
            <a:chExt cx="2030017" cy="1219532"/>
          </a:xfrm>
        </p:grpSpPr>
        <p:sp>
          <p:nvSpPr>
            <p:cNvPr id="90" name="Oval 89"/>
            <p:cNvSpPr>
              <a:spLocks noChangeAspect="1"/>
            </p:cNvSpPr>
            <p:nvPr/>
          </p:nvSpPr>
          <p:spPr>
            <a:xfrm>
              <a:off x="5248213" y="5031571"/>
              <a:ext cx="429385" cy="425091"/>
            </a:xfrm>
            <a:prstGeom prst="ellipse">
              <a:avLst/>
            </a:prstGeom>
            <a:solidFill>
              <a:srgbClr val="C0504D">
                <a:lumMod val="5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1" name="Oval 90"/>
            <p:cNvSpPr>
              <a:spLocks noChangeAspect="1"/>
            </p:cNvSpPr>
            <p:nvPr/>
          </p:nvSpPr>
          <p:spPr>
            <a:xfrm>
              <a:off x="41811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2" name="Oval 91"/>
            <p:cNvSpPr>
              <a:spLocks noChangeAspect="1"/>
            </p:cNvSpPr>
            <p:nvPr/>
          </p:nvSpPr>
          <p:spPr>
            <a:xfrm>
              <a:off x="3647581" y="5031571"/>
              <a:ext cx="429385" cy="425091"/>
            </a:xfrm>
            <a:prstGeom prst="ellipse">
              <a:avLst/>
            </a:prstGeom>
            <a:solidFill>
              <a:srgbClr val="C0504D">
                <a:lumMod val="20000"/>
                <a:lumOff val="8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3" name="Oval 92"/>
            <p:cNvSpPr>
              <a:spLocks noChangeAspect="1"/>
            </p:cNvSpPr>
            <p:nvPr/>
          </p:nvSpPr>
          <p:spPr>
            <a:xfrm>
              <a:off x="4451347" y="5031571"/>
              <a:ext cx="429385" cy="425091"/>
            </a:xfrm>
            <a:prstGeom prst="ellipse">
              <a:avLst/>
            </a:prstGeom>
            <a:solidFill>
              <a:srgbClr val="C0504D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sp>
          <p:nvSpPr>
            <p:cNvPr id="94" name="Oval 93"/>
            <p:cNvSpPr>
              <a:spLocks noChangeAspect="1"/>
            </p:cNvSpPr>
            <p:nvPr/>
          </p:nvSpPr>
          <p:spPr>
            <a:xfrm>
              <a:off x="4714669" y="5031571"/>
              <a:ext cx="429385" cy="425091"/>
            </a:xfrm>
            <a:prstGeom prst="ellipse">
              <a:avLst/>
            </a:prstGeom>
            <a:solidFill>
              <a:srgbClr val="C0504D">
                <a:lumMod val="75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 smtClean="0">
                <a:solidFill>
                  <a:srgbClr val="4F81BD"/>
                </a:solidFill>
                <a:latin typeface="Gill Sans MT"/>
              </a:endParaRPr>
            </a:p>
          </p:txBody>
        </p:sp>
        <p:cxnSp>
          <p:nvCxnSpPr>
            <p:cNvPr id="95" name="Straight Connector 94"/>
            <p:cNvCxnSpPr>
              <a:stCxn id="90" idx="0"/>
            </p:cNvCxnSpPr>
            <p:nvPr/>
          </p:nvCxnSpPr>
          <p:spPr>
            <a:xfrm flipH="1" flipV="1">
              <a:off x="4943811" y="4237131"/>
              <a:ext cx="519095" cy="794440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6" name="Straight Connector 95"/>
            <p:cNvCxnSpPr>
              <a:stCxn id="92" idx="0"/>
            </p:cNvCxnSpPr>
            <p:nvPr/>
          </p:nvCxnSpPr>
          <p:spPr>
            <a:xfrm flipV="1">
              <a:off x="3862274" y="4249027"/>
              <a:ext cx="650052" cy="782544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7" name="Straight Connector 96"/>
            <p:cNvCxnSpPr>
              <a:stCxn id="94" idx="0"/>
            </p:cNvCxnSpPr>
            <p:nvPr/>
          </p:nvCxnSpPr>
          <p:spPr>
            <a:xfrm flipH="1" flipV="1">
              <a:off x="4845377" y="4242062"/>
              <a:ext cx="83985" cy="789509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8" name="Straight Connector 97"/>
            <p:cNvCxnSpPr>
              <a:stCxn id="93" idx="0"/>
              <a:endCxn id="62" idx="2"/>
            </p:cNvCxnSpPr>
            <p:nvPr/>
          </p:nvCxnSpPr>
          <p:spPr>
            <a:xfrm flipV="1">
              <a:off x="4666040" y="4237130"/>
              <a:ext cx="63077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9" name="Straight Connector 98"/>
            <p:cNvCxnSpPr>
              <a:stCxn id="91" idx="0"/>
            </p:cNvCxnSpPr>
            <p:nvPr/>
          </p:nvCxnSpPr>
          <p:spPr>
            <a:xfrm flipV="1">
              <a:off x="4395818" y="4237130"/>
              <a:ext cx="207144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</p:grpSp>
      <p:grpSp>
        <p:nvGrpSpPr>
          <p:cNvPr id="100" name="Group 99"/>
          <p:cNvGrpSpPr/>
          <p:nvPr/>
        </p:nvGrpSpPr>
        <p:grpSpPr>
          <a:xfrm>
            <a:off x="5245076" y="4042855"/>
            <a:ext cx="3281668" cy="1133852"/>
            <a:chOff x="5245076" y="4042855"/>
            <a:chExt cx="3281668" cy="1133852"/>
          </a:xfrm>
        </p:grpSpPr>
        <p:cxnSp>
          <p:nvCxnSpPr>
            <p:cNvPr id="101" name="Straight Arrow Connector 100"/>
            <p:cNvCxnSpPr/>
            <p:nvPr/>
          </p:nvCxnSpPr>
          <p:spPr>
            <a:xfrm flipH="1">
              <a:off x="5529975" y="4445804"/>
              <a:ext cx="707587" cy="730903"/>
            </a:xfrm>
            <a:prstGeom prst="straightConnector1">
              <a:avLst/>
            </a:prstGeom>
            <a:noFill/>
            <a:ln w="31750" cap="rnd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ysDash"/>
              <a:miter lim="800000"/>
              <a:tailEnd type="arrow" w="lg" len="lg"/>
            </a:ln>
            <a:effectLst/>
          </p:spPr>
        </p:cxnSp>
        <p:sp>
          <p:nvSpPr>
            <p:cNvPr id="102" name="label: dram cell"/>
            <p:cNvSpPr txBox="1"/>
            <p:nvPr/>
          </p:nvSpPr>
          <p:spPr>
            <a:xfrm>
              <a:off x="5245076" y="4042855"/>
              <a:ext cx="32816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400" b="1" kern="0" dirty="0" smtClean="0">
                  <a:solidFill>
                    <a:prstClr val="black"/>
                  </a:solidFill>
                  <a:latin typeface="Gill Sans MT"/>
                </a:rPr>
                <a:t>Slow cells</a:t>
              </a: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304800" y="1282205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prstClr val="black"/>
                </a:solidFill>
                <a:latin typeface="Gill Sans MT"/>
              </a:rPr>
              <a:t>Heterogeneous manufacturing &amp; operating conditions</a:t>
            </a:r>
            <a: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→ </a:t>
            </a:r>
            <a:b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sz="28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	</a:t>
            </a:r>
            <a:r>
              <a:rPr lang="en-US" sz="2800" dirty="0" smtClean="0">
                <a:solidFill>
                  <a:srgbClr val="C0504D"/>
                </a:solidFill>
                <a:latin typeface="Gill Sans MT"/>
              </a:rPr>
              <a:t>latency variation in timing parameters</a:t>
            </a:r>
            <a:endParaRPr lang="en-US" sz="2800" dirty="0">
              <a:solidFill>
                <a:srgbClr val="C0504D"/>
              </a:solidFill>
              <a:latin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170906000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Major Trend: Hybrid Main Memory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4807737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sz="1600" dirty="0" smtClean="0"/>
              <a:t>Meza</a:t>
            </a:r>
            <a:r>
              <a:rPr lang="en-US" sz="1600" dirty="0"/>
              <a:t>+</a:t>
            </a:r>
            <a:r>
              <a:rPr lang="en-US" sz="1600" dirty="0" smtClean="0"/>
              <a:t>, “</a:t>
            </a:r>
            <a:r>
              <a:rPr lang="en-US" sz="1600" dirty="0" smtClean="0">
                <a:solidFill>
                  <a:srgbClr val="0000FF"/>
                </a:solidFill>
              </a:rPr>
              <a:t>Enabling Efficient and Scalable Hybrid Memories</a:t>
            </a:r>
            <a:r>
              <a:rPr lang="en-US" sz="1600" dirty="0" smtClean="0"/>
              <a:t>,” IEEE Comp. Arch. Letters, 2012.</a:t>
            </a:r>
          </a:p>
          <a:p>
            <a:pPr marL="0" indent="0">
              <a:buNone/>
            </a:pPr>
            <a:r>
              <a:rPr lang="en-US" sz="1600" dirty="0" smtClean="0"/>
              <a:t>Yoon+, </a:t>
            </a:r>
            <a:r>
              <a:rPr lang="en-US" sz="1600" dirty="0"/>
              <a:t>“</a:t>
            </a:r>
            <a:r>
              <a:rPr lang="en-US" sz="1600" dirty="0">
                <a:solidFill>
                  <a:srgbClr val="0000FF"/>
                </a:solidFill>
              </a:rPr>
              <a:t>Row Buffer Locality Aware Caching Policies for Hybrid Memories</a:t>
            </a:r>
            <a:r>
              <a:rPr lang="en-US" sz="1600" dirty="0"/>
              <a:t>,” ICCD 2012 Best Paper Award.</a:t>
            </a:r>
          </a:p>
          <a:p>
            <a:pPr marL="0" indent="0">
              <a:buNone/>
            </a:pPr>
            <a:endParaRPr lang="en-US" sz="1600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3000210" y="1052736"/>
            <a:ext cx="1512168" cy="1512168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CPU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00210" y="2047067"/>
            <a:ext cx="792087" cy="50405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 smtClean="0">
                <a:solidFill>
                  <a:srgbClr val="000000"/>
                </a:solidFill>
              </a:rPr>
              <a:t>DRAMCtrl</a:t>
            </a:r>
            <a:endParaRPr lang="en-US" sz="1700" dirty="0">
              <a:solidFill>
                <a:srgbClr val="000000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3440385" y="2601190"/>
            <a:ext cx="0" cy="539778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3144226" y="3140968"/>
            <a:ext cx="296159" cy="0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403648" y="2744642"/>
            <a:ext cx="1740577" cy="1155836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6633">
                    <a:lumMod val="75000"/>
                  </a:srgbClr>
                </a:solidFill>
              </a:rPr>
              <a:t>Fast, </a:t>
            </a:r>
            <a:r>
              <a:rPr lang="en-US" b="1" dirty="0" smtClean="0">
                <a:solidFill>
                  <a:srgbClr val="006633">
                    <a:lumMod val="75000"/>
                  </a:srgbClr>
                </a:solidFill>
              </a:rPr>
              <a:t>durable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Small, 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leaky, volatile, 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high-cost</a:t>
            </a:r>
            <a:endParaRPr lang="en-US" dirty="0">
              <a:solidFill>
                <a:srgbClr val="8C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440369" y="2744642"/>
            <a:ext cx="4070409" cy="1155836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4D26"/>
                </a:solidFill>
              </a:rPr>
              <a:t>Large, non-volatile, </a:t>
            </a:r>
            <a:r>
              <a:rPr lang="en-US" dirty="0">
                <a:solidFill>
                  <a:srgbClr val="004D26"/>
                </a:solidFill>
              </a:rPr>
              <a:t>low</a:t>
            </a:r>
            <a:r>
              <a:rPr lang="en-US" dirty="0" smtClean="0">
                <a:solidFill>
                  <a:srgbClr val="004D26"/>
                </a:solidFill>
              </a:rPr>
              <a:t>-cost</a:t>
            </a:r>
          </a:p>
          <a:p>
            <a:pPr algn="ctr"/>
            <a:r>
              <a:rPr lang="en-US" dirty="0" smtClean="0">
                <a:solidFill>
                  <a:srgbClr val="8C0000"/>
                </a:solidFill>
              </a:rPr>
              <a:t>Slow, </a:t>
            </a:r>
            <a:r>
              <a:rPr lang="en-US" b="1" dirty="0" smtClean="0">
                <a:solidFill>
                  <a:srgbClr val="8C0000"/>
                </a:solidFill>
              </a:rPr>
              <a:t>wears out, </a:t>
            </a:r>
            <a:r>
              <a:rPr lang="en-US" dirty="0" smtClean="0">
                <a:solidFill>
                  <a:srgbClr val="8C0000"/>
                </a:solidFill>
              </a:rPr>
              <a:t>high active energy</a:t>
            </a:r>
            <a:endParaRPr lang="en-US" dirty="0">
              <a:solidFill>
                <a:srgbClr val="8C0000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H="1">
            <a:off x="4113004" y="3140968"/>
            <a:ext cx="327366" cy="0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3792298" y="2045549"/>
            <a:ext cx="735381" cy="50405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dirty="0" smtClean="0">
                <a:solidFill>
                  <a:srgbClr val="303030"/>
                </a:solidFill>
              </a:rPr>
              <a:t>PCM Ctrl</a:t>
            </a:r>
            <a:endParaRPr lang="en-US" sz="1700" dirty="0">
              <a:solidFill>
                <a:srgbClr val="303030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4113004" y="2564904"/>
            <a:ext cx="0" cy="539778"/>
          </a:xfrm>
          <a:prstGeom prst="line">
            <a:avLst/>
          </a:prstGeom>
          <a:ln w="762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1844847" y="2353804"/>
            <a:ext cx="7829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03030"/>
                </a:solidFill>
              </a:rPr>
              <a:t>DRAM</a:t>
            </a:r>
            <a:endParaRPr lang="en-US" dirty="0">
              <a:solidFill>
                <a:srgbClr val="30303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876146" y="2364939"/>
            <a:ext cx="3471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03030"/>
                </a:solidFill>
              </a:rPr>
              <a:t>Phase Change Memory (or Tech. X)</a:t>
            </a:r>
            <a:endParaRPr lang="en-US" dirty="0">
              <a:solidFill>
                <a:srgbClr val="30303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59985" y="4365104"/>
            <a:ext cx="81612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Hardware/software manage data allocation and movement </a:t>
            </a:r>
            <a:endParaRPr lang="en-US" sz="2400" dirty="0">
              <a:solidFill>
                <a:srgbClr val="000000"/>
              </a:solidFill>
            </a:endParaRPr>
          </a:p>
          <a:p>
            <a:pPr algn="ctr"/>
            <a:r>
              <a:rPr lang="en-US" sz="2400" dirty="0">
                <a:solidFill>
                  <a:srgbClr val="008000"/>
                </a:solidFill>
              </a:rPr>
              <a:t>t</a:t>
            </a:r>
            <a:r>
              <a:rPr lang="en-US" sz="2400" dirty="0" smtClean="0">
                <a:solidFill>
                  <a:srgbClr val="008000"/>
                </a:solidFill>
              </a:rPr>
              <a:t>o achieve the best of multiple technologies</a:t>
            </a:r>
          </a:p>
        </p:txBody>
      </p:sp>
    </p:spTree>
    <p:extLst>
      <p:ext uri="{BB962C8B-B14F-4D97-AF65-F5344CB8AC3E}">
        <p14:creationId xmlns:p14="http://schemas.microsoft.com/office/powerpoint/2010/main" val="5160858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DRAM Characterization Infrastructure</a:t>
            </a:r>
            <a:endParaRPr lang="en-US" dirty="0"/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979712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Kim+, “</a:t>
            </a:r>
            <a:r>
              <a:rPr lang="en-US" sz="1600" dirty="0">
                <a:solidFill>
                  <a:srgbClr val="0000FF"/>
                </a:solidFill>
              </a:rPr>
              <a:t>Flipping Bits in Memory Without Accessing Them: An Experimental Study of DRAM Disturbance Errors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</a:p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Controller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90000"/>
              </a:lnSpc>
            </a:pPr>
            <a:endParaRPr lang="en-US" sz="3200" b="1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238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PC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4"/>
            <a:ext cx="1447800" cy="255161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225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777926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Characterization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</a:t>
            </a:r>
            <a:r>
              <a:rPr lang="en-US" b="1" dirty="0" smtClean="0">
                <a:hlinkClick r:id="rId2"/>
              </a:rPr>
              <a:t>SoftMC</a:t>
            </a:r>
            <a:r>
              <a:rPr lang="en-US" b="1" dirty="0">
                <a:hlinkClick r:id="rId2"/>
              </a:rPr>
              <a:t>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b="1" dirty="0" smtClean="0"/>
              <a:t>,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8327937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642" y="152400"/>
            <a:ext cx="9144000" cy="1066800"/>
          </a:xfrm>
        </p:spPr>
        <p:txBody>
          <a:bodyPr/>
          <a:lstStyle/>
          <a:p>
            <a:r>
              <a:rPr lang="en-US" dirty="0"/>
              <a:t>SoftMC: Open Source DRAM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SoftMC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172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956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Tackling the Fixed Latency Mindset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4876800"/>
          </a:xfrm>
        </p:spPr>
        <p:txBody>
          <a:bodyPr/>
          <a:lstStyle/>
          <a:p>
            <a:r>
              <a:rPr lang="en-US" dirty="0" smtClean="0"/>
              <a:t>Reliable operation latency is actually very heterogeneous</a:t>
            </a:r>
          </a:p>
          <a:p>
            <a:pPr lvl="1"/>
            <a:r>
              <a:rPr lang="en-US" dirty="0" smtClean="0"/>
              <a:t>Across temperatures, chips, parts of a chip, voltage levels, </a:t>
            </a:r>
            <a:r>
              <a:rPr lang="is-IS" dirty="0" smtClean="0"/>
              <a:t>…</a:t>
            </a:r>
          </a:p>
          <a:p>
            <a:pPr lvl="1"/>
            <a:endParaRPr lang="is-IS" dirty="0"/>
          </a:p>
          <a:p>
            <a:r>
              <a:rPr lang="is-IS" dirty="0" smtClean="0"/>
              <a:t>Idea: </a:t>
            </a:r>
            <a:r>
              <a:rPr lang="is-IS" dirty="0" smtClean="0">
                <a:solidFill>
                  <a:srgbClr val="0000FF"/>
                </a:solidFill>
              </a:rPr>
              <a:t>Dynamically find out and use the lowest latency one can reliably access a memory location with</a:t>
            </a:r>
          </a:p>
          <a:p>
            <a:pPr lvl="1"/>
            <a:r>
              <a:rPr lang="is-IS" dirty="0" smtClean="0"/>
              <a:t>Adaptive-Latency DRAM [HPCA 2015]</a:t>
            </a:r>
          </a:p>
          <a:p>
            <a:pPr lvl="1"/>
            <a:r>
              <a:rPr lang="is-IS" dirty="0" smtClean="0"/>
              <a:t>Flexible-Latency DRAM [SIGMETRICS 2016]</a:t>
            </a:r>
          </a:p>
          <a:p>
            <a:pPr lvl="1"/>
            <a:r>
              <a:rPr lang="is-IS" dirty="0" smtClean="0"/>
              <a:t>Design-Induced Variation-Aware DRAM [SIGMETRICS 2017]</a:t>
            </a:r>
          </a:p>
          <a:p>
            <a:pPr lvl="1"/>
            <a:r>
              <a:rPr lang="is-IS" dirty="0" smtClean="0"/>
              <a:t>Voltron [SIGMETRICS 2017]</a:t>
            </a:r>
          </a:p>
          <a:p>
            <a:pPr lvl="1"/>
            <a:r>
              <a:rPr lang="is-IS" dirty="0" smtClean="0"/>
              <a:t>...</a:t>
            </a:r>
          </a:p>
          <a:p>
            <a:pPr lvl="1"/>
            <a:endParaRPr lang="is-IS" dirty="0"/>
          </a:p>
          <a:p>
            <a:r>
              <a:rPr lang="is-IS" dirty="0" smtClean="0">
                <a:solidFill>
                  <a:srgbClr val="FF0000"/>
                </a:solidFill>
              </a:rPr>
              <a:t>We would like to find sources of latency heterogeneity and exploit them to minimize latency</a:t>
            </a:r>
            <a:endParaRPr lang="is-IS" dirty="0">
              <a:solidFill>
                <a:srgbClr val="FF0000"/>
              </a:solidFill>
            </a:endParaRPr>
          </a:p>
          <a:p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173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3320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sz="4000" b="0" dirty="0" smtClean="0">
                <a:latin typeface="+mn-lt"/>
              </a:rPr>
              <a:t>Adaptive-Latency DRAM</a:t>
            </a:r>
            <a:endParaRPr lang="en-US" sz="4000" b="0" dirty="0">
              <a:latin typeface="+mn-lt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19200"/>
            <a:ext cx="9144000" cy="4648200"/>
          </a:xfrm>
        </p:spPr>
        <p:txBody>
          <a:bodyPr/>
          <a:lstStyle/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Key idea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Optimize </a:t>
            </a:r>
            <a:r>
              <a:rPr lang="en-US" b="1" dirty="0">
                <a:solidFill>
                  <a:srgbClr val="000000"/>
                </a:solidFill>
              </a:rPr>
              <a:t>DRAM timing parameters </a:t>
            </a:r>
            <a:r>
              <a:rPr lang="en-US" b="1" dirty="0" smtClean="0">
                <a:solidFill>
                  <a:srgbClr val="000000"/>
                </a:solidFill>
              </a:rPr>
              <a:t>online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endParaRPr lang="en-US" sz="2000" i="1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Two components</a:t>
            </a:r>
            <a:endParaRPr lang="en-US" sz="3200" i="1" dirty="0">
              <a:solidFill>
                <a:srgbClr val="000000"/>
              </a:solidFill>
            </a:endParaRP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  <a:ea typeface="Cambria Math" panose="02040503050406030204" pitchFamily="18" charset="0"/>
              </a:rPr>
              <a:t>DRAM manufacturer provides multiple sets of reliable DRAM timing parameters at different temperatures for each DIMM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</a:rPr>
              <a:t>System monitors </a:t>
            </a:r>
            <a:r>
              <a:rPr lang="en-US" dirty="0">
                <a:solidFill>
                  <a:srgbClr val="000000"/>
                </a:solidFill>
              </a:rPr>
              <a:t>DRAM temperature </a:t>
            </a:r>
            <a:r>
              <a:rPr lang="en-US" dirty="0" smtClean="0">
                <a:solidFill>
                  <a:srgbClr val="000000"/>
                </a:solidFill>
              </a:rPr>
              <a:t>&amp; uses appropriate </a:t>
            </a:r>
            <a:r>
              <a:rPr lang="en-US" dirty="0">
                <a:solidFill>
                  <a:srgbClr val="000000"/>
                </a:solidFill>
              </a:rPr>
              <a:t>DRAM timing </a:t>
            </a:r>
            <a:r>
              <a:rPr lang="en-US" dirty="0" smtClean="0">
                <a:solidFill>
                  <a:srgbClr val="000000"/>
                </a:solidFill>
              </a:rPr>
              <a:t>parameters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685800" y="3657600"/>
            <a:ext cx="5638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wrap="none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3200" dirty="0" smtClean="0">
                <a:solidFill>
                  <a:prstClr val="white"/>
                </a:solidFill>
                <a:ea typeface="Cambria Math" panose="02040503050406030204" pitchFamily="18" charset="0"/>
              </a:rPr>
              <a:t>reliable DRAM timing parameters</a:t>
            </a:r>
            <a:endParaRPr lang="en-US" sz="3200" dirty="0">
              <a:solidFill>
                <a:prstClr val="white"/>
              </a:solidFill>
            </a:endParaRP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3581400" y="4648200"/>
            <a:ext cx="3352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3200" dirty="0" smtClean="0">
                <a:solidFill>
                  <a:prstClr val="white"/>
                </a:solidFill>
                <a:ea typeface="Cambria Math" panose="02040503050406030204" pitchFamily="18" charset="0"/>
              </a:rPr>
              <a:t>DRAM temperature</a:t>
            </a:r>
            <a:endParaRPr lang="en-US" sz="3200" dirty="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403648" y="6309320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solidFill>
                  <a:prstClr val="black"/>
                </a:solidFill>
              </a:rPr>
              <a:t>Lee+</a:t>
            </a:r>
            <a:r>
              <a:rPr lang="en-US" sz="1500" dirty="0">
                <a:solidFill>
                  <a:prstClr val="black"/>
                </a:solidFill>
              </a:rPr>
              <a:t>, </a:t>
            </a:r>
            <a:r>
              <a:rPr lang="en-US" sz="1500" dirty="0" smtClean="0">
                <a:solidFill>
                  <a:prstClr val="black"/>
                </a:solidFill>
              </a:rPr>
              <a:t>“</a:t>
            </a:r>
            <a:r>
              <a:rPr lang="en-US" sz="1500" dirty="0" smtClean="0">
                <a:solidFill>
                  <a:srgbClr val="0000FF"/>
                </a:solidFill>
              </a:rPr>
              <a:t>Adaptive-Latency DRAM: Optimizing DRAM Timing for the Common-Case</a:t>
            </a:r>
            <a:r>
              <a:rPr lang="en-US" sz="1500" dirty="0" smtClean="0">
                <a:solidFill>
                  <a:prstClr val="black"/>
                </a:solidFill>
              </a:rPr>
              <a:t>,</a:t>
            </a:r>
            <a:r>
              <a:rPr lang="en-US" sz="1500" dirty="0">
                <a:solidFill>
                  <a:prstClr val="black"/>
                </a:solidFill>
              </a:rPr>
              <a:t>” </a:t>
            </a:r>
            <a:r>
              <a:rPr lang="en-US" sz="1500" dirty="0" smtClean="0">
                <a:solidFill>
                  <a:prstClr val="black"/>
                </a:solidFill>
              </a:rPr>
              <a:t>HPCA 2015.</a:t>
            </a:r>
            <a:endParaRPr lang="en-US" sz="15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10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prstClr val="black"/>
                </a:solidFill>
                <a:latin typeface="Calibri"/>
              </a:rPr>
              <a:t>Latency Reduction Summary of 115 DIMMs</a:t>
            </a:r>
            <a:endParaRPr lang="en-US" sz="4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Latency </a:t>
            </a:r>
            <a:r>
              <a:rPr lang="en-US" i="1" dirty="0">
                <a:solidFill>
                  <a:srgbClr val="000000"/>
                </a:solidFill>
              </a:rPr>
              <a:t>reduction for read &amp; write (55°C)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Read Latency: </a:t>
            </a:r>
            <a:r>
              <a:rPr lang="en-US" b="1" i="1" dirty="0" smtClean="0">
                <a:solidFill>
                  <a:srgbClr val="0000FF"/>
                </a:solidFill>
              </a:rPr>
              <a:t>32.7%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Write Latency: </a:t>
            </a:r>
            <a:r>
              <a:rPr lang="en-US" b="1" i="1" dirty="0" smtClean="0">
                <a:solidFill>
                  <a:srgbClr val="0000FF"/>
                </a:solidFill>
              </a:rPr>
              <a:t>55.1%</a:t>
            </a:r>
          </a:p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srgbClr val="000000"/>
                </a:solidFill>
              </a:rPr>
              <a:t>Latency reduction for each timing parameter (55°C) </a:t>
            </a:r>
          </a:p>
          <a:p>
            <a:pPr lvl="1"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S</a:t>
            </a:r>
            <a:r>
              <a:rPr lang="en-US" i="1" dirty="0" smtClean="0">
                <a:solidFill>
                  <a:srgbClr val="000000"/>
                </a:solidFill>
              </a:rPr>
              <a:t>ensing</a:t>
            </a:r>
            <a:r>
              <a:rPr lang="en-US" i="1" dirty="0">
                <a:solidFill>
                  <a:srgbClr val="000000"/>
                </a:solidFill>
              </a:rPr>
              <a:t>: </a:t>
            </a:r>
            <a:r>
              <a:rPr lang="en-US" b="1" i="1" dirty="0">
                <a:solidFill>
                  <a:srgbClr val="0000FF"/>
                </a:solidFill>
              </a:rPr>
              <a:t>17.3%</a:t>
            </a: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srgbClr val="000000"/>
                </a:solidFill>
              </a:rPr>
              <a:t>Restore: </a:t>
            </a:r>
            <a:r>
              <a:rPr lang="en-US" b="1" i="1" dirty="0">
                <a:solidFill>
                  <a:srgbClr val="0000FF"/>
                </a:solidFill>
              </a:rPr>
              <a:t>37.3%</a:t>
            </a:r>
            <a:r>
              <a:rPr lang="en-US" i="1" dirty="0">
                <a:solidFill>
                  <a:srgbClr val="000000"/>
                </a:solidFill>
              </a:rPr>
              <a:t> (read), </a:t>
            </a:r>
            <a:r>
              <a:rPr lang="en-US" b="1" i="1" dirty="0">
                <a:solidFill>
                  <a:srgbClr val="0000FF"/>
                </a:solidFill>
              </a:rPr>
              <a:t>54.8%</a:t>
            </a:r>
            <a:r>
              <a:rPr lang="en-US" i="1" dirty="0">
                <a:solidFill>
                  <a:srgbClr val="000000"/>
                </a:solidFill>
              </a:rPr>
              <a:t> (write)</a:t>
            </a:r>
          </a:p>
          <a:p>
            <a:pPr lvl="1">
              <a:lnSpc>
                <a:spcPct val="100000"/>
              </a:lnSpc>
            </a:pPr>
            <a:r>
              <a:rPr lang="en-US" i="1" dirty="0" err="1" smtClean="0">
                <a:solidFill>
                  <a:srgbClr val="000000"/>
                </a:solidFill>
              </a:rPr>
              <a:t>Precharge</a:t>
            </a:r>
            <a:r>
              <a:rPr lang="en-US" i="1" dirty="0" smtClean="0">
                <a:solidFill>
                  <a:srgbClr val="000000"/>
                </a:solidFill>
              </a:rPr>
              <a:t>: </a:t>
            </a:r>
            <a:r>
              <a:rPr lang="en-US" b="1" i="1" dirty="0">
                <a:solidFill>
                  <a:srgbClr val="0000FF"/>
                </a:solidFill>
              </a:rPr>
              <a:t>35.2%</a:t>
            </a:r>
            <a:r>
              <a:rPr lang="en-US" i="1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1403648" y="6344604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solidFill>
                  <a:prstClr val="black"/>
                </a:solidFill>
              </a:rPr>
              <a:t>Lee+</a:t>
            </a:r>
            <a:r>
              <a:rPr lang="en-US" sz="1500" dirty="0">
                <a:solidFill>
                  <a:prstClr val="black"/>
                </a:solidFill>
              </a:rPr>
              <a:t>, </a:t>
            </a:r>
            <a:r>
              <a:rPr lang="en-US" sz="1500" dirty="0" smtClean="0">
                <a:solidFill>
                  <a:prstClr val="black"/>
                </a:solidFill>
              </a:rPr>
              <a:t>“</a:t>
            </a:r>
            <a:r>
              <a:rPr lang="en-US" sz="1500" dirty="0" smtClean="0">
                <a:solidFill>
                  <a:srgbClr val="0000FF"/>
                </a:solidFill>
              </a:rPr>
              <a:t>Adaptive-Latency DRAM: Optimizing DRAM Timing for the Common-Case</a:t>
            </a:r>
            <a:r>
              <a:rPr lang="en-US" sz="1500" dirty="0" smtClean="0">
                <a:solidFill>
                  <a:prstClr val="black"/>
                </a:solidFill>
              </a:rPr>
              <a:t>,</a:t>
            </a:r>
            <a:r>
              <a:rPr lang="en-US" sz="1500" dirty="0">
                <a:solidFill>
                  <a:prstClr val="black"/>
                </a:solidFill>
              </a:rPr>
              <a:t>” </a:t>
            </a:r>
            <a:r>
              <a:rPr lang="en-US" sz="1500" dirty="0" smtClean="0">
                <a:solidFill>
                  <a:prstClr val="black"/>
                </a:solidFill>
              </a:rPr>
              <a:t>HPCA 2015.</a:t>
            </a:r>
            <a:endParaRPr lang="en-US" sz="15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12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Real System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prstClr val="black"/>
                </a:solidFill>
              </a:rPr>
              <a:t>System</a:t>
            </a:r>
            <a:endParaRPr lang="en-US" i="1" dirty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prstClr val="black"/>
                </a:solidFill>
              </a:rPr>
              <a:t>CPU: AMD 4386 ( 8 Cores, 3.1GHz, 8MB LLC)</a:t>
            </a:r>
            <a:endParaRPr lang="en-US" b="1" i="1" dirty="0" smtClean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DRAM: 4GByte DDR3-1600 (800Mhz Clock)</a:t>
            </a: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OS: Linux</a:t>
            </a:r>
          </a:p>
          <a:p>
            <a:pPr lvl="1">
              <a:lnSpc>
                <a:spcPct val="100000"/>
              </a:lnSpc>
            </a:pPr>
            <a:r>
              <a:rPr lang="en-US" dirty="0" smtClean="0">
                <a:solidFill>
                  <a:prstClr val="black"/>
                </a:solidFill>
              </a:rPr>
              <a:t>Storage: 128GByte SSD</a:t>
            </a:r>
          </a:p>
          <a:p>
            <a:pPr marL="457200" indent="-457200">
              <a:lnSpc>
                <a:spcPct val="100000"/>
              </a:lnSpc>
              <a:spcBef>
                <a:spcPts val="3000"/>
              </a:spcBef>
            </a:pPr>
            <a:r>
              <a:rPr lang="en-US" i="1" dirty="0" smtClean="0">
                <a:solidFill>
                  <a:prstClr val="black"/>
                </a:solidFill>
              </a:rPr>
              <a:t>Workload</a:t>
            </a:r>
            <a:endParaRPr lang="en-US" i="1" dirty="0">
              <a:solidFill>
                <a:prstClr val="black"/>
              </a:solidFill>
            </a:endParaRPr>
          </a:p>
          <a:p>
            <a:pPr lvl="1">
              <a:lnSpc>
                <a:spcPct val="100000"/>
              </a:lnSpc>
            </a:pPr>
            <a:r>
              <a:rPr lang="en-US" i="1" dirty="0" smtClean="0">
                <a:solidFill>
                  <a:prstClr val="black"/>
                </a:solidFill>
              </a:rPr>
              <a:t>35 applications from SPEC, STREAM, Parsec, </a:t>
            </a:r>
            <a:r>
              <a:rPr lang="en-US" i="1" dirty="0" err="1" smtClean="0">
                <a:solidFill>
                  <a:prstClr val="black"/>
                </a:solidFill>
              </a:rPr>
              <a:t>Memcached</a:t>
            </a:r>
            <a:r>
              <a:rPr lang="en-US" i="1" dirty="0" smtClean="0">
                <a:solidFill>
                  <a:prstClr val="black"/>
                </a:solidFill>
              </a:rPr>
              <a:t>, Apache, GUPS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374" y="2743200"/>
            <a:ext cx="4048626" cy="2057400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7031736" y="4151376"/>
            <a:ext cx="182880" cy="18288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00" y="2286000"/>
            <a:ext cx="8943975" cy="4410075"/>
          </a:xfrm>
          <a:prstGeom prst="rect">
            <a:avLst/>
          </a:prstGeom>
          <a:ln w="508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9689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20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8" name="Chart 7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6977768" y="3010335"/>
              <a:ext cx="990624" cy="4309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1.4%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  <p:sp>
          <p:nvSpPr>
            <p:cNvPr id="20" name="TextBox 54"/>
            <p:cNvSpPr txBox="1"/>
            <p:nvPr/>
          </p:nvSpPr>
          <p:spPr>
            <a:xfrm>
              <a:off x="7606889" y="2624282"/>
              <a:ext cx="990624" cy="430859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6.7%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1" name="Chart 10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7" name="TextBox 54"/>
            <p:cNvSpPr txBox="1"/>
            <p:nvPr/>
          </p:nvSpPr>
          <p:spPr>
            <a:xfrm>
              <a:off x="7924800" y="2723778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5.0%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Single-Core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TextBox 54"/>
          <p:cNvSpPr txBox="1"/>
          <p:nvPr/>
        </p:nvSpPr>
        <p:spPr>
          <a:xfrm>
            <a:off x="3585866" y="1567190"/>
            <a:ext cx="15240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12" name="TextBox 54"/>
          <p:cNvSpPr txBox="1"/>
          <p:nvPr/>
        </p:nvSpPr>
        <p:spPr>
          <a:xfrm>
            <a:off x="3357266" y="1524000"/>
            <a:ext cx="20574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13" name="Punchline"/>
          <p:cNvSpPr txBox="1"/>
          <p:nvPr/>
        </p:nvSpPr>
        <p:spPr>
          <a:xfrm>
            <a:off x="-152400" y="5566750"/>
            <a:ext cx="9448800" cy="67056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AL-DRAM </a:t>
            </a:r>
            <a:r>
              <a:rPr lang="en-US" sz="3600" b="1" i="1" dirty="0" smtClean="0">
                <a:solidFill>
                  <a:srgbClr val="0000FF"/>
                </a:solidFill>
                <a:latin typeface="Calibri Light"/>
              </a:rPr>
              <a:t>improves single-core performance </a:t>
            </a:r>
          </a:p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on a real system</a:t>
            </a:r>
            <a:endParaRPr lang="en-US" sz="3600" i="1" dirty="0">
              <a:solidFill>
                <a:srgbClr val="0000FF"/>
              </a:solidFill>
              <a:latin typeface="Calibri Light"/>
            </a:endParaRPr>
          </a:p>
        </p:txBody>
      </p:sp>
      <p:sp>
        <p:nvSpPr>
          <p:cNvPr id="9" name="TextBox 8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prstClr val="black"/>
                </a:solidFill>
                <a:latin typeface="Calibri Light"/>
              </a:rPr>
              <a:t>Performance Improvement</a:t>
            </a:r>
            <a:endParaRPr lang="en-US" sz="2400" b="1" i="1" dirty="0">
              <a:solidFill>
                <a:prstClr val="black"/>
              </a:solidFill>
              <a:latin typeface="Calibri Light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6858000" y="914400"/>
            <a:ext cx="2286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Average</a:t>
            </a:r>
          </a:p>
          <a:p>
            <a:pPr algn="ctr"/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Improvement</a:t>
            </a:r>
          </a:p>
          <a:p>
            <a:pPr algn="ctr"/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23" name="TextBox 22"/>
          <p:cNvSpPr txBox="1"/>
          <p:nvPr/>
        </p:nvSpPr>
        <p:spPr>
          <a:xfrm rot="16200000">
            <a:off x="7622234" y="4188768"/>
            <a:ext cx="213359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solidFill>
                  <a:prstClr val="black"/>
                </a:solidFill>
                <a:latin typeface="Calibri Light"/>
              </a:rPr>
              <a:t>all-35-workload</a:t>
            </a:r>
            <a:endParaRPr lang="en-US" sz="2400" dirty="0">
              <a:solidFill>
                <a:prstClr val="black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3610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61666" y="990600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" name="TextBox 54"/>
          <p:cNvSpPr txBox="1"/>
          <p:nvPr/>
        </p:nvSpPr>
        <p:spPr>
          <a:xfrm>
            <a:off x="3357266" y="1567190"/>
            <a:ext cx="17526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en-US" b="1" i="1" dirty="0">
              <a:solidFill>
                <a:srgbClr val="0000FF"/>
              </a:solidFill>
              <a:latin typeface="Calibri Light"/>
            </a:endParaRPr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4" name="Chart 13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0" name="TextBox 54"/>
            <p:cNvSpPr txBox="1"/>
            <p:nvPr/>
          </p:nvSpPr>
          <p:spPr>
            <a:xfrm>
              <a:off x="7548251" y="2020897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14.0%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  <p:sp>
          <p:nvSpPr>
            <p:cNvPr id="21" name="TextBox 54"/>
            <p:cNvSpPr txBox="1"/>
            <p:nvPr/>
          </p:nvSpPr>
          <p:spPr>
            <a:xfrm>
              <a:off x="6858000" y="2884992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2.9%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61666" y="990600"/>
            <a:ext cx="8610617" cy="4267199"/>
            <a:chOff x="461666" y="1143000"/>
            <a:chExt cx="8610617" cy="4267199"/>
          </a:xfrm>
        </p:grpSpPr>
        <p:graphicFrame>
          <p:nvGraphicFramePr>
            <p:cNvPr id="15" name="Chart 14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8157867" y="2312299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2200" b="1" i="1" dirty="0" smtClean="0">
                  <a:solidFill>
                    <a:srgbClr val="4472C4"/>
                  </a:solidFill>
                  <a:latin typeface="Calibri Light"/>
                </a:rPr>
                <a:t>10.4%</a:t>
              </a:r>
              <a:endParaRPr lang="en-US" sz="2200" b="1" i="1" dirty="0">
                <a:solidFill>
                  <a:srgbClr val="4472C4"/>
                </a:solidFill>
                <a:latin typeface="Calibri Light"/>
              </a:endParaRP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 smtClean="0">
                <a:solidFill>
                  <a:srgbClr val="000000"/>
                </a:solidFill>
                <a:latin typeface="Calibri"/>
              </a:rPr>
              <a:t>AL-DRAM: Multi-Core Evaluation</a:t>
            </a:r>
            <a:endParaRPr lang="en-US" sz="40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6" name="Punchline"/>
          <p:cNvSpPr txBox="1"/>
          <p:nvPr/>
        </p:nvSpPr>
        <p:spPr>
          <a:xfrm>
            <a:off x="0" y="5229200"/>
            <a:ext cx="9144000" cy="106680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0000FF"/>
                </a:solidFill>
                <a:latin typeface="Calibri Light"/>
              </a:rPr>
              <a:t>AL-DRAM provides higher performance on</a:t>
            </a:r>
          </a:p>
          <a:p>
            <a:pPr algn="ctr"/>
            <a:r>
              <a:rPr lang="en-US" sz="3600" b="1" i="1" dirty="0" smtClean="0">
                <a:solidFill>
                  <a:srgbClr val="0000FF"/>
                </a:solidFill>
                <a:latin typeface="Calibri Light"/>
              </a:rPr>
              <a:t>multi-programmed &amp; multi-threaded workloads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smtClean="0">
                <a:solidFill>
                  <a:prstClr val="black"/>
                </a:solidFill>
                <a:latin typeface="Calibri Light"/>
              </a:rPr>
              <a:t>Performance Improvement</a:t>
            </a:r>
            <a:endParaRPr lang="en-US" sz="2400" b="1" i="1" dirty="0">
              <a:solidFill>
                <a:prstClr val="black"/>
              </a:solidFill>
              <a:latin typeface="Calibri Light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6858000" y="9144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prstClr val="black"/>
                </a:solidFill>
                <a:latin typeface="Calibri Light"/>
              </a:rPr>
              <a:t>Average    </a:t>
            </a:r>
          </a:p>
          <a:p>
            <a:pPr algn="ctr"/>
            <a:r>
              <a:rPr lang="en-US" sz="2800" dirty="0" smtClean="0">
                <a:solidFill>
                  <a:prstClr val="black"/>
                </a:solidFill>
                <a:latin typeface="Calibri Light"/>
              </a:rPr>
              <a:t>Improvement</a:t>
            </a:r>
            <a:endParaRPr lang="en-US" sz="28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18" name="TextBox 17"/>
          <p:cNvSpPr txBox="1"/>
          <p:nvPr/>
        </p:nvSpPr>
        <p:spPr>
          <a:xfrm rot="16200000">
            <a:off x="7431733" y="4379268"/>
            <a:ext cx="25146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solidFill>
                  <a:prstClr val="black"/>
                </a:solidFill>
                <a:latin typeface="Calibri Light"/>
              </a:rPr>
              <a:t>all-35-workload</a:t>
            </a:r>
            <a:endParaRPr lang="en-US" sz="2400" dirty="0">
              <a:solidFill>
                <a:prstClr val="black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119280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3" grpId="0">
        <p:bldAsOne/>
      </p:bldGraphic>
      <p:bldP spid="16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Reducing Latency Also Reduces Energy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 smtClean="0"/>
              <a:t>AL-DRAM reduces </a:t>
            </a:r>
            <a:r>
              <a:rPr lang="en-US" dirty="0"/>
              <a:t>DRAM </a:t>
            </a:r>
            <a:r>
              <a:rPr lang="en-US" dirty="0" smtClean="0"/>
              <a:t>power consumption </a:t>
            </a:r>
            <a:r>
              <a:rPr lang="en-US" dirty="0"/>
              <a:t>by 5.8</a:t>
            </a:r>
            <a:r>
              <a:rPr lang="en-US" dirty="0" smtClean="0"/>
              <a:t>%</a:t>
            </a:r>
          </a:p>
          <a:p>
            <a:endParaRPr lang="en-US" dirty="0"/>
          </a:p>
          <a:p>
            <a:r>
              <a:rPr lang="en-US" dirty="0" smtClean="0"/>
              <a:t>Major reason: reduction in row activation time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179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474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Foreshadowing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206084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Main Memory </a:t>
            </a:r>
            <a:r>
              <a:rPr lang="en-US" sz="6400" dirty="0" smtClean="0">
                <a:solidFill>
                  <a:srgbClr val="FF0000"/>
                </a:solidFill>
              </a:rPr>
              <a:t>Needs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Intelligent Controllers</a:t>
            </a:r>
            <a:endParaRPr lang="en-US" sz="6400" dirty="0" smtClean="0">
              <a:solidFill>
                <a:srgbClr val="0432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130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Adaptive-Latency DRAM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sz="2200" dirty="0"/>
              <a:t>Donghyuk Lee, Yoongu Kim, Gennady </a:t>
            </a:r>
            <a:r>
              <a:rPr lang="en-US" sz="2200" dirty="0" err="1"/>
              <a:t>Pekhimenko</a:t>
            </a:r>
            <a:r>
              <a:rPr lang="en-US" sz="2200" dirty="0"/>
              <a:t>, Samira Khan, Vivek Seshadri, Kevin Chang, and Onur Mutlu,</a:t>
            </a:r>
            <a:br>
              <a:rPr lang="en-US" sz="2200" dirty="0"/>
            </a:br>
            <a:r>
              <a:rPr lang="en-US" sz="2200" b="1" dirty="0">
                <a:hlinkClick r:id="rId2"/>
              </a:rPr>
              <a:t>"Adaptive-Latency DRAM: Optimizing DRAM Timing for the Common-Case"</a:t>
            </a:r>
            <a:r>
              <a:rPr lang="en-US" sz="2200" dirty="0"/>
              <a:t> </a:t>
            </a:r>
            <a:br>
              <a:rPr lang="en-US" sz="2200" dirty="0"/>
            </a:br>
            <a:r>
              <a:rPr lang="en-US" sz="2200" i="1" dirty="0"/>
              <a:t>Proceedings of the </a:t>
            </a:r>
            <a:r>
              <a:rPr lang="en-US" sz="2200" i="1" dirty="0">
                <a:hlinkClick r:id="rId3"/>
              </a:rPr>
              <a:t>21st International Symposium on High-Performance Computer Architecture</a:t>
            </a:r>
            <a:r>
              <a:rPr lang="en-US" sz="2200" i="1" dirty="0"/>
              <a:t> (</a:t>
            </a:r>
            <a:r>
              <a:rPr lang="en-US" sz="2200" b="1" i="1" dirty="0"/>
              <a:t>HPCA</a:t>
            </a:r>
            <a:r>
              <a:rPr lang="en-US" sz="2200" i="1" dirty="0"/>
              <a:t>)</a:t>
            </a:r>
            <a:r>
              <a:rPr lang="en-US" sz="2200" dirty="0"/>
              <a:t>, Bay Area, CA, February 2015. </a:t>
            </a:r>
            <a:br>
              <a:rPr lang="en-US" sz="2200" dirty="0"/>
            </a:br>
            <a:r>
              <a:rPr lang="en-US" sz="2200" dirty="0"/>
              <a:t>[</a:t>
            </a:r>
            <a:r>
              <a:rPr lang="en-US" sz="2200" dirty="0">
                <a:hlinkClick r:id="rId4"/>
              </a:rPr>
              <a:t>Slides (pptx)</a:t>
            </a:r>
            <a:r>
              <a:rPr lang="en-US" sz="2200" dirty="0"/>
              <a:t> </a:t>
            </a:r>
            <a:r>
              <a:rPr lang="en-US" sz="2200" dirty="0">
                <a:hlinkClick r:id="rId5"/>
              </a:rPr>
              <a:t>(pdf)</a:t>
            </a:r>
            <a:r>
              <a:rPr lang="en-US" sz="2200" dirty="0"/>
              <a:t>] [</a:t>
            </a:r>
            <a:r>
              <a:rPr lang="en-US" sz="2200" dirty="0">
                <a:hlinkClick r:id="rId6"/>
              </a:rPr>
              <a:t>Full data sets</a:t>
            </a:r>
            <a:r>
              <a:rPr lang="en-US" sz="2200" dirty="0"/>
              <a:t>] </a:t>
            </a:r>
            <a:endParaRPr lang="en-US" sz="2200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180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451880"/>
            <a:ext cx="9144000" cy="1713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07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Heterogeneous Latency within A Chip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181</a:t>
            </a:fld>
            <a:endParaRPr lang="en-US" altLang="en-US">
              <a:solidFill>
                <a:srgbClr val="000000"/>
              </a:solidFill>
            </a:endParaRPr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/>
          </p:nvPr>
        </p:nvGraphicFramePr>
        <p:xfrm>
          <a:off x="762000" y="816322"/>
          <a:ext cx="7391400" cy="5060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3" name="Straight Connector 12"/>
          <p:cNvCxnSpPr/>
          <p:nvPr/>
        </p:nvCxnSpPr>
        <p:spPr>
          <a:xfrm>
            <a:off x="2171699" y="3924648"/>
            <a:ext cx="3505200" cy="0"/>
          </a:xfrm>
          <a:prstGeom prst="line">
            <a:avLst/>
          </a:prstGeom>
          <a:noFill/>
          <a:ln w="34925" cap="rnd" cmpd="sng" algn="ctr">
            <a:solidFill>
              <a:sysClr val="windowText" lastClr="000000"/>
            </a:solidFill>
            <a:prstDash val="solid"/>
            <a:miter lim="800000"/>
            <a:tailEnd type="none" w="lg" len="lg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3449532" y="157154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17.6%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24299" y="133099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19.5%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572000" y="117143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19.7%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95600" y="206283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000" kern="0" dirty="0" smtClean="0">
                <a:solidFill>
                  <a:sysClr val="windowText" lastClr="000000"/>
                </a:solidFill>
              </a:rPr>
              <a:t>13.3%</a:t>
            </a:r>
            <a:endParaRPr lang="en-US" sz="2000" kern="0" dirty="0">
              <a:solidFill>
                <a:sysClr val="windowText" lastClr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700" dirty="0" smtClean="0">
                <a:solidFill>
                  <a:srgbClr val="000000"/>
                </a:solidFill>
              </a:rPr>
              <a:t>Chang+, “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Understanding Latency Variation in Modern DRAM Chips: Experimental </a:t>
            </a:r>
            <a:endParaRPr lang="en-US" sz="1700" b="1" dirty="0" smtClean="0">
              <a:solidFill>
                <a:srgbClr val="000000"/>
              </a:solidFill>
              <a:hlinkClick r:id="rId3"/>
            </a:endParaRPr>
          </a:p>
          <a:p>
            <a:r>
              <a:rPr lang="en-US" sz="1700" b="1" dirty="0" smtClean="0">
                <a:solidFill>
                  <a:srgbClr val="000000"/>
                </a:solidFill>
                <a:hlinkClick r:id="rId3"/>
              </a:rPr>
              <a:t>Characterization</a:t>
            </a:r>
            <a:r>
              <a:rPr lang="en-US" sz="1700" b="1" dirty="0">
                <a:solidFill>
                  <a:srgbClr val="000000"/>
                </a:solidFill>
                <a:hlinkClick r:id="rId3"/>
              </a:rPr>
              <a:t>, Analysis, and Optimization"</a:t>
            </a:r>
            <a:r>
              <a:rPr lang="en-US" sz="1700" dirty="0" smtClean="0">
                <a:solidFill>
                  <a:srgbClr val="000000"/>
                </a:solidFill>
              </a:rPr>
              <a:t>,” SIGMETRICS 2016.</a:t>
            </a:r>
            <a:endParaRPr lang="en-US" sz="17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187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Analysis of Latency Variation in DRAM Chips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Hasan</a:t>
            </a:r>
            <a:r>
              <a:rPr lang="en-US" sz="2000" dirty="0"/>
              <a:t> Hassan, Samira Khan, Kevin Hsieh, </a:t>
            </a:r>
            <a:r>
              <a:rPr lang="en-US" sz="2000" dirty="0" err="1"/>
              <a:t>Donghyuk</a:t>
            </a:r>
            <a:r>
              <a:rPr lang="en-US" sz="2000" dirty="0"/>
              <a:t> Lee,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Gennady Pekhimenko, </a:t>
            </a:r>
            <a:r>
              <a:rPr lang="en-US" sz="2000" dirty="0" err="1"/>
              <a:t>Tianshi</a:t>
            </a:r>
            <a:r>
              <a:rPr lang="en-US" sz="2000" dirty="0"/>
              <a:t> Li,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Latency Variation in Modern DRAM Chips: Experimental Characterization, Analysis, and Optimization"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Antibes Juan-Les-Pins, France,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Source Code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182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6234" y="4365104"/>
            <a:ext cx="9144000" cy="8188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36512" y="5229200"/>
            <a:ext cx="9144000" cy="1278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0516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152400" y="3276600"/>
            <a:ext cx="4038600" cy="1575815"/>
            <a:chOff x="152400" y="3581400"/>
            <a:chExt cx="4038600" cy="1575815"/>
          </a:xfrm>
        </p:grpSpPr>
        <p:sp>
          <p:nvSpPr>
            <p:cNvPr id="160" name="Rounded Rectangle 159"/>
            <p:cNvSpPr/>
            <p:nvPr/>
          </p:nvSpPr>
          <p:spPr>
            <a:xfrm>
              <a:off x="3197351" y="3581400"/>
              <a:ext cx="993649" cy="990600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ts val="2000"/>
                </a:lnSpc>
              </a:pPr>
              <a:endParaRPr lang="en-US" sz="2400" spc="-80" dirty="0">
                <a:solidFill>
                  <a:prstClr val="white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10800000">
              <a:off x="2343151" y="4495799"/>
              <a:ext cx="936500" cy="509016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5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2400" y="4852415"/>
              <a:ext cx="2244856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spc="-50" dirty="0">
                  <a:solidFill>
                    <a:srgbClr val="4472C4">
                      <a:lumMod val="75000"/>
                    </a:srgbClr>
                  </a:solidFill>
                  <a:latin typeface="Calibri Light"/>
                </a:rPr>
                <a:t>Inherently fast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26151" y="1066800"/>
            <a:ext cx="4117849" cy="1371600"/>
            <a:chOff x="5026151" y="1371600"/>
            <a:chExt cx="4117849" cy="1371600"/>
          </a:xfrm>
        </p:grpSpPr>
        <p:sp>
          <p:nvSpPr>
            <p:cNvPr id="7" name="Rounded Rectangle 6"/>
            <p:cNvSpPr/>
            <p:nvPr/>
          </p:nvSpPr>
          <p:spPr>
            <a:xfrm>
              <a:off x="5026151" y="1752600"/>
              <a:ext cx="993649" cy="99060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ts val="2000"/>
                </a:lnSpc>
              </a:pPr>
              <a:endParaRPr lang="en-US" sz="2400" spc="-80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5949696" y="1562100"/>
              <a:ext cx="908304" cy="266700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2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749793" y="1371600"/>
              <a:ext cx="2394207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spc="-5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inherently slow</a:t>
              </a:r>
            </a:p>
          </p:txBody>
        </p:sp>
      </p:grpSp>
      <p:sp>
        <p:nvSpPr>
          <p:cNvPr id="55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0" tIns="45720" rIns="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spc="-150" dirty="0" smtClean="0">
                <a:solidFill>
                  <a:prstClr val="black"/>
                </a:solidFill>
              </a:rPr>
              <a:t>What Is Design-Induced Variation?</a:t>
            </a:r>
            <a:endParaRPr lang="en-US" sz="5400" spc="-150" dirty="0">
              <a:solidFill>
                <a:prstClr val="black"/>
              </a:solidFill>
            </a:endParaRPr>
          </a:p>
        </p:txBody>
      </p:sp>
      <p:sp>
        <p:nvSpPr>
          <p:cNvPr id="58" name="DRAM"/>
          <p:cNvSpPr/>
          <p:nvPr/>
        </p:nvSpPr>
        <p:spPr>
          <a:xfrm>
            <a:off x="3276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9" name="DRAM"/>
          <p:cNvSpPr/>
          <p:nvPr/>
        </p:nvSpPr>
        <p:spPr>
          <a:xfrm>
            <a:off x="37338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0" name="DRAM"/>
          <p:cNvSpPr/>
          <p:nvPr/>
        </p:nvSpPr>
        <p:spPr>
          <a:xfrm>
            <a:off x="41910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1" name="DRAM"/>
          <p:cNvSpPr/>
          <p:nvPr/>
        </p:nvSpPr>
        <p:spPr>
          <a:xfrm>
            <a:off x="46482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2" name="DRAM"/>
          <p:cNvSpPr/>
          <p:nvPr/>
        </p:nvSpPr>
        <p:spPr>
          <a:xfrm>
            <a:off x="51054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3" name="DRAM"/>
          <p:cNvSpPr/>
          <p:nvPr/>
        </p:nvSpPr>
        <p:spPr>
          <a:xfrm>
            <a:off x="5562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4" name="DRAM"/>
          <p:cNvSpPr/>
          <p:nvPr/>
        </p:nvSpPr>
        <p:spPr>
          <a:xfrm rot="5400000">
            <a:off x="2705101" y="1485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5" name="DRAM"/>
          <p:cNvSpPr/>
          <p:nvPr/>
        </p:nvSpPr>
        <p:spPr>
          <a:xfrm rot="5400000">
            <a:off x="2705101" y="19431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6" name="DRAM"/>
          <p:cNvSpPr/>
          <p:nvPr/>
        </p:nvSpPr>
        <p:spPr>
          <a:xfrm rot="5400000">
            <a:off x="2705101" y="24003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7" name="DRAM"/>
          <p:cNvSpPr/>
          <p:nvPr/>
        </p:nvSpPr>
        <p:spPr>
          <a:xfrm rot="5400000">
            <a:off x="2705101" y="28575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8" name="DRAM"/>
          <p:cNvSpPr/>
          <p:nvPr/>
        </p:nvSpPr>
        <p:spPr>
          <a:xfrm rot="5400000">
            <a:off x="2705101" y="33147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9" name="DRAM"/>
          <p:cNvSpPr/>
          <p:nvPr/>
        </p:nvSpPr>
        <p:spPr>
          <a:xfrm rot="5400000">
            <a:off x="2705101" y="3771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cxnSp>
        <p:nvCxnSpPr>
          <p:cNvPr id="70" name="Straight Connector 69"/>
          <p:cNvCxnSpPr>
            <a:endCxn id="58" idx="0"/>
          </p:cNvCxnSpPr>
          <p:nvPr/>
        </p:nvCxnSpPr>
        <p:spPr>
          <a:xfrm>
            <a:off x="3467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endCxn id="60" idx="0"/>
          </p:cNvCxnSpPr>
          <p:nvPr/>
        </p:nvCxnSpPr>
        <p:spPr>
          <a:xfrm>
            <a:off x="43815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endCxn id="61" idx="0"/>
          </p:cNvCxnSpPr>
          <p:nvPr/>
        </p:nvCxnSpPr>
        <p:spPr>
          <a:xfrm>
            <a:off x="48387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endCxn id="62" idx="0"/>
          </p:cNvCxnSpPr>
          <p:nvPr/>
        </p:nvCxnSpPr>
        <p:spPr>
          <a:xfrm>
            <a:off x="52959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endCxn id="63" idx="0"/>
          </p:cNvCxnSpPr>
          <p:nvPr/>
        </p:nvCxnSpPr>
        <p:spPr>
          <a:xfrm>
            <a:off x="5753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endCxn id="59" idx="0"/>
          </p:cNvCxnSpPr>
          <p:nvPr/>
        </p:nvCxnSpPr>
        <p:spPr>
          <a:xfrm>
            <a:off x="39243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endCxn id="64" idx="0"/>
          </p:cNvCxnSpPr>
          <p:nvPr/>
        </p:nvCxnSpPr>
        <p:spPr>
          <a:xfrm flipH="1">
            <a:off x="3124201" y="1714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endCxn id="65" idx="0"/>
          </p:cNvCxnSpPr>
          <p:nvPr/>
        </p:nvCxnSpPr>
        <p:spPr>
          <a:xfrm flipH="1">
            <a:off x="3124201" y="21717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endCxn id="66" idx="0"/>
          </p:cNvCxnSpPr>
          <p:nvPr/>
        </p:nvCxnSpPr>
        <p:spPr>
          <a:xfrm flipH="1">
            <a:off x="3124201" y="26289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endCxn id="67" idx="0"/>
          </p:cNvCxnSpPr>
          <p:nvPr/>
        </p:nvCxnSpPr>
        <p:spPr>
          <a:xfrm flipH="1">
            <a:off x="3124201" y="30861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endCxn id="68" idx="0"/>
          </p:cNvCxnSpPr>
          <p:nvPr/>
        </p:nvCxnSpPr>
        <p:spPr>
          <a:xfrm flipH="1">
            <a:off x="3124201" y="35433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endCxn id="69" idx="0"/>
          </p:cNvCxnSpPr>
          <p:nvPr/>
        </p:nvCxnSpPr>
        <p:spPr>
          <a:xfrm flipH="1">
            <a:off x="3124201" y="4000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3276601" y="1524000"/>
            <a:ext cx="2667000" cy="2667000"/>
            <a:chOff x="3276601" y="1828800"/>
            <a:chExt cx="2667000" cy="2667000"/>
          </a:xfrm>
        </p:grpSpPr>
        <p:sp>
          <p:nvSpPr>
            <p:cNvPr id="82" name="Oval 81"/>
            <p:cNvSpPr/>
            <p:nvPr/>
          </p:nvSpPr>
          <p:spPr>
            <a:xfrm>
              <a:off x="3276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37338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41910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46482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51054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562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3276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37338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41910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46482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51054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5562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3276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37338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41910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46482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51054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5562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0" name="Oval 99"/>
            <p:cNvSpPr/>
            <p:nvPr/>
          </p:nvSpPr>
          <p:spPr>
            <a:xfrm>
              <a:off x="3276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1" name="Oval 100"/>
            <p:cNvSpPr/>
            <p:nvPr/>
          </p:nvSpPr>
          <p:spPr>
            <a:xfrm>
              <a:off x="37338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41910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>
              <a:off x="46482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51054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5562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6" name="Oval 105"/>
            <p:cNvSpPr/>
            <p:nvPr/>
          </p:nvSpPr>
          <p:spPr>
            <a:xfrm>
              <a:off x="3276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7" name="Oval 106"/>
            <p:cNvSpPr/>
            <p:nvPr/>
          </p:nvSpPr>
          <p:spPr>
            <a:xfrm>
              <a:off x="37338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8" name="Oval 107"/>
            <p:cNvSpPr/>
            <p:nvPr/>
          </p:nvSpPr>
          <p:spPr>
            <a:xfrm>
              <a:off x="41910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09" name="Oval 108"/>
            <p:cNvSpPr/>
            <p:nvPr/>
          </p:nvSpPr>
          <p:spPr>
            <a:xfrm>
              <a:off x="46482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51054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5562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2" name="Oval 111"/>
            <p:cNvSpPr/>
            <p:nvPr/>
          </p:nvSpPr>
          <p:spPr>
            <a:xfrm>
              <a:off x="3276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37338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>
              <a:off x="41910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46482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51054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5562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sp>
        <p:nvSpPr>
          <p:cNvPr id="118" name="Down Arrow 117"/>
          <p:cNvSpPr/>
          <p:nvPr/>
        </p:nvSpPr>
        <p:spPr>
          <a:xfrm rot="16200000">
            <a:off x="4499999" y="-224403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19" name="Down Arrow 118"/>
          <p:cNvSpPr/>
          <p:nvPr/>
        </p:nvSpPr>
        <p:spPr>
          <a:xfrm rot="10800000">
            <a:off x="6096001" y="1356360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5" name="Group 4"/>
          <p:cNvGrpSpPr/>
          <p:nvPr/>
        </p:nvGrpSpPr>
        <p:grpSpPr>
          <a:xfrm rot="16200000">
            <a:off x="3273552" y="1524000"/>
            <a:ext cx="2667000" cy="2667000"/>
            <a:chOff x="7255014" y="1897380"/>
            <a:chExt cx="2667000" cy="2667000"/>
          </a:xfrm>
        </p:grpSpPr>
        <p:sp>
          <p:nvSpPr>
            <p:cNvPr id="120" name="Oval 119"/>
            <p:cNvSpPr/>
            <p:nvPr/>
          </p:nvSpPr>
          <p:spPr>
            <a:xfrm>
              <a:off x="7255014" y="1897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Oval 120"/>
            <p:cNvSpPr/>
            <p:nvPr/>
          </p:nvSpPr>
          <p:spPr>
            <a:xfrm>
              <a:off x="7712214" y="1897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8169414" y="1897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Oval 122"/>
            <p:cNvSpPr/>
            <p:nvPr/>
          </p:nvSpPr>
          <p:spPr>
            <a:xfrm>
              <a:off x="8626614" y="1897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>
              <a:off x="9083814" y="1897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>
              <a:off x="9541014" y="1897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>
              <a:off x="7255014" y="23545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7712214" y="23545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8169414" y="23545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9" name="Oval 128"/>
            <p:cNvSpPr/>
            <p:nvPr/>
          </p:nvSpPr>
          <p:spPr>
            <a:xfrm>
              <a:off x="8626614" y="23545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9083814" y="23545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1" name="Oval 130"/>
            <p:cNvSpPr/>
            <p:nvPr/>
          </p:nvSpPr>
          <p:spPr>
            <a:xfrm>
              <a:off x="9541014" y="23545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2" name="Oval 131"/>
            <p:cNvSpPr/>
            <p:nvPr/>
          </p:nvSpPr>
          <p:spPr>
            <a:xfrm>
              <a:off x="7255014" y="28117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>
              <a:off x="7712214" y="28117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8169414" y="28117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8626614" y="28117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>
              <a:off x="9083814" y="28117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9541014" y="28117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8" name="Oval 137"/>
            <p:cNvSpPr/>
            <p:nvPr/>
          </p:nvSpPr>
          <p:spPr>
            <a:xfrm>
              <a:off x="7255014" y="32689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7712214" y="32689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8169414" y="32689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1" name="Oval 140"/>
            <p:cNvSpPr/>
            <p:nvPr/>
          </p:nvSpPr>
          <p:spPr>
            <a:xfrm>
              <a:off x="8626614" y="32689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2" name="Oval 141"/>
            <p:cNvSpPr/>
            <p:nvPr/>
          </p:nvSpPr>
          <p:spPr>
            <a:xfrm>
              <a:off x="9083814" y="32689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3" name="Oval 142"/>
            <p:cNvSpPr/>
            <p:nvPr/>
          </p:nvSpPr>
          <p:spPr>
            <a:xfrm>
              <a:off x="9541014" y="32689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>
              <a:off x="7255014" y="37261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5" name="Oval 144"/>
            <p:cNvSpPr/>
            <p:nvPr/>
          </p:nvSpPr>
          <p:spPr>
            <a:xfrm>
              <a:off x="7712214" y="37261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8169414" y="37261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7" name="Oval 146"/>
            <p:cNvSpPr/>
            <p:nvPr/>
          </p:nvSpPr>
          <p:spPr>
            <a:xfrm>
              <a:off x="8626614" y="37261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8" name="Oval 147"/>
            <p:cNvSpPr/>
            <p:nvPr/>
          </p:nvSpPr>
          <p:spPr>
            <a:xfrm>
              <a:off x="9083814" y="37261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49" name="Oval 148"/>
            <p:cNvSpPr/>
            <p:nvPr/>
          </p:nvSpPr>
          <p:spPr>
            <a:xfrm>
              <a:off x="9541014" y="37261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0" name="Oval 149"/>
            <p:cNvSpPr/>
            <p:nvPr/>
          </p:nvSpPr>
          <p:spPr>
            <a:xfrm>
              <a:off x="7255014" y="4183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1" name="Oval 150"/>
            <p:cNvSpPr/>
            <p:nvPr/>
          </p:nvSpPr>
          <p:spPr>
            <a:xfrm>
              <a:off x="7712214" y="4183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8169414" y="4183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3" name="Oval 152"/>
            <p:cNvSpPr/>
            <p:nvPr/>
          </p:nvSpPr>
          <p:spPr>
            <a:xfrm>
              <a:off x="8626614" y="4183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4" name="Oval 153"/>
            <p:cNvSpPr/>
            <p:nvPr/>
          </p:nvSpPr>
          <p:spPr>
            <a:xfrm>
              <a:off x="9083814" y="4183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55" name="Oval 154"/>
            <p:cNvSpPr/>
            <p:nvPr/>
          </p:nvSpPr>
          <p:spPr>
            <a:xfrm>
              <a:off x="9541014" y="4183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76600" y="1524000"/>
            <a:ext cx="2667000" cy="2667000"/>
            <a:chOff x="3657601" y="5295900"/>
            <a:chExt cx="2667000" cy="2667000"/>
          </a:xfrm>
        </p:grpSpPr>
        <p:sp>
          <p:nvSpPr>
            <p:cNvPr id="194" name="Oval 193"/>
            <p:cNvSpPr/>
            <p:nvPr/>
          </p:nvSpPr>
          <p:spPr>
            <a:xfrm>
              <a:off x="3657601" y="5295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5" name="Oval 194"/>
            <p:cNvSpPr/>
            <p:nvPr/>
          </p:nvSpPr>
          <p:spPr>
            <a:xfrm>
              <a:off x="41148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6" name="Oval 195"/>
            <p:cNvSpPr/>
            <p:nvPr/>
          </p:nvSpPr>
          <p:spPr>
            <a:xfrm>
              <a:off x="45720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>
              <a:off x="5029201" y="52959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8" name="Oval 197"/>
            <p:cNvSpPr/>
            <p:nvPr/>
          </p:nvSpPr>
          <p:spPr>
            <a:xfrm>
              <a:off x="54864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99" name="Oval 198"/>
            <p:cNvSpPr/>
            <p:nvPr/>
          </p:nvSpPr>
          <p:spPr>
            <a:xfrm>
              <a:off x="59436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36576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41148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2" name="Oval 201"/>
            <p:cNvSpPr/>
            <p:nvPr/>
          </p:nvSpPr>
          <p:spPr>
            <a:xfrm>
              <a:off x="45720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3" name="Oval 202"/>
            <p:cNvSpPr/>
            <p:nvPr/>
          </p:nvSpPr>
          <p:spPr>
            <a:xfrm>
              <a:off x="50292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4" name="Oval 203"/>
            <p:cNvSpPr/>
            <p:nvPr/>
          </p:nvSpPr>
          <p:spPr>
            <a:xfrm>
              <a:off x="5486401" y="57531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943601" y="57531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6" name="Oval 205"/>
            <p:cNvSpPr/>
            <p:nvPr/>
          </p:nvSpPr>
          <p:spPr>
            <a:xfrm>
              <a:off x="3657601" y="62103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7" name="Oval 206"/>
            <p:cNvSpPr/>
            <p:nvPr/>
          </p:nvSpPr>
          <p:spPr>
            <a:xfrm>
              <a:off x="41148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8" name="Oval 207"/>
            <p:cNvSpPr/>
            <p:nvPr/>
          </p:nvSpPr>
          <p:spPr>
            <a:xfrm>
              <a:off x="45720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09" name="Oval 208"/>
            <p:cNvSpPr/>
            <p:nvPr/>
          </p:nvSpPr>
          <p:spPr>
            <a:xfrm>
              <a:off x="50292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0" name="Oval 209"/>
            <p:cNvSpPr/>
            <p:nvPr/>
          </p:nvSpPr>
          <p:spPr>
            <a:xfrm>
              <a:off x="54864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1" name="Oval 210"/>
            <p:cNvSpPr/>
            <p:nvPr/>
          </p:nvSpPr>
          <p:spPr>
            <a:xfrm>
              <a:off x="5943601" y="62103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2" name="Oval 211"/>
            <p:cNvSpPr/>
            <p:nvPr/>
          </p:nvSpPr>
          <p:spPr>
            <a:xfrm>
              <a:off x="36576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41148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45720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5" name="Oval 214"/>
            <p:cNvSpPr/>
            <p:nvPr/>
          </p:nvSpPr>
          <p:spPr>
            <a:xfrm>
              <a:off x="50292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>
              <a:off x="54864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59436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>
              <a:off x="3657601" y="71247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19" name="Oval 218"/>
            <p:cNvSpPr/>
            <p:nvPr/>
          </p:nvSpPr>
          <p:spPr>
            <a:xfrm>
              <a:off x="41148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0" name="Oval 219"/>
            <p:cNvSpPr/>
            <p:nvPr/>
          </p:nvSpPr>
          <p:spPr>
            <a:xfrm>
              <a:off x="45720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1" name="Oval 220"/>
            <p:cNvSpPr/>
            <p:nvPr/>
          </p:nvSpPr>
          <p:spPr>
            <a:xfrm>
              <a:off x="50292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2" name="Oval 221"/>
            <p:cNvSpPr/>
            <p:nvPr/>
          </p:nvSpPr>
          <p:spPr>
            <a:xfrm>
              <a:off x="54864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3" name="Oval 222"/>
            <p:cNvSpPr/>
            <p:nvPr/>
          </p:nvSpPr>
          <p:spPr>
            <a:xfrm>
              <a:off x="5943601" y="71247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4" name="Oval 223"/>
            <p:cNvSpPr/>
            <p:nvPr/>
          </p:nvSpPr>
          <p:spPr>
            <a:xfrm>
              <a:off x="36576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41148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45720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50292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4864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59436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895600" y="838200"/>
            <a:ext cx="3200399" cy="304800"/>
            <a:chOff x="2895600" y="990600"/>
            <a:chExt cx="3200399" cy="304800"/>
          </a:xfrm>
        </p:grpSpPr>
        <p:sp>
          <p:nvSpPr>
            <p:cNvPr id="156" name="TextBox 155"/>
            <p:cNvSpPr txBox="1"/>
            <p:nvPr/>
          </p:nvSpPr>
          <p:spPr>
            <a:xfrm>
              <a:off x="48387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slow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956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fast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400800" y="1295400"/>
            <a:ext cx="304800" cy="2971799"/>
            <a:chOff x="6553200" y="1600200"/>
            <a:chExt cx="304800" cy="2971799"/>
          </a:xfrm>
        </p:grpSpPr>
        <p:sp>
          <p:nvSpPr>
            <p:cNvPr id="158" name="TextBox 157"/>
            <p:cNvSpPr txBox="1"/>
            <p:nvPr/>
          </p:nvSpPr>
          <p:spPr>
            <a:xfrm rot="5400000">
              <a:off x="6076950" y="20764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slow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5400000">
              <a:off x="6076950" y="37909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r"/>
              <a:r>
                <a:rPr lang="en-US" sz="2800" dirty="0">
                  <a:solidFill>
                    <a:srgbClr val="000000"/>
                  </a:solidFill>
                  <a:latin typeface="Calibri Light"/>
                </a:rPr>
                <a:t>fast</a:t>
              </a:r>
            </a:p>
          </p:txBody>
        </p:sp>
      </p:grpSp>
      <p:sp>
        <p:nvSpPr>
          <p:cNvPr id="164" name="Punchline"/>
          <p:cNvSpPr txBox="1"/>
          <p:nvPr/>
        </p:nvSpPr>
        <p:spPr>
          <a:xfrm>
            <a:off x="0" y="5204460"/>
            <a:ext cx="9144000" cy="119634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b="1" i="1" dirty="0" smtClean="0">
                <a:solidFill>
                  <a:prstClr val="white"/>
                </a:solidFill>
              </a:rPr>
              <a:t>Systematic variation</a:t>
            </a:r>
            <a:r>
              <a:rPr lang="en-US" sz="3600" dirty="0" smtClean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dirty="0">
                <a:solidFill>
                  <a:prstClr val="white"/>
                </a:solidFill>
                <a:latin typeface="Calibri Light"/>
              </a:rPr>
              <a:t>in cell access </a:t>
            </a:r>
            <a:r>
              <a:rPr lang="en-US" sz="3600" dirty="0" smtClean="0">
                <a:solidFill>
                  <a:prstClr val="white"/>
                </a:solidFill>
                <a:latin typeface="Calibri Light"/>
              </a:rPr>
              <a:t>times</a:t>
            </a:r>
            <a:endParaRPr lang="en-US" sz="3600" dirty="0">
              <a:solidFill>
                <a:prstClr val="white"/>
              </a:solidFill>
              <a:latin typeface="Calibri Light"/>
            </a:endParaRPr>
          </a:p>
          <a:p>
            <a:pPr algn="ctr"/>
            <a:r>
              <a:rPr lang="en-US" sz="3600" dirty="0">
                <a:solidFill>
                  <a:prstClr val="white"/>
                </a:solidFill>
                <a:latin typeface="Calibri Light"/>
              </a:rPr>
              <a:t>caused by the </a:t>
            </a:r>
            <a:r>
              <a:rPr lang="en-US" sz="3600" b="1" i="1" dirty="0">
                <a:solidFill>
                  <a:prstClr val="white"/>
                </a:solidFill>
              </a:rPr>
              <a:t>physical organization</a:t>
            </a:r>
            <a:r>
              <a:rPr lang="en-US" sz="3600" b="1" i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dirty="0">
                <a:solidFill>
                  <a:prstClr val="white"/>
                </a:solidFill>
                <a:latin typeface="Calibri Light"/>
              </a:rPr>
              <a:t>of DRAM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3276600" y="48006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</a:t>
            </a:r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amplifiers</a:t>
            </a:r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166" name="TextBox 165"/>
          <p:cNvSpPr txBox="1"/>
          <p:nvPr/>
        </p:nvSpPr>
        <p:spPr>
          <a:xfrm rot="5400000">
            <a:off x="1066801" y="2590801"/>
            <a:ext cx="2743198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</a:t>
            </a:r>
            <a:r>
              <a:rPr lang="en-US" sz="2800" dirty="0" smtClean="0">
                <a:solidFill>
                  <a:srgbClr val="000000"/>
                </a:solidFill>
                <a:latin typeface="Calibri Light"/>
              </a:rPr>
              <a:t>drivers</a:t>
            </a:r>
            <a:endParaRPr lang="en-US" sz="2800" dirty="0">
              <a:solidFill>
                <a:srgbClr val="000000"/>
              </a:solidFill>
              <a:latin typeface="Calibri Light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6781800" y="2324100"/>
            <a:ext cx="2362200" cy="1257300"/>
            <a:chOff x="6781800" y="2324100"/>
            <a:chExt cx="2362200" cy="1257300"/>
          </a:xfrm>
        </p:grpSpPr>
        <p:sp>
          <p:nvSpPr>
            <p:cNvPr id="167" name="TextBox 166"/>
            <p:cNvSpPr txBox="1"/>
            <p:nvPr/>
          </p:nvSpPr>
          <p:spPr>
            <a:xfrm>
              <a:off x="6781800" y="2324100"/>
              <a:ext cx="2362200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r>
                <a:rPr lang="en-US" sz="2800" b="1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across row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781800" y="2895600"/>
              <a:ext cx="2362200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>
                <a:lnSpc>
                  <a:spcPts val="2500"/>
                </a:lnSpc>
              </a:pP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distance from sense amplifier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0" y="990600"/>
            <a:ext cx="2470407" cy="1295400"/>
            <a:chOff x="0" y="990600"/>
            <a:chExt cx="2470407" cy="1295400"/>
          </a:xfrm>
        </p:grpSpPr>
        <p:sp>
          <p:nvSpPr>
            <p:cNvPr id="169" name="TextBox 168"/>
            <p:cNvSpPr txBox="1"/>
            <p:nvPr/>
          </p:nvSpPr>
          <p:spPr>
            <a:xfrm>
              <a:off x="0" y="990600"/>
              <a:ext cx="2470407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r>
                <a:rPr lang="en-US" sz="2800" b="1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across column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0" y="1600200"/>
              <a:ext cx="2470407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>
                <a:lnSpc>
                  <a:spcPts val="2500"/>
                </a:lnSpc>
              </a:pP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distance from </a:t>
              </a:r>
              <a:r>
                <a:rPr lang="en-US" sz="2800" dirty="0" err="1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wordline</a:t>
              </a:r>
              <a:r>
                <a:rPr lang="en-US" sz="280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 driver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795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9" grpId="0" animBg="1"/>
      <p:bldP spid="164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itle 1"/>
          <p:cNvSpPr txBox="1">
            <a:spLocks/>
          </p:cNvSpPr>
          <p:nvPr/>
        </p:nvSpPr>
        <p:spPr>
          <a:xfrm>
            <a:off x="-76200" y="152400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b="1" u="sng" spc="-60" dirty="0" smtClean="0">
                <a:solidFill>
                  <a:prstClr val="black"/>
                </a:solidFill>
                <a:latin typeface="Calibri"/>
              </a:rPr>
              <a:t>DIVA</a:t>
            </a:r>
            <a:r>
              <a:rPr lang="en-US" sz="5400" spc="-60" dirty="0" smtClean="0">
                <a:solidFill>
                  <a:prstClr val="black"/>
                </a:solidFill>
              </a:rPr>
              <a:t> </a:t>
            </a:r>
            <a:r>
              <a:rPr lang="en-US" sz="5400" spc="-60" dirty="0">
                <a:solidFill>
                  <a:prstClr val="black"/>
                </a:solidFill>
              </a:rPr>
              <a:t>Online </a:t>
            </a:r>
            <a:r>
              <a:rPr lang="en-US" sz="5400" b="1" spc="-60" dirty="0">
                <a:solidFill>
                  <a:prstClr val="black"/>
                </a:solidFill>
                <a:latin typeface="Calibri"/>
              </a:rPr>
              <a:t>Profiling</a:t>
            </a:r>
          </a:p>
        </p:txBody>
      </p:sp>
      <p:grpSp>
        <p:nvGrpSpPr>
          <p:cNvPr id="240" name="Group 239"/>
          <p:cNvGrpSpPr/>
          <p:nvPr/>
        </p:nvGrpSpPr>
        <p:grpSpPr>
          <a:xfrm>
            <a:off x="5181601" y="1371600"/>
            <a:ext cx="4038598" cy="990600"/>
            <a:chOff x="5181601" y="1524000"/>
            <a:chExt cx="4038598" cy="990600"/>
          </a:xfrm>
        </p:grpSpPr>
        <p:grpSp>
          <p:nvGrpSpPr>
            <p:cNvPr id="241" name="Group 240"/>
            <p:cNvGrpSpPr/>
            <p:nvPr/>
          </p:nvGrpSpPr>
          <p:grpSpPr>
            <a:xfrm>
              <a:off x="5181601" y="1524000"/>
              <a:ext cx="4038598" cy="990600"/>
              <a:chOff x="5026151" y="1752600"/>
              <a:chExt cx="4038598" cy="990600"/>
            </a:xfrm>
          </p:grpSpPr>
          <p:sp>
            <p:nvSpPr>
              <p:cNvPr id="243" name="Rounded Rectangle 242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ts val="2000"/>
                  </a:lnSpc>
                </a:pPr>
                <a:endParaRPr lang="en-US" sz="2400" spc="-8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4" name="TextBox 243"/>
              <p:cNvSpPr txBox="1"/>
              <p:nvPr/>
            </p:nvSpPr>
            <p:spPr>
              <a:xfrm>
                <a:off x="6476998" y="1828800"/>
                <a:ext cx="2587751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algn="ctr"/>
                <a:r>
                  <a:rPr lang="en-US" sz="3200" b="1" spc="-50" dirty="0">
                    <a:solidFill>
                      <a:srgbClr val="ED7D31">
                        <a:lumMod val="75000"/>
                      </a:srgbClr>
                    </a:solidFill>
                    <a:latin typeface="Calibri Light"/>
                  </a:rPr>
                  <a:t>inherently slow</a:t>
                </a:r>
              </a:p>
            </p:txBody>
          </p:sp>
        </p:grpSp>
        <p:sp>
          <p:nvSpPr>
            <p:cNvPr id="242" name="Freeform 241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41148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3657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50292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</p:grpSp>
      </p:grpSp>
      <p:sp>
        <p:nvSpPr>
          <p:cNvPr id="235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Profile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only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 </a:t>
            </a:r>
            <a:r>
              <a:rPr lang="en-US" sz="3600" b="1" i="1" spc="-100" dirty="0">
                <a:solidFill>
                  <a:srgbClr val="ED7D31">
                    <a:lumMod val="75000"/>
                  </a:srgbClr>
                </a:solidFill>
                <a:latin typeface="Calibri Light"/>
              </a:rPr>
              <a:t>slow regions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to determine </a:t>
            </a:r>
            <a:r>
              <a:rPr lang="en-US" sz="3600" spc="-100" dirty="0" smtClean="0">
                <a:solidFill>
                  <a:prstClr val="black"/>
                </a:solidFill>
                <a:latin typeface="Calibri Light"/>
              </a:rPr>
              <a:t>min. latency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237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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Dynamic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 &amp; </a:t>
            </a:r>
            <a:r>
              <a:rPr lang="en-US" sz="3600" b="1" i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low cost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latency optimization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amplifier</a:t>
            </a:r>
          </a:p>
        </p:txBody>
      </p:sp>
      <p:sp>
        <p:nvSpPr>
          <p:cNvPr id="75" name="TextBox 7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driver</a:t>
            </a:r>
          </a:p>
        </p:txBody>
      </p:sp>
      <p:sp>
        <p:nvSpPr>
          <p:cNvPr id="76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200" b="1" spc="-100" dirty="0" smtClean="0">
                <a:solidFill>
                  <a:prstClr val="black"/>
                </a:solidFill>
              </a:rPr>
              <a:t>D</a:t>
            </a:r>
            <a:r>
              <a:rPr lang="en-US" sz="3200" spc="-100" dirty="0" smtClean="0">
                <a:solidFill>
                  <a:prstClr val="black"/>
                </a:solidFill>
              </a:rPr>
              <a:t>esign-</a:t>
            </a:r>
            <a:r>
              <a:rPr lang="en-US" sz="3200" b="1" spc="-100" dirty="0" smtClean="0">
                <a:solidFill>
                  <a:prstClr val="black"/>
                </a:solidFill>
              </a:rPr>
              <a:t>I</a:t>
            </a:r>
            <a:r>
              <a:rPr lang="en-US" sz="3200" spc="-100" dirty="0" smtClean="0">
                <a:solidFill>
                  <a:prstClr val="black"/>
                </a:solidFill>
              </a:rPr>
              <a:t>nduced</a:t>
            </a:r>
            <a:r>
              <a:rPr lang="en-US" sz="3200" spc="-100" dirty="0" smtClean="0">
                <a:solidFill>
                  <a:prstClr val="black"/>
                </a:solidFill>
                <a:latin typeface="Calibri Light"/>
              </a:rPr>
              <a:t>-</a:t>
            </a:r>
            <a:r>
              <a:rPr lang="en-US" sz="3200" b="1" spc="-100" dirty="0">
                <a:solidFill>
                  <a:prstClr val="black"/>
                </a:solidFill>
              </a:rPr>
              <a:t>V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ariation-</a:t>
            </a:r>
            <a:r>
              <a:rPr lang="en-US" sz="3200" b="1" spc="-100" dirty="0">
                <a:solidFill>
                  <a:prstClr val="black"/>
                </a:solidFill>
              </a:rPr>
              <a:t>A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56743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37" grpId="0"/>
      <p:bldP spid="76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181601" y="1371600"/>
            <a:ext cx="4038599" cy="990600"/>
            <a:chOff x="5181601" y="1524000"/>
            <a:chExt cx="4038599" cy="990600"/>
          </a:xfrm>
        </p:grpSpPr>
        <p:grpSp>
          <p:nvGrpSpPr>
            <p:cNvPr id="108" name="Group 107"/>
            <p:cNvGrpSpPr/>
            <p:nvPr/>
          </p:nvGrpSpPr>
          <p:grpSpPr>
            <a:xfrm>
              <a:off x="5181601" y="1524000"/>
              <a:ext cx="4038599" cy="990600"/>
              <a:chOff x="5026151" y="1752600"/>
              <a:chExt cx="4038599" cy="990600"/>
            </a:xfrm>
          </p:grpSpPr>
          <p:sp>
            <p:nvSpPr>
              <p:cNvPr id="109" name="Rounded Rectangle 108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ts val="2000"/>
                  </a:lnSpc>
                </a:pPr>
                <a:endParaRPr lang="en-US" sz="2400" spc="-8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6476998" y="1828800"/>
                <a:ext cx="2587752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algn="ctr"/>
                <a:r>
                  <a:rPr lang="en-US" sz="3200" b="1" spc="-50" dirty="0">
                    <a:solidFill>
                      <a:srgbClr val="ED7D31">
                        <a:lumMod val="75000"/>
                      </a:srgbClr>
                    </a:solidFill>
                    <a:latin typeface="Calibri Light"/>
                  </a:rPr>
                  <a:t>inherently slow</a:t>
                </a:r>
              </a:p>
            </p:txBody>
          </p:sp>
        </p:grpSp>
        <p:sp>
          <p:nvSpPr>
            <p:cNvPr id="13" name="Freeform 12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Rounded Rectangle 75"/>
          <p:cNvSpPr/>
          <p:nvPr/>
        </p:nvSpPr>
        <p:spPr>
          <a:xfrm>
            <a:off x="3810000" y="22860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77" name="Rounded Rectangle 76"/>
          <p:cNvSpPr/>
          <p:nvPr/>
        </p:nvSpPr>
        <p:spPr>
          <a:xfrm>
            <a:off x="4724400" y="36576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78" name="Rounded Rectangle 77"/>
          <p:cNvSpPr/>
          <p:nvPr/>
        </p:nvSpPr>
        <p:spPr>
          <a:xfrm>
            <a:off x="3358897" y="32004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ts val="2000"/>
              </a:lnSpc>
            </a:pPr>
            <a:endParaRPr lang="en-US" sz="2400" spc="-80" dirty="0">
              <a:solidFill>
                <a:prstClr val="white"/>
              </a:solidFill>
            </a:endParaRPr>
          </a:p>
        </p:txBody>
      </p:sp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b="1" u="sng" spc="-60" dirty="0" smtClean="0">
                <a:solidFill>
                  <a:prstClr val="black"/>
                </a:solidFill>
                <a:latin typeface="Calibri"/>
              </a:rPr>
              <a:t>DIVA</a:t>
            </a:r>
            <a:r>
              <a:rPr lang="en-US" sz="5400" spc="-60" dirty="0" smtClean="0">
                <a:solidFill>
                  <a:prstClr val="black"/>
                </a:solidFill>
              </a:rPr>
              <a:t> </a:t>
            </a:r>
            <a:r>
              <a:rPr lang="en-US" sz="5400" spc="-60" dirty="0">
                <a:solidFill>
                  <a:prstClr val="black"/>
                </a:solidFill>
              </a:rPr>
              <a:t>Online </a:t>
            </a:r>
            <a:r>
              <a:rPr lang="en-US" sz="5400" b="1" spc="-60" dirty="0">
                <a:solidFill>
                  <a:prstClr val="black"/>
                </a:solidFill>
                <a:latin typeface="Calibri"/>
              </a:rPr>
              <a:t>Profiling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Calibri Light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  <a:latin typeface="Calibri Light"/>
                </a:endParaRPr>
              </a:p>
            </p:txBody>
          </p:sp>
        </p:grpSp>
      </p:grpSp>
      <p:sp>
        <p:nvSpPr>
          <p:cNvPr id="73" name="Oval 72"/>
          <p:cNvSpPr/>
          <p:nvPr/>
        </p:nvSpPr>
        <p:spPr>
          <a:xfrm>
            <a:off x="3962400" y="2438400"/>
            <a:ext cx="228600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3505200" y="3352800"/>
            <a:ext cx="222504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4876800" y="3810000"/>
            <a:ext cx="222504" cy="22860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3425952" y="3276600"/>
            <a:ext cx="381000" cy="381000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3883152" y="2362200"/>
            <a:ext cx="381000" cy="38100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4797552" y="3733800"/>
            <a:ext cx="381000" cy="381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228600" y="1447800"/>
            <a:ext cx="4575810" cy="2293620"/>
            <a:chOff x="228600" y="1600200"/>
            <a:chExt cx="4575810" cy="2293620"/>
          </a:xfrm>
        </p:grpSpPr>
        <p:sp>
          <p:nvSpPr>
            <p:cNvPr id="83" name="TextBox 82"/>
            <p:cNvSpPr txBox="1"/>
            <p:nvPr/>
          </p:nvSpPr>
          <p:spPr>
            <a:xfrm>
              <a:off x="228600" y="1600200"/>
              <a:ext cx="2130551" cy="3810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algn="ctr">
                <a:lnSpc>
                  <a:spcPts val="2500"/>
                </a:lnSpc>
              </a:pPr>
              <a:r>
                <a:rPr lang="en-US" sz="3200" b="1" spc="-50" dirty="0">
                  <a:solidFill>
                    <a:srgbClr val="ED7D31">
                      <a:lumMod val="75000"/>
                    </a:srgbClr>
                  </a:solidFill>
                  <a:latin typeface="Calibri Light"/>
                </a:rPr>
                <a:t>slow cells  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305050" y="1828797"/>
              <a:ext cx="2499360" cy="2065023"/>
              <a:chOff x="2305050" y="1828797"/>
              <a:chExt cx="2499360" cy="2065023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2305050" y="1828798"/>
                <a:ext cx="1577340" cy="685801"/>
              </a:xfrm>
              <a:custGeom>
                <a:avLst/>
                <a:gdLst>
                  <a:gd name="connsiteX0" fmla="*/ 1577340 w 1577340"/>
                  <a:gd name="connsiteY0" fmla="*/ 727710 h 727710"/>
                  <a:gd name="connsiteX1" fmla="*/ 1080135 w 1577340"/>
                  <a:gd name="connsiteY1" fmla="*/ 137160 h 727710"/>
                  <a:gd name="connsiteX2" fmla="*/ 0 w 1577340"/>
                  <a:gd name="connsiteY2" fmla="*/ 0 h 72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7340" h="727710">
                    <a:moveTo>
                      <a:pt x="1577340" y="727710"/>
                    </a:moveTo>
                    <a:cubicBezTo>
                      <a:pt x="1460182" y="493077"/>
                      <a:pt x="1343025" y="258445"/>
                      <a:pt x="1080135" y="137160"/>
                    </a:cubicBezTo>
                    <a:cubicBezTo>
                      <a:pt x="817245" y="15875"/>
                      <a:pt x="179705" y="24447"/>
                      <a:pt x="0" y="0"/>
                    </a:cubicBezTo>
                  </a:path>
                </a:pathLst>
              </a:custGeom>
              <a:noFill/>
              <a:ln w="25400">
                <a:solidFill>
                  <a:schemeClr val="accent2">
                    <a:lumMod val="75000"/>
                  </a:schemeClr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362200" y="1828797"/>
                <a:ext cx="2442210" cy="2065023"/>
              </a:xfrm>
              <a:custGeom>
                <a:avLst/>
                <a:gdLst>
                  <a:gd name="connsiteX0" fmla="*/ 2487930 w 2487930"/>
                  <a:gd name="connsiteY0" fmla="*/ 2061210 h 2061210"/>
                  <a:gd name="connsiteX1" fmla="*/ 1581150 w 2487930"/>
                  <a:gd name="connsiteY1" fmla="*/ 1337310 h 2061210"/>
                  <a:gd name="connsiteX2" fmla="*/ 979170 w 2487930"/>
                  <a:gd name="connsiteY2" fmla="*/ 400050 h 2061210"/>
                  <a:gd name="connsiteX3" fmla="*/ 0 w 2487930"/>
                  <a:gd name="connsiteY3" fmla="*/ 0 h 206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7930" h="2061210">
                    <a:moveTo>
                      <a:pt x="2487930" y="2061210"/>
                    </a:moveTo>
                    <a:cubicBezTo>
                      <a:pt x="2160270" y="1837690"/>
                      <a:pt x="1832610" y="1614170"/>
                      <a:pt x="1581150" y="1337310"/>
                    </a:cubicBezTo>
                    <a:cubicBezTo>
                      <a:pt x="1329690" y="1060450"/>
                      <a:pt x="1242695" y="622935"/>
                      <a:pt x="979170" y="400050"/>
                    </a:cubicBezTo>
                    <a:cubicBezTo>
                      <a:pt x="715645" y="177165"/>
                      <a:pt x="160655" y="6858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  <a:headEnd type="none"/>
                <a:tailEnd type="none" w="lg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2362200" y="1828800"/>
                <a:ext cx="1066800" cy="1596390"/>
              </a:xfrm>
              <a:custGeom>
                <a:avLst/>
                <a:gdLst>
                  <a:gd name="connsiteX0" fmla="*/ 1108710 w 1108710"/>
                  <a:gd name="connsiteY0" fmla="*/ 1596390 h 1596390"/>
                  <a:gd name="connsiteX1" fmla="*/ 586740 w 1108710"/>
                  <a:gd name="connsiteY1" fmla="*/ 403860 h 1596390"/>
                  <a:gd name="connsiteX2" fmla="*/ 0 w 1108710"/>
                  <a:gd name="connsiteY2" fmla="*/ 0 h 159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8710" h="1596390">
                    <a:moveTo>
                      <a:pt x="1108710" y="1596390"/>
                    </a:moveTo>
                    <a:cubicBezTo>
                      <a:pt x="940117" y="1133157"/>
                      <a:pt x="771525" y="669925"/>
                      <a:pt x="586740" y="403860"/>
                    </a:cubicBezTo>
                    <a:cubicBezTo>
                      <a:pt x="401955" y="137795"/>
                      <a:pt x="200977" y="68897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6550151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d</a:t>
            </a:r>
            <a:r>
              <a:rPr lang="en-US" sz="2800" spc="-50" dirty="0" smtClean="0">
                <a:solidFill>
                  <a:prstClr val="black"/>
                </a:solidFill>
                <a:latin typeface="Calibri Light"/>
              </a:rPr>
              <a:t>esign-induced</a:t>
            </a:r>
            <a:endParaRPr lang="en-US" sz="2800" spc="-50" dirty="0">
              <a:solidFill>
                <a:prstClr val="black"/>
              </a:solidFill>
              <a:latin typeface="Calibri Light"/>
            </a:endParaRPr>
          </a:p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variation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-3049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process</a:t>
            </a:r>
          </a:p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variation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655320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localized error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2800" spc="-50" dirty="0">
                <a:solidFill>
                  <a:prstClr val="black"/>
                </a:solidFill>
                <a:latin typeface="Calibri Light"/>
              </a:rPr>
              <a:t>random error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6553200" y="40386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3200" b="1" spc="-50" dirty="0">
                <a:solidFill>
                  <a:prstClr val="black"/>
                </a:solidFill>
                <a:latin typeface="Calibri Light"/>
              </a:rPr>
              <a:t>online profiling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-76200" y="4038600"/>
            <a:ext cx="2740153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500"/>
              </a:lnSpc>
            </a:pPr>
            <a:r>
              <a:rPr lang="en-US" sz="3200" b="1" spc="-50" dirty="0">
                <a:solidFill>
                  <a:prstClr val="black"/>
                </a:solidFill>
                <a:latin typeface="Calibri Light"/>
              </a:rPr>
              <a:t>error-correcting code</a:t>
            </a:r>
          </a:p>
        </p:txBody>
      </p:sp>
      <p:sp>
        <p:nvSpPr>
          <p:cNvPr id="98" name="Down Arrow 97"/>
          <p:cNvSpPr/>
          <p:nvPr/>
        </p:nvSpPr>
        <p:spPr>
          <a:xfrm>
            <a:off x="914400" y="327279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99" name="Down Arrow 98"/>
          <p:cNvSpPr/>
          <p:nvPr/>
        </p:nvSpPr>
        <p:spPr>
          <a:xfrm>
            <a:off x="7467600" y="327660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01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 smtClean="0">
                <a:solidFill>
                  <a:prstClr val="black"/>
                </a:solidFill>
                <a:latin typeface="Calibri Light"/>
              </a:rPr>
              <a:t>Combine 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error-correcting </a:t>
            </a:r>
            <a:r>
              <a:rPr lang="en-US" sz="3600" b="1" spc="-100" dirty="0" smtClean="0">
                <a:solidFill>
                  <a:srgbClr val="4472C4">
                    <a:lumMod val="75000"/>
                  </a:srgbClr>
                </a:solidFill>
                <a:latin typeface="Calibri Light"/>
              </a:rPr>
              <a:t>codes 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</a:rPr>
              <a:t>&amp;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</a:rPr>
              <a:t> online profiling</a:t>
            </a:r>
          </a:p>
        </p:txBody>
      </p:sp>
      <p:sp>
        <p:nvSpPr>
          <p:cNvPr id="102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 </a:t>
            </a:r>
            <a:r>
              <a:rPr lang="en-US" sz="3600" b="1" spc="-100" dirty="0">
                <a:solidFill>
                  <a:srgbClr val="4472C4">
                    <a:lumMod val="75000"/>
                  </a:srgbClr>
                </a:solidFill>
                <a:latin typeface="Calibri Light"/>
                <a:sym typeface="Wingdings" panose="05000000000000000000" pitchFamily="2" charset="2"/>
              </a:rPr>
              <a:t>Reliably</a:t>
            </a:r>
            <a:r>
              <a:rPr lang="en-US" sz="3600" spc="-100" dirty="0">
                <a:solidFill>
                  <a:prstClr val="black"/>
                </a:solidFill>
                <a:latin typeface="Calibri Light"/>
                <a:sym typeface="Wingdings" panose="05000000000000000000" pitchFamily="2" charset="2"/>
              </a:rPr>
              <a:t> reduce DRAM latency</a:t>
            </a:r>
            <a:endParaRPr lang="en-US" sz="3600" spc="-100" dirty="0">
              <a:solidFill>
                <a:prstClr val="black"/>
              </a:solidFill>
              <a:latin typeface="Calibri Light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Calibri Light"/>
              </a:rPr>
              <a:t>sense amplifier</a:t>
            </a:r>
          </a:p>
        </p:txBody>
      </p:sp>
      <p:sp>
        <p:nvSpPr>
          <p:cNvPr id="105" name="TextBox 10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Calibri Light"/>
              </a:rPr>
              <a:t>wordline</a:t>
            </a:r>
            <a:r>
              <a:rPr lang="en-US" sz="2800" dirty="0">
                <a:solidFill>
                  <a:srgbClr val="000000"/>
                </a:solidFill>
                <a:latin typeface="Calibri Light"/>
              </a:rPr>
              <a:t> driver</a:t>
            </a:r>
          </a:p>
        </p:txBody>
      </p:sp>
      <p:sp>
        <p:nvSpPr>
          <p:cNvPr id="104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200" b="1" spc="-100" dirty="0" smtClean="0">
                <a:solidFill>
                  <a:prstClr val="black"/>
                </a:solidFill>
              </a:rPr>
              <a:t>D</a:t>
            </a:r>
            <a:r>
              <a:rPr lang="en-US" sz="3200" spc="-100" dirty="0" smtClean="0">
                <a:solidFill>
                  <a:prstClr val="black"/>
                </a:solidFill>
              </a:rPr>
              <a:t>esign-</a:t>
            </a:r>
            <a:r>
              <a:rPr lang="en-US" sz="3200" b="1" spc="-100" dirty="0" smtClean="0">
                <a:solidFill>
                  <a:prstClr val="black"/>
                </a:solidFill>
              </a:rPr>
              <a:t>I</a:t>
            </a:r>
            <a:r>
              <a:rPr lang="en-US" sz="3200" spc="-100" dirty="0" smtClean="0">
                <a:solidFill>
                  <a:prstClr val="black"/>
                </a:solidFill>
              </a:rPr>
              <a:t>nduced</a:t>
            </a:r>
            <a:r>
              <a:rPr lang="en-US" sz="3200" spc="-100" dirty="0" smtClean="0">
                <a:solidFill>
                  <a:prstClr val="black"/>
                </a:solidFill>
                <a:latin typeface="Calibri Light"/>
              </a:rPr>
              <a:t>-</a:t>
            </a:r>
            <a:r>
              <a:rPr lang="en-US" sz="3200" b="1" spc="-100" dirty="0">
                <a:solidFill>
                  <a:prstClr val="black"/>
                </a:solidFill>
              </a:rPr>
              <a:t>V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ariation-</a:t>
            </a:r>
            <a:r>
              <a:rPr lang="en-US" sz="3200" b="1" spc="-100" dirty="0">
                <a:solidFill>
                  <a:prstClr val="black"/>
                </a:solidFill>
              </a:rPr>
              <a:t>A</a:t>
            </a:r>
            <a:r>
              <a:rPr lang="en-US" sz="3200" spc="-100" dirty="0">
                <a:solidFill>
                  <a:prstClr val="black"/>
                </a:solidFill>
                <a:latin typeface="Calibri Light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1163253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0" grpId="0" animBg="1"/>
      <p:bldP spid="71" grpId="0" animBg="1"/>
      <p:bldP spid="72" grpId="0" animBg="1"/>
      <p:bldP spid="92" grpId="0"/>
      <p:bldP spid="93" grpId="0"/>
      <p:bldP spid="94" grpId="0"/>
      <p:bldP spid="95" grpId="0"/>
      <p:bldP spid="96" grpId="0"/>
      <p:bldP spid="97" grpId="0"/>
      <p:bldP spid="98" grpId="0" animBg="1"/>
      <p:bldP spid="99" grpId="0" animBg="1"/>
      <p:bldP spid="101" grpId="0"/>
      <p:bldP spid="102" grpId="0"/>
      <p:bldP spid="104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spc="-60" dirty="0" smtClean="0">
                <a:solidFill>
                  <a:prstClr val="black"/>
                </a:solidFill>
              </a:rPr>
              <a:t>DIVA-DRAM Reduces Latency</a:t>
            </a:r>
            <a:endParaRPr lang="en-US" sz="5400" b="1" spc="-60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599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3200" dirty="0">
                <a:solidFill>
                  <a:srgbClr val="000000"/>
                </a:solidFill>
                <a:latin typeface="Calibri Light"/>
              </a:rPr>
              <a:t>Read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10200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3200" dirty="0">
                <a:solidFill>
                  <a:srgbClr val="000000"/>
                </a:solidFill>
                <a:latin typeface="Calibri Light"/>
              </a:rPr>
              <a:t>Write</a:t>
            </a:r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56116" y="1219200"/>
          <a:ext cx="4268283" cy="419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 rot="16200000">
            <a:off x="-800099" y="2628900"/>
            <a:ext cx="2743200" cy="3810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>
              <a:lnSpc>
                <a:spcPts val="2800"/>
              </a:lnSpc>
            </a:pPr>
            <a:r>
              <a:rPr lang="en-US" sz="2400" dirty="0">
                <a:solidFill>
                  <a:srgbClr val="000000"/>
                </a:solidFill>
                <a:latin typeface="Calibri Light"/>
              </a:rPr>
              <a:t>Latency Reduction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34893" y="4370070"/>
            <a:ext cx="398932" cy="234696"/>
            <a:chOff x="3531083" y="4522470"/>
            <a:chExt cx="398932" cy="234696"/>
          </a:xfrm>
        </p:grpSpPr>
        <p:sp>
          <p:nvSpPr>
            <p:cNvPr id="13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endParaRPr lang="en-US" sz="1600" spc="-100" dirty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4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US" sz="1600" spc="-100" dirty="0">
                  <a:solidFill>
                    <a:prstClr val="black"/>
                  </a:solidFill>
                  <a:latin typeface="Calibri Light"/>
                </a:rPr>
                <a:t>DIVA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514600" y="4370070"/>
            <a:ext cx="398932" cy="234696"/>
            <a:chOff x="3531083" y="4522470"/>
            <a:chExt cx="398932" cy="234696"/>
          </a:xfrm>
        </p:grpSpPr>
        <p:sp>
          <p:nvSpPr>
            <p:cNvPr id="16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endParaRPr lang="en-US" sz="1600" spc="-100" dirty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7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US" sz="1600" spc="-100" dirty="0">
                  <a:solidFill>
                    <a:prstClr val="black"/>
                  </a:solidFill>
                  <a:latin typeface="Calibri Light"/>
                </a:rPr>
                <a:t>DIVA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09467" y="1219200"/>
            <a:ext cx="4114800" cy="4191000"/>
            <a:chOff x="4509467" y="1371600"/>
            <a:chExt cx="4114800" cy="4191000"/>
          </a:xfrm>
        </p:grpSpPr>
        <p:graphicFrame>
          <p:nvGraphicFramePr>
            <p:cNvPr id="10" name="Chart 9"/>
            <p:cNvGraphicFramePr>
              <a:graphicFrameLocks/>
            </p:cNvGraphicFramePr>
            <p:nvPr>
              <p:extLst/>
            </p:nvPr>
          </p:nvGraphicFramePr>
          <p:xfrm>
            <a:off x="4509467" y="1371600"/>
            <a:ext cx="4114800" cy="4191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pSp>
          <p:nvGrpSpPr>
            <p:cNvPr id="18" name="Group 17"/>
            <p:cNvGrpSpPr/>
            <p:nvPr/>
          </p:nvGrpSpPr>
          <p:grpSpPr>
            <a:xfrm>
              <a:off x="7525868" y="4511040"/>
              <a:ext cx="398932" cy="234696"/>
              <a:chOff x="3531083" y="4522470"/>
              <a:chExt cx="398932" cy="234696"/>
            </a:xfrm>
          </p:grpSpPr>
          <p:sp>
            <p:nvSpPr>
              <p:cNvPr id="19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endParaRPr lang="en-US" sz="1600" spc="-100" dirty="0">
                  <a:solidFill>
                    <a:prstClr val="black"/>
                  </a:solidFill>
                  <a:latin typeface="Calibri Light"/>
                </a:endParaRPr>
              </a:p>
            </p:txBody>
          </p:sp>
          <p:sp>
            <p:nvSpPr>
              <p:cNvPr id="20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r>
                  <a:rPr lang="en-US" sz="1600" spc="-100" dirty="0">
                    <a:solidFill>
                      <a:prstClr val="black"/>
                    </a:solidFill>
                    <a:latin typeface="Calibri Light"/>
                  </a:rPr>
                  <a:t>DIVA</a:t>
                </a: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505575" y="4511040"/>
              <a:ext cx="398932" cy="234696"/>
              <a:chOff x="3531083" y="4522470"/>
              <a:chExt cx="398932" cy="234696"/>
            </a:xfrm>
          </p:grpSpPr>
          <p:sp>
            <p:nvSpPr>
              <p:cNvPr id="22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endParaRPr lang="en-US" sz="1600" spc="-100" dirty="0">
                  <a:solidFill>
                    <a:prstClr val="black"/>
                  </a:solidFill>
                  <a:latin typeface="Calibri Light"/>
                </a:endParaRPr>
              </a:p>
            </p:txBody>
          </p:sp>
          <p:sp>
            <p:nvSpPr>
              <p:cNvPr id="23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/>
                <a:r>
                  <a:rPr lang="en-US" sz="1600" spc="-100" dirty="0">
                    <a:solidFill>
                      <a:prstClr val="black"/>
                    </a:solidFill>
                    <a:latin typeface="Calibri Light"/>
                  </a:rPr>
                  <a:t>DIVA</a:t>
                </a:r>
              </a:p>
            </p:txBody>
          </p:sp>
        </p:grpSp>
      </p:grpSp>
      <p:sp>
        <p:nvSpPr>
          <p:cNvPr id="24" name="Punchline"/>
          <p:cNvSpPr txBox="1"/>
          <p:nvPr/>
        </p:nvSpPr>
        <p:spPr>
          <a:xfrm>
            <a:off x="0" y="5166320"/>
            <a:ext cx="9144000" cy="114300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-US" sz="3600" spc="-100" dirty="0">
                <a:solidFill>
                  <a:prstClr val="white"/>
                </a:solidFill>
                <a:latin typeface="Calibri Light"/>
              </a:rPr>
              <a:t>DIVA-DRAM </a:t>
            </a:r>
            <a:r>
              <a:rPr lang="en-US" sz="3600" b="1" i="1" spc="-100" dirty="0" smtClean="0">
                <a:solidFill>
                  <a:prstClr val="white"/>
                </a:solidFill>
              </a:rPr>
              <a:t>reduces latency more aggressively</a:t>
            </a:r>
            <a:br>
              <a:rPr lang="en-US" sz="3600" b="1" i="1" spc="-100" dirty="0" smtClean="0">
                <a:solidFill>
                  <a:prstClr val="white"/>
                </a:solidFill>
              </a:rPr>
            </a:br>
            <a:r>
              <a:rPr lang="en-US" sz="3600" spc="-100" dirty="0" smtClean="0">
                <a:solidFill>
                  <a:prstClr val="white"/>
                </a:solidFill>
                <a:latin typeface="Calibri Light"/>
              </a:rPr>
              <a:t>and uses ECC to correct random slow cells</a:t>
            </a:r>
            <a:endParaRPr lang="en-US" sz="3600" spc="-100" dirty="0">
              <a:solidFill>
                <a:prstClr val="white"/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091101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Graphic spid="9" grpId="0">
        <p:bldSub>
          <a:bldChart bld="category"/>
        </p:bldSub>
      </p:bldGraphic>
      <p:bldP spid="24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Design-Induced Latency Variation in DRAM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 err="1"/>
              <a:t>Donghyuk</a:t>
            </a:r>
            <a:r>
              <a:rPr lang="en-US" sz="2000" dirty="0"/>
              <a:t> Lee, Samira Khan, Lavanya Subramanian,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Rachata</a:t>
            </a:r>
            <a:r>
              <a:rPr lang="en-US" sz="2000" dirty="0"/>
              <a:t> </a:t>
            </a:r>
            <a:r>
              <a:rPr lang="en-US" sz="2000" dirty="0" err="1"/>
              <a:t>Ausavarungnirun</a:t>
            </a:r>
            <a:r>
              <a:rPr lang="en-US" sz="2000" dirty="0"/>
              <a:t>, Gennady Pekhimenko, </a:t>
            </a:r>
            <a:r>
              <a:rPr lang="en-US" sz="2000" dirty="0" err="1"/>
              <a:t>Vivek</a:t>
            </a:r>
            <a:r>
              <a:rPr lang="en-US" sz="2000" dirty="0"/>
              <a:t> Seshadri,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"Design-Induced Latency Variation in Modern DRAM Chips: Characterization, Analysis, and Latency Reduction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187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37964"/>
            <a:ext cx="9144000" cy="2543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401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685800" y="1124744"/>
            <a:ext cx="7924800" cy="1752600"/>
          </a:xfrm>
        </p:spPr>
        <p:txBody>
          <a:bodyPr/>
          <a:lstStyle/>
          <a:p>
            <a:r>
              <a:rPr lang="en-US" dirty="0" smtClean="0"/>
              <a:t>Voltron: Exploiting the </a:t>
            </a:r>
            <a:br>
              <a:rPr lang="en-US" dirty="0" smtClean="0"/>
            </a:br>
            <a:r>
              <a:rPr lang="en-US" dirty="0"/>
              <a:t>	</a:t>
            </a:r>
            <a:r>
              <a:rPr lang="en-US" dirty="0" smtClean="0"/>
              <a:t>Voltage-Latency-Reliability 					Relationship</a:t>
            </a:r>
            <a:endParaRPr lang="en-US" dirty="0"/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188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7761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Executive 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r>
              <a:rPr lang="en-US" sz="2300" spc="-20" dirty="0" smtClean="0">
                <a:solidFill>
                  <a:srgbClr val="FF4136"/>
                </a:solidFill>
              </a:rPr>
              <a:t>DRAM (memory) power is significant in today’s systems</a:t>
            </a:r>
          </a:p>
          <a:p>
            <a:pPr lvl="1"/>
            <a:r>
              <a:rPr lang="en-US" sz="2000" dirty="0" smtClean="0"/>
              <a:t>Existing low-voltage DRAM reduces voltage </a:t>
            </a:r>
            <a:r>
              <a:rPr lang="en-US" sz="2000" b="1" dirty="0" smtClean="0"/>
              <a:t>conservatively</a:t>
            </a:r>
          </a:p>
          <a:p>
            <a:pPr lvl="1"/>
            <a:endParaRPr lang="en-US" sz="1000" b="1" dirty="0" smtClean="0"/>
          </a:p>
          <a:p>
            <a:r>
              <a:rPr lang="en-US" sz="2300" u="sng" dirty="0" smtClean="0"/>
              <a:t>Goal</a:t>
            </a:r>
            <a:r>
              <a:rPr lang="en-US" sz="2300" dirty="0" smtClean="0"/>
              <a:t>: Understand and exploit the reliability and latency behavior of real DRAM chips under</a:t>
            </a:r>
            <a:r>
              <a:rPr lang="en-US" sz="2300" b="1" i="1" dirty="0" smtClean="0"/>
              <a:t> aggressive reduced-voltage operation</a:t>
            </a:r>
          </a:p>
          <a:p>
            <a:endParaRPr lang="en-US" sz="1000" dirty="0"/>
          </a:p>
          <a:p>
            <a:r>
              <a:rPr lang="en-US" sz="2300" u="sng" dirty="0" smtClean="0"/>
              <a:t>Key experimental observations</a:t>
            </a:r>
            <a:r>
              <a:rPr lang="en-US" sz="2300" dirty="0" smtClean="0"/>
              <a:t>:</a:t>
            </a:r>
            <a:endParaRPr lang="en-US" sz="2300" dirty="0"/>
          </a:p>
          <a:p>
            <a:pPr lvl="1"/>
            <a:r>
              <a:rPr lang="en-US" sz="2000" dirty="0" smtClean="0">
                <a:solidFill>
                  <a:srgbClr val="FF4136"/>
                </a:solidFill>
              </a:rPr>
              <a:t>Huge voltage margin -- Errors occur beyond some voltage</a:t>
            </a:r>
          </a:p>
          <a:p>
            <a:pPr lvl="1"/>
            <a:r>
              <a:rPr lang="en-US" sz="2000" dirty="0" smtClean="0"/>
              <a:t>Errors exhibit </a:t>
            </a:r>
            <a:r>
              <a:rPr lang="en-US" sz="2000" dirty="0" smtClean="0">
                <a:solidFill>
                  <a:srgbClr val="0070C0"/>
                </a:solidFill>
              </a:rPr>
              <a:t>spatial locality</a:t>
            </a:r>
          </a:p>
          <a:p>
            <a:pPr lvl="1"/>
            <a:r>
              <a:rPr lang="en-US" sz="2000" dirty="0" smtClean="0">
                <a:solidFill>
                  <a:srgbClr val="0070C0"/>
                </a:solidFill>
              </a:rPr>
              <a:t>Higher operation latency mitigates voltage-induced errors</a:t>
            </a:r>
          </a:p>
          <a:p>
            <a:pPr lvl="1"/>
            <a:endParaRPr lang="en-US" sz="1000" dirty="0"/>
          </a:p>
          <a:p>
            <a:r>
              <a:rPr lang="en-US" sz="2300" b="1" u="sng" dirty="0" smtClean="0">
                <a:solidFill>
                  <a:srgbClr val="0070C0"/>
                </a:solidFill>
              </a:rPr>
              <a:t>Voltron</a:t>
            </a:r>
            <a:r>
              <a:rPr lang="en-US" sz="2300" dirty="0" smtClean="0"/>
              <a:t>: A new DRAM energy reduction mechanism </a:t>
            </a:r>
          </a:p>
          <a:p>
            <a:pPr lvl="1"/>
            <a:r>
              <a:rPr lang="en-US" sz="2000" dirty="0" smtClean="0"/>
              <a:t>Reduce DRAM voltage </a:t>
            </a:r>
            <a:r>
              <a:rPr lang="en-US" sz="2000" b="1" dirty="0" smtClean="0"/>
              <a:t>without introducing errors </a:t>
            </a:r>
          </a:p>
          <a:p>
            <a:pPr lvl="1"/>
            <a:r>
              <a:rPr lang="en-US" sz="2000" dirty="0" smtClean="0"/>
              <a:t>Use a </a:t>
            </a:r>
            <a:r>
              <a:rPr lang="en-US" sz="2000" b="1" dirty="0" smtClean="0"/>
              <a:t>regression model </a:t>
            </a:r>
            <a:r>
              <a:rPr lang="en-US" sz="2000" dirty="0" smtClean="0"/>
              <a:t>to select voltage that does not degrade performance beyond a chosen target </a:t>
            </a:r>
            <a:r>
              <a:rPr lang="en-US" sz="2000" dirty="0" smtClean="0">
                <a:sym typeface="Wingdings"/>
              </a:rPr>
              <a:t> </a:t>
            </a:r>
            <a:r>
              <a:rPr lang="en-US" sz="2000" dirty="0" smtClean="0">
                <a:solidFill>
                  <a:schemeClr val="accent3">
                    <a:lumMod val="50000"/>
                  </a:schemeClr>
                </a:solidFill>
                <a:sym typeface="Wingdings"/>
              </a:rPr>
              <a:t>7.3% system energy reduction</a:t>
            </a:r>
            <a:endParaRPr lang="en-US" sz="2000" dirty="0" smtClean="0">
              <a:solidFill>
                <a:schemeClr val="accent3">
                  <a:lumMod val="50000"/>
                </a:schemeClr>
              </a:solidFill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189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617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</a:t>
            </a:r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endParaRPr lang="en-US" dirty="0" smtClean="0">
              <a:solidFill>
                <a:srgbClr val="0432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19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86567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 smtClean="0"/>
              <a:t>Analysis of Latency-Voltage in DRAM Chips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A. </a:t>
            </a:r>
            <a:r>
              <a:rPr lang="en-US" sz="2000" dirty="0" err="1"/>
              <a:t>Giray</a:t>
            </a:r>
            <a:r>
              <a:rPr lang="en-US" sz="2000" dirty="0"/>
              <a:t> </a:t>
            </a:r>
            <a:r>
              <a:rPr lang="en-US" sz="2000" dirty="0" err="1"/>
              <a:t>Yaglikci</a:t>
            </a:r>
            <a:r>
              <a:rPr lang="en-US" sz="2000" dirty="0"/>
              <a:t>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Aditya</a:t>
            </a:r>
            <a:r>
              <a:rPr lang="en-US" sz="2000" dirty="0"/>
              <a:t> </a:t>
            </a:r>
            <a:r>
              <a:rPr lang="en-US" sz="2000" dirty="0" err="1"/>
              <a:t>Agrawal</a:t>
            </a:r>
            <a:r>
              <a:rPr lang="en-US" sz="2000" dirty="0"/>
              <a:t>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Donghyuk</a:t>
            </a:r>
            <a:r>
              <a:rPr lang="en-US" sz="2000" dirty="0"/>
              <a:t> Lee, Mike O'Connor, Hasan Hassan,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Reduced-Voltage Operation in Modern DRAM Devices: Experimental Characterization, Analysis, and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190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372785"/>
            <a:ext cx="9144000" cy="1864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2530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And, What If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is-IS" dirty="0" smtClean="0">
                <a:solidFill>
                  <a:srgbClr val="FF0000"/>
                </a:solidFill>
              </a:rPr>
              <a:t>… we can sacrifice reliability of some data to access it with even lower latency?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191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795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70080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Fundamentally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000FF"/>
                </a:solidFill>
              </a:rPr>
              <a:t>Low Latency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192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3148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1" name="Text Box 13" descr="90%"/>
          <p:cNvSpPr txBox="1">
            <a:spLocks noChangeArrowheads="1"/>
          </p:cNvSpPr>
          <p:nvPr/>
        </p:nvSpPr>
        <p:spPr bwMode="auto">
          <a:xfrm>
            <a:off x="1245861" y="2928793"/>
            <a:ext cx="1309915" cy="61863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Processors</a:t>
            </a:r>
          </a:p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a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nd caches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pic>
        <p:nvPicPr>
          <p:cNvPr id="19" name="Content Placeholder 6" descr="barcelona-die-photo-colo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624" y="1633988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2191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Last Time I Was Here 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41D3D9-3FE8-4025-BF66-8DAB1ABB951F}" type="slidenum">
              <a:rPr lang="en-US" altLang="en-US" smtClean="0">
                <a:solidFill>
                  <a:srgbClr val="000000"/>
                </a:solidFill>
              </a:rPr>
              <a:pPr/>
              <a:t>20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567" y="4221088"/>
            <a:ext cx="7600845" cy="1368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40645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DRAM Scaling Problem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sz="220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stores charge in a capacitor (charge-based memory)</a:t>
            </a:r>
            <a:endParaRPr lang="en-US" sz="200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Capacitor must be large enough for reliable sensing</a:t>
            </a: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Access transistor should be large enough for low leakage and high retention time</a:t>
            </a:r>
          </a:p>
          <a:p>
            <a:pPr lvl="1"/>
            <a:r>
              <a:rPr lang="en-US" sz="2000">
                <a:latin typeface="Tahoma" charset="0"/>
                <a:ea typeface="ＭＳ Ｐゴシック" charset="0"/>
              </a:rPr>
              <a:t>Scaling beyond 40-35nm (2013) is challenging [ITRS, 2009]</a:t>
            </a: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pPr lvl="1"/>
            <a:endParaRPr lang="en-US" sz="2000">
              <a:latin typeface="Tahoma" charset="0"/>
              <a:ea typeface="ＭＳ Ｐゴシック" charset="0"/>
            </a:endParaRPr>
          </a:p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DRAM </a:t>
            </a:r>
            <a:r>
              <a:rPr lang="en-US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cost, and energy/power hard to scale</a:t>
            </a:r>
          </a:p>
          <a:p>
            <a:pPr lvl="2">
              <a:buFont typeface="Wingdings" charset="0"/>
              <a:buNone/>
            </a:pPr>
            <a:endParaRPr lang="en-US" sz="1800">
              <a:latin typeface="Tahoma" charset="0"/>
              <a:ea typeface="ＭＳ Ｐゴシック" charset="0"/>
            </a:endParaRPr>
          </a:p>
          <a:p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5999534" indent="-35999534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13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25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39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51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45EC618-0165-BC45-84E6-E864E9DC06EC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21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2789238"/>
            <a:ext cx="3581400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609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As Memory Scales, It Becomes Unreliable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7504" y="908720"/>
            <a:ext cx="9036496" cy="5339680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Data from all of Facebook’s servers worldwide</a:t>
            </a:r>
          </a:p>
          <a:p>
            <a:r>
              <a:rPr lang="en-US" sz="1800" dirty="0" smtClean="0"/>
              <a:t>Meza+, “</a:t>
            </a:r>
            <a:r>
              <a:rPr lang="en-US" sz="1800" dirty="0">
                <a:solidFill>
                  <a:srgbClr val="0000FF"/>
                </a:solidFill>
              </a:rPr>
              <a:t>Revisiting Memory Errors in Large-Scale Production Data </a:t>
            </a:r>
            <a:r>
              <a:rPr lang="en-US" sz="1800" dirty="0" smtClean="0">
                <a:solidFill>
                  <a:srgbClr val="0000FF"/>
                </a:solidFill>
              </a:rPr>
              <a:t>Centers</a:t>
            </a:r>
            <a:r>
              <a:rPr lang="en-US" sz="1800" dirty="0" smtClean="0"/>
              <a:t>,” DSN’15.</a:t>
            </a: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hape 402"/>
          <p:cNvSpPr/>
          <p:nvPr/>
        </p:nvSpPr>
        <p:spPr>
          <a:xfrm rot="548035">
            <a:off x="6981778" y="2908446"/>
            <a:ext cx="1526103" cy="2358594"/>
          </a:xfrm>
          <a:prstGeom prst="rect">
            <a:avLst/>
          </a:prstGeom>
          <a:solidFill>
            <a:srgbClr val="FFFFFF"/>
          </a:solidFill>
          <a:ln w="25400">
            <a:solidFill/>
            <a:miter lim="400000"/>
          </a:ln>
          <a:effectLst>
            <a:outerShdw blurRad="190500" dist="8455" dir="5400000" rotWithShape="0">
              <a:srgbClr val="000000"/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0" tIns="0" rIns="0" bIns="0" anchor="b">
            <a:spAutoFit/>
          </a:bodyPr>
          <a:lstStyle/>
          <a:p>
            <a:pPr algn="ctr">
              <a:lnSpc>
                <a:spcPct val="80000"/>
              </a:lnSpc>
              <a:defRPr spc="0">
                <a:solidFill>
                  <a:srgbClr val="000000"/>
                </a:solidFill>
              </a:defRPr>
            </a:pPr>
            <a:r>
              <a:rPr sz="3800" i="1" spc="-38" dirty="0">
                <a:solidFill>
                  <a:srgbClr val="405F82"/>
                </a:solidFill>
                <a:latin typeface="Garamond"/>
                <a:sym typeface="Vista Sans OT Medium"/>
              </a:rPr>
              <a:t>Intuition:</a:t>
            </a:r>
            <a:br>
              <a:rPr sz="3800" i="1" spc="-38" dirty="0">
                <a:solidFill>
                  <a:srgbClr val="405F82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quadratic</a:t>
            </a:r>
            <a:b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increase in</a:t>
            </a:r>
            <a:b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</a:br>
            <a:r>
              <a:rPr sz="3800" i="1" spc="-38" dirty="0">
                <a:solidFill>
                  <a:srgbClr val="0000FF"/>
                </a:solidFill>
                <a:latin typeface="Garamond"/>
                <a:sym typeface="Vista Sans OT Medium"/>
              </a:rPr>
              <a:t>capacity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4751" y="1844824"/>
            <a:ext cx="4953473" cy="4968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2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52400"/>
            <a:ext cx="9144000" cy="884238"/>
          </a:xfrm>
        </p:spPr>
        <p:txBody>
          <a:bodyPr/>
          <a:lstStyle/>
          <a:p>
            <a:r>
              <a:rPr lang="en-US" dirty="0" smtClean="0"/>
              <a:t>Large-Scale Failure Analysis of DRAM Chips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Analysis and modeling of memory errors found in all of Facebook’s server fleet</a:t>
            </a:r>
          </a:p>
          <a:p>
            <a:endParaRPr lang="en-US" dirty="0" smtClean="0"/>
          </a:p>
          <a:p>
            <a:r>
              <a:rPr lang="en-US" sz="2000" dirty="0"/>
              <a:t>Justin Meza, </a:t>
            </a:r>
            <a:r>
              <a:rPr lang="en-US" sz="2000" dirty="0" err="1"/>
              <a:t>Qiang</a:t>
            </a:r>
            <a:r>
              <a:rPr lang="en-US" sz="2000" dirty="0"/>
              <a:t> Wu, </a:t>
            </a:r>
            <a:r>
              <a:rPr lang="en-US" sz="2000" dirty="0" err="1"/>
              <a:t>Sanjeev</a:t>
            </a:r>
            <a:r>
              <a:rPr lang="en-US" sz="2000" dirty="0"/>
              <a:t> Kumar,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"Revisiting Memory Errors in Large-Scale Production Data Centers: Analysis and Modeling of New Trends from the Field"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45th Annual IEEE/IFIP International Conference on Dependable Systems and Networks</a:t>
            </a:r>
            <a:r>
              <a:rPr lang="en-US" sz="2000" i="1" dirty="0"/>
              <a:t> (</a:t>
            </a:r>
            <a:r>
              <a:rPr lang="en-US" sz="2000" b="1" i="1" dirty="0"/>
              <a:t>DSN</a:t>
            </a:r>
            <a:r>
              <a:rPr lang="en-US" sz="2000" i="1" dirty="0"/>
              <a:t>)</a:t>
            </a:r>
            <a:r>
              <a:rPr lang="en-US" sz="2000" dirty="0"/>
              <a:t>, Rio de Janeiro, Brazil, June 2015.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6"/>
              </a:rPr>
              <a:t>DRAM Error Model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23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941168"/>
            <a:ext cx="9144000" cy="1475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364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Infrastructures to Understand Such Issues</a:t>
            </a:r>
            <a:endParaRPr lang="en-US" dirty="0"/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547664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Kim+, “</a:t>
            </a:r>
            <a:r>
              <a:rPr lang="en-US" sz="1600" dirty="0">
                <a:solidFill>
                  <a:srgbClr val="0000FF"/>
                </a:solidFill>
              </a:rPr>
              <a:t>Flipping Bits in Memory Without Accessing Them: An Experimental Study of DRAM Disturbance Errors</a:t>
            </a:r>
            <a:r>
              <a:rPr lang="en-US" sz="16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</a:p>
          <a:p>
            <a:pPr algn="ctr">
              <a:lnSpc>
                <a:spcPct val="90000"/>
              </a:lnSpc>
            </a:pPr>
            <a:r>
              <a:rPr lang="en-US" sz="2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Controller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90000"/>
              </a:lnSpc>
            </a:pPr>
            <a:endParaRPr lang="en-US" sz="3200" b="1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055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PC</a:t>
            </a:r>
            <a:endParaRPr 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1"/>
            <a:ext cx="1447800" cy="312274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225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FPGAs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21596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79904" cy="1066800"/>
          </a:xfrm>
        </p:spPr>
        <p:txBody>
          <a:bodyPr/>
          <a:lstStyle/>
          <a:p>
            <a:r>
              <a:rPr lang="en-US" sz="3800" dirty="0" smtClean="0"/>
              <a:t>SoftMC: Open Source DRAM Infrastructure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 smtClean="0"/>
              <a:t>Hasan Hassan et al., “</a:t>
            </a:r>
            <a:r>
              <a:rPr lang="en-US" b="1" dirty="0">
                <a:hlinkClick r:id="rId2"/>
              </a:rPr>
              <a:t>SoftMC: A Flexible and Practical Open-Source Infrastructure for Enabling Experimental DRAM </a:t>
            </a:r>
            <a:r>
              <a:rPr lang="en-US" b="1" dirty="0" smtClean="0">
                <a:hlinkClick r:id="rId2"/>
              </a:rPr>
              <a:t>Studies</a:t>
            </a:r>
            <a:r>
              <a:rPr lang="en-US" b="1" dirty="0" smtClean="0"/>
              <a:t>,”</a:t>
            </a:r>
            <a:r>
              <a:rPr lang="en-US" dirty="0" smtClean="0"/>
              <a:t> HPCA 2017.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Easy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to Use (C++ API)</a:t>
            </a:r>
          </a:p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Open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-source </a:t>
            </a:r>
          </a:p>
          <a:p>
            <a:pPr marL="0" indent="0">
              <a:buNone/>
            </a:pPr>
            <a:r>
              <a:rPr lang="en-US" i="1" dirty="0" smtClean="0">
                <a:solidFill>
                  <a:srgbClr val="0000FF"/>
                </a:solidFill>
              </a:rPr>
              <a:t>    </a:t>
            </a:r>
            <a:r>
              <a:rPr lang="en-US" i="1" dirty="0" err="1" smtClean="0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</a:t>
            </a:r>
            <a:r>
              <a:rPr lang="en-US" i="1" dirty="0" smtClean="0">
                <a:solidFill>
                  <a:srgbClr val="0000FF"/>
                </a:solidFill>
              </a:rPr>
              <a:t>SoftMC </a:t>
            </a:r>
            <a:endParaRPr lang="en-US" b="1" dirty="0" smtClean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27" y="1232693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27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841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SoftMC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</a:t>
            </a:r>
            <a:r>
              <a:rPr lang="en-US" dirty="0" smtClean="0">
                <a:hlinkClick r:id="rId2"/>
              </a:rPr>
              <a:t>SoftMC</a:t>
            </a:r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29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Curious Discovery </a:t>
            </a:r>
            <a:r>
              <a:rPr lang="en-US" sz="3000" b="1" dirty="0"/>
              <a:t>[</a:t>
            </a:r>
            <a:r>
              <a:rPr lang="en-US" sz="3000" b="1" dirty="0" smtClean="0"/>
              <a:t>Kim et al., ISCA 2014]</a:t>
            </a:r>
            <a:endParaRPr lang="en-US" sz="3000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88504"/>
            <a:ext cx="8610600" cy="4876800"/>
          </a:xfrm>
        </p:spPr>
        <p:txBody>
          <a:bodyPr/>
          <a:lstStyle/>
          <a:p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4400" dirty="0" smtClean="0"/>
              <a:t>One can </a:t>
            </a:r>
          </a:p>
          <a:p>
            <a:pPr marL="0" indent="0" algn="ctr">
              <a:buNone/>
            </a:pPr>
            <a:r>
              <a:rPr lang="en-US" sz="4400" dirty="0">
                <a:solidFill>
                  <a:srgbClr val="0000FF"/>
                </a:solidFill>
              </a:rPr>
              <a:t>p</a:t>
            </a:r>
            <a:r>
              <a:rPr lang="en-US" sz="4400" dirty="0" smtClean="0">
                <a:solidFill>
                  <a:srgbClr val="0000FF"/>
                </a:solidFill>
              </a:rPr>
              <a:t>redictably</a:t>
            </a:r>
            <a:r>
              <a:rPr lang="en-US" sz="4400" dirty="0" smtClean="0"/>
              <a:t> </a:t>
            </a:r>
            <a:r>
              <a:rPr lang="en-US" sz="4400" dirty="0" smtClean="0">
                <a:solidFill>
                  <a:srgbClr val="FF0000"/>
                </a:solidFill>
              </a:rPr>
              <a:t>induce errors </a:t>
            </a:r>
          </a:p>
          <a:p>
            <a:pPr marL="0" indent="0" algn="ctr">
              <a:buNone/>
            </a:pPr>
            <a:r>
              <a:rPr lang="en-US" sz="4400" dirty="0" smtClean="0"/>
              <a:t>in </a:t>
            </a:r>
            <a:r>
              <a:rPr lang="en-US" sz="4400" dirty="0" smtClean="0">
                <a:solidFill>
                  <a:srgbClr val="0000FF"/>
                </a:solidFill>
              </a:rPr>
              <a:t>most</a:t>
            </a:r>
            <a:r>
              <a:rPr lang="en-US" sz="4400" dirty="0" smtClean="0"/>
              <a:t> DRAM </a:t>
            </a:r>
            <a:r>
              <a:rPr lang="en-US" sz="4400" dirty="0" smtClean="0">
                <a:solidFill>
                  <a:srgbClr val="0000FF"/>
                </a:solidFill>
              </a:rPr>
              <a:t>memory</a:t>
            </a:r>
            <a:r>
              <a:rPr lang="en-US" sz="4400" dirty="0" smtClean="0"/>
              <a:t> chips</a:t>
            </a:r>
            <a:endParaRPr lang="en-US" sz="4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27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30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</a:rPr>
              <a:t>DRAM </a:t>
            </a:r>
            <a:r>
              <a:rPr lang="en-US" dirty="0" smtClean="0">
                <a:latin typeface="Garamond" charset="0"/>
              </a:rPr>
              <a:t>RowHammer</a:t>
            </a:r>
            <a:endParaRPr lang="en-US" dirty="0">
              <a:latin typeface="Garamond" charset="0"/>
            </a:endParaRPr>
          </a:p>
        </p:txBody>
      </p:sp>
      <p:sp>
        <p:nvSpPr>
          <p:cNvPr id="231426" name="Content Placeholder 2"/>
          <p:cNvSpPr>
            <a:spLocks noGrp="1"/>
          </p:cNvSpPr>
          <p:nvPr>
            <p:ph idx="1"/>
          </p:nvPr>
        </p:nvSpPr>
        <p:spPr>
          <a:xfrm>
            <a:off x="228600" y="1115020"/>
            <a:ext cx="8610600" cy="5194300"/>
          </a:xfrm>
        </p:spPr>
        <p:txBody>
          <a:bodyPr/>
          <a:lstStyle/>
          <a:p>
            <a:pPr marL="0" indent="0" algn="ctr">
              <a:buNone/>
            </a:pP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A</a:t>
            </a:r>
            <a:r>
              <a:rPr lang="en-US" sz="3200" dirty="0" smtClean="0">
                <a:solidFill>
                  <a:srgbClr val="0000FF"/>
                </a:solidFill>
                <a:latin typeface="Tahoma" charset="0"/>
              </a:rPr>
              <a:t> </a:t>
            </a: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simple hardware failure mechanism </a:t>
            </a:r>
            <a:endParaRPr lang="en-US" sz="3200" dirty="0" smtClean="0">
              <a:solidFill>
                <a:srgbClr val="0000FF"/>
              </a:solidFill>
              <a:latin typeface="Tahoma" charset="0"/>
            </a:endParaRPr>
          </a:p>
          <a:p>
            <a:pPr marL="0" indent="0" algn="ctr">
              <a:buNone/>
            </a:pPr>
            <a:r>
              <a:rPr lang="en-US" sz="3200" dirty="0" smtClean="0">
                <a:solidFill>
                  <a:srgbClr val="0000FF"/>
                </a:solidFill>
                <a:latin typeface="Tahoma" charset="0"/>
              </a:rPr>
              <a:t>can </a:t>
            </a: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create a widespread </a:t>
            </a:r>
            <a:endParaRPr lang="en-US" sz="3200" dirty="0" smtClean="0">
              <a:solidFill>
                <a:srgbClr val="0000FF"/>
              </a:solidFill>
              <a:latin typeface="Tahoma" charset="0"/>
            </a:endParaRPr>
          </a:p>
          <a:p>
            <a:pPr marL="0" indent="0" algn="ctr">
              <a:buNone/>
            </a:pPr>
            <a:r>
              <a:rPr lang="en-US" sz="3200" dirty="0" smtClean="0">
                <a:solidFill>
                  <a:srgbClr val="FF0000"/>
                </a:solidFill>
                <a:latin typeface="Tahoma" charset="0"/>
              </a:rPr>
              <a:t>system </a:t>
            </a:r>
            <a:r>
              <a:rPr lang="en-US" sz="3200" dirty="0">
                <a:solidFill>
                  <a:srgbClr val="FF0000"/>
                </a:solidFill>
                <a:latin typeface="Tahoma" charset="0"/>
              </a:rPr>
              <a:t>security vulnerability</a:t>
            </a:r>
          </a:p>
        </p:txBody>
      </p:sp>
      <p:sp>
        <p:nvSpPr>
          <p:cNvPr id="230403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2E3B1D-8F75-8B42-8367-02A3C0FD41CB}" type="slidenum">
              <a:rPr lang="en-US" sz="1600">
                <a:solidFill>
                  <a:srgbClr val="000000"/>
                </a:solidFill>
                <a:latin typeface="Garamond" charset="0"/>
                <a:cs typeface="Arial" charset="0"/>
              </a:rPr>
              <a:pPr eaLnBrk="1" hangingPunct="1"/>
              <a:t>28</a:t>
            </a:fld>
            <a:endParaRPr lang="en-US" sz="1600">
              <a:solidFill>
                <a:srgbClr val="000000"/>
              </a:solidFill>
              <a:latin typeface="Garamond" charset="0"/>
              <a:cs typeface="Arial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6413"/>
            <a:ext cx="9144000" cy="381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690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914400" y="914400"/>
            <a:ext cx="7315200" cy="3962400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381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 flipV="1">
            <a:off x="1371600" y="16764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371600" y="22860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Wordline"/>
          <p:cNvCxnSpPr/>
          <p:nvPr/>
        </p:nvCxnSpPr>
        <p:spPr>
          <a:xfrm flipH="1">
            <a:off x="1371600" y="28956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1371600" y="35052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 flipV="1">
            <a:off x="1371600" y="4116388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828800" y="1382713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dirty="0">
                <a:solidFill>
                  <a:prstClr val="black"/>
                </a:solidFill>
                <a:latin typeface="Calibri Light"/>
              </a:rPr>
              <a:t> Row of Cells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828800" y="19812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7" name="Row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828800" y="38100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dirty="0">
                <a:solidFill>
                  <a:prstClr val="black"/>
                </a:solidFill>
                <a:latin typeface="Calibri Light"/>
              </a:rPr>
              <a:t> Row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43600" y="14478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00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Wordline</a:t>
            </a:r>
          </a:p>
        </p:txBody>
      </p:sp>
      <p:sp>
        <p:nvSpPr>
          <p:cNvPr id="21" name="Low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400" b="1" i="1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  <a:ea typeface="ＭＳ Ｐゴシック" charset="0"/>
                <a:cs typeface="ＭＳ Ｐゴシック" charset="0"/>
              </a:rPr>
              <a:t> V</a:t>
            </a:r>
            <a:r>
              <a:rPr lang="en-US" sz="4800" b="1" i="1" baseline="-2000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  <a:ea typeface="ＭＳ Ｐゴシック" charset="0"/>
                <a:cs typeface="ＭＳ Ｐゴシック" charset="0"/>
              </a:rPr>
              <a:t>LOW</a:t>
            </a:r>
            <a:endParaRPr lang="en-US" sz="4400" b="1" i="1" baseline="-20000">
              <a:solidFill>
                <a:prstClr val="black">
                  <a:lumMod val="65000"/>
                  <a:lumOff val="35000"/>
                </a:prstClr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2" name="High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4400" b="1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4400" b="1" i="1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V</a:t>
            </a:r>
            <a:r>
              <a:rPr lang="en-US" sz="4800" b="1" i="1" baseline="-2000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HIGH</a:t>
            </a:r>
            <a:endParaRPr lang="en-US" sz="4400" b="1" i="1" baseline="-20000">
              <a:solidFill>
                <a:srgbClr val="FF0000"/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3" name="Error"/>
          <p:cNvSpPr/>
          <p:nvPr/>
        </p:nvSpPr>
        <p:spPr>
          <a:xfrm>
            <a:off x="48768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Error"/>
          <p:cNvSpPr/>
          <p:nvPr/>
        </p:nvSpPr>
        <p:spPr>
          <a:xfrm>
            <a:off x="4267200" y="320357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Error"/>
          <p:cNvSpPr/>
          <p:nvPr/>
        </p:nvSpPr>
        <p:spPr>
          <a:xfrm>
            <a:off x="36576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Error"/>
          <p:cNvSpPr/>
          <p:nvPr/>
        </p:nvSpPr>
        <p:spPr>
          <a:xfrm>
            <a:off x="3657600" y="319722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Error"/>
          <p:cNvSpPr/>
          <p:nvPr/>
        </p:nvSpPr>
        <p:spPr>
          <a:xfrm>
            <a:off x="241935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Victim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>
                <a:solidFill>
                  <a:prstClr val="black"/>
                </a:solidFill>
                <a:latin typeface="Calibri Light"/>
              </a:rPr>
              <a:t>Victim Row</a:t>
            </a:r>
          </a:p>
        </p:txBody>
      </p:sp>
      <p:sp>
        <p:nvSpPr>
          <p:cNvPr id="32" name="Victim"/>
          <p:cNvSpPr/>
          <p:nvPr/>
        </p:nvSpPr>
        <p:spPr>
          <a:xfrm>
            <a:off x="1828800" y="1982788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>
                <a:solidFill>
                  <a:prstClr val="black"/>
                </a:solidFill>
                <a:latin typeface="Calibri Light"/>
              </a:rPr>
              <a:t>Victim Row</a:t>
            </a:r>
          </a:p>
        </p:txBody>
      </p:sp>
      <p:sp>
        <p:nvSpPr>
          <p:cNvPr id="33" name="Aggressor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rgbClr val="FF0000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600" b="1" dirty="0" smtClean="0">
                <a:solidFill>
                  <a:prstClr val="white"/>
                </a:solidFill>
                <a:latin typeface="Calibri Light"/>
              </a:rPr>
              <a:t>Hammered Row</a:t>
            </a:r>
            <a:endParaRPr lang="en-US" sz="36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4" name="Punchline"/>
          <p:cNvSpPr txBox="1"/>
          <p:nvPr/>
        </p:nvSpPr>
        <p:spPr>
          <a:xfrm>
            <a:off x="395288" y="4953000"/>
            <a:ext cx="8359775" cy="1143000"/>
          </a:xfrm>
          <a:prstGeom prst="rect">
            <a:avLst/>
          </a:prstGeom>
          <a:noFill/>
        </p:spPr>
        <p:txBody>
          <a:bodyPr anchor="ctr"/>
          <a:lstStyle/>
          <a:p>
            <a:pPr>
              <a:defRPr/>
            </a:pP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Repeatedly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b="1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reading</a:t>
            </a:r>
            <a:r>
              <a:rPr lang="en-US" sz="2600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a 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row enough times </a:t>
            </a:r>
            <a:r>
              <a:rPr lang="en-US" sz="2600" dirty="0" smtClean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(before memory gets refreshed) induces </a:t>
            </a:r>
            <a:r>
              <a:rPr lang="en-US" sz="2600" b="1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disturbance errors</a:t>
            </a:r>
            <a:r>
              <a:rPr lang="en-US" sz="2600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in </a:t>
            </a: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adjacent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lang="en-US" sz="2600" b="1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rows</a:t>
            </a:r>
            <a:r>
              <a:rPr lang="en-US" sz="2600" dirty="0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 in </a:t>
            </a:r>
            <a:r>
              <a:rPr lang="en-US" sz="2600" b="1" dirty="0">
                <a:solidFill>
                  <a:srgbClr val="FF0000"/>
                </a:solidFill>
                <a:latin typeface="Calibri Light"/>
                <a:ea typeface="ＭＳ Ｐゴシック" charset="0"/>
                <a:cs typeface="ＭＳ Ｐゴシック" charset="0"/>
              </a:rPr>
              <a:t>most real DRAM chips you can buy today</a:t>
            </a:r>
            <a:endParaRPr lang="en-US" sz="2600" dirty="0">
              <a:solidFill>
                <a:prstClr val="black"/>
              </a:solidFill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35" name="Opened"/>
          <p:cNvSpPr txBox="1"/>
          <p:nvPr/>
        </p:nvSpPr>
        <p:spPr>
          <a:xfrm>
            <a:off x="3124200" y="2671763"/>
            <a:ext cx="2209800" cy="457200"/>
          </a:xfrm>
          <a:prstGeom prst="rect">
            <a:avLst/>
          </a:prstGeom>
          <a:noFill/>
        </p:spPr>
        <p:txBody>
          <a:bodyPr anchor="ctr"/>
          <a:lstStyle/>
          <a:p>
            <a:pPr algn="r">
              <a:defRPr/>
            </a:pPr>
            <a:r>
              <a:rPr lang="en-US" sz="4000" b="1" i="1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Opened</a:t>
            </a:r>
          </a:p>
        </p:txBody>
      </p:sp>
      <p:sp>
        <p:nvSpPr>
          <p:cNvPr id="28" name="Closed"/>
          <p:cNvSpPr txBox="1"/>
          <p:nvPr/>
        </p:nvSpPr>
        <p:spPr>
          <a:xfrm>
            <a:off x="3133725" y="2671763"/>
            <a:ext cx="2200275" cy="457200"/>
          </a:xfrm>
          <a:prstGeom prst="rect">
            <a:avLst/>
          </a:prstGeom>
          <a:noFill/>
        </p:spPr>
        <p:txBody>
          <a:bodyPr anchor="ctr"/>
          <a:lstStyle/>
          <a:p>
            <a:pPr algn="r">
              <a:defRPr/>
            </a:pPr>
            <a:r>
              <a:rPr lang="en-US" sz="4000" b="1" i="1">
                <a:solidFill>
                  <a:prstClr val="black"/>
                </a:solidFill>
                <a:latin typeface="Calibri Light"/>
                <a:ea typeface="ＭＳ Ｐゴシック" charset="0"/>
                <a:cs typeface="ＭＳ Ｐゴシック" charset="0"/>
              </a:rPr>
              <a:t>Closed</a:t>
            </a:r>
          </a:p>
        </p:txBody>
      </p:sp>
      <p:sp>
        <p:nvSpPr>
          <p:cNvPr id="239642" name="Slide Number Placeholder 2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63EFCF5-C8B9-AF45-B0E3-7DB4F7D988EA}" type="slidenum">
              <a:rPr lang="en-US" sz="2000">
                <a:solidFill>
                  <a:srgbClr val="898989"/>
                </a:solidFill>
                <a:latin typeface="Cambria Math" charset="0"/>
                <a:cs typeface="Cambria Math" charset="0"/>
              </a:rPr>
              <a:pPr eaLnBrk="1" hangingPunct="1"/>
              <a:t>29</a:t>
            </a:fld>
            <a:endParaRPr lang="en-US" sz="2000">
              <a:solidFill>
                <a:srgbClr val="898989"/>
              </a:solidFill>
              <a:latin typeface="Cambria Math" charset="0"/>
              <a:cs typeface="Cambria Math" charset="0"/>
            </a:endParaRPr>
          </a:p>
        </p:txBody>
      </p:sp>
      <p:sp>
        <p:nvSpPr>
          <p:cNvPr id="239643" name="Title 1"/>
          <p:cNvSpPr>
            <a:spLocks noGrp="1"/>
          </p:cNvSpPr>
          <p:nvPr>
            <p:ph type="title"/>
          </p:nvPr>
        </p:nvSpPr>
        <p:spPr>
          <a:xfrm>
            <a:off x="228600" y="-14288"/>
            <a:ext cx="8915400" cy="1066801"/>
          </a:xfrm>
        </p:spPr>
        <p:txBody>
          <a:bodyPr/>
          <a:lstStyle/>
          <a:p>
            <a:r>
              <a:rPr lang="en-US" sz="3600" b="0" dirty="0" smtClean="0">
                <a:solidFill>
                  <a:schemeClr val="accent6">
                    <a:lumMod val="50000"/>
                  </a:schemeClr>
                </a:solidFill>
                <a:latin typeface="Garamond" charset="0"/>
              </a:rPr>
              <a:t>Modern DRAM is Prone to Disturbance Errors</a:t>
            </a:r>
            <a:endParaRPr lang="en-US" sz="3600" b="0" dirty="0">
              <a:solidFill>
                <a:schemeClr val="accent6">
                  <a:lumMod val="50000"/>
                </a:schemeClr>
              </a:solidFill>
              <a:latin typeface="Garamond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7950" y="6239053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3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,</a:t>
            </a:r>
            <a:r>
              <a:rPr lang="en-US" dirty="0" smtClean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(Kim et al., ISCA 2014)</a:t>
            </a:r>
            <a:endParaRPr lang="en-US" dirty="0">
              <a:solidFill>
                <a:prstClr val="black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925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grpId="3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7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5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9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3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7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7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8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8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7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7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0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0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7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7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2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2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1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9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7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11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1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7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12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7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3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21" grpId="2"/>
      <p:bldP spid="21" grpId="3"/>
      <p:bldP spid="21" grpId="4"/>
      <p:bldP spid="21" grpId="5"/>
      <p:bldP spid="21" grpId="6"/>
      <p:bldP spid="21" grpId="7"/>
      <p:bldP spid="21" grpId="8"/>
      <p:bldP spid="21" grpId="9"/>
      <p:bldP spid="21" grpId="10"/>
      <p:bldP spid="21" grpId="11"/>
      <p:bldP spid="22" grpId="0"/>
      <p:bldP spid="22" grpId="1"/>
      <p:bldP spid="22" grpId="2"/>
      <p:bldP spid="22" grpId="3"/>
      <p:bldP spid="22" grpId="4"/>
      <p:bldP spid="22" grpId="5"/>
      <p:bldP spid="22" grpId="6"/>
      <p:bldP spid="22" grpId="7"/>
      <p:bldP spid="22" grpId="8"/>
      <p:bldP spid="22" grpId="9"/>
      <p:bldP spid="22" grpId="10"/>
      <p:bldP spid="22" grpId="11"/>
      <p:bldP spid="22" grpId="12"/>
      <p:bldP spid="31" grpId="0" animBg="1"/>
      <p:bldP spid="32" grpId="0" animBg="1"/>
      <p:bldP spid="33" grpId="0" animBg="1"/>
      <p:bldP spid="34" grpId="0"/>
      <p:bldP spid="35" grpId="0"/>
      <p:bldP spid="35" grpId="1"/>
      <p:bldP spid="28" grpId="0"/>
      <p:bldP spid="28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3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019" y="1663083"/>
            <a:ext cx="1656184" cy="1284462"/>
          </a:xfrm>
          <a:prstGeom prst="rect">
            <a:avLst/>
          </a:prstGeom>
        </p:spPr>
      </p:pic>
      <p:sp>
        <p:nvSpPr>
          <p:cNvPr id="22" name="Text Box 13" descr="90%"/>
          <p:cNvSpPr txBox="1">
            <a:spLocks noChangeArrowheads="1"/>
          </p:cNvSpPr>
          <p:nvPr/>
        </p:nvSpPr>
        <p:spPr bwMode="auto">
          <a:xfrm>
            <a:off x="1331640" y="3081193"/>
            <a:ext cx="873160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FPGAs</a:t>
            </a:r>
          </a:p>
        </p:txBody>
      </p:sp>
    </p:spTree>
    <p:extLst>
      <p:ext uri="{BB962C8B-B14F-4D97-AF65-F5344CB8AC3E}">
        <p14:creationId xmlns:p14="http://schemas.microsoft.com/office/powerpoint/2010/main" val="2487281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62000" y="2057399"/>
            <a:ext cx="2147590" cy="1295400"/>
            <a:chOff x="914400" y="2095500"/>
            <a:chExt cx="2147590" cy="12954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" name="X"/>
          <p:cNvSpPr/>
          <p:nvPr/>
        </p:nvSpPr>
        <p:spPr>
          <a:xfrm>
            <a:off x="762000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86%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(37/43)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3498205" y="2057400"/>
            <a:ext cx="2147590" cy="1295400"/>
            <a:chOff x="914400" y="2095500"/>
            <a:chExt cx="2147590" cy="1295400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" name="X"/>
          <p:cNvSpPr/>
          <p:nvPr/>
        </p:nvSpPr>
        <p:spPr>
          <a:xfrm>
            <a:off x="3498205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83%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(45/54)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248400" y="2057399"/>
            <a:ext cx="2147590" cy="1295400"/>
            <a:chOff x="914400" y="2095500"/>
            <a:chExt cx="2147590" cy="1295400"/>
          </a:xfrm>
        </p:grpSpPr>
        <p:pic>
          <p:nvPicPr>
            <p:cNvPr id="31" name="Picture 3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" name="X"/>
          <p:cNvSpPr/>
          <p:nvPr/>
        </p:nvSpPr>
        <p:spPr>
          <a:xfrm>
            <a:off x="6248400" y="2057398"/>
            <a:ext cx="2147590" cy="1066801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90000"/>
              </a:lnSpc>
            </a:pPr>
            <a:r>
              <a:rPr lang="en-US" sz="4400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88%</a:t>
            </a:r>
          </a:p>
          <a:p>
            <a:pPr algn="ctr">
              <a:lnSpc>
                <a:spcPct val="90000"/>
              </a:lnSpc>
            </a:pPr>
            <a:r>
              <a:rPr lang="en-US" sz="32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(28/32)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09602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5B9BD5"/>
                </a:solidFill>
                <a:latin typeface="Calibri Light"/>
              </a:rPr>
              <a:t>A</a:t>
            </a:r>
            <a:r>
              <a:rPr lang="en-US" sz="4000" b="1" smtClean="0">
                <a:solidFill>
                  <a:srgbClr val="5B9BD5"/>
                </a:solidFill>
                <a:latin typeface="Calibri Light"/>
              </a:rPr>
              <a:t> </a:t>
            </a:r>
            <a:r>
              <a:rPr lang="en-US" sz="3200" smtClean="0">
                <a:solidFill>
                  <a:srgbClr val="5B9BD5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5B9BD5"/>
              </a:solidFill>
              <a:latin typeface="Calibri Ligh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352801" y="1066801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ED7D31"/>
                </a:solidFill>
                <a:latin typeface="Calibri Light"/>
              </a:rPr>
              <a:t>B</a:t>
            </a:r>
            <a:r>
              <a:rPr lang="en-US" sz="4000" smtClean="0">
                <a:solidFill>
                  <a:srgbClr val="ED7D31"/>
                </a:solidFill>
                <a:latin typeface="Calibri Light"/>
              </a:rPr>
              <a:t> </a:t>
            </a:r>
            <a:r>
              <a:rPr lang="en-US" sz="3200" smtClean="0">
                <a:solidFill>
                  <a:srgbClr val="ED7D31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ED7D31"/>
              </a:solidFill>
              <a:latin typeface="Calibri Light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96001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smtClean="0">
                <a:solidFill>
                  <a:srgbClr val="70AD47"/>
                </a:solidFill>
                <a:latin typeface="Calibri Light"/>
              </a:rPr>
              <a:t>C </a:t>
            </a:r>
            <a:r>
              <a:rPr lang="en-US" sz="3200" smtClean="0">
                <a:solidFill>
                  <a:srgbClr val="70AD47"/>
                </a:solidFill>
                <a:latin typeface="Calibri Light"/>
              </a:rPr>
              <a:t>company</a:t>
            </a:r>
            <a:endParaRPr lang="en-US" sz="4000" smtClean="0">
              <a:solidFill>
                <a:srgbClr val="70AD47"/>
              </a:solidFill>
              <a:latin typeface="Calibri Light"/>
            </a:endParaRPr>
          </a:p>
        </p:txBody>
      </p:sp>
      <p:sp>
        <p:nvSpPr>
          <p:cNvPr id="45" name="X"/>
          <p:cNvSpPr/>
          <p:nvPr/>
        </p:nvSpPr>
        <p:spPr>
          <a:xfrm>
            <a:off x="7480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5B9BD5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1.0×10</a:t>
            </a:r>
            <a:r>
              <a:rPr lang="en-US" sz="4400" b="1" baseline="300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7</a:t>
            </a:r>
            <a:r>
              <a:rPr lang="en-US" sz="36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lang="en-US" sz="3600" dirty="0" smtClean="0">
                <a:solidFill>
                  <a:srgbClr val="5B9BD5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5B9BD5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6" name="X"/>
          <p:cNvSpPr/>
          <p:nvPr/>
        </p:nvSpPr>
        <p:spPr>
          <a:xfrm>
            <a:off x="3484215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ED7D31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2.7×10</a:t>
            </a:r>
            <a:r>
              <a:rPr lang="en-US" sz="4400" b="1" baseline="300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6</a:t>
            </a:r>
            <a:r>
              <a:rPr lang="en-US" sz="36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/>
            </a:r>
            <a:br>
              <a:rPr lang="en-US" sz="3600" dirty="0" smtClean="0">
                <a:solidFill>
                  <a:srgbClr val="ED7D31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ED7D31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7" name="X"/>
          <p:cNvSpPr/>
          <p:nvPr/>
        </p:nvSpPr>
        <p:spPr>
          <a:xfrm>
            <a:off x="62344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/>
            <a:r>
              <a:rPr lang="en-US" sz="3600" dirty="0" smtClean="0">
                <a:solidFill>
                  <a:srgbClr val="70AD47"/>
                </a:solidFill>
                <a:latin typeface="Calibri Light"/>
                <a:cs typeface="Courier New" panose="02070309020205020404" pitchFamily="49" charset="0"/>
              </a:rPr>
              <a:t>Up to</a:t>
            </a:r>
          </a:p>
          <a:p>
            <a:pPr algn="ctr"/>
            <a:r>
              <a:rPr lang="en-US" sz="4400" b="1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3.3×10</a:t>
            </a:r>
            <a:r>
              <a:rPr lang="en-US" sz="4400" b="1" baseline="300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5</a:t>
            </a:r>
            <a:r>
              <a:rPr lang="en-US" sz="36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lang="en-US" sz="3600" dirty="0" smtClean="0">
                <a:solidFill>
                  <a:srgbClr val="70AD47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lang="en-US" sz="3600" dirty="0" smtClean="0">
                <a:solidFill>
                  <a:srgbClr val="70AD47"/>
                </a:solidFill>
                <a:latin typeface="Calibri Light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8" name="Title 1"/>
          <p:cNvSpPr>
            <a:spLocks noGrp="1"/>
          </p:cNvSpPr>
          <p:nvPr>
            <p:ph type="title"/>
          </p:nvPr>
        </p:nvSpPr>
        <p:spPr>
          <a:xfrm>
            <a:off x="228600" y="-27384"/>
            <a:ext cx="8610600" cy="1066800"/>
          </a:xfrm>
        </p:spPr>
        <p:txBody>
          <a:bodyPr/>
          <a:lstStyle/>
          <a:p>
            <a:r>
              <a:rPr lang="en-US" sz="4400" b="0" dirty="0" smtClean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Most DRAM Modules Are Vulnerable</a:t>
            </a:r>
            <a:endParaRPr lang="en-US" sz="4400" b="0" dirty="0">
              <a:solidFill>
                <a:srgbClr val="1A5712"/>
              </a:solidFill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07950" y="6165304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5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,</a:t>
            </a:r>
            <a:r>
              <a:rPr lang="en-US" dirty="0" smtClean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(Kim et al., ISCA 2014)</a:t>
            </a:r>
            <a:endParaRPr lang="en-US" dirty="0">
              <a:solidFill>
                <a:prstClr val="black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776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Curtain1"/>
          <p:cNvSpPr/>
          <p:nvPr/>
        </p:nvSpPr>
        <p:spPr>
          <a:xfrm>
            <a:off x="2133601" y="1424940"/>
            <a:ext cx="2141220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15356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1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First</a:t>
            </a:r>
          </a:p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706160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9" grpId="0"/>
      <p:bldP spid="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Punchline"/>
          <p:cNvSpPr txBox="1"/>
          <p:nvPr/>
        </p:nvSpPr>
        <p:spPr>
          <a:xfrm>
            <a:off x="228600" y="5718692"/>
            <a:ext cx="8686800" cy="758308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3600" i="1" dirty="0" smtClean="0">
                <a:solidFill>
                  <a:srgbClr val="FF0000"/>
                </a:solidFill>
                <a:latin typeface="Calibri Light"/>
              </a:rPr>
              <a:t>All modules from </a:t>
            </a:r>
            <a:r>
              <a:rPr lang="en-US" sz="3200" i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2012–2013 </a:t>
            </a:r>
            <a:r>
              <a:rPr lang="en-US" sz="3600" i="1" dirty="0" smtClean="0">
                <a:solidFill>
                  <a:srgbClr val="FF0000"/>
                </a:solidFill>
                <a:latin typeface="Calibri Light"/>
              </a:rPr>
              <a:t>are vulnerable</a:t>
            </a:r>
            <a:endParaRPr lang="en-US" sz="3600" i="1" dirty="0">
              <a:solidFill>
                <a:srgbClr val="FF0000"/>
              </a:solidFill>
              <a:latin typeface="Calibri Light"/>
            </a:endParaRPr>
          </a:p>
        </p:txBody>
      </p:sp>
      <p:sp>
        <p:nvSpPr>
          <p:cNvPr id="19" name="RedBox"/>
          <p:cNvSpPr/>
          <p:nvPr/>
        </p:nvSpPr>
        <p:spPr>
          <a:xfrm>
            <a:off x="5454650" y="1442720"/>
            <a:ext cx="1660525" cy="3405505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First</a:t>
            </a:r>
          </a:p>
          <a:p>
            <a:pPr algn="ctr">
              <a:lnSpc>
                <a:spcPct val="80000"/>
              </a:lnSpc>
            </a:pPr>
            <a:r>
              <a:rPr lang="en-US" sz="2800" i="1" dirty="0" smtClean="0">
                <a:solidFill>
                  <a:srgbClr val="70AE46"/>
                </a:solidFill>
                <a:latin typeface="Calibri Light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2117471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50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</a:rPr>
              <a:t>CPU</a:t>
            </a:r>
            <a:endParaRPr lang="en-US" sz="5000" b="1" dirty="0">
              <a:solidFill>
                <a:prstClr val="black">
                  <a:lumMod val="65000"/>
                  <a:lumOff val="35000"/>
                </a:prstClr>
              </a:solidFill>
              <a:latin typeface="Calibri Ligh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>
              <a:lnSpc>
                <a:spcPct val="90000"/>
              </a:lnSpc>
            </a:pP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%eax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%ebx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  <a:p>
            <a:pPr marL="114300">
              <a:lnSpc>
                <a:spcPct val="90000"/>
              </a:lnSpc>
            </a:pP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mfence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jmp </a:t>
            </a: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endParaRPr lang="en-US" sz="2800">
              <a:solidFill>
                <a:prstClr val="white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 smtClean="0">
                <a:solidFill>
                  <a:prstClr val="black"/>
                </a:solidFill>
              </a:rPr>
              <a:t>Download from: </a:t>
            </a:r>
            <a:r>
              <a:rPr lang="en-US" dirty="0" smtClean="0">
                <a:solidFill>
                  <a:prstClr val="black"/>
                </a:solidFill>
                <a:hlinkClick r:id="rId6"/>
              </a:rPr>
              <a:t>https</a:t>
            </a:r>
            <a:r>
              <a:rPr lang="en-US" dirty="0">
                <a:solidFill>
                  <a:prstClr val="black"/>
                </a:solidFill>
                <a:hlinkClick r:id="rId6"/>
              </a:rPr>
              <a:t>://github.com/CMU-SAFARI/rowhammer</a:t>
            </a:r>
            <a:r>
              <a:rPr lang="en-US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4400" b="1" dirty="0" smtClean="0">
                <a:solidFill>
                  <a:prstClr val="white"/>
                </a:solidFill>
                <a:latin typeface="Calibri Light"/>
              </a:rPr>
              <a:t>DRAM Module</a:t>
            </a:r>
            <a:endParaRPr lang="en-US" sz="44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 smtClean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  <a:endParaRPr lang="en-US" sz="4000" b="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55" name="YArrow"/>
          <p:cNvCxnSpPr>
            <a:stCxn id="57" idx="3"/>
            <a:endCxn id="61" idx="1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58" name="XArrow"/>
          <p:cNvCxnSpPr>
            <a:stCxn id="59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0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1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62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3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4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65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18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50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</a:rPr>
              <a:t>CPU</a:t>
            </a:r>
            <a:endParaRPr lang="en-US" sz="5000" b="1" dirty="0">
              <a:solidFill>
                <a:prstClr val="black">
                  <a:lumMod val="65000"/>
                  <a:lumOff val="35000"/>
                </a:prstClr>
              </a:solidFill>
              <a:latin typeface="Calibri Ligh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>
              <a:lnSpc>
                <a:spcPct val="90000"/>
              </a:lnSpc>
            </a:pP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%eax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%ebx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  <a:p>
            <a:pPr marL="114300">
              <a:lnSpc>
                <a:spcPct val="90000"/>
              </a:lnSpc>
            </a:pP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mfence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jmp </a:t>
            </a: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endParaRPr lang="en-US" sz="2800">
              <a:solidFill>
                <a:prstClr val="white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 smtClean="0">
                <a:solidFill>
                  <a:prstClr val="black"/>
                </a:solidFill>
              </a:rPr>
              <a:t>Download from: </a:t>
            </a:r>
            <a:r>
              <a:rPr lang="en-US" dirty="0" smtClean="0">
                <a:solidFill>
                  <a:prstClr val="black"/>
                </a:solidFill>
                <a:hlinkClick r:id="rId6"/>
              </a:rPr>
              <a:t>https</a:t>
            </a:r>
            <a:r>
              <a:rPr lang="en-US" dirty="0">
                <a:solidFill>
                  <a:prstClr val="black"/>
                </a:solidFill>
                <a:hlinkClick r:id="rId6"/>
              </a:rPr>
              <a:t>://github.com/CMU-SAFARI/rowhammer</a:t>
            </a:r>
            <a:r>
              <a:rPr lang="en-US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4400" b="1" dirty="0" smtClean="0">
                <a:solidFill>
                  <a:prstClr val="white"/>
                </a:solidFill>
                <a:latin typeface="Calibri Light"/>
              </a:rPr>
              <a:t>DRAM Module</a:t>
            </a:r>
            <a:endParaRPr lang="en-US" sz="44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 smtClean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  <a:endParaRPr lang="en-US" sz="4000" b="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5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7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58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9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0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rgbClr val="FF8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61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62" name="YArrow"/>
          <p:cNvCxnSpPr>
            <a:stCxn id="63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64" name="XArrow"/>
          <p:cNvCxnSpPr>
            <a:stCxn id="65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64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50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</a:rPr>
              <a:t>CPU</a:t>
            </a:r>
            <a:endParaRPr lang="en-US" sz="5000" b="1" dirty="0">
              <a:solidFill>
                <a:prstClr val="black">
                  <a:lumMod val="65000"/>
                  <a:lumOff val="35000"/>
                </a:prstClr>
              </a:solidFill>
              <a:latin typeface="Calibri Ligh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>
              <a:lnSpc>
                <a:spcPct val="90000"/>
              </a:lnSpc>
            </a:pP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%eax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%ebx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  <a:p>
            <a:pPr marL="114300">
              <a:lnSpc>
                <a:spcPct val="90000"/>
              </a:lnSpc>
            </a:pP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mfence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jmp </a:t>
            </a: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endParaRPr lang="en-US" sz="2800">
              <a:solidFill>
                <a:prstClr val="white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 smtClean="0">
                <a:solidFill>
                  <a:prstClr val="black"/>
                </a:solidFill>
              </a:rPr>
              <a:t>Download from: </a:t>
            </a:r>
            <a:r>
              <a:rPr lang="en-US" dirty="0" smtClean="0">
                <a:solidFill>
                  <a:prstClr val="black"/>
                </a:solidFill>
                <a:hlinkClick r:id="rId6"/>
              </a:rPr>
              <a:t>https</a:t>
            </a:r>
            <a:r>
              <a:rPr lang="en-US" dirty="0">
                <a:solidFill>
                  <a:prstClr val="black"/>
                </a:solidFill>
                <a:hlinkClick r:id="rId6"/>
              </a:rPr>
              <a:t>://github.com/CMU-SAFARI/rowhammer</a:t>
            </a:r>
            <a:r>
              <a:rPr lang="en-US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4400" b="1" dirty="0" smtClean="0">
                <a:solidFill>
                  <a:prstClr val="white"/>
                </a:solidFill>
                <a:latin typeface="Calibri Light"/>
              </a:rPr>
              <a:t>DRAM Module</a:t>
            </a:r>
            <a:endParaRPr lang="en-US" sz="44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 smtClean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  <a:endParaRPr lang="en-US" sz="4000" b="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5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7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rgbClr val="FF8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58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9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0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61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62" name="YArrow"/>
          <p:cNvCxnSpPr>
            <a:stCxn id="63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64" name="XArrow"/>
          <p:cNvCxnSpPr>
            <a:stCxn id="65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0152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50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 Light"/>
              </a:rPr>
              <a:t>CPU</a:t>
            </a:r>
            <a:endParaRPr lang="en-US" sz="5000" b="1" dirty="0">
              <a:solidFill>
                <a:prstClr val="black">
                  <a:lumMod val="65000"/>
                  <a:lumOff val="35000"/>
                </a:prstClr>
              </a:solidFill>
              <a:latin typeface="Calibri Ligh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9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30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1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2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smtClean="0">
                <a:solidFill>
                  <a:prstClr val="black"/>
                </a:solidFill>
                <a:latin typeface="Calibri Light"/>
                <a:cs typeface="Courier New" panose="02070309020205020404" pitchFamily="49" charset="0"/>
              </a:rPr>
              <a:t> </a:t>
            </a:r>
            <a:endParaRPr lang="en-US" sz="2800" b="1">
              <a:solidFill>
                <a:prstClr val="black"/>
              </a:solidFill>
              <a:latin typeface="Calibri Light"/>
              <a:cs typeface="Courier New" panose="02070309020205020404" pitchFamily="49" charset="0"/>
            </a:endParaRPr>
          </a:p>
        </p:txBody>
      </p:sp>
      <p:sp>
        <p:nvSpPr>
          <p:cNvPr id="33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>
              <a:lnSpc>
                <a:spcPct val="90000"/>
              </a:lnSpc>
            </a:pP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%eax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mov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), %ebx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28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clflush (</a:t>
            </a:r>
            <a:r>
              <a:rPr lang="en-US" sz="28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  <a:p>
            <a:pPr marL="114300">
              <a:lnSpc>
                <a:spcPct val="90000"/>
              </a:lnSpc>
            </a:pPr>
            <a:r>
              <a:rPr lang="en-US" sz="280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mfence</a:t>
            </a:r>
          </a:p>
          <a:p>
            <a:pPr marL="114300">
              <a:lnSpc>
                <a:spcPct val="90000"/>
              </a:lnSpc>
            </a:pPr>
            <a:r>
              <a:rPr lang="en-US" sz="2800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jmp </a:t>
            </a:r>
            <a:r>
              <a:rPr lang="en-US" sz="2800" u="sng" smtClean="0">
                <a:solidFill>
                  <a:prstClr val="white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loop</a:t>
            </a:r>
            <a:endParaRPr lang="en-US" sz="2800">
              <a:solidFill>
                <a:prstClr val="white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4" name="Error"/>
          <p:cNvSpPr/>
          <p:nvPr/>
        </p:nvSpPr>
        <p:spPr>
          <a:xfrm>
            <a:off x="6600825" y="4765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6" name="Error"/>
          <p:cNvSpPr/>
          <p:nvPr/>
        </p:nvSpPr>
        <p:spPr>
          <a:xfrm>
            <a:off x="6981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7" name="Error"/>
          <p:cNvSpPr/>
          <p:nvPr/>
        </p:nvSpPr>
        <p:spPr>
          <a:xfrm>
            <a:off x="6600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8" name="Error"/>
          <p:cNvSpPr/>
          <p:nvPr/>
        </p:nvSpPr>
        <p:spPr>
          <a:xfrm>
            <a:off x="7362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Error"/>
          <p:cNvSpPr/>
          <p:nvPr/>
        </p:nvSpPr>
        <p:spPr>
          <a:xfrm>
            <a:off x="7743825" y="4765762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0" name="Error"/>
          <p:cNvSpPr/>
          <p:nvPr/>
        </p:nvSpPr>
        <p:spPr>
          <a:xfrm>
            <a:off x="7743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Error"/>
          <p:cNvSpPr/>
          <p:nvPr/>
        </p:nvSpPr>
        <p:spPr>
          <a:xfrm>
            <a:off x="7362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2" name="Error"/>
          <p:cNvSpPr/>
          <p:nvPr/>
        </p:nvSpPr>
        <p:spPr>
          <a:xfrm>
            <a:off x="6981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3" name="Error"/>
          <p:cNvSpPr/>
          <p:nvPr/>
        </p:nvSpPr>
        <p:spPr>
          <a:xfrm>
            <a:off x="6981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Error"/>
          <p:cNvSpPr/>
          <p:nvPr/>
        </p:nvSpPr>
        <p:spPr>
          <a:xfrm>
            <a:off x="6219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5" name="Error"/>
          <p:cNvSpPr/>
          <p:nvPr/>
        </p:nvSpPr>
        <p:spPr>
          <a:xfrm>
            <a:off x="6219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7" name="Error"/>
          <p:cNvSpPr/>
          <p:nvPr/>
        </p:nvSpPr>
        <p:spPr>
          <a:xfrm>
            <a:off x="6219825" y="4765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8" name="Error"/>
          <p:cNvSpPr/>
          <p:nvPr/>
        </p:nvSpPr>
        <p:spPr>
          <a:xfrm>
            <a:off x="7362825" y="4765762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50" name="YArrow"/>
          <p:cNvCxnSpPr>
            <a:stCxn id="51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cxnSp>
        <p:nvCxnSpPr>
          <p:cNvPr id="52" name="XArrow"/>
          <p:cNvCxnSpPr>
            <a:stCxn id="53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algn="r"/>
            <a:r>
              <a:rPr lang="en-US" sz="32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b="1">
              <a:solidFill>
                <a:srgbClr val="FF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 smtClean="0">
                <a:solidFill>
                  <a:prstClr val="black"/>
                </a:solidFill>
              </a:rPr>
              <a:t>Download from: </a:t>
            </a:r>
            <a:r>
              <a:rPr lang="en-US" dirty="0" smtClean="0">
                <a:solidFill>
                  <a:prstClr val="black"/>
                </a:solidFill>
                <a:hlinkClick r:id="rId6"/>
              </a:rPr>
              <a:t>https</a:t>
            </a:r>
            <a:r>
              <a:rPr lang="en-US" dirty="0">
                <a:solidFill>
                  <a:prstClr val="black"/>
                </a:solidFill>
                <a:hlinkClick r:id="rId6"/>
              </a:rPr>
              <a:t>://github.com/CMU-SAFARI/rowhammer</a:t>
            </a:r>
            <a:r>
              <a:rPr lang="en-US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4400" b="1" dirty="0" smtClean="0">
                <a:solidFill>
                  <a:prstClr val="white"/>
                </a:solidFill>
                <a:latin typeface="Calibri Light"/>
              </a:rPr>
              <a:t>DRAM Module</a:t>
            </a:r>
            <a:endParaRPr lang="en-US" sz="4400" b="1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 smtClean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  <a:endParaRPr lang="en-US" sz="4000" b="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</p:spTree>
    <p:extLst>
      <p:ext uri="{BB962C8B-B14F-4D97-AF65-F5344CB8AC3E}">
        <p14:creationId xmlns:p14="http://schemas.microsoft.com/office/powerpoint/2010/main" val="189075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/>
          <a:lstStyle/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 smtClean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 smtClean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sz="2400" i="1" dirty="0" smtClean="0">
              <a:solidFill>
                <a:srgbClr val="FF0000"/>
              </a:solidFill>
            </a:endParaRPr>
          </a:p>
          <a:p>
            <a:endParaRPr lang="en-US" sz="3200" b="1" i="1" dirty="0" smtClean="0">
              <a:solidFill>
                <a:srgbClr val="FF0000"/>
              </a:solidFill>
            </a:endParaRPr>
          </a:p>
          <a:p>
            <a:pPr marL="0" indent="0" algn="ctr">
              <a:buNone/>
            </a:pPr>
            <a:r>
              <a:rPr lang="en-US" sz="3200" b="1" dirty="0" smtClean="0">
                <a:solidFill>
                  <a:srgbClr val="FF0000"/>
                </a:solidFill>
              </a:rPr>
              <a:t>A </a:t>
            </a:r>
            <a:r>
              <a:rPr lang="en-US" sz="3200" b="1" dirty="0">
                <a:solidFill>
                  <a:srgbClr val="FF0000"/>
                </a:solidFill>
              </a:rPr>
              <a:t>real reliability &amp; security issue </a:t>
            </a:r>
          </a:p>
        </p:txBody>
      </p:sp>
      <p:graphicFrame>
        <p:nvGraphicFramePr>
          <p:cNvPr id="4" name="Content Placeholder 4"/>
          <p:cNvGraphicFramePr>
            <a:graphicFrameLocks/>
          </p:cNvGraphicFramePr>
          <p:nvPr>
            <p:extLst/>
          </p:nvPr>
        </p:nvGraphicFramePr>
        <p:xfrm>
          <a:off x="761999" y="1143000"/>
          <a:ext cx="7620002" cy="3200400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3736732"/>
                <a:gridCol w="1597269"/>
                <a:gridCol w="2286001"/>
              </a:tblGrid>
              <a:tr h="640080"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bg1"/>
                          </a:solidFill>
                          <a:latin typeface="+mj-lt"/>
                        </a:rPr>
                        <a:t>CPU Architecture</a:t>
                      </a:r>
                      <a:endParaRPr lang="en-US" sz="32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bg1"/>
                          </a:solidFill>
                          <a:latin typeface="+mj-lt"/>
                          <a:cs typeface="Courier New" panose="02070309020205020404" pitchFamily="49" charset="0"/>
                        </a:rPr>
                        <a:t>Errors</a:t>
                      </a:r>
                      <a:endParaRPr lang="en-US" sz="2800" b="1" dirty="0">
                        <a:solidFill>
                          <a:schemeClr val="bg1"/>
                        </a:solidFill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smtClean="0">
                          <a:solidFill>
                            <a:schemeClr val="bg1"/>
                          </a:solidFill>
                          <a:latin typeface="+mj-lt"/>
                        </a:rPr>
                        <a:t>Access-Rate</a:t>
                      </a:r>
                      <a:endParaRPr lang="en-US" sz="3200" b="1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+mj-lt"/>
                        </a:rPr>
                        <a:t>Intel Haswell (2013)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22.9K</a:t>
                      </a:r>
                      <a:endParaRPr lang="en-US" sz="2800" b="0" dirty="0">
                        <a:solidFill>
                          <a:srgbClr val="FF0000"/>
                        </a:solidFill>
                        <a:latin typeface="Cambria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latin typeface="Cambria" panose="02040503050406030204" pitchFamily="18" charset="0"/>
                        </a:rPr>
                        <a:t>12.3M/sec</a:t>
                      </a:r>
                      <a:endParaRPr lang="en-US" sz="2800">
                        <a:latin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+mj-lt"/>
                        </a:rPr>
                        <a:t>Intel Ivy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+mj-lt"/>
                        </a:rPr>
                        <a:t> Bridge (2012)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20.7K</a:t>
                      </a:r>
                      <a:endParaRPr lang="en-US" sz="2800" b="0" dirty="0">
                        <a:solidFill>
                          <a:srgbClr val="FF0000"/>
                        </a:solidFill>
                        <a:latin typeface="Cambria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latin typeface="Cambria" panose="02040503050406030204" pitchFamily="18" charset="0"/>
                        </a:rPr>
                        <a:t>11.7M/sec</a:t>
                      </a:r>
                      <a:endParaRPr lang="en-US" sz="2800">
                        <a:latin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+mj-lt"/>
                        </a:rPr>
                        <a:t>Intel Sandy Bridge (2011)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16.1K</a:t>
                      </a:r>
                      <a:endParaRPr lang="en-US" sz="2800" b="0" dirty="0">
                        <a:solidFill>
                          <a:srgbClr val="FF0000"/>
                        </a:solidFill>
                        <a:latin typeface="Cambria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latin typeface="Cambria" panose="02040503050406030204" pitchFamily="18" charset="0"/>
                        </a:rPr>
                        <a:t>11.6M/sec</a:t>
                      </a:r>
                      <a:endParaRPr lang="en-US" sz="2800">
                        <a:latin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+mj-lt"/>
                        </a:rPr>
                        <a:t>AMD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+mj-lt"/>
                        </a:rPr>
                        <a:t> Piledriver (2012)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en-US" sz="2800" b="0" dirty="0">
                        <a:solidFill>
                          <a:srgbClr val="FF0000"/>
                        </a:solidFill>
                        <a:latin typeface="Cambria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</a:rPr>
                        <a:t>6.1M/sec</a:t>
                      </a:r>
                      <a:endParaRPr lang="en-US" sz="2800" dirty="0">
                        <a:latin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6239053"/>
            <a:ext cx="82422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Kim+, “</a:t>
            </a:r>
            <a:r>
              <a:rPr lang="en-US" dirty="0">
                <a:solidFill>
                  <a:srgbClr val="0000FF"/>
                </a:solidFill>
              </a:rPr>
              <a:t>Flipping Bits in Memory Without Accessing Them: An Experimental Study of DRAM Disturbance Errors</a:t>
            </a:r>
            <a:r>
              <a:rPr lang="en-US" dirty="0">
                <a:solidFill>
                  <a:prstClr val="black"/>
                </a:solidFill>
                <a:latin typeface="Tahoma" charset="0"/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 smtClean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Observed Errors in Real Systems</a:t>
            </a:r>
            <a:endParaRPr lang="en-US" sz="4400" b="0" dirty="0">
              <a:solidFill>
                <a:srgbClr val="1A5712"/>
              </a:solidFill>
              <a:latin typeface="Garamond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1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sz="3400" dirty="0" smtClean="0"/>
              <a:t>One Can Take Over an Otherwise-Secure System</a:t>
            </a:r>
            <a:endParaRPr lang="en-US" sz="3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5616" y="1844824"/>
            <a:ext cx="6540500" cy="12573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348508"/>
            <a:ext cx="9144000" cy="343329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869" y="980728"/>
            <a:ext cx="9144000" cy="95272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572000" y="51816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  <a:hlinkClick r:id="rId5"/>
              </a:rPr>
              <a:t>Exploiting the DRAM rowhammer bug to gain kernel </a:t>
            </a:r>
            <a:r>
              <a:rPr lang="en-US" dirty="0" smtClean="0">
                <a:solidFill>
                  <a:srgbClr val="0000FF"/>
                </a:solidFill>
                <a:hlinkClick r:id="rId5"/>
              </a:rPr>
              <a:t>privileges </a:t>
            </a:r>
            <a:r>
              <a:rPr lang="en-US" dirty="0" smtClean="0">
                <a:solidFill>
                  <a:srgbClr val="0000FF"/>
                </a:solidFill>
              </a:rPr>
              <a:t> (</a:t>
            </a:r>
            <a:r>
              <a:rPr lang="en-US" dirty="0" err="1" smtClean="0">
                <a:solidFill>
                  <a:srgbClr val="0000FF"/>
                </a:solidFill>
              </a:rPr>
              <a:t>Seaborn</a:t>
            </a:r>
            <a:r>
              <a:rPr lang="en-US" dirty="0" smtClean="0">
                <a:solidFill>
                  <a:srgbClr val="0000FF"/>
                </a:solidFill>
              </a:rPr>
              <a:t>, 2015)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35896" y="3212976"/>
            <a:ext cx="5493596" cy="93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Flipping </a:t>
            </a:r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Bits in Memory Without Accessing Them: An Experimental Study of DRAM Disturbance 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6"/>
              </a:rPr>
              <a:t>Errors</a:t>
            </a:r>
            <a:r>
              <a:rPr lang="en-US" dirty="0" smtClean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 (Kim et al., ISCA 2014)</a:t>
            </a:r>
            <a:endParaRPr lang="en-US" dirty="0">
              <a:solidFill>
                <a:srgbClr val="0000FF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65240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2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66144">
            <a:off x="5944993" y="1201593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Main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Memory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System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sz="1200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is a critical component of all computing systems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: server, mobile, embedded, desktop, sensor</a:t>
            </a: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system must scale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(in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size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technology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>
                <a:latin typeface="Tahoma" charset="0"/>
                <a:ea typeface="ＭＳ Ｐゴシック" charset="0"/>
                <a:cs typeface="ＭＳ Ｐゴシック" charset="0"/>
              </a:rPr>
              <a:t>efficiency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,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cost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and </a:t>
            </a:r>
            <a:r>
              <a:rPr lang="en-US" i="1" dirty="0" smtClean="0">
                <a:latin typeface="Tahoma" charset="0"/>
                <a:ea typeface="ＭＳ Ｐゴシック" charset="0"/>
                <a:cs typeface="ＭＳ Ｐゴシック" charset="0"/>
              </a:rPr>
              <a:t>management algorithms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to maintain performance growth and technology scaling benefits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330F078-BF11-6B47-89B1-D774F40185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18" name="AutoShape 25"/>
          <p:cNvSpPr>
            <a:spLocks noChangeArrowheads="1"/>
          </p:cNvSpPr>
          <p:nvPr/>
        </p:nvSpPr>
        <p:spPr bwMode="auto">
          <a:xfrm>
            <a:off x="3190875" y="1166668"/>
            <a:ext cx="2557463" cy="2447925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6" name="Text Box 20" descr="90%"/>
          <p:cNvSpPr txBox="1">
            <a:spLocks noChangeArrowheads="1"/>
          </p:cNvSpPr>
          <p:nvPr/>
        </p:nvSpPr>
        <p:spPr bwMode="auto">
          <a:xfrm>
            <a:off x="3616246" y="2996808"/>
            <a:ext cx="1527335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Main </a:t>
            </a: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Memory</a:t>
            </a:r>
            <a:endParaRPr lang="en-US" kern="0" dirty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7" name="Line 15"/>
          <p:cNvSpPr>
            <a:spLocks noChangeShapeType="1"/>
          </p:cNvSpPr>
          <p:nvPr/>
        </p:nvSpPr>
        <p:spPr bwMode="auto">
          <a:xfrm flipV="1">
            <a:off x="2506663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9472" name="Text Box 24" descr="90%"/>
          <p:cNvSpPr txBox="1">
            <a:spLocks noChangeArrowheads="1"/>
          </p:cNvSpPr>
          <p:nvPr/>
        </p:nvSpPr>
        <p:spPr bwMode="auto">
          <a:xfrm>
            <a:off x="6049936" y="3020548"/>
            <a:ext cx="219447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 smtClean="0">
                <a:solidFill>
                  <a:srgbClr val="000000"/>
                </a:solidFill>
              </a:rPr>
              <a:t>Storage (SSD/HDD)</a:t>
            </a:r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5724128" y="2282060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pic>
        <p:nvPicPr>
          <p:cNvPr id="23" name="Picture 22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324124" y="1633988"/>
            <a:ext cx="2304256" cy="549297"/>
          </a:xfrm>
          <a:prstGeom prst="rect">
            <a:avLst/>
          </a:prstGeom>
        </p:spPr>
      </p:pic>
      <p:pic>
        <p:nvPicPr>
          <p:cNvPr id="24" name="Picture 23" descr="dim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299596" y="2308826"/>
            <a:ext cx="2304256" cy="549297"/>
          </a:xfrm>
          <a:prstGeom prst="rect">
            <a:avLst/>
          </a:prstGeom>
        </p:spPr>
      </p:pic>
      <p:sp>
        <p:nvSpPr>
          <p:cNvPr id="22" name="Text Box 13" descr="90%"/>
          <p:cNvSpPr txBox="1">
            <a:spLocks noChangeArrowheads="1"/>
          </p:cNvSpPr>
          <p:nvPr/>
        </p:nvSpPr>
        <p:spPr bwMode="auto">
          <a:xfrm>
            <a:off x="1306826" y="3081193"/>
            <a:ext cx="744894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 smtClean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GPUs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7584" y="1412776"/>
            <a:ext cx="1673534" cy="1655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2338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Security Implications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40</a:t>
            </a:fld>
            <a:endParaRPr lang="en-US" alt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83202"/>
            <a:ext cx="9144000" cy="5658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60" y="908720"/>
            <a:ext cx="9144000" cy="60579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568" y="5157192"/>
            <a:ext cx="7810500" cy="162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4310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More Security Implications</a:t>
            </a:r>
          </a:p>
        </p:txBody>
      </p:sp>
      <p:sp>
        <p:nvSpPr>
          <p:cNvPr id="25600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A812B5F-CE3B-564D-B1D9-5770355AF2FF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41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sp>
        <p:nvSpPr>
          <p:cNvPr id="256003" name="TextBox 5"/>
          <p:cNvSpPr txBox="1">
            <a:spLocks noChangeArrowheads="1"/>
          </p:cNvSpPr>
          <p:nvPr/>
        </p:nvSpPr>
        <p:spPr bwMode="auto">
          <a:xfrm>
            <a:off x="228600" y="6599238"/>
            <a:ext cx="29083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000" smtClean="0">
                <a:solidFill>
                  <a:srgbClr val="000000"/>
                </a:solidFill>
              </a:rPr>
              <a:t>Source: </a:t>
            </a:r>
            <a:r>
              <a:rPr lang="en-US" sz="1000" smtClean="0">
                <a:solidFill>
                  <a:srgbClr val="000000"/>
                </a:solidFill>
                <a:hlinkClick r:id="rId2"/>
              </a:rPr>
              <a:t>https://lab.dsst.io/32c3-slides/7197.html</a:t>
            </a:r>
            <a:r>
              <a:rPr lang="en-US" sz="1000" smtClean="0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56004" name="Picture 6" descr="49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9796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395536" y="6084004"/>
            <a:ext cx="856895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rgbClr val="0000FF"/>
                </a:solidFill>
              </a:rPr>
              <a:t>Rowhammer.js</a:t>
            </a:r>
            <a:r>
              <a:rPr lang="en-US" dirty="0">
                <a:solidFill>
                  <a:srgbClr val="0000FF"/>
                </a:solidFill>
              </a:rPr>
              <a:t>: A Remote Software-Induced Fault Attack in </a:t>
            </a:r>
            <a:r>
              <a:rPr lang="en-US" dirty="0" smtClean="0">
                <a:solidFill>
                  <a:srgbClr val="0000FF"/>
                </a:solidFill>
              </a:rPr>
              <a:t>JavaScript (DIMVA’16)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9552" y="1043444"/>
            <a:ext cx="8064896" cy="38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b="1" dirty="0" smtClean="0">
                <a:solidFill>
                  <a:srgbClr val="FFFF00"/>
                </a:solidFill>
              </a:rPr>
              <a:t>“We </a:t>
            </a:r>
            <a:r>
              <a:rPr lang="en-US" sz="1900" b="1" dirty="0">
                <a:solidFill>
                  <a:srgbClr val="FFFF00"/>
                </a:solidFill>
              </a:rPr>
              <a:t>can gain unrestricted access to systems of website </a:t>
            </a:r>
            <a:r>
              <a:rPr lang="en-US" sz="1900" b="1" dirty="0" smtClean="0">
                <a:solidFill>
                  <a:srgbClr val="FFFF00"/>
                </a:solidFill>
              </a:rPr>
              <a:t>visitors.”</a:t>
            </a:r>
            <a:endParaRPr lang="en-US" sz="19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9600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More Security Implications</a:t>
            </a:r>
          </a:p>
        </p:txBody>
      </p:sp>
      <p:sp>
        <p:nvSpPr>
          <p:cNvPr id="25702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3D3305A-74B5-C341-8457-3D076A48DDAD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7027" name="Picture 4" descr="drammer-attack-androi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96752"/>
            <a:ext cx="9144000" cy="508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8" name="TextBox 5"/>
          <p:cNvSpPr txBox="1">
            <a:spLocks noChangeArrowheads="1"/>
          </p:cNvSpPr>
          <p:nvPr/>
        </p:nvSpPr>
        <p:spPr bwMode="auto">
          <a:xfrm>
            <a:off x="228600" y="6599238"/>
            <a:ext cx="47752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000" smtClean="0">
                <a:solidFill>
                  <a:srgbClr val="000000"/>
                </a:solidFill>
              </a:rPr>
              <a:t>Source: https://fossbytes.com/drammer-rowhammer-attack-android-root-devices/</a:t>
            </a:r>
          </a:p>
        </p:txBody>
      </p:sp>
      <p:sp>
        <p:nvSpPr>
          <p:cNvPr id="2" name="Rectangle 1"/>
          <p:cNvSpPr/>
          <p:nvPr/>
        </p:nvSpPr>
        <p:spPr>
          <a:xfrm>
            <a:off x="4860032" y="616530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 err="1">
                <a:solidFill>
                  <a:srgbClr val="0000FF"/>
                </a:solidFill>
              </a:rPr>
              <a:t>Drammer</a:t>
            </a:r>
            <a:r>
              <a:rPr lang="en-US" dirty="0">
                <a:solidFill>
                  <a:srgbClr val="0000FF"/>
                </a:solidFill>
              </a:rPr>
              <a:t>: Deterministic </a:t>
            </a:r>
            <a:r>
              <a:rPr lang="en-US" dirty="0" err="1">
                <a:solidFill>
                  <a:srgbClr val="0000FF"/>
                </a:solidFill>
              </a:rPr>
              <a:t>Rowhammer</a:t>
            </a:r>
            <a:r>
              <a:rPr lang="en-US" dirty="0">
                <a:solidFill>
                  <a:srgbClr val="0000FF"/>
                </a:solidFill>
              </a:rPr>
              <a:t> Attacks on Mobile </a:t>
            </a:r>
            <a:r>
              <a:rPr lang="en-US" dirty="0" smtClean="0">
                <a:solidFill>
                  <a:srgbClr val="0000FF"/>
                </a:solidFill>
              </a:rPr>
              <a:t>Platforms, CCS’16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9552" y="874524"/>
            <a:ext cx="75937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sz="2000" b="1" dirty="0" smtClean="0">
                <a:solidFill>
                  <a:srgbClr val="FF0000"/>
                </a:solidFill>
              </a:rPr>
              <a:t>“Can gain control of a smart phone deterministically”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5075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More Security Implications?</a:t>
            </a:r>
          </a:p>
        </p:txBody>
      </p:sp>
      <p:sp>
        <p:nvSpPr>
          <p:cNvPr id="25805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F1D2888-D5B0-E049-9B24-3010A3D9459E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43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8051" name="Picture 4" descr="a-software-attempt-to-mitigate-rowhammer-attacks-630x330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63" y="1311275"/>
            <a:ext cx="9117013" cy="477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16476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</a:t>
            </a:r>
            <a:r>
              <a:rPr lang="en-US" dirty="0" err="1" smtClean="0"/>
              <a:t>RowHammer</a:t>
            </a:r>
            <a:r>
              <a:rPr lang="en-US" dirty="0" smtClean="0"/>
              <a:t> Analysis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44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496" y="4071630"/>
            <a:ext cx="9144000" cy="2359092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 smtClean="0"/>
          </a:p>
          <a:p>
            <a:r>
              <a:rPr lang="en-US" sz="2000" dirty="0" err="1"/>
              <a:t>Yoongu</a:t>
            </a:r>
            <a:r>
              <a:rPr lang="en-US" sz="2000" dirty="0"/>
              <a:t> Kim, Ross Daly, </a:t>
            </a:r>
            <a:r>
              <a:rPr lang="en-US" sz="2000" dirty="0" err="1"/>
              <a:t>Jeremie</a:t>
            </a:r>
            <a:r>
              <a:rPr lang="en-US" sz="2000" dirty="0"/>
              <a:t> Kim, Chris </a:t>
            </a:r>
            <a:r>
              <a:rPr lang="en-US" sz="2000" dirty="0" err="1"/>
              <a:t>Fallin</a:t>
            </a:r>
            <a:r>
              <a:rPr lang="en-US" sz="2000" dirty="0"/>
              <a:t>, </a:t>
            </a:r>
            <a:r>
              <a:rPr lang="en-US" sz="2000" dirty="0" err="1"/>
              <a:t>Ji</a:t>
            </a:r>
            <a:r>
              <a:rPr lang="en-US" sz="2000" dirty="0"/>
              <a:t> </a:t>
            </a:r>
            <a:r>
              <a:rPr lang="en-US" sz="2000" dirty="0" err="1"/>
              <a:t>Hye</a:t>
            </a:r>
            <a:r>
              <a:rPr lang="en-US" sz="2000" dirty="0"/>
              <a:t> Lee, </a:t>
            </a:r>
            <a:r>
              <a:rPr lang="en-US" sz="2000" dirty="0" err="1"/>
              <a:t>Donghyuk</a:t>
            </a:r>
            <a:r>
              <a:rPr lang="en-US" sz="2000" dirty="0"/>
              <a:t> Lee, Chris Wilkerson, </a:t>
            </a:r>
            <a:r>
              <a:rPr lang="en-US" sz="2000" dirty="0" err="1"/>
              <a:t>Konrad</a:t>
            </a:r>
            <a:r>
              <a:rPr lang="en-US" sz="2000" dirty="0"/>
              <a:t> Lai, and 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"Flipping Bits in Memory Without Accessing Them: An Experimental Study of DRAM Disturbance Errors"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4"/>
              </a:rPr>
              <a:t>41st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Minneapolis, MN, June 2014.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7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8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9"/>
              </a:rPr>
              <a:t>Source Code and Data</a:t>
            </a:r>
            <a:r>
              <a:rPr lang="en-US" sz="20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863986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Future of Memory </a:t>
            </a:r>
            <a:r>
              <a:rPr lang="en-US" sz="4400" dirty="0" smtClean="0"/>
              <a:t>Reliability</a:t>
            </a:r>
            <a:endParaRPr lang="en-US" sz="4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45</a:t>
            </a:fld>
            <a:endParaRPr lang="en-US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24" y="3789040"/>
            <a:ext cx="9144000" cy="2046514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115616" y="6519446"/>
            <a:ext cx="986509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0000"/>
                </a:solidFill>
                <a:hlinkClick r:id="rId3"/>
              </a:rPr>
              <a:t>https://people.inf.ethz.ch/omutlu/pub/rowhammer-and-other-memory-issues_date17.</a:t>
            </a:r>
            <a:r>
              <a:rPr lang="en-US" sz="1500" dirty="0" smtClean="0">
                <a:solidFill>
                  <a:srgbClr val="000000"/>
                </a:solidFill>
                <a:hlinkClick r:id="rId3"/>
              </a:rPr>
              <a:t>pdf</a:t>
            </a:r>
            <a:r>
              <a:rPr lang="en-US" sz="1500" dirty="0" smtClean="0">
                <a:solidFill>
                  <a:srgbClr val="000000"/>
                </a:solidFill>
              </a:rPr>
              <a:t> 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 smtClean="0"/>
          </a:p>
          <a:p>
            <a:r>
              <a:rPr lang="en-US" sz="2000" dirty="0"/>
              <a:t>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"The RowHammer Problem and Other Issues We May Face as Memory Becomes Denser"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Invited Paper in Proceedings of the </a:t>
            </a:r>
            <a:r>
              <a:rPr lang="en-US" sz="2000" i="1" dirty="0">
                <a:hlinkClick r:id="rId4"/>
              </a:rPr>
              <a:t>Design, Automation, and Test in Europe Conference</a:t>
            </a:r>
            <a:r>
              <a:rPr lang="en-US" sz="2000" i="1" dirty="0"/>
              <a:t> (</a:t>
            </a:r>
            <a:r>
              <a:rPr lang="en-US" sz="2000" b="1" i="1" dirty="0"/>
              <a:t>DATE</a:t>
            </a:r>
            <a:r>
              <a:rPr lang="en-US" sz="2000" i="1" dirty="0"/>
              <a:t>)</a:t>
            </a:r>
            <a:r>
              <a:rPr lang="en-US" sz="2000" dirty="0"/>
              <a:t>, Lausanne, Switzerland, March 2017.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4159506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/>
              <a:t>Industry Is Writing Papers About It, Too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46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72427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 smtClean="0"/>
              <a:t>Call for Intelligent Memory Controllers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47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04864"/>
            <a:ext cx="9144000" cy="3045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370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Aside: Intelligent Controller for NAND Flash</a:t>
            </a:r>
            <a:endParaRPr lang="en-US" sz="3800" dirty="0"/>
          </a:p>
        </p:txBody>
      </p:sp>
      <p:pic>
        <p:nvPicPr>
          <p:cNvPr id="33" name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081088"/>
            <a:ext cx="6858000" cy="469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46"/>
          <p:cNvGrpSpPr>
            <a:grpSpLocks/>
          </p:cNvGrpSpPr>
          <p:nvPr/>
        </p:nvGrpSpPr>
        <p:grpSpPr bwMode="auto">
          <a:xfrm>
            <a:off x="5181600" y="1995488"/>
            <a:ext cx="2101850" cy="1066800"/>
            <a:chOff x="3264" y="1536"/>
            <a:chExt cx="1324" cy="672"/>
          </a:xfrm>
        </p:grpSpPr>
        <p:sp>
          <p:nvSpPr>
            <p:cNvPr id="35" name="Rectangle 21"/>
            <p:cNvSpPr>
              <a:spLocks noChangeArrowheads="1"/>
            </p:cNvSpPr>
            <p:nvPr/>
          </p:nvSpPr>
          <p:spPr bwMode="auto">
            <a:xfrm>
              <a:off x="3264" y="2016"/>
              <a:ext cx="288" cy="192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36" name="Text Box 22"/>
            <p:cNvSpPr txBox="1">
              <a:spLocks noChangeArrowheads="1"/>
            </p:cNvSpPr>
            <p:nvPr/>
          </p:nvSpPr>
          <p:spPr bwMode="auto">
            <a:xfrm>
              <a:off x="3840" y="1536"/>
              <a:ext cx="74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USB Jack</a:t>
              </a:r>
            </a:p>
          </p:txBody>
        </p:sp>
        <p:sp>
          <p:nvSpPr>
            <p:cNvPr id="37" name="Line 23"/>
            <p:cNvSpPr>
              <a:spLocks noChangeShapeType="1"/>
            </p:cNvSpPr>
            <p:nvPr/>
          </p:nvSpPr>
          <p:spPr bwMode="auto">
            <a:xfrm flipH="1">
              <a:off x="3552" y="1728"/>
              <a:ext cx="384" cy="28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8" name="Group 47"/>
          <p:cNvGrpSpPr>
            <a:grpSpLocks/>
          </p:cNvGrpSpPr>
          <p:nvPr/>
        </p:nvGrpSpPr>
        <p:grpSpPr bwMode="auto">
          <a:xfrm>
            <a:off x="5538788" y="3233738"/>
            <a:ext cx="2392362" cy="984250"/>
            <a:chOff x="3489" y="2316"/>
            <a:chExt cx="1507" cy="620"/>
          </a:xfrm>
        </p:grpSpPr>
        <p:sp>
          <p:nvSpPr>
            <p:cNvPr id="39" name="Rectangle 24"/>
            <p:cNvSpPr>
              <a:spLocks noChangeArrowheads="1"/>
            </p:cNvSpPr>
            <p:nvPr/>
          </p:nvSpPr>
          <p:spPr bwMode="auto">
            <a:xfrm>
              <a:off x="3489" y="2696"/>
              <a:ext cx="288" cy="240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FFFF00"/>
                </a:solidFill>
              </a:endParaRPr>
            </a:p>
          </p:txBody>
        </p:sp>
        <p:sp>
          <p:nvSpPr>
            <p:cNvPr id="40" name="Text Box 25"/>
            <p:cNvSpPr txBox="1">
              <a:spLocks noChangeArrowheads="1"/>
            </p:cNvSpPr>
            <p:nvPr/>
          </p:nvSpPr>
          <p:spPr bwMode="auto">
            <a:xfrm>
              <a:off x="3846" y="2316"/>
              <a:ext cx="1150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algn="ctr"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Virtex-II Pro</a:t>
              </a:r>
            </a:p>
            <a:p>
              <a:pPr algn="ctr">
                <a:defRPr/>
              </a:pPr>
              <a:r>
                <a:rPr lang="en-US" sz="1800" kern="0" smtClean="0">
                  <a:solidFill>
                    <a:srgbClr val="FFFF00"/>
                  </a:solidFill>
                </a:rPr>
                <a:t>(USB controller)</a:t>
              </a:r>
            </a:p>
          </p:txBody>
        </p:sp>
        <p:sp>
          <p:nvSpPr>
            <p:cNvPr id="41" name="Line 26"/>
            <p:cNvSpPr>
              <a:spLocks noChangeShapeType="1"/>
            </p:cNvSpPr>
            <p:nvPr/>
          </p:nvSpPr>
          <p:spPr bwMode="auto">
            <a:xfrm flipH="1">
              <a:off x="3738" y="2529"/>
              <a:ext cx="198" cy="153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42" name="Rectangle 27"/>
          <p:cNvSpPr>
            <a:spLocks noChangeArrowheads="1"/>
          </p:cNvSpPr>
          <p:nvPr/>
        </p:nvSpPr>
        <p:spPr bwMode="auto">
          <a:xfrm>
            <a:off x="5232400" y="4533900"/>
            <a:ext cx="838200" cy="8382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FFFF00"/>
              </a:solidFill>
            </a:endParaRPr>
          </a:p>
        </p:txBody>
      </p:sp>
      <p:sp>
        <p:nvSpPr>
          <p:cNvPr id="43" name="Text Box 28"/>
          <p:cNvSpPr txBox="1">
            <a:spLocks noChangeArrowheads="1"/>
          </p:cNvSpPr>
          <p:nvPr/>
        </p:nvSpPr>
        <p:spPr bwMode="auto">
          <a:xfrm>
            <a:off x="2857500" y="4021138"/>
            <a:ext cx="203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defRPr/>
            </a:pPr>
            <a:r>
              <a:rPr lang="en-US" sz="1800" kern="0" smtClean="0">
                <a:solidFill>
                  <a:srgbClr val="FFFF00"/>
                </a:solidFill>
              </a:rPr>
              <a:t>Virtex-V FPGA</a:t>
            </a:r>
          </a:p>
          <a:p>
            <a:pPr algn="ctr">
              <a:defRPr/>
            </a:pPr>
            <a:r>
              <a:rPr lang="en-US" sz="1800" kern="0" smtClean="0">
                <a:solidFill>
                  <a:srgbClr val="FFFF00"/>
                </a:solidFill>
              </a:rPr>
              <a:t>(NAND Controller)</a:t>
            </a:r>
          </a:p>
        </p:txBody>
      </p:sp>
      <p:sp>
        <p:nvSpPr>
          <p:cNvPr id="44" name="Line 29"/>
          <p:cNvSpPr>
            <a:spLocks noChangeShapeType="1"/>
          </p:cNvSpPr>
          <p:nvPr/>
        </p:nvSpPr>
        <p:spPr bwMode="auto">
          <a:xfrm>
            <a:off x="4000500" y="4586288"/>
            <a:ext cx="12192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45" name="Rectangle 30"/>
          <p:cNvSpPr>
            <a:spLocks noChangeArrowheads="1"/>
          </p:cNvSpPr>
          <p:nvPr/>
        </p:nvSpPr>
        <p:spPr bwMode="auto">
          <a:xfrm>
            <a:off x="6629400" y="4738688"/>
            <a:ext cx="381000" cy="2286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endParaRPr lang="en-US" kern="0" smtClean="0">
              <a:solidFill>
                <a:srgbClr val="333399"/>
              </a:solidFill>
            </a:endParaRPr>
          </a:p>
        </p:txBody>
      </p:sp>
      <p:sp>
        <p:nvSpPr>
          <p:cNvPr id="46" name="Line 32"/>
          <p:cNvSpPr>
            <a:spLocks noChangeShapeType="1"/>
          </p:cNvSpPr>
          <p:nvPr/>
        </p:nvSpPr>
        <p:spPr bwMode="auto">
          <a:xfrm flipH="1">
            <a:off x="6858000" y="4357688"/>
            <a:ext cx="2286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grpSp>
        <p:nvGrpSpPr>
          <p:cNvPr id="47" name="Group 37"/>
          <p:cNvGrpSpPr>
            <a:grpSpLocks/>
          </p:cNvGrpSpPr>
          <p:nvPr/>
        </p:nvGrpSpPr>
        <p:grpSpPr bwMode="auto">
          <a:xfrm>
            <a:off x="228600" y="2833688"/>
            <a:ext cx="6858000" cy="2895600"/>
            <a:chOff x="144" y="2064"/>
            <a:chExt cx="4320" cy="1824"/>
          </a:xfrm>
        </p:grpSpPr>
        <p:sp>
          <p:nvSpPr>
            <p:cNvPr id="48" name="Rectangle 33"/>
            <p:cNvSpPr>
              <a:spLocks noChangeArrowheads="1"/>
            </p:cNvSpPr>
            <p:nvPr/>
          </p:nvSpPr>
          <p:spPr bwMode="auto">
            <a:xfrm>
              <a:off x="1056" y="2400"/>
              <a:ext cx="3408" cy="148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0066CC"/>
                </a:solidFill>
              </a:endParaRPr>
            </a:p>
          </p:txBody>
        </p:sp>
        <p:sp>
          <p:nvSpPr>
            <p:cNvPr id="49" name="Text Box 34"/>
            <p:cNvSpPr txBox="1">
              <a:spLocks noChangeArrowheads="1"/>
            </p:cNvSpPr>
            <p:nvPr/>
          </p:nvSpPr>
          <p:spPr bwMode="auto">
            <a:xfrm>
              <a:off x="144" y="2064"/>
              <a:ext cx="16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0000FF"/>
                  </a:solidFill>
                </a:rPr>
                <a:t>HAPS-52 Mother Board</a:t>
              </a:r>
            </a:p>
          </p:txBody>
        </p:sp>
        <p:sp>
          <p:nvSpPr>
            <p:cNvPr id="50" name="Line 35"/>
            <p:cNvSpPr>
              <a:spLocks noChangeShapeType="1"/>
            </p:cNvSpPr>
            <p:nvPr/>
          </p:nvSpPr>
          <p:spPr bwMode="auto">
            <a:xfrm>
              <a:off x="480" y="2256"/>
              <a:ext cx="528" cy="86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51" name="Group 41"/>
          <p:cNvGrpSpPr>
            <a:grpSpLocks/>
          </p:cNvGrpSpPr>
          <p:nvPr/>
        </p:nvGrpSpPr>
        <p:grpSpPr bwMode="auto">
          <a:xfrm>
            <a:off x="3276600" y="1309688"/>
            <a:ext cx="2819400" cy="3048000"/>
            <a:chOff x="2064" y="1104"/>
            <a:chExt cx="1776" cy="1920"/>
          </a:xfrm>
        </p:grpSpPr>
        <p:sp>
          <p:nvSpPr>
            <p:cNvPr id="52" name="Rectangle 38"/>
            <p:cNvSpPr>
              <a:spLocks noChangeArrowheads="1"/>
            </p:cNvSpPr>
            <p:nvPr/>
          </p:nvSpPr>
          <p:spPr bwMode="auto">
            <a:xfrm>
              <a:off x="3216" y="1680"/>
              <a:ext cx="624" cy="1344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53" name="Text Box 39"/>
            <p:cNvSpPr txBox="1">
              <a:spLocks noChangeArrowheads="1"/>
            </p:cNvSpPr>
            <p:nvPr/>
          </p:nvSpPr>
          <p:spPr bwMode="auto">
            <a:xfrm>
              <a:off x="2064" y="1104"/>
              <a:ext cx="1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smtClean="0">
                  <a:solidFill>
                    <a:srgbClr val="0000FF"/>
                  </a:solidFill>
                </a:rPr>
                <a:t>USB Daughter Board</a:t>
              </a:r>
            </a:p>
          </p:txBody>
        </p:sp>
        <p:sp>
          <p:nvSpPr>
            <p:cNvPr id="54" name="Line 40"/>
            <p:cNvSpPr>
              <a:spLocks noChangeShapeType="1"/>
            </p:cNvSpPr>
            <p:nvPr/>
          </p:nvSpPr>
          <p:spPr bwMode="auto">
            <a:xfrm>
              <a:off x="2688" y="1296"/>
              <a:ext cx="528" cy="38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55" name="Group 45"/>
          <p:cNvGrpSpPr>
            <a:grpSpLocks/>
          </p:cNvGrpSpPr>
          <p:nvPr/>
        </p:nvGrpSpPr>
        <p:grpSpPr bwMode="auto">
          <a:xfrm>
            <a:off x="6172201" y="4433889"/>
            <a:ext cx="2852738" cy="1809750"/>
            <a:chOff x="3888" y="3072"/>
            <a:chExt cx="1797" cy="1140"/>
          </a:xfrm>
        </p:grpSpPr>
        <p:sp>
          <p:nvSpPr>
            <p:cNvPr id="56" name="Rectangle 42"/>
            <p:cNvSpPr>
              <a:spLocks noChangeArrowheads="1"/>
            </p:cNvSpPr>
            <p:nvPr/>
          </p:nvSpPr>
          <p:spPr bwMode="auto">
            <a:xfrm>
              <a:off x="3888" y="3072"/>
              <a:ext cx="528" cy="76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 kern="0" smtClean="0">
                <a:solidFill>
                  <a:srgbClr val="333399"/>
                </a:solidFill>
              </a:endParaRPr>
            </a:p>
          </p:txBody>
        </p:sp>
        <p:sp>
          <p:nvSpPr>
            <p:cNvPr id="57" name="Text Box 43"/>
            <p:cNvSpPr txBox="1">
              <a:spLocks noChangeArrowheads="1"/>
            </p:cNvSpPr>
            <p:nvPr/>
          </p:nvSpPr>
          <p:spPr bwMode="auto">
            <a:xfrm>
              <a:off x="4105" y="3981"/>
              <a:ext cx="15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>
                <a:defRPr/>
              </a:pPr>
              <a:r>
                <a:rPr lang="en-US" sz="1800" kern="0" dirty="0" smtClean="0">
                  <a:solidFill>
                    <a:srgbClr val="0000FF"/>
                  </a:solidFill>
                </a:rPr>
                <a:t>NAND Daughter Board</a:t>
              </a:r>
            </a:p>
          </p:txBody>
        </p:sp>
        <p:sp>
          <p:nvSpPr>
            <p:cNvPr id="58" name="Line 44"/>
            <p:cNvSpPr>
              <a:spLocks noChangeShapeType="1"/>
            </p:cNvSpPr>
            <p:nvPr/>
          </p:nvSpPr>
          <p:spPr bwMode="auto">
            <a:xfrm flipH="1" flipV="1">
              <a:off x="4176" y="3840"/>
              <a:ext cx="384" cy="19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388100" y="4511675"/>
            <a:ext cx="366713" cy="120650"/>
          </a:xfrm>
          <a:prstGeom prst="rect">
            <a:avLst/>
          </a:prstGeom>
          <a:solidFill>
            <a:srgbClr val="317131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pPr eaLnBrk="0" hangingPunct="0">
              <a:defRPr/>
            </a:pPr>
            <a:endParaRPr lang="en-US" kern="0" smtClean="0">
              <a:solidFill>
                <a:sysClr val="windowText" lastClr="000000"/>
              </a:solidFill>
            </a:endParaRPr>
          </a:p>
        </p:txBody>
      </p:sp>
      <p:sp>
        <p:nvSpPr>
          <p:cNvPr id="60" name="Text Box 31"/>
          <p:cNvSpPr txBox="1">
            <a:spLocks noChangeArrowheads="1"/>
          </p:cNvSpPr>
          <p:nvPr/>
        </p:nvSpPr>
        <p:spPr bwMode="auto">
          <a:xfrm>
            <a:off x="6400800" y="3805238"/>
            <a:ext cx="1466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defRPr/>
            </a:pPr>
            <a:r>
              <a:rPr lang="en-US" sz="1800" kern="0" dirty="0">
                <a:solidFill>
                  <a:srgbClr val="FFFF00"/>
                </a:solidFill>
              </a:rPr>
              <a:t>1</a:t>
            </a:r>
            <a:r>
              <a:rPr lang="en-US" sz="1800" kern="0" dirty="0" smtClean="0">
                <a:solidFill>
                  <a:srgbClr val="FFFF00"/>
                </a:solidFill>
              </a:rPr>
              <a:t>x-nm</a:t>
            </a:r>
          </a:p>
          <a:p>
            <a:pPr algn="ctr">
              <a:defRPr/>
            </a:pPr>
            <a:r>
              <a:rPr lang="en-US" sz="1800" kern="0" dirty="0" smtClean="0">
                <a:solidFill>
                  <a:srgbClr val="FFFF00"/>
                </a:solidFill>
              </a:rPr>
              <a:t>NAND Flash</a:t>
            </a:r>
          </a:p>
        </p:txBody>
      </p:sp>
      <p:sp>
        <p:nvSpPr>
          <p:cNvPr id="61" name="Rectangle 60"/>
          <p:cNvSpPr/>
          <p:nvPr/>
        </p:nvSpPr>
        <p:spPr>
          <a:xfrm>
            <a:off x="-1" y="5930116"/>
            <a:ext cx="68580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smtClean="0">
                <a:solidFill>
                  <a:srgbClr val="006633"/>
                </a:solidFill>
              </a:rPr>
              <a:t>[DATE </a:t>
            </a:r>
            <a:r>
              <a:rPr lang="en-US" sz="1400" dirty="0">
                <a:solidFill>
                  <a:srgbClr val="006633"/>
                </a:solidFill>
              </a:rPr>
              <a:t>2012, ICCD 2012, DATE 2013, ITJ 2013, ICCD 2013, SIGMETRICS </a:t>
            </a:r>
            <a:r>
              <a:rPr lang="en-US" sz="1400" dirty="0" smtClean="0">
                <a:solidFill>
                  <a:srgbClr val="006633"/>
                </a:solidFill>
              </a:rPr>
              <a:t>2014, HPCA 2015, DSN 2015, MSST 2015, JSAC 2016, HPCA 2017, DFRWS 2017</a:t>
            </a:r>
            <a:r>
              <a:rPr lang="en-US" sz="1400" smtClean="0">
                <a:solidFill>
                  <a:srgbClr val="006633"/>
                </a:solidFill>
              </a:rPr>
              <a:t>, PIEEE’17]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19422" y="6496146"/>
            <a:ext cx="9332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Cai+, “</a:t>
            </a:r>
            <a:r>
              <a:rPr lang="en-US" sz="1400" dirty="0">
                <a:solidFill>
                  <a:srgbClr val="0000FF"/>
                </a:solidFill>
              </a:rPr>
              <a:t>Error Characterization, Mitigation, and </a:t>
            </a:r>
            <a:r>
              <a:rPr lang="en-US" sz="1400" dirty="0" smtClean="0">
                <a:solidFill>
                  <a:srgbClr val="0000FF"/>
                </a:solidFill>
              </a:rPr>
              <a:t>Recovery in </a:t>
            </a:r>
            <a:r>
              <a:rPr lang="en-US" sz="1400" dirty="0">
                <a:solidFill>
                  <a:srgbClr val="0000FF"/>
                </a:solidFill>
              </a:rPr>
              <a:t>Flash Memory Based Solid State </a:t>
            </a:r>
            <a:r>
              <a:rPr lang="en-US" sz="1400" dirty="0" smtClean="0">
                <a:solidFill>
                  <a:srgbClr val="0000FF"/>
                </a:solidFill>
              </a:rPr>
              <a:t>Drives</a:t>
            </a:r>
            <a:r>
              <a:rPr lang="en-US" sz="1400" dirty="0" smtClean="0">
                <a:solidFill>
                  <a:srgbClr val="000000"/>
                </a:solidFill>
              </a:rPr>
              <a:t>,” Proc. IEEE 2017.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1025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006633"/>
                </a:solidFill>
              </a:rPr>
              <a:t>Aside: NAND Flash &amp; SSD Scaling Issues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915400" cy="5256584"/>
          </a:xfrm>
        </p:spPr>
        <p:txBody>
          <a:bodyPr/>
          <a:lstStyle/>
          <a:p>
            <a:r>
              <a:rPr lang="en-US" sz="1800" dirty="0"/>
              <a:t>Yu Cai, </a:t>
            </a:r>
            <a:r>
              <a:rPr lang="en-US" sz="1800" dirty="0" err="1"/>
              <a:t>Saugata</a:t>
            </a:r>
            <a:r>
              <a:rPr lang="en-US" sz="1800" dirty="0"/>
              <a:t> </a:t>
            </a:r>
            <a:r>
              <a:rPr lang="en-US" sz="1800" dirty="0" err="1"/>
              <a:t>Ghose</a:t>
            </a:r>
            <a:r>
              <a:rPr lang="en-US" sz="1800" dirty="0"/>
              <a:t>, Erich F. </a:t>
            </a:r>
            <a:r>
              <a:rPr lang="en-US" sz="1800" dirty="0" err="1"/>
              <a:t>Haratsch</a:t>
            </a:r>
            <a:r>
              <a:rPr lang="en-US" sz="1800" dirty="0"/>
              <a:t>, </a:t>
            </a:r>
            <a:r>
              <a:rPr lang="en-US" sz="1800" dirty="0" err="1"/>
              <a:t>Yixin</a:t>
            </a:r>
            <a:r>
              <a:rPr lang="en-US" sz="1800" dirty="0"/>
              <a:t> Luo, and Onur Mutlu,</a:t>
            </a:r>
            <a:br>
              <a:rPr lang="en-US" sz="1800" dirty="0"/>
            </a:br>
            <a:r>
              <a:rPr lang="en-US" sz="1800" b="1" dirty="0"/>
              <a:t>"Error Characterization, Mitigation, and Recovery in Flash Memory Based Solid State Drives"</a:t>
            </a:r>
            <a:r>
              <a:rPr lang="en-US" sz="1800" dirty="0"/>
              <a:t/>
            </a:r>
            <a:br>
              <a:rPr lang="en-US" sz="1800" dirty="0"/>
            </a:br>
            <a:r>
              <a:rPr lang="en-US" sz="1800" i="1" dirty="0"/>
              <a:t>to appear in </a:t>
            </a:r>
            <a:r>
              <a:rPr lang="en-US" sz="1800" i="1" dirty="0">
                <a:hlinkClick r:id="rId2"/>
              </a:rPr>
              <a:t>Proceedings of the IEEE</a:t>
            </a:r>
            <a:r>
              <a:rPr lang="en-US" sz="1800" dirty="0"/>
              <a:t>, 2017. </a:t>
            </a:r>
            <a:endParaRPr lang="en-US" sz="1800" dirty="0" smtClean="0"/>
          </a:p>
          <a:p>
            <a:endParaRPr lang="en-US" sz="600" dirty="0" smtClean="0"/>
          </a:p>
          <a:p>
            <a:endParaRPr lang="en-US" sz="100" dirty="0" smtClean="0"/>
          </a:p>
          <a:p>
            <a:endParaRPr lang="en-US" sz="300" dirty="0"/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Error Patterns in MLC NAND Flash Memory: Measurement, Characterization, and </a:t>
            </a:r>
            <a:r>
              <a:rPr lang="en-US" sz="1300" dirty="0" smtClean="0">
                <a:solidFill>
                  <a:srgbClr val="0000FF"/>
                </a:solidFill>
              </a:rPr>
              <a:t>Analysis</a:t>
            </a:r>
            <a:r>
              <a:rPr lang="en-US" sz="1300" dirty="0" smtClean="0"/>
              <a:t>,</a:t>
            </a:r>
            <a:r>
              <a:rPr lang="en-US" sz="1300" dirty="0"/>
              <a:t>” DATE 2012</a:t>
            </a:r>
            <a:r>
              <a:rPr lang="en-US" sz="1300" dirty="0" smtClean="0"/>
              <a:t>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Flash Correct-and-Refresh: Retention-Aware Error Management for Increased Flash Memory </a:t>
            </a:r>
            <a:r>
              <a:rPr lang="en-US" sz="1300" dirty="0" smtClean="0">
                <a:solidFill>
                  <a:srgbClr val="0000FF"/>
                </a:solidFill>
              </a:rPr>
              <a:t>Lifetime</a:t>
            </a:r>
            <a:r>
              <a:rPr lang="en-US" sz="1300" dirty="0" smtClean="0"/>
              <a:t>,” ICCD 2012.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Threshold Voltage Distribution in MLC NAND Flash Memory: Characterization, Analysis and </a:t>
            </a:r>
            <a:r>
              <a:rPr lang="en-US" sz="1300" dirty="0" smtClean="0">
                <a:solidFill>
                  <a:srgbClr val="0000FF"/>
                </a:solidFill>
              </a:rPr>
              <a:t>Modeling</a:t>
            </a:r>
            <a:r>
              <a:rPr lang="en-US" sz="1300" dirty="0" smtClean="0"/>
              <a:t>,” DATE 2013.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Error Analysis and Retention-Aware Error Management for NAND Flash </a:t>
            </a:r>
            <a:r>
              <a:rPr lang="en-US" sz="1300" dirty="0" smtClean="0">
                <a:solidFill>
                  <a:srgbClr val="0000FF"/>
                </a:solidFill>
              </a:rPr>
              <a:t>Memory</a:t>
            </a:r>
            <a:r>
              <a:rPr lang="en-US" sz="1300" dirty="0" smtClean="0"/>
              <a:t>,” Intel Technology Journal 2013.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Program Interference in MLC NAND Flash Memory: Characterization, Modeling, and </a:t>
            </a:r>
            <a:r>
              <a:rPr lang="en-US" sz="1300" dirty="0" smtClean="0">
                <a:solidFill>
                  <a:srgbClr val="0000FF"/>
                </a:solidFill>
              </a:rPr>
              <a:t>Mitigation</a:t>
            </a:r>
            <a:r>
              <a:rPr lang="en-US" sz="1300" dirty="0" smtClean="0"/>
              <a:t>,” ICCD 2013.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 “</a:t>
            </a:r>
            <a:r>
              <a:rPr lang="en-US" sz="1300" dirty="0">
                <a:solidFill>
                  <a:srgbClr val="0000FF"/>
                </a:solidFill>
              </a:rPr>
              <a:t>Neighbor-Cell Assisted Error Correction for MLC NAND Flash </a:t>
            </a:r>
            <a:r>
              <a:rPr lang="en-US" sz="1300" dirty="0" smtClean="0">
                <a:solidFill>
                  <a:srgbClr val="0000FF"/>
                </a:solidFill>
              </a:rPr>
              <a:t>Memories</a:t>
            </a:r>
            <a:r>
              <a:rPr lang="en-US" sz="1300" dirty="0" smtClean="0"/>
              <a:t>,” SIGMETRICS 2014.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/>
              <a:t>+,</a:t>
            </a:r>
            <a:r>
              <a:rPr lang="en-US" sz="1300" dirty="0" smtClean="0"/>
              <a:t>”</a:t>
            </a:r>
            <a:r>
              <a:rPr lang="en-US" sz="1300" dirty="0" smtClean="0">
                <a:solidFill>
                  <a:srgbClr val="0000FF"/>
                </a:solidFill>
              </a:rPr>
              <a:t>Data </a:t>
            </a:r>
            <a:r>
              <a:rPr lang="en-US" sz="1300" dirty="0">
                <a:solidFill>
                  <a:srgbClr val="0000FF"/>
                </a:solidFill>
              </a:rPr>
              <a:t>Retention in MLC NAND Flash Memory: Characterization, Optimization and Recovery</a:t>
            </a:r>
            <a:r>
              <a:rPr lang="en-US" sz="1300" dirty="0"/>
              <a:t>,” HPCA 2015</a:t>
            </a:r>
            <a:r>
              <a:rPr lang="en-US" sz="1300" dirty="0" smtClean="0"/>
              <a:t>.</a:t>
            </a:r>
          </a:p>
          <a:p>
            <a:pPr marL="0" indent="0">
              <a:buNone/>
            </a:pPr>
            <a:r>
              <a:rPr lang="en-US" sz="1300" dirty="0" err="1" smtClean="0"/>
              <a:t>Cai</a:t>
            </a:r>
            <a:r>
              <a:rPr lang="en-US" sz="1300" dirty="0" smtClean="0"/>
              <a:t>+, “</a:t>
            </a:r>
            <a:r>
              <a:rPr lang="en-US" sz="1300" dirty="0">
                <a:solidFill>
                  <a:srgbClr val="0000FF"/>
                </a:solidFill>
              </a:rPr>
              <a:t>Read Disturb Errors in MLC NAND Flash Memory: Characterization and </a:t>
            </a:r>
            <a:r>
              <a:rPr lang="en-US" sz="1300" dirty="0" smtClean="0">
                <a:solidFill>
                  <a:srgbClr val="0000FF"/>
                </a:solidFill>
              </a:rPr>
              <a:t>Mitigation</a:t>
            </a:r>
            <a:r>
              <a:rPr lang="en-US" sz="1300" dirty="0" smtClean="0"/>
              <a:t>,” DSN 2015. </a:t>
            </a:r>
          </a:p>
          <a:p>
            <a:pPr marL="0" indent="0">
              <a:buNone/>
            </a:pPr>
            <a:r>
              <a:rPr lang="en-US" sz="1300" dirty="0" err="1" smtClean="0"/>
              <a:t>Luo</a:t>
            </a:r>
            <a:r>
              <a:rPr lang="en-US" sz="1300" dirty="0" smtClean="0"/>
              <a:t>+, “</a:t>
            </a:r>
            <a:r>
              <a:rPr lang="en-US" sz="1300" dirty="0" smtClean="0">
                <a:solidFill>
                  <a:srgbClr val="0000FF"/>
                </a:solidFill>
              </a:rPr>
              <a:t>WARM: Improving </a:t>
            </a:r>
            <a:r>
              <a:rPr lang="en-US" sz="1300" dirty="0">
                <a:solidFill>
                  <a:srgbClr val="0000FF"/>
                </a:solidFill>
              </a:rPr>
              <a:t>NAND Flash Memory Lifetime with Write-hotness Aware Retention </a:t>
            </a:r>
            <a:r>
              <a:rPr lang="en-US" sz="1300" dirty="0" smtClean="0">
                <a:solidFill>
                  <a:srgbClr val="0000FF"/>
                </a:solidFill>
              </a:rPr>
              <a:t>Management</a:t>
            </a:r>
            <a:r>
              <a:rPr lang="en-US" sz="1300" dirty="0" smtClean="0"/>
              <a:t>,” MSST 2015.</a:t>
            </a:r>
          </a:p>
          <a:p>
            <a:pPr marL="0" indent="0">
              <a:buNone/>
            </a:pPr>
            <a:r>
              <a:rPr lang="en-US" sz="1300" dirty="0" smtClean="0"/>
              <a:t>Meza+, “</a:t>
            </a:r>
            <a:r>
              <a:rPr lang="en-US" sz="1300" dirty="0" smtClean="0">
                <a:solidFill>
                  <a:srgbClr val="0000FF"/>
                </a:solidFill>
              </a:rPr>
              <a:t>A Large-Scale Study of Flash Memory Errors in the Field</a:t>
            </a:r>
            <a:r>
              <a:rPr lang="en-US" sz="1300" dirty="0" smtClean="0"/>
              <a:t>,” SIGMETRICS 2015.</a:t>
            </a:r>
          </a:p>
          <a:p>
            <a:pPr marL="0" indent="0">
              <a:buNone/>
            </a:pPr>
            <a:r>
              <a:rPr lang="en-US" sz="1300" dirty="0"/>
              <a:t>Luo+, “</a:t>
            </a:r>
            <a:r>
              <a:rPr lang="en-US" sz="1300" dirty="0">
                <a:solidFill>
                  <a:srgbClr val="0000FF"/>
                </a:solidFill>
              </a:rPr>
              <a:t>Enabling Accurate and Practical Online Flash Channel Modeling for Modern MLC NAND Flash </a:t>
            </a:r>
            <a:r>
              <a:rPr lang="en-US" sz="1300" dirty="0" smtClean="0">
                <a:solidFill>
                  <a:srgbClr val="0000FF"/>
                </a:solidFill>
              </a:rPr>
              <a:t>Memory</a:t>
            </a:r>
            <a:r>
              <a:rPr lang="en-US" sz="1300" dirty="0" smtClean="0"/>
              <a:t>,” IEEE JSAC 2016.</a:t>
            </a:r>
          </a:p>
          <a:p>
            <a:pPr marL="0" indent="0">
              <a:buNone/>
            </a:pPr>
            <a:r>
              <a:rPr lang="en-US" sz="1300" dirty="0" smtClean="0"/>
              <a:t>Cai+, “</a:t>
            </a:r>
            <a:r>
              <a:rPr lang="en-US" sz="1300" dirty="0">
                <a:solidFill>
                  <a:srgbClr val="0000FF"/>
                </a:solidFill>
              </a:rPr>
              <a:t>Vulnerabilities in MLC NAND Flash Memory Programming: Experimental Analysis, Exploits, and Mitigation Techniques</a:t>
            </a:r>
            <a:r>
              <a:rPr lang="en-US" sz="1300" dirty="0" smtClean="0"/>
              <a:t>,” HPCA 2017.</a:t>
            </a:r>
          </a:p>
          <a:p>
            <a:pPr marL="0" indent="0">
              <a:buNone/>
            </a:pPr>
            <a:r>
              <a:rPr lang="en-US" sz="1300" dirty="0" err="1" smtClean="0"/>
              <a:t>Fukami</a:t>
            </a:r>
            <a:r>
              <a:rPr lang="en-US" sz="1300" dirty="0" smtClean="0"/>
              <a:t>+</a:t>
            </a:r>
            <a:r>
              <a:rPr lang="en-US" sz="1300" dirty="0"/>
              <a:t>, </a:t>
            </a:r>
            <a:r>
              <a:rPr lang="en-US" sz="1300" dirty="0" smtClean="0"/>
              <a:t>“</a:t>
            </a:r>
            <a:r>
              <a:rPr lang="en-US" sz="1300" dirty="0">
                <a:solidFill>
                  <a:srgbClr val="0000FF"/>
                </a:solidFill>
              </a:rPr>
              <a:t>I</a:t>
            </a:r>
            <a:r>
              <a:rPr lang="en-US" sz="1300" dirty="0" smtClean="0">
                <a:solidFill>
                  <a:srgbClr val="0000FF"/>
                </a:solidFill>
              </a:rPr>
              <a:t>mproving </a:t>
            </a:r>
            <a:r>
              <a:rPr lang="en-US" sz="1300" dirty="0">
                <a:solidFill>
                  <a:srgbClr val="0000FF"/>
                </a:solidFill>
              </a:rPr>
              <a:t>the Reliability of Chip-Off Forensic Analysis of NAND Flash Memory </a:t>
            </a:r>
            <a:r>
              <a:rPr lang="en-US" sz="1300" dirty="0" smtClean="0">
                <a:solidFill>
                  <a:srgbClr val="0000FF"/>
                </a:solidFill>
              </a:rPr>
              <a:t>Devices</a:t>
            </a:r>
            <a:r>
              <a:rPr lang="en-US" sz="1300" dirty="0" smtClean="0"/>
              <a:t>,</a:t>
            </a:r>
            <a:r>
              <a:rPr lang="en-US" sz="1300" dirty="0"/>
              <a:t>” DFRWS EU 2017. </a:t>
            </a:r>
            <a:endParaRPr lang="en-US" sz="1300" dirty="0" smtClean="0"/>
          </a:p>
          <a:p>
            <a:pPr marL="0" indent="0">
              <a:buNone/>
            </a:pPr>
            <a:endParaRPr lang="en-US" sz="1500" dirty="0"/>
          </a:p>
          <a:p>
            <a:endParaRPr lang="en-US" sz="1700" dirty="0"/>
          </a:p>
          <a:p>
            <a:endParaRPr lang="en-US" sz="2000" dirty="0"/>
          </a:p>
        </p:txBody>
      </p:sp>
      <p:sp>
        <p:nvSpPr>
          <p:cNvPr id="5" name="TextBox 4"/>
          <p:cNvSpPr txBox="1"/>
          <p:nvPr/>
        </p:nvSpPr>
        <p:spPr>
          <a:xfrm>
            <a:off x="-19422" y="6505599"/>
            <a:ext cx="9332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Cai+, “</a:t>
            </a:r>
            <a:r>
              <a:rPr lang="en-US" sz="1400" dirty="0">
                <a:solidFill>
                  <a:srgbClr val="0000FF"/>
                </a:solidFill>
              </a:rPr>
              <a:t>Error Characterization, Mitigation, and </a:t>
            </a:r>
            <a:r>
              <a:rPr lang="en-US" sz="1400" dirty="0" smtClean="0">
                <a:solidFill>
                  <a:srgbClr val="0000FF"/>
                </a:solidFill>
              </a:rPr>
              <a:t>Recovery in </a:t>
            </a:r>
            <a:r>
              <a:rPr lang="en-US" sz="1400" dirty="0">
                <a:solidFill>
                  <a:srgbClr val="0000FF"/>
                </a:solidFill>
              </a:rPr>
              <a:t>Flash Memory Based Solid State </a:t>
            </a:r>
            <a:r>
              <a:rPr lang="en-US" sz="1400" dirty="0" smtClean="0">
                <a:solidFill>
                  <a:srgbClr val="0000FF"/>
                </a:solidFill>
              </a:rPr>
              <a:t>Drives</a:t>
            </a:r>
            <a:r>
              <a:rPr lang="en-US" sz="1400" dirty="0" smtClean="0">
                <a:solidFill>
                  <a:srgbClr val="000000"/>
                </a:solidFill>
              </a:rPr>
              <a:t>,” Proc. IEEE 2017.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23617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Memory System: A </a:t>
            </a:r>
            <a:r>
              <a:rPr lang="en-US" sz="3800" b="1" i="1" dirty="0" smtClean="0"/>
              <a:t>Shared Resource </a:t>
            </a:r>
            <a:r>
              <a:rPr lang="en-US" sz="3800" dirty="0" smtClean="0"/>
              <a:t>View</a:t>
            </a:r>
          </a:p>
        </p:txBody>
      </p:sp>
      <p:sp>
        <p:nvSpPr>
          <p:cNvPr id="2048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610600" cy="519372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A574598C-5A2F-5E46-8E0D-A0FDA29590CD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sp>
        <p:nvSpPr>
          <p:cNvPr id="20486" name="TextBox 5"/>
          <p:cNvSpPr txBox="1">
            <a:spLocks noChangeArrowheads="1"/>
          </p:cNvSpPr>
          <p:nvPr/>
        </p:nvSpPr>
        <p:spPr bwMode="auto">
          <a:xfrm>
            <a:off x="964377" y="1019268"/>
            <a:ext cx="2286000" cy="5334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7" name="Picture 6" descr="many-core3.eps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7624" y="977993"/>
            <a:ext cx="61468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7195612" y="2336922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Line 21"/>
          <p:cNvSpPr>
            <a:spLocks noChangeShapeType="1"/>
          </p:cNvSpPr>
          <p:nvPr/>
        </p:nvSpPr>
        <p:spPr bwMode="auto">
          <a:xfrm>
            <a:off x="6584424" y="3381497"/>
            <a:ext cx="1044575" cy="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0" name="Text Box 24" descr="90%"/>
          <p:cNvSpPr txBox="1">
            <a:spLocks noChangeArrowheads="1"/>
          </p:cNvSpPr>
          <p:nvPr/>
        </p:nvSpPr>
        <p:spPr bwMode="auto">
          <a:xfrm>
            <a:off x="7628440" y="4100634"/>
            <a:ext cx="937743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1800" dirty="0" smtClean="0">
                <a:solidFill>
                  <a:srgbClr val="000000"/>
                </a:solidFill>
              </a:rPr>
              <a:t>Storage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11560" y="6021288"/>
            <a:ext cx="78119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</a:rPr>
              <a:t>Most of the system is dedicated to storing and moving data 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198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tps://pbs.twimg.com/media/DKHLt24W0AAE5Fd.jpg:lar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11" y="948688"/>
            <a:ext cx="8316416" cy="508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599" y="152400"/>
            <a:ext cx="8851254" cy="1066800"/>
          </a:xfrm>
        </p:spPr>
        <p:txBody>
          <a:bodyPr/>
          <a:lstStyle/>
          <a:p>
            <a:r>
              <a:rPr lang="en-US" sz="3800">
                <a:solidFill>
                  <a:srgbClr val="006633"/>
                </a:solidFill>
              </a:rPr>
              <a:t>Aside: Intelligent Controller for NAND Flash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50</a:t>
            </a:fld>
            <a:endParaRPr lang="en-US" altLang="en-US"/>
          </a:p>
        </p:txBody>
      </p:sp>
      <p:sp>
        <p:nvSpPr>
          <p:cNvPr id="8" name="Rectangle 7">
            <a:hlinkClick r:id="rId3"/>
          </p:cNvPr>
          <p:cNvSpPr/>
          <p:nvPr/>
        </p:nvSpPr>
        <p:spPr>
          <a:xfrm>
            <a:off x="1619672" y="6021288"/>
            <a:ext cx="604867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450"/>
              </a:spcBef>
            </a:pPr>
            <a:r>
              <a:rPr lang="en-US" sz="2100" b="1" dirty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https://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  <a:hlinkClick r:id="rId3"/>
              </a:rPr>
              <a:t>arxiv.org/pdf/1706.08642</a:t>
            </a:r>
            <a:r>
              <a:rPr lang="en-US" sz="2100" b="1" dirty="0" smtClean="0">
                <a:solidFill>
                  <a:srgbClr val="0000FF"/>
                </a:solidFill>
                <a:latin typeface="Adobe Garamond Pro" panose="02020502060506020403" pitchFamily="18" charset="0"/>
              </a:rPr>
              <a:t>  </a:t>
            </a:r>
            <a:endParaRPr lang="en-US" sz="2100" b="1" dirty="0">
              <a:solidFill>
                <a:srgbClr val="0000FF"/>
              </a:solidFill>
              <a:latin typeface="Adobe Garamond Pro" panose="02020502060506020403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585" y="1009676"/>
            <a:ext cx="1915268" cy="191526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483768" y="1340768"/>
            <a:ext cx="3874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FF0000"/>
                </a:solidFill>
              </a:rPr>
              <a:t>Proceedings of the IEEE, Sept. 2017</a:t>
            </a:r>
            <a:endParaRPr lang="en-US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0949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Takeaway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2060848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Main Memory </a:t>
            </a:r>
            <a:r>
              <a:rPr lang="en-US" sz="6400" dirty="0" smtClean="0">
                <a:solidFill>
                  <a:srgbClr val="FF0000"/>
                </a:solidFill>
              </a:rPr>
              <a:t>Needs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Intelligent Controllers</a:t>
            </a:r>
            <a:endParaRPr lang="en-US" sz="6400" dirty="0" smtClean="0">
              <a:solidFill>
                <a:srgbClr val="0432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06300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solidFill>
                  <a:srgbClr val="0432FF"/>
                </a:solidFill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  <a:endParaRPr lang="en-US" dirty="0" smtClean="0">
              <a:solidFill>
                <a:srgbClr val="0432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52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5721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Key Systems Trends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1. Data access is a major bottleneck</a:t>
            </a:r>
          </a:p>
          <a:p>
            <a:pPr lvl="1"/>
            <a:r>
              <a:rPr lang="en-US" dirty="0" smtClean="0"/>
              <a:t>Applications are increasingly data hungry</a:t>
            </a:r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2. Energy consumption is a key limiter</a:t>
            </a:r>
          </a:p>
          <a:p>
            <a:endParaRPr lang="en-US" dirty="0" smtClean="0"/>
          </a:p>
          <a:p>
            <a:endParaRPr lang="en-US" dirty="0"/>
          </a:p>
          <a:p>
            <a:pPr marL="0" indent="0">
              <a:buNone/>
            </a:pPr>
            <a:r>
              <a:rPr lang="en-US" sz="3200" dirty="0" smtClean="0">
                <a:solidFill>
                  <a:srgbClr val="0000FF"/>
                </a:solidFill>
              </a:rPr>
              <a:t>3. Data movement energy dominates compute</a:t>
            </a:r>
          </a:p>
          <a:p>
            <a:pPr lvl="1"/>
            <a:r>
              <a:rPr lang="en-US" dirty="0" smtClean="0"/>
              <a:t>Especially true for off-chip to on-chip movement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1752C56-4F8A-824F-A263-2404B5D536A2}" type="slidenum">
              <a:rPr lang="en-US" smtClean="0">
                <a:solidFill>
                  <a:srgbClr val="000000"/>
                </a:solidFill>
              </a:rPr>
              <a:pPr/>
              <a:t>53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2038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 smtClean="0"/>
              <a:t>The Need for More Memory Performance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 Analytics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[Clapp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IISWC’15; 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	Awan+, BDCloud’15]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Datacenter Workloads </a:t>
            </a:r>
            <a:br>
              <a:rPr lang="en-US" sz="2400" b="1" dirty="0" smtClean="0">
                <a:solidFill>
                  <a:prstClr val="black"/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Kanev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Google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ISCA’15]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In-memory Databases </a:t>
            </a:r>
          </a:p>
          <a:p>
            <a:pPr marL="63500" indent="-63500"/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Mao+,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EuroSys’12; </a:t>
            </a:r>
            <a:b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</a:b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Clapp+ 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(</a:t>
            </a:r>
            <a:r>
              <a:rPr lang="en-US" b="1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Intel</a:t>
            </a:r>
            <a:r>
              <a:rPr lang="en-US" dirty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), 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IISWC’15]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Gill Sans MT"/>
              </a:rPr>
              <a:t>Graph/Tree Processing </a:t>
            </a:r>
          </a:p>
          <a:p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[Xu+, IISWC’12; </a:t>
            </a:r>
            <a:r>
              <a:rPr lang="en-US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Umuroglu</a:t>
            </a:r>
            <a:r>
              <a:rPr lang="en-US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Gill Sans MT"/>
              </a:rPr>
              <a:t>+, FPL’15]</a:t>
            </a:r>
            <a:endParaRPr lang="en-US" dirty="0">
              <a:solidFill>
                <a:prstClr val="black">
                  <a:lumMod val="50000"/>
                  <a:lumOff val="50000"/>
                </a:prstClr>
              </a:solidFill>
              <a:latin typeface="Gill Sans MT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7501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 smtClean="0"/>
              <a:t>The Performance Perspective</a:t>
            </a:r>
            <a:endParaRPr lang="en-US" sz="44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“</a:t>
            </a:r>
            <a:r>
              <a:rPr lang="en-US" sz="2800" b="1" dirty="0" smtClean="0">
                <a:solidFill>
                  <a:srgbClr val="0000FF"/>
                </a:solidFill>
              </a:rPr>
              <a:t>It</a:t>
            </a:r>
            <a:r>
              <a:rPr lang="fr-FR" sz="2800" b="1" dirty="0" smtClean="0">
                <a:solidFill>
                  <a:srgbClr val="0000FF"/>
                </a:solidFill>
              </a:rPr>
              <a:t>’</a:t>
            </a:r>
            <a:r>
              <a:rPr lang="en-US" sz="2800" b="1" dirty="0" smtClean="0">
                <a:solidFill>
                  <a:srgbClr val="0000FF"/>
                </a:solidFill>
              </a:rPr>
              <a:t>s the Memory, Stupid!</a:t>
            </a:r>
            <a:r>
              <a:rPr lang="en-US" dirty="0" smtClean="0"/>
              <a:t>” (Richard Sites, MPR, 1996)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>
                <a:solidFill>
                  <a:srgbClr val="000000"/>
                </a:solidFill>
              </a:rPr>
              <a:t>Mutlu+, “</a:t>
            </a:r>
            <a:r>
              <a:rPr lang="en-US" sz="1250" dirty="0">
                <a:solidFill>
                  <a:srgbClr val="0000FF"/>
                </a:solidFill>
              </a:rPr>
              <a:t>Runahead Execution: An Alternative to Very Large Instruction Windows for Out-of-Order Processors</a:t>
            </a:r>
            <a:r>
              <a:rPr lang="en-US" sz="1250" dirty="0">
                <a:solidFill>
                  <a:srgbClr val="000000"/>
                </a:solidFill>
              </a:rPr>
              <a:t>,” HPCA 2003.</a:t>
            </a:r>
          </a:p>
        </p:txBody>
      </p:sp>
    </p:spTree>
    <p:extLst>
      <p:ext uri="{BB962C8B-B14F-4D97-AF65-F5344CB8AC3E}">
        <p14:creationId xmlns:p14="http://schemas.microsoft.com/office/powerpoint/2010/main" val="18816073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 smtClean="0"/>
              <a:t>The Performance Perspective</a:t>
            </a:r>
            <a:endParaRPr lang="en-US" sz="44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915400" cy="5193723"/>
          </a:xfrm>
        </p:spPr>
        <p:txBody>
          <a:bodyPr/>
          <a:lstStyle/>
          <a:p>
            <a:endParaRPr lang="en-US" sz="2000" dirty="0" smtClean="0"/>
          </a:p>
          <a:p>
            <a:r>
              <a:rPr lang="en-US" sz="2000" dirty="0"/>
              <a:t>Onur Mutlu, Jared Stark, Chris Wilkerson, and Yale N. </a:t>
            </a:r>
            <a:r>
              <a:rPr lang="en-US" sz="2000" dirty="0" err="1"/>
              <a:t>Patt</a:t>
            </a:r>
            <a:r>
              <a:rPr lang="en-US" sz="2000" dirty="0"/>
              <a:t>, </a:t>
            </a: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b="1" dirty="0">
                <a:hlinkClick r:id="rId2"/>
              </a:rPr>
              <a:t>"Runahead Execution: An Alternative to Very Large Instruction Windows for Out-of-order Processors"</a:t>
            </a: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i="1" dirty="0"/>
              <a:t>Proceedings of the </a:t>
            </a:r>
            <a:r>
              <a:rPr lang="en-US" sz="2000" i="1" dirty="0">
                <a:hlinkClick r:id="rId3"/>
              </a:rPr>
              <a:t>9th International Symposium on High-Performance Computer Architecture</a:t>
            </a:r>
            <a:r>
              <a:rPr lang="en-US" sz="2000" i="1" dirty="0"/>
              <a:t> (</a:t>
            </a:r>
            <a:r>
              <a:rPr lang="en-US" sz="2000" b="1" i="1" dirty="0"/>
              <a:t>HPCA</a:t>
            </a:r>
            <a:r>
              <a:rPr lang="en-US" sz="2000" i="1" dirty="0"/>
              <a:t>)</a:t>
            </a:r>
            <a:r>
              <a:rPr lang="en-US" sz="2000" dirty="0"/>
              <a:t>, pages 129-140, Anaheim, CA, February 2003. </a:t>
            </a:r>
            <a:r>
              <a:rPr lang="en-US" sz="2000" dirty="0">
                <a:hlinkClick r:id="rId4"/>
              </a:rPr>
              <a:t>Slides (pdf)</a:t>
            </a:r>
            <a:r>
              <a:rPr lang="en-US" sz="2000" dirty="0"/>
              <a:t> </a:t>
            </a:r>
            <a:endParaRPr lang="en-US" sz="2200" dirty="0" smtClean="0"/>
          </a:p>
          <a:p>
            <a:endParaRPr lang="en-US" sz="2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C693BED2-1B18-8744-B8F0-03CBD3594789}" type="slidenum">
              <a:rPr lang="en-US" altLang="en-US"/>
              <a:pPr>
                <a:defRPr/>
              </a:pPr>
              <a:t>56</a:t>
            </a:fld>
            <a:endParaRPr lang="en-US" alt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828774"/>
            <a:ext cx="9144000" cy="249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5007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The Energy Perspective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57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7822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Data Movement vs. Computation Energy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58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A memory access consumes ~1000X </a:t>
            </a:r>
          </a:p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the energy of a complex addition </a:t>
            </a:r>
            <a:endParaRPr lang="en-US" sz="4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3222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99592" y="1844824"/>
            <a:ext cx="7128792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High Performance</a:t>
            </a:r>
            <a:endParaRPr lang="en-US" sz="6400" dirty="0" smtClean="0">
              <a:solidFill>
                <a:srgbClr val="FF0000"/>
              </a:solidFill>
            </a:endParaRPr>
          </a:p>
          <a:p>
            <a:pPr marL="0" indent="0" algn="ctr">
              <a:buNone/>
            </a:pPr>
            <a:r>
              <a:rPr lang="en-US" sz="6400" dirty="0">
                <a:solidFill>
                  <a:srgbClr val="FF0000"/>
                </a:solidFill>
              </a:rPr>
              <a:t>a</a:t>
            </a:r>
            <a:r>
              <a:rPr lang="en-US" sz="6400" dirty="0" smtClean="0">
                <a:solidFill>
                  <a:srgbClr val="FF0000"/>
                </a:solidFill>
              </a:rPr>
              <a:t>nd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Energy Efficient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59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9387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State of the Main Memory System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94300"/>
          </a:xfrm>
        </p:spPr>
        <p:txBody>
          <a:bodyPr/>
          <a:lstStyle/>
          <a:p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Recent technology, architecture, and application trends</a:t>
            </a: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lead to new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requirements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exacerbate old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requirements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DRAM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and memory controllers</a:t>
            </a:r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, as we know them today, are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(will be)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unlikely to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satisfy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all requirements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Some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emerging non-volatile memory technologies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(e.g., PCM)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enable </a:t>
            </a: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new </a:t>
            </a:r>
            <a:r>
              <a:rPr lang="en-US" dirty="0" smtClean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opportunities</a:t>
            </a:r>
            <a:r>
              <a:rPr lang="en-US" dirty="0" smtClean="0">
                <a:latin typeface="Tahoma" charset="0"/>
                <a:ea typeface="ＭＳ Ｐゴシック" charset="0"/>
              </a:rPr>
              <a:t>: </a:t>
            </a:r>
            <a:r>
              <a:rPr lang="en-US" dirty="0" err="1" smtClean="0">
                <a:latin typeface="Tahoma" charset="0"/>
                <a:ea typeface="ＭＳ Ｐゴシック" charset="0"/>
              </a:rPr>
              <a:t>memory+storage</a:t>
            </a:r>
            <a:r>
              <a:rPr lang="en-US" dirty="0" smtClean="0">
                <a:latin typeface="Tahoma" charset="0"/>
                <a:ea typeface="ＭＳ Ｐゴシック" charset="0"/>
              </a:rPr>
              <a:t> merging</a:t>
            </a:r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We need to rethink the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system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to fix DRAM issues and enable emerging technologies </a:t>
            </a:r>
          </a:p>
          <a:p>
            <a:pPr lvl="1"/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to satisfy all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requirements</a:t>
            </a:r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marL="344487" lvl="1" indent="0">
              <a:buNone/>
            </a:pP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endParaRPr lang="en-US" dirty="0" smtClean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2048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7878BD7-8E09-7949-990F-1FFCA512AD3A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6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36554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Problem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68760"/>
            <a:ext cx="9144000" cy="4979640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>
                <a:solidFill>
                  <a:srgbClr val="0000FF"/>
                </a:solidFill>
              </a:rPr>
              <a:t>Data access is the major performance and energy bottleneck</a:t>
            </a:r>
          </a:p>
          <a:p>
            <a:endParaRPr lang="en-US" sz="1000" dirty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5000" dirty="0" smtClean="0"/>
              <a:t>Our current</a:t>
            </a:r>
          </a:p>
          <a:p>
            <a:pPr marL="0" indent="0" algn="ctr">
              <a:buNone/>
            </a:pPr>
            <a:r>
              <a:rPr lang="en-US" sz="5000" dirty="0" smtClean="0">
                <a:solidFill>
                  <a:srgbClr val="0000FF"/>
                </a:solidFill>
              </a:rPr>
              <a:t>design principles </a:t>
            </a:r>
          </a:p>
          <a:p>
            <a:pPr marL="0" indent="0" algn="ctr">
              <a:buNone/>
            </a:pPr>
            <a:r>
              <a:rPr lang="en-US" sz="5000" dirty="0">
                <a:solidFill>
                  <a:srgbClr val="0000FF"/>
                </a:solidFill>
              </a:rPr>
              <a:t>c</a:t>
            </a:r>
            <a:r>
              <a:rPr lang="en-US" sz="5000" dirty="0" smtClean="0">
                <a:solidFill>
                  <a:srgbClr val="0000FF"/>
                </a:solidFill>
              </a:rPr>
              <a:t>ause </a:t>
            </a:r>
            <a:r>
              <a:rPr lang="en-US" sz="5000" dirty="0" smtClean="0">
                <a:solidFill>
                  <a:srgbClr val="FF0000"/>
                </a:solidFill>
              </a:rPr>
              <a:t>great energy </a:t>
            </a:r>
            <a:r>
              <a:rPr lang="en-US" sz="5000" dirty="0" smtClean="0">
                <a:solidFill>
                  <a:srgbClr val="FF0000"/>
                </a:solidFill>
              </a:rPr>
              <a:t>waste</a:t>
            </a:r>
          </a:p>
          <a:p>
            <a:pPr marL="0" indent="0" algn="ctr">
              <a:buNone/>
            </a:pPr>
            <a:r>
              <a:rPr lang="en-US" sz="3000" dirty="0" smtClean="0">
                <a:solidFill>
                  <a:srgbClr val="FF0000"/>
                </a:solidFill>
              </a:rPr>
              <a:t>(and great performance loss)</a:t>
            </a:r>
            <a:endParaRPr lang="en-US" sz="3000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60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2502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Problem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988840"/>
            <a:ext cx="8610600" cy="4876800"/>
          </a:xfrm>
        </p:spPr>
        <p:txBody>
          <a:bodyPr/>
          <a:lstStyle/>
          <a:p>
            <a:pPr marL="0" indent="0" algn="ctr">
              <a:buNone/>
            </a:pPr>
            <a:r>
              <a:rPr lang="en-US" sz="5000" dirty="0" smtClean="0">
                <a:solidFill>
                  <a:srgbClr val="FF0000"/>
                </a:solidFill>
              </a:rPr>
              <a:t>Processing</a:t>
            </a:r>
            <a:r>
              <a:rPr lang="en-US" sz="5000" dirty="0" smtClean="0"/>
              <a:t> of data </a:t>
            </a:r>
          </a:p>
          <a:p>
            <a:pPr marL="0" indent="0" algn="ctr">
              <a:buNone/>
            </a:pPr>
            <a:r>
              <a:rPr lang="en-US" sz="5000" dirty="0" smtClean="0"/>
              <a:t>is performed </a:t>
            </a:r>
          </a:p>
          <a:p>
            <a:pPr marL="0" indent="0" algn="ctr">
              <a:buNone/>
            </a:pPr>
            <a:r>
              <a:rPr lang="en-US" sz="5000" dirty="0" smtClean="0">
                <a:solidFill>
                  <a:srgbClr val="FF0000"/>
                </a:solidFill>
              </a:rPr>
              <a:t>far away from the data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61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05358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Computing System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Three key components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Computation 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Communication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Storage/memory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780928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Burks, Goldstein, von Neumann, “</a:t>
            </a:r>
            <a:r>
              <a:rPr lang="en-US" sz="1400" dirty="0">
                <a:solidFill>
                  <a:srgbClr val="0000FF"/>
                </a:solidFill>
              </a:rPr>
              <a:t>Preliminary discussion of the</a:t>
            </a:r>
          </a:p>
          <a:p>
            <a:r>
              <a:rPr lang="en-US" sz="1400" dirty="0">
                <a:solidFill>
                  <a:srgbClr val="0000FF"/>
                </a:solidFill>
              </a:rPr>
              <a:t>logical design of an electronic computing instrument</a:t>
            </a:r>
            <a:r>
              <a:rPr lang="en-US" sz="1400" dirty="0">
                <a:solidFill>
                  <a:srgbClr val="000000"/>
                </a:solidFill>
              </a:rPr>
              <a:t>,” 1946.</a:t>
            </a:r>
          </a:p>
        </p:txBody>
      </p:sp>
    </p:spTree>
    <p:extLst>
      <p:ext uri="{BB962C8B-B14F-4D97-AF65-F5344CB8AC3E}">
        <p14:creationId xmlns:p14="http://schemas.microsoft.com/office/powerpoint/2010/main" val="1986362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Computing System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Three key components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Computation 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Communication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Storage/memory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Content Placeholder 6" descr="barcelona-die-photo-colo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3861048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491880" y="5733256"/>
            <a:ext cx="2304256" cy="549297"/>
          </a:xfrm>
          <a:prstGeom prst="rect">
            <a:avLst/>
          </a:prstGeom>
        </p:spPr>
      </p:pic>
      <p:pic>
        <p:nvPicPr>
          <p:cNvPr id="8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233024" y="4297936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780928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Burks, Goldstein, von Neumann, “</a:t>
            </a:r>
            <a:r>
              <a:rPr lang="en-US" sz="1400" dirty="0">
                <a:solidFill>
                  <a:srgbClr val="0000FF"/>
                </a:solidFill>
              </a:rPr>
              <a:t>Preliminary discussion of the</a:t>
            </a:r>
          </a:p>
          <a:p>
            <a:r>
              <a:rPr lang="en-US" sz="1400" dirty="0">
                <a:solidFill>
                  <a:srgbClr val="0000FF"/>
                </a:solidFill>
              </a:rPr>
              <a:t>logical design of an electronic computing instrument</a:t>
            </a:r>
            <a:r>
              <a:rPr lang="en-US" sz="1400" dirty="0">
                <a:solidFill>
                  <a:srgbClr val="000000"/>
                </a:solidFill>
              </a:rPr>
              <a:t>,” 1946.</a:t>
            </a:r>
          </a:p>
        </p:txBody>
      </p:sp>
    </p:spTree>
    <p:extLst>
      <p:ext uri="{BB962C8B-B14F-4D97-AF65-F5344CB8AC3E}">
        <p14:creationId xmlns:p14="http://schemas.microsoft.com/office/powerpoint/2010/main" val="120637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Today’s Computing Systems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Are overwhelmingly processor centric</a:t>
            </a:r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All data processed in the processor </a:t>
            </a:r>
            <a:r>
              <a:rPr lang="en-US" dirty="0">
                <a:sym typeface="Wingdings"/>
              </a:rPr>
              <a:t> at great system cost</a:t>
            </a:r>
            <a:endParaRPr lang="en-US" dirty="0"/>
          </a:p>
          <a:p>
            <a:r>
              <a:rPr lang="en-US" dirty="0" smtClean="0"/>
              <a:t>Processor is heavily optimized and is considered the master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Data storage units are dumb </a:t>
            </a:r>
            <a:r>
              <a:rPr lang="en-US" dirty="0" smtClean="0"/>
              <a:t>and are largely </a:t>
            </a:r>
            <a:r>
              <a:rPr lang="en-US" dirty="0" err="1" smtClean="0"/>
              <a:t>unoptimized</a:t>
            </a:r>
            <a:r>
              <a:rPr lang="en-US" dirty="0" smtClean="0"/>
              <a:t> (except for some that are on the processor die)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583384"/>
            <a:ext cx="6669360" cy="3047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1331640" y="3933056"/>
            <a:ext cx="1800200" cy="1224136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16640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Yet 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 smtClean="0"/>
              <a:t>“</a:t>
            </a:r>
            <a:r>
              <a:rPr lang="en-US" sz="2800" b="1" dirty="0" smtClean="0">
                <a:solidFill>
                  <a:srgbClr val="0000FF"/>
                </a:solidFill>
              </a:rPr>
              <a:t>It</a:t>
            </a:r>
            <a:r>
              <a:rPr lang="fr-FR" sz="2800" b="1" dirty="0" smtClean="0">
                <a:solidFill>
                  <a:srgbClr val="0000FF"/>
                </a:solidFill>
              </a:rPr>
              <a:t>’</a:t>
            </a:r>
            <a:r>
              <a:rPr lang="en-US" sz="2800" b="1" dirty="0" smtClean="0">
                <a:solidFill>
                  <a:srgbClr val="0000FF"/>
                </a:solidFill>
              </a:rPr>
              <a:t>s the Memory, Stupid!</a:t>
            </a:r>
            <a:r>
              <a:rPr lang="en-US" dirty="0" smtClean="0"/>
              <a:t>” (Richard Sites, MPR, 1996)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solidFill>
                  <a:srgbClr val="000000"/>
                </a:solidFill>
              </a:rPr>
              <a:t>Mutlu+</a:t>
            </a:r>
            <a:r>
              <a:rPr lang="en-US" sz="1250" dirty="0">
                <a:solidFill>
                  <a:srgbClr val="000000"/>
                </a:solidFill>
              </a:rPr>
              <a:t>, </a:t>
            </a:r>
            <a:r>
              <a:rPr lang="en-US" sz="1250" dirty="0" smtClean="0">
                <a:solidFill>
                  <a:srgbClr val="000000"/>
                </a:solidFill>
              </a:rPr>
              <a:t>“</a:t>
            </a:r>
            <a:r>
              <a:rPr lang="en-US" sz="1250" dirty="0" smtClean="0">
                <a:solidFill>
                  <a:srgbClr val="0000FF"/>
                </a:solidFill>
              </a:rPr>
              <a:t>Runahead Execution: An Alternative to Very Large Instruction Windows for Out-of-Order Processors</a:t>
            </a:r>
            <a:r>
              <a:rPr lang="en-US" sz="1250" dirty="0" smtClean="0">
                <a:solidFill>
                  <a:srgbClr val="000000"/>
                </a:solidFill>
              </a:rPr>
              <a:t>,” HPCA 2003.</a:t>
            </a:r>
            <a:endParaRPr lang="en-US" sz="125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6231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Perils of Processor-Centric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683549"/>
            <a:ext cx="8915400" cy="5193723"/>
          </a:xfrm>
        </p:spPr>
        <p:txBody>
          <a:bodyPr/>
          <a:lstStyle/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Grossly-imbalanced systems</a:t>
            </a:r>
          </a:p>
          <a:p>
            <a:pPr lvl="1"/>
            <a:r>
              <a:rPr lang="en-US" dirty="0" smtClean="0"/>
              <a:t>Processing done only in </a:t>
            </a:r>
            <a:r>
              <a:rPr lang="en-US" b="1" dirty="0" smtClean="0"/>
              <a:t>one</a:t>
            </a:r>
            <a:r>
              <a:rPr lang="en-US" dirty="0" smtClean="0"/>
              <a:t> </a:t>
            </a:r>
            <a:r>
              <a:rPr lang="en-US" b="1" dirty="0" smtClean="0"/>
              <a:t>place</a:t>
            </a:r>
          </a:p>
          <a:p>
            <a:pPr lvl="1"/>
            <a:r>
              <a:rPr lang="en-US" dirty="0" smtClean="0"/>
              <a:t>Everything else just stores and moves data: </a:t>
            </a:r>
            <a:r>
              <a:rPr lang="en-US" b="1" dirty="0" smtClean="0"/>
              <a:t>data moves a lot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Energy inefficient 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 smtClean="0">
              <a:solidFill>
                <a:srgbClr val="0000FF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Overly complex and bloated processor (and accelerators)</a:t>
            </a:r>
          </a:p>
          <a:p>
            <a:pPr lvl="1"/>
            <a:r>
              <a:rPr lang="en-US" dirty="0" smtClean="0"/>
              <a:t>To tolerate data access from memory</a:t>
            </a:r>
          </a:p>
          <a:p>
            <a:pPr lvl="1"/>
            <a:r>
              <a:rPr lang="en-US" dirty="0" smtClean="0"/>
              <a:t>Complex hierarchies and mechanisms 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Energy </a:t>
            </a:r>
            <a:r>
              <a:rPr lang="en-US" dirty="0">
                <a:solidFill>
                  <a:srgbClr val="0000FF"/>
                </a:solidFill>
                <a:sym typeface="Wingdings"/>
              </a:rPr>
              <a:t>inefficient </a:t>
            </a:r>
            <a:endParaRPr lang="en-US" dirty="0" smtClean="0">
              <a:solidFill>
                <a:srgbClr val="0000FF"/>
              </a:solidFill>
              <a:sym typeface="Wingdings"/>
            </a:endParaRP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 smtClean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>
              <a:solidFill>
                <a:srgbClr val="0000FF"/>
              </a:solidFill>
            </a:endParaRPr>
          </a:p>
          <a:p>
            <a:pPr lvl="1"/>
            <a:endParaRPr lang="en-US" dirty="0" smtClean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97492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Perils of Processor-Centric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99573"/>
            <a:ext cx="8610600" cy="519372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pic>
        <p:nvPicPr>
          <p:cNvPr id="6" name="Picture 5" descr="many-core3.eps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954782"/>
            <a:ext cx="61468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691556" y="2327775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21"/>
          <p:cNvSpPr>
            <a:spLocks noChangeShapeType="1"/>
          </p:cNvSpPr>
          <p:nvPr/>
        </p:nvSpPr>
        <p:spPr bwMode="auto">
          <a:xfrm>
            <a:off x="6080368" y="3372350"/>
            <a:ext cx="1044575" cy="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11560" y="6021288"/>
            <a:ext cx="78119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</a:rPr>
              <a:t>Most of the system is dedicated to storing and moving data </a:t>
            </a:r>
            <a:endParaRPr lang="en-US" sz="2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4239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We Do Not Want to Move Data!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78AE50-A064-BF4D-97C5-B7B9F4FAAF31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68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solidFill>
                  <a:srgbClr val="FFFFFF"/>
                </a:solidFill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A memory access consumes ~1000X </a:t>
            </a:r>
          </a:p>
          <a:p>
            <a:pPr algn="ctr"/>
            <a:r>
              <a:rPr lang="en-US" sz="4000" dirty="0" smtClean="0">
                <a:solidFill>
                  <a:srgbClr val="FFFFFF"/>
                </a:solidFill>
              </a:rPr>
              <a:t>the energy of a complex addition </a:t>
            </a:r>
            <a:endParaRPr lang="en-US" sz="4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7738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 Need A Paradigm Shift To </a:t>
            </a:r>
            <a:r>
              <a:rPr lang="is-IS" dirty="0" smtClean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endParaRPr lang="en-US" dirty="0" smtClean="0"/>
          </a:p>
          <a:p>
            <a:r>
              <a:rPr lang="en-US" sz="2800" dirty="0" smtClean="0"/>
              <a:t>Enable </a:t>
            </a:r>
            <a:r>
              <a:rPr lang="en-US" sz="2800" dirty="0"/>
              <a:t>c</a:t>
            </a:r>
            <a:r>
              <a:rPr lang="en-US" sz="2800" dirty="0" smtClean="0"/>
              <a:t>omputation </a:t>
            </a:r>
            <a:r>
              <a:rPr lang="en-US" sz="2800" dirty="0"/>
              <a:t>w</a:t>
            </a:r>
            <a:r>
              <a:rPr lang="en-US" sz="2800" dirty="0" smtClean="0"/>
              <a:t>ith </a:t>
            </a:r>
            <a:r>
              <a:rPr lang="en-US" sz="2800" dirty="0">
                <a:solidFill>
                  <a:srgbClr val="0000FF"/>
                </a:solidFill>
              </a:rPr>
              <a:t>m</a:t>
            </a:r>
            <a:r>
              <a:rPr lang="en-US" sz="2800" dirty="0" smtClean="0">
                <a:solidFill>
                  <a:srgbClr val="0000FF"/>
                </a:solidFill>
              </a:rPr>
              <a:t>inimal </a:t>
            </a:r>
            <a:r>
              <a:rPr lang="en-US" sz="2800" dirty="0">
                <a:solidFill>
                  <a:srgbClr val="0000FF"/>
                </a:solidFill>
              </a:rPr>
              <a:t>d</a:t>
            </a:r>
            <a:r>
              <a:rPr lang="en-US" sz="2800" dirty="0" smtClean="0">
                <a:solidFill>
                  <a:srgbClr val="0000FF"/>
                </a:solidFill>
              </a:rPr>
              <a:t>ata </a:t>
            </a:r>
            <a:r>
              <a:rPr lang="en-US" sz="2800" dirty="0">
                <a:solidFill>
                  <a:srgbClr val="0000FF"/>
                </a:solidFill>
              </a:rPr>
              <a:t>m</a:t>
            </a:r>
            <a:r>
              <a:rPr lang="en-US" sz="2800" dirty="0" smtClean="0">
                <a:solidFill>
                  <a:srgbClr val="0000FF"/>
                </a:solidFill>
              </a:rPr>
              <a:t>ovement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sz="2800" dirty="0" smtClean="0">
                <a:solidFill>
                  <a:srgbClr val="0000FF"/>
                </a:solidFill>
              </a:rPr>
              <a:t>Compute where it makes sense</a:t>
            </a:r>
            <a:r>
              <a:rPr lang="en-US" sz="2800" dirty="0" smtClean="0"/>
              <a:t> (</a:t>
            </a:r>
            <a:r>
              <a:rPr lang="en-US" sz="2800" dirty="0" smtClean="0">
                <a:solidFill>
                  <a:srgbClr val="FF0000"/>
                </a:solidFill>
              </a:rPr>
              <a:t>where data resides</a:t>
            </a:r>
            <a:r>
              <a:rPr lang="en-US" sz="2800" dirty="0" smtClean="0"/>
              <a:t>)</a:t>
            </a:r>
          </a:p>
          <a:p>
            <a:endParaRPr lang="en-US" dirty="0"/>
          </a:p>
          <a:p>
            <a:endParaRPr lang="en-US" dirty="0" smtClean="0"/>
          </a:p>
          <a:p>
            <a:r>
              <a:rPr lang="en-US" sz="2800" dirty="0" smtClean="0"/>
              <a:t>Make computing architectures more </a:t>
            </a:r>
            <a:r>
              <a:rPr lang="en-US" sz="2800" dirty="0" smtClean="0">
                <a:solidFill>
                  <a:srgbClr val="0000FF"/>
                </a:solidFill>
              </a:rPr>
              <a:t>data-centric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80050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355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6CDE87C-4DFB-8147-A2EF-37268286C75D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7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07056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Goal: Processing Inside Memory</a:t>
            </a:r>
            <a:endParaRPr lang="en-US" sz="40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endParaRPr lang="en-US" sz="2400" dirty="0" smtClean="0">
              <a:latin typeface="Tahoma"/>
              <a:cs typeface="Tahoma"/>
            </a:endParaRPr>
          </a:p>
          <a:p>
            <a:r>
              <a:rPr lang="en-US" sz="2400" dirty="0" smtClean="0">
                <a:latin typeface="Tahoma"/>
                <a:cs typeface="Tahoma"/>
              </a:rPr>
              <a:t>Many questions </a:t>
            </a:r>
            <a:r>
              <a:rPr lang="is-IS" sz="2400" dirty="0" smtClean="0">
                <a:latin typeface="Tahoma"/>
                <a:cs typeface="Tahoma"/>
              </a:rPr>
              <a:t>… </a:t>
            </a:r>
            <a:r>
              <a:rPr lang="en-US" dirty="0">
                <a:cs typeface="Tahoma"/>
              </a:rPr>
              <a:t>How do we </a:t>
            </a:r>
            <a:r>
              <a:rPr lang="en-US" dirty="0" smtClean="0">
                <a:cs typeface="Tahoma"/>
              </a:rPr>
              <a:t>design the:</a:t>
            </a:r>
            <a:endParaRPr lang="is-IS" sz="2400" dirty="0" smtClean="0">
              <a:latin typeface="Tahoma"/>
              <a:cs typeface="Tahoma"/>
            </a:endParaRP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compute-capable memory &amp; controllers?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processor chip?</a:t>
            </a:r>
          </a:p>
          <a:p>
            <a:pPr lvl="1"/>
            <a:r>
              <a:rPr lang="en-US" dirty="0">
                <a:latin typeface="Tahoma"/>
                <a:cs typeface="Tahoma"/>
              </a:rPr>
              <a:t>s</a:t>
            </a:r>
            <a:r>
              <a:rPr lang="en-US" sz="2200" dirty="0" smtClean="0">
                <a:latin typeface="Tahoma"/>
                <a:cs typeface="Tahoma"/>
              </a:rPr>
              <a:t>oftware and hardware interfaces?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system software and languages?</a:t>
            </a:r>
          </a:p>
          <a:p>
            <a:pPr lvl="1"/>
            <a:r>
              <a:rPr lang="en-US" sz="2200" dirty="0" smtClean="0">
                <a:latin typeface="Tahoma"/>
                <a:cs typeface="Tahoma"/>
              </a:rPr>
              <a:t>algorithms?</a:t>
            </a:r>
          </a:p>
        </p:txBody>
      </p:sp>
      <p:sp>
        <p:nvSpPr>
          <p:cNvPr id="4" name="Rectangle 5"/>
          <p:cNvSpPr>
            <a:spLocks/>
          </p:cNvSpPr>
          <p:nvPr/>
        </p:nvSpPr>
        <p:spPr bwMode="auto">
          <a:xfrm>
            <a:off x="1475656" y="1327945"/>
            <a:ext cx="1504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5" name="Rectangle 6"/>
          <p:cNvSpPr>
            <a:spLocks/>
          </p:cNvSpPr>
          <p:nvPr/>
        </p:nvSpPr>
        <p:spPr bwMode="auto">
          <a:xfrm>
            <a:off x="1647106" y="2369345"/>
            <a:ext cx="1155700" cy="4953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6" name="Rectangle 7"/>
          <p:cNvSpPr>
            <a:spLocks/>
          </p:cNvSpPr>
          <p:nvPr/>
        </p:nvSpPr>
        <p:spPr bwMode="auto">
          <a:xfrm>
            <a:off x="1882056" y="2432845"/>
            <a:ext cx="6604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Cache</a:t>
            </a: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2212256" y="2864645"/>
            <a:ext cx="0" cy="4254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2212256" y="2039145"/>
            <a:ext cx="0" cy="3365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9" name="Rectangle 10"/>
          <p:cNvSpPr>
            <a:spLocks/>
          </p:cNvSpPr>
          <p:nvPr/>
        </p:nvSpPr>
        <p:spPr bwMode="auto">
          <a:xfrm>
            <a:off x="1634406" y="1499395"/>
            <a:ext cx="1155700" cy="5461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0" name="Rectangle 11"/>
          <p:cNvSpPr>
            <a:spLocks/>
          </p:cNvSpPr>
          <p:nvPr/>
        </p:nvSpPr>
        <p:spPr bwMode="auto">
          <a:xfrm>
            <a:off x="1691680" y="1584102"/>
            <a:ext cx="10081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algn="ctr" defTabSz="457200">
              <a:lnSpc>
                <a:spcPct val="80000"/>
              </a:lnSpc>
            </a:pPr>
            <a:r>
              <a:rPr lang="en-US" sz="15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Processor</a:t>
            </a:r>
          </a:p>
          <a:p>
            <a:pPr algn="ctr" defTabSz="457200">
              <a:lnSpc>
                <a:spcPct val="80000"/>
              </a:lnSpc>
            </a:pPr>
            <a:r>
              <a:rPr lang="en-US" sz="15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  <a:endParaRPr lang="en-US" sz="15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1" name="Rectangle 12"/>
          <p:cNvSpPr>
            <a:spLocks/>
          </p:cNvSpPr>
          <p:nvPr/>
        </p:nvSpPr>
        <p:spPr bwMode="auto">
          <a:xfrm>
            <a:off x="5735414" y="3372645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Interconnect</a:t>
            </a:r>
            <a:endParaRPr lang="en-US" sz="16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2" name="Rectangle 13"/>
          <p:cNvSpPr>
            <a:spLocks/>
          </p:cNvSpPr>
          <p:nvPr/>
        </p:nvSpPr>
        <p:spPr bwMode="auto">
          <a:xfrm>
            <a:off x="3914056" y="1327945"/>
            <a:ext cx="2901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3" name="Rectangle 14"/>
          <p:cNvSpPr>
            <a:spLocks/>
          </p:cNvSpPr>
          <p:nvPr/>
        </p:nvSpPr>
        <p:spPr bwMode="auto">
          <a:xfrm>
            <a:off x="5014764" y="1386535"/>
            <a:ext cx="1069404" cy="209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600" dirty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Memory</a:t>
            </a:r>
            <a:endParaRPr lang="en-US" sz="16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>
            <a:off x="5364238" y="3011489"/>
            <a:ext cx="0" cy="3111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5" name="AutoShape 16"/>
          <p:cNvSpPr>
            <a:spLocks/>
          </p:cNvSpPr>
          <p:nvPr/>
        </p:nvSpPr>
        <p:spPr bwMode="auto">
          <a:xfrm>
            <a:off x="1482006" y="3295652"/>
            <a:ext cx="5327650" cy="76200"/>
          </a:xfrm>
          <a:prstGeom prst="roundRect">
            <a:avLst>
              <a:gd name="adj" fmla="val 50000"/>
            </a:avLst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6" name="Rectangle 17"/>
          <p:cNvSpPr>
            <a:spLocks/>
          </p:cNvSpPr>
          <p:nvPr/>
        </p:nvSpPr>
        <p:spPr bwMode="auto">
          <a:xfrm>
            <a:off x="40220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7" name="Rectangle 18"/>
          <p:cNvSpPr>
            <a:spLocks/>
          </p:cNvSpPr>
          <p:nvPr/>
        </p:nvSpPr>
        <p:spPr bwMode="auto">
          <a:xfrm>
            <a:off x="40220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8" name="Rectangle 19"/>
          <p:cNvSpPr>
            <a:spLocks/>
          </p:cNvSpPr>
          <p:nvPr/>
        </p:nvSpPr>
        <p:spPr bwMode="auto">
          <a:xfrm>
            <a:off x="40220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9" name="Rectangle 20"/>
          <p:cNvSpPr>
            <a:spLocks/>
          </p:cNvSpPr>
          <p:nvPr/>
        </p:nvSpPr>
        <p:spPr bwMode="auto">
          <a:xfrm>
            <a:off x="40220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0" name="Rectangle 21"/>
          <p:cNvSpPr>
            <a:spLocks/>
          </p:cNvSpPr>
          <p:nvPr/>
        </p:nvSpPr>
        <p:spPr bwMode="auto">
          <a:xfrm>
            <a:off x="40220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1" name="Rectangle 22"/>
          <p:cNvSpPr>
            <a:spLocks/>
          </p:cNvSpPr>
          <p:nvPr/>
        </p:nvSpPr>
        <p:spPr bwMode="auto">
          <a:xfrm>
            <a:off x="55714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2" name="Rectangle 23"/>
          <p:cNvSpPr>
            <a:spLocks/>
          </p:cNvSpPr>
          <p:nvPr/>
        </p:nvSpPr>
        <p:spPr bwMode="auto">
          <a:xfrm>
            <a:off x="55714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3" name="Rectangle 24"/>
          <p:cNvSpPr>
            <a:spLocks/>
          </p:cNvSpPr>
          <p:nvPr/>
        </p:nvSpPr>
        <p:spPr bwMode="auto">
          <a:xfrm>
            <a:off x="55714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4" name="Rectangle 25"/>
          <p:cNvSpPr>
            <a:spLocks/>
          </p:cNvSpPr>
          <p:nvPr/>
        </p:nvSpPr>
        <p:spPr bwMode="auto">
          <a:xfrm>
            <a:off x="55714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5" name="Rectangle 26"/>
          <p:cNvSpPr>
            <a:spLocks/>
          </p:cNvSpPr>
          <p:nvPr/>
        </p:nvSpPr>
        <p:spPr bwMode="auto">
          <a:xfrm>
            <a:off x="55714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6" name="Rectangle 27"/>
          <p:cNvSpPr>
            <a:spLocks/>
          </p:cNvSpPr>
          <p:nvPr/>
        </p:nvSpPr>
        <p:spPr bwMode="auto">
          <a:xfrm>
            <a:off x="1736006" y="2674145"/>
            <a:ext cx="977900" cy="146050"/>
          </a:xfrm>
          <a:prstGeom prst="rect">
            <a:avLst/>
          </a:prstGeom>
          <a:solidFill>
            <a:srgbClr val="FD9A00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7" name="Line 28"/>
          <p:cNvSpPr>
            <a:spLocks noChangeShapeType="1"/>
          </p:cNvSpPr>
          <p:nvPr/>
        </p:nvSpPr>
        <p:spPr bwMode="auto">
          <a:xfrm>
            <a:off x="6917606" y="1557078"/>
            <a:ext cx="0" cy="127000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8" name="Rectangle 29"/>
          <p:cNvSpPr>
            <a:spLocks/>
          </p:cNvSpPr>
          <p:nvPr/>
        </p:nvSpPr>
        <p:spPr bwMode="auto">
          <a:xfrm>
            <a:off x="7020272" y="1530934"/>
            <a:ext cx="1368152" cy="1380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Database</a:t>
            </a:r>
          </a:p>
          <a:p>
            <a:pPr defTabSz="457200">
              <a:lnSpc>
                <a:spcPct val="80000"/>
              </a:lnSpc>
            </a:pPr>
            <a:endParaRPr lang="en-US" sz="2200" dirty="0" smtClean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Graphs</a:t>
            </a:r>
          </a:p>
          <a:p>
            <a:pPr defTabSz="457200">
              <a:lnSpc>
                <a:spcPct val="80000"/>
              </a:lnSpc>
            </a:pPr>
            <a:endParaRPr lang="en-US" sz="2200" dirty="0" smtClean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>
              <a:lnSpc>
                <a:spcPct val="80000"/>
              </a:lnSpc>
            </a:pPr>
            <a:r>
              <a:rPr lang="en-US" sz="22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Media </a:t>
            </a:r>
            <a:r>
              <a:rPr lang="en-US" sz="2400" dirty="0" smtClean="0">
                <a:solidFill>
                  <a:srgbClr val="0000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endParaRPr lang="en-US" sz="2400" dirty="0">
              <a:solidFill>
                <a:srgbClr val="000000"/>
              </a:solidFill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1835696" y="2060848"/>
            <a:ext cx="3742060" cy="1451497"/>
          </a:xfrm>
          <a:custGeom>
            <a:avLst/>
            <a:gdLst>
              <a:gd name="T0" fmla="*/ 21600 w 21600"/>
              <a:gd name="T1" fmla="*/ 12000 h 21600"/>
              <a:gd name="T2" fmla="*/ 21600 w 21600"/>
              <a:gd name="T3" fmla="*/ 21600 h 21600"/>
              <a:gd name="T4" fmla="*/ 0 w 21600"/>
              <a:gd name="T5" fmla="*/ 21600 h 21600"/>
              <a:gd name="T6" fmla="*/ 0 w 21600"/>
              <a:gd name="T7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1200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noFill/>
          <a:ln w="1016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ffectLst>
            <a:outerShdw blurRad="76200" dist="38099" dir="2700000" algn="ctr" rotWithShape="0">
              <a:schemeClr val="bg2">
                <a:alpha val="75000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grpSp>
        <p:nvGrpSpPr>
          <p:cNvPr id="30" name="Group 34"/>
          <p:cNvGrpSpPr>
            <a:grpSpLocks/>
          </p:cNvGrpSpPr>
          <p:nvPr/>
        </p:nvGrpSpPr>
        <p:grpSpPr bwMode="auto">
          <a:xfrm>
            <a:off x="2195737" y="2122489"/>
            <a:ext cx="3661420" cy="1090487"/>
            <a:chOff x="0" y="0"/>
            <a:chExt cx="4219" cy="1352"/>
          </a:xfrm>
        </p:grpSpPr>
        <p:sp>
          <p:nvSpPr>
            <p:cNvPr id="31" name="Rectangle 31"/>
            <p:cNvSpPr>
              <a:spLocks/>
            </p:cNvSpPr>
            <p:nvPr/>
          </p:nvSpPr>
          <p:spPr bwMode="auto">
            <a:xfrm>
              <a:off x="2987" y="880"/>
              <a:ext cx="1232" cy="184"/>
            </a:xfrm>
            <a:prstGeom prst="rect">
              <a:avLst/>
            </a:prstGeom>
            <a:solidFill>
              <a:srgbClr val="FD9A00"/>
            </a:solidFill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0" y="0"/>
              <a:ext cx="3651" cy="1352"/>
            </a:xfrm>
            <a:custGeom>
              <a:avLst/>
              <a:gdLst>
                <a:gd name="T0" fmla="*/ 21600 w 21600"/>
                <a:gd name="T1" fmla="*/ 15330 h 21600"/>
                <a:gd name="T2" fmla="*/ 21600 w 21600"/>
                <a:gd name="T3" fmla="*/ 21600 h 21600"/>
                <a:gd name="T4" fmla="*/ 0 w 21600"/>
                <a:gd name="T5" fmla="*/ 21600 h 21600"/>
                <a:gd name="T6" fmla="*/ 0 w 21600"/>
                <a:gd name="T7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533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01600" cap="flat">
              <a:solidFill>
                <a:srgbClr val="D90B00"/>
              </a:solidFill>
              <a:prstDash val="solid"/>
              <a:miter lim="800000"/>
              <a:headEnd type="triangle" w="med" len="med"/>
              <a:tailEnd type="none" w="med" len="med"/>
            </a:ln>
            <a:effectLst>
              <a:outerShdw blurRad="76200" dist="38099" dir="2700000" algn="ctr" rotWithShape="0">
                <a:schemeClr val="bg2">
                  <a:alpha val="75000"/>
                </a:schemeClr>
              </a:outerShdw>
            </a:effectLst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3" name="Rectangle 33"/>
            <p:cNvSpPr>
              <a:spLocks/>
            </p:cNvSpPr>
            <p:nvPr/>
          </p:nvSpPr>
          <p:spPr bwMode="auto">
            <a:xfrm>
              <a:off x="1245" y="1010"/>
              <a:ext cx="152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457200">
                <a:lnSpc>
                  <a:spcPct val="80000"/>
                </a:lnSpc>
              </a:pPr>
              <a:r>
                <a:rPr lang="en-US" sz="1300" dirty="0" smtClean="0">
                  <a:solidFill>
                    <a:srgbClr val="D90B00"/>
                  </a:solidFill>
                  <a:latin typeface="Myriad Pro Bold Cond" charset="0"/>
                  <a:ea typeface="ＭＳ Ｐゴシック" charset="0"/>
                  <a:cs typeface="Myriad Pro Bold Cond" charset="0"/>
                  <a:sym typeface="Myriad Pro Bold Cond" charset="0"/>
                </a:rPr>
                <a:t>Query</a:t>
              </a:r>
              <a:endParaRPr lang="en-US" sz="1300" dirty="0">
                <a:solidFill>
                  <a:srgbClr val="D90B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endParaRPr>
            </a:p>
          </p:txBody>
        </p:sp>
      </p:grpSp>
      <p:sp>
        <p:nvSpPr>
          <p:cNvPr id="34" name="Rectangle 35"/>
          <p:cNvSpPr>
            <a:spLocks/>
          </p:cNvSpPr>
          <p:nvPr/>
        </p:nvSpPr>
        <p:spPr bwMode="auto">
          <a:xfrm>
            <a:off x="3287142" y="3607047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>
              <a:lnSpc>
                <a:spcPct val="80000"/>
              </a:lnSpc>
            </a:pPr>
            <a:r>
              <a:rPr lang="en-US" sz="1400" dirty="0">
                <a:solidFill>
                  <a:srgbClr val="D90B00"/>
                </a:solidFill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Results</a:t>
            </a:r>
          </a:p>
        </p:txBody>
      </p:sp>
      <p:sp>
        <p:nvSpPr>
          <p:cNvPr id="35" name="Rounded Rectangle 34"/>
          <p:cNvSpPr>
            <a:spLocks noChangeArrowheads="1"/>
          </p:cNvSpPr>
          <p:nvPr/>
        </p:nvSpPr>
        <p:spPr bwMode="auto">
          <a:xfrm rot="5400000">
            <a:off x="6568243" y="1366158"/>
            <a:ext cx="2133601" cy="1650776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defTabSz="457200"/>
            <a:endParaRPr lang="en-US">
              <a:solidFill>
                <a:srgbClr val="000000"/>
              </a:solidFill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36" name="Text Box 17"/>
          <p:cNvSpPr txBox="1">
            <a:spLocks noChangeArrowheads="1"/>
          </p:cNvSpPr>
          <p:nvPr/>
        </p:nvSpPr>
        <p:spPr bwMode="auto">
          <a:xfrm>
            <a:off x="6957984" y="5274518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Micro-architecture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7" name="Text Box 18"/>
          <p:cNvSpPr txBox="1">
            <a:spLocks noChangeAspect="1" noChangeArrowheads="1"/>
          </p:cNvSpPr>
          <p:nvPr/>
        </p:nvSpPr>
        <p:spPr bwMode="auto">
          <a:xfrm>
            <a:off x="6957984" y="4903043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SW/HW Interface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8" name="Text Box 19"/>
          <p:cNvSpPr txBox="1">
            <a:spLocks noChangeAspect="1" noChangeArrowheads="1"/>
          </p:cNvSpPr>
          <p:nvPr/>
        </p:nvSpPr>
        <p:spPr bwMode="auto">
          <a:xfrm>
            <a:off x="6954809" y="4238724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Program/Language</a:t>
            </a:r>
          </a:p>
        </p:txBody>
      </p:sp>
      <p:sp>
        <p:nvSpPr>
          <p:cNvPr id="39" name="Text Box 20"/>
          <p:cNvSpPr txBox="1">
            <a:spLocks noChangeAspect="1" noChangeArrowheads="1"/>
          </p:cNvSpPr>
          <p:nvPr/>
        </p:nvSpPr>
        <p:spPr bwMode="auto">
          <a:xfrm>
            <a:off x="6954809" y="3867249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Algorithm</a:t>
            </a:r>
          </a:p>
        </p:txBody>
      </p:sp>
      <p:sp>
        <p:nvSpPr>
          <p:cNvPr id="40" name="Text Box 21"/>
          <p:cNvSpPr txBox="1">
            <a:spLocks noChangeAspect="1" noChangeArrowheads="1"/>
          </p:cNvSpPr>
          <p:nvPr/>
        </p:nvSpPr>
        <p:spPr bwMode="auto">
          <a:xfrm>
            <a:off x="6954809" y="3500536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Problem</a:t>
            </a:r>
          </a:p>
        </p:txBody>
      </p:sp>
      <p:sp>
        <p:nvSpPr>
          <p:cNvPr id="41" name="Text Box 22"/>
          <p:cNvSpPr txBox="1">
            <a:spLocks noChangeAspect="1" noChangeArrowheads="1"/>
          </p:cNvSpPr>
          <p:nvPr/>
        </p:nvSpPr>
        <p:spPr bwMode="auto">
          <a:xfrm>
            <a:off x="6957984" y="5647580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>
              <a:defRPr/>
            </a:pPr>
            <a:r>
              <a:rPr lang="en-US" sz="1750" dirty="0">
                <a:solidFill>
                  <a:srgbClr val="000000"/>
                </a:solidFill>
                <a:cs typeface="Arial" charset="0"/>
              </a:rPr>
              <a:t>Logic</a:t>
            </a:r>
          </a:p>
          <a:p>
            <a:pPr>
              <a:defRPr/>
            </a:pPr>
            <a:endParaRPr lang="en-US" sz="175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2" name="Text Box 23"/>
          <p:cNvSpPr txBox="1">
            <a:spLocks noChangeAspect="1" noChangeArrowheads="1"/>
          </p:cNvSpPr>
          <p:nvPr/>
        </p:nvSpPr>
        <p:spPr bwMode="auto">
          <a:xfrm>
            <a:off x="6957984" y="6019055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Devices</a:t>
            </a:r>
          </a:p>
        </p:txBody>
      </p:sp>
      <p:sp>
        <p:nvSpPr>
          <p:cNvPr id="43" name="Text Box 24"/>
          <p:cNvSpPr txBox="1">
            <a:spLocks noChangeAspect="1" noChangeArrowheads="1"/>
          </p:cNvSpPr>
          <p:nvPr/>
        </p:nvSpPr>
        <p:spPr bwMode="auto">
          <a:xfrm>
            <a:off x="6957984" y="4580656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latin typeface="Tahoma" charset="0"/>
              </a:rPr>
              <a:t>System Software</a:t>
            </a:r>
            <a:endParaRPr lang="en-US" sz="1800" dirty="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44" name="Text Box 23"/>
          <p:cNvSpPr txBox="1">
            <a:spLocks noChangeAspect="1" noChangeArrowheads="1"/>
          </p:cNvSpPr>
          <p:nvPr/>
        </p:nvSpPr>
        <p:spPr bwMode="auto">
          <a:xfrm>
            <a:off x="6959572" y="6374655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>
                <a:solidFill>
                  <a:srgbClr val="000000"/>
                </a:solidFill>
                <a:latin typeface="Tahoma" charset="0"/>
              </a:rPr>
              <a:t>Electrons</a:t>
            </a:r>
          </a:p>
        </p:txBody>
      </p:sp>
      <p:sp>
        <p:nvSpPr>
          <p:cNvPr id="45" name="Rounded Rectangle 44"/>
          <p:cNvSpPr>
            <a:spLocks noChangeArrowheads="1"/>
          </p:cNvSpPr>
          <p:nvPr/>
        </p:nvSpPr>
        <p:spPr bwMode="auto">
          <a:xfrm rot="5400000">
            <a:off x="6849380" y="3977716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764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4" grpId="0" autoUpdateAnimBg="0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In-Memory Computation Today?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Push from Technology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DRAM Scaling at jeopardy 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</a:t>
            </a:r>
            <a:r>
              <a:rPr lang="en-US" dirty="0" smtClean="0">
                <a:sym typeface="Wingdings"/>
              </a:rPr>
              <a:t>   Controllers close to DRAM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</a:t>
            </a:r>
            <a:r>
              <a:rPr lang="en-US" dirty="0" smtClean="0">
                <a:sym typeface="Wingdings"/>
              </a:rPr>
              <a:t>   Industry open to new memory architectures</a:t>
            </a:r>
          </a:p>
          <a:p>
            <a:pPr lvl="1"/>
            <a:endParaRPr lang="en-US" dirty="0" smtClean="0"/>
          </a:p>
          <a:p>
            <a:endParaRPr lang="en-US" dirty="0">
              <a:solidFill>
                <a:srgbClr val="FF0000"/>
              </a:solidFill>
            </a:endParaRPr>
          </a:p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Pull from Systems and Applications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Data access is a major system and application bottleneck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Systems are energy limited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Data movement much more energy-hungry than computation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71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94054"/>
            <a:ext cx="7772400" cy="1422400"/>
          </a:xfrm>
          <a:prstGeom prst="rect">
            <a:avLst/>
          </a:prstGeom>
        </p:spPr>
      </p:pic>
      <p:pic>
        <p:nvPicPr>
          <p:cNvPr id="6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1250038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8264" y="1178030"/>
            <a:ext cx="1689100" cy="24511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343567" y="1304704"/>
            <a:ext cx="16929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FFFF"/>
                </a:solidFill>
              </a:rPr>
              <a:t>Dally, </a:t>
            </a:r>
            <a:r>
              <a:rPr lang="en-US" sz="1400" dirty="0" err="1" smtClean="0">
                <a:solidFill>
                  <a:srgbClr val="FFFFFF"/>
                </a:solidFill>
              </a:rPr>
              <a:t>HiPEAC</a:t>
            </a:r>
            <a:r>
              <a:rPr lang="en-US" sz="1400" dirty="0" smtClean="0">
                <a:solidFill>
                  <a:srgbClr val="FFFFFF"/>
                </a:solidFill>
              </a:rPr>
              <a:t> 2015</a:t>
            </a:r>
            <a:endParaRPr 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736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72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870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Approach 1: Minimally Changing DRAM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69640"/>
            <a:ext cx="9144000" cy="5123656"/>
          </a:xfrm>
        </p:spPr>
        <p:txBody>
          <a:bodyPr/>
          <a:lstStyle/>
          <a:p>
            <a:r>
              <a:rPr lang="en-US" dirty="0" smtClean="0"/>
              <a:t>DRAM has great capability to perform </a:t>
            </a:r>
            <a:r>
              <a:rPr lang="en-US" dirty="0" smtClean="0">
                <a:solidFill>
                  <a:srgbClr val="0000FF"/>
                </a:solidFill>
              </a:rPr>
              <a:t>bulk data movement and computation </a:t>
            </a:r>
            <a:r>
              <a:rPr lang="en-US" dirty="0" smtClean="0"/>
              <a:t>internally with small changes</a:t>
            </a:r>
          </a:p>
          <a:p>
            <a:pPr lvl="1"/>
            <a:r>
              <a:rPr lang="en-US" dirty="0" smtClean="0"/>
              <a:t>Can exploit internal bandwidth to move data</a:t>
            </a:r>
          </a:p>
          <a:p>
            <a:pPr lvl="1"/>
            <a:r>
              <a:rPr lang="en-US" dirty="0" smtClean="0"/>
              <a:t>Can exploit analog computation capability</a:t>
            </a:r>
          </a:p>
          <a:p>
            <a:pPr lvl="1"/>
            <a:r>
              <a:rPr lang="en-US" dirty="0" smtClean="0"/>
              <a:t>…</a:t>
            </a:r>
          </a:p>
          <a:p>
            <a:pPr lvl="1"/>
            <a:endParaRPr lang="en-US" dirty="0"/>
          </a:p>
          <a:p>
            <a:r>
              <a:rPr lang="en-US" dirty="0" smtClean="0"/>
              <a:t>Examples: </a:t>
            </a:r>
            <a:r>
              <a:rPr lang="en-US" dirty="0" err="1" smtClean="0"/>
              <a:t>RowClone</a:t>
            </a:r>
            <a:r>
              <a:rPr lang="en-US" dirty="0" smtClean="0"/>
              <a:t>, In-DRAM AND/OR, Gather/Scatter DRAM</a:t>
            </a:r>
          </a:p>
          <a:p>
            <a:pPr lvl="1"/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RowClone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: Fast and Efficient In-DRAM Copy and Initialization of Bulk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Data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 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2013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 smtClean="0">
                <a:solidFill>
                  <a:srgbClr val="0000FF"/>
                </a:solidFill>
                <a:hlinkClick r:id="rId3"/>
              </a:rPr>
              <a:t>Fast </a:t>
            </a:r>
            <a:r>
              <a:rPr lang="en-US" sz="1800" dirty="0">
                <a:solidFill>
                  <a:srgbClr val="0000FF"/>
                </a:solidFill>
                <a:hlinkClick r:id="rId3"/>
              </a:rPr>
              <a:t>Bulk Bitwise AND and OR in </a:t>
            </a:r>
            <a:r>
              <a:rPr lang="en-US" sz="1800" dirty="0" smtClean="0">
                <a:solidFill>
                  <a:srgbClr val="0000FF"/>
                </a:solidFill>
                <a:hlinkClick r:id="rId3"/>
              </a:rPr>
              <a:t>DRAM</a:t>
            </a:r>
            <a:r>
              <a:rPr lang="en-US" sz="1800" dirty="0" smtClean="0"/>
              <a:t> (</a:t>
            </a:r>
            <a:r>
              <a:rPr lang="en-US" sz="1800" dirty="0" smtClean="0">
                <a:solidFill>
                  <a:srgbClr val="0000FF"/>
                </a:solidFill>
              </a:rPr>
              <a:t>Seshadri et al., IEEE </a:t>
            </a:r>
            <a:r>
              <a:rPr lang="en-US" sz="1800" dirty="0">
                <a:solidFill>
                  <a:srgbClr val="0000FF"/>
                </a:solidFill>
              </a:rPr>
              <a:t>CAL </a:t>
            </a:r>
            <a:r>
              <a:rPr lang="en-US" sz="1800" dirty="0" smtClean="0">
                <a:solidFill>
                  <a:srgbClr val="0000FF"/>
                </a:solidFill>
              </a:rPr>
              <a:t>2015</a:t>
            </a:r>
            <a:r>
              <a:rPr lang="en-US" sz="1800" dirty="0" smtClean="0"/>
              <a:t>)</a:t>
            </a:r>
          </a:p>
          <a:p>
            <a:pPr lvl="1"/>
            <a:r>
              <a:rPr lang="en-US" sz="1800" dirty="0" smtClean="0">
                <a:hlinkClick r:id="rId4"/>
              </a:rPr>
              <a:t>Gather</a:t>
            </a:r>
            <a:r>
              <a:rPr lang="en-US" sz="1800" dirty="0">
                <a:hlinkClick r:id="rId4"/>
              </a:rPr>
              <a:t>-Scatter DRAM: In-DRAM Address Translation to Improve the Spatial Locality of Non-unit Strided </a:t>
            </a:r>
            <a:r>
              <a:rPr lang="en-US" sz="1800" dirty="0" smtClean="0">
                <a:hlinkClick r:id="rId4"/>
              </a:rPr>
              <a:t>Accesses</a:t>
            </a:r>
            <a:r>
              <a:rPr lang="en-US" sz="1800" dirty="0" smtClean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 err="1">
                <a:solidFill>
                  <a:srgbClr val="0000FF"/>
                </a:solidFill>
                <a:latin typeface="Tahoma" charset="0"/>
                <a:ea typeface="ＭＳ Ｐゴシック"/>
              </a:rPr>
              <a:t>Seshadri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 et al., MICRO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2015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>
                <a:hlinkClick r:id="rId5"/>
              </a:rPr>
              <a:t>"Ambit: In-Memory Accelerator for Bulk Bitwise Operations Using Commodity DRAM </a:t>
            </a:r>
            <a:r>
              <a:rPr lang="en-US" sz="1800" dirty="0" smtClean="0">
                <a:hlinkClick r:id="rId5"/>
              </a:rPr>
              <a:t>Technology”</a:t>
            </a:r>
            <a:r>
              <a:rPr lang="en-US" sz="1800" dirty="0" smtClean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</a:t>
            </a:r>
            <a:r>
              <a:rPr lang="en-US" altLang="ja-JP" sz="1800" dirty="0" smtClean="0">
                <a:solidFill>
                  <a:srgbClr val="0000FF"/>
                </a:solidFill>
                <a:latin typeface="Tahoma" charset="0"/>
                <a:ea typeface="ＭＳ Ｐゴシック"/>
              </a:rPr>
              <a:t>2017</a:t>
            </a:r>
            <a:r>
              <a:rPr lang="en-US" altLang="ja-JP" sz="1800" dirty="0" smtClean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endParaRPr lang="en-US" sz="1800" dirty="0"/>
          </a:p>
          <a:p>
            <a:pPr lvl="1"/>
            <a:endParaRPr lang="en-US" dirty="0" smtClean="0"/>
          </a:p>
          <a:p>
            <a:pPr lvl="2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73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73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520" y="152400"/>
            <a:ext cx="9144000" cy="1066800"/>
          </a:xfrm>
        </p:spPr>
        <p:txBody>
          <a:bodyPr/>
          <a:lstStyle/>
          <a:p>
            <a:r>
              <a:rPr lang="en-US" dirty="0" smtClean="0"/>
              <a:t>Starting Simple: Data Copy and Initialization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74</a:t>
            </a:fld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539552" y="1772816"/>
            <a:ext cx="1613800" cy="1828800"/>
            <a:chOff x="914400" y="1828800"/>
            <a:chExt cx="1613800" cy="1828800"/>
          </a:xfrm>
        </p:grpSpPr>
        <p:sp>
          <p:nvSpPr>
            <p:cNvPr id="33" name="Wave 32"/>
            <p:cNvSpPr/>
            <p:nvPr/>
          </p:nvSpPr>
          <p:spPr>
            <a:xfrm rot="5400000">
              <a:off x="876300" y="18669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34" name="Wave 33"/>
            <p:cNvSpPr/>
            <p:nvPr/>
          </p:nvSpPr>
          <p:spPr>
            <a:xfrm rot="5400000">
              <a:off x="1333500" y="20955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990600" y="3072825"/>
              <a:ext cx="153760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Forking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627784" y="1556792"/>
            <a:ext cx="3324949" cy="2234863"/>
            <a:chOff x="2752707" y="1853625"/>
            <a:chExt cx="3324949" cy="2234863"/>
          </a:xfrm>
        </p:grpSpPr>
        <p:sp>
          <p:nvSpPr>
            <p:cNvPr id="37" name="Rounded Rectangle 36"/>
            <p:cNvSpPr/>
            <p:nvPr/>
          </p:nvSpPr>
          <p:spPr>
            <a:xfrm>
              <a:off x="3962400" y="1853625"/>
              <a:ext cx="914400" cy="11430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kern="0" dirty="0" smtClean="0">
                  <a:solidFill>
                    <a:sysClr val="window" lastClr="FFFFFF"/>
                  </a:solidFill>
                  <a:latin typeface="Arial" pitchFamily="34" charset="0"/>
                  <a:cs typeface="Arial" pitchFamily="34" charset="0"/>
                </a:rPr>
                <a:t>000000000000000</a:t>
              </a:r>
              <a:endParaRPr lang="en-US" kern="0" dirty="0">
                <a:solidFill>
                  <a:sysClr val="window" lastClr="FFFFFF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52707" y="3072825"/>
              <a:ext cx="332494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Zero initialization</a:t>
              </a:r>
              <a:endParaRPr lang="en-US" sz="2800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  <a:p>
              <a:pPr algn="ctr">
                <a:defRPr/>
              </a:pPr>
              <a:r>
                <a:rPr lang="en-US" sz="28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(e.g., security)</a:t>
              </a:r>
              <a:endParaRPr lang="en-US" sz="3200" b="1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57200" y="4038600"/>
            <a:ext cx="2669320" cy="2245043"/>
            <a:chOff x="720979" y="4038600"/>
            <a:chExt cx="2669320" cy="2245043"/>
          </a:xfrm>
        </p:grpSpPr>
        <p:pic>
          <p:nvPicPr>
            <p:cNvPr id="40" name="Picture 39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8200" y="4038600"/>
              <a:ext cx="1219200" cy="1219200"/>
            </a:xfrm>
            <a:prstGeom prst="rect">
              <a:avLst/>
            </a:prstGeom>
          </p:spPr>
        </p:pic>
        <p:sp>
          <p:nvSpPr>
            <p:cNvPr id="41" name="TextBox 40"/>
            <p:cNvSpPr txBox="1"/>
            <p:nvPr/>
          </p:nvSpPr>
          <p:spPr>
            <a:xfrm>
              <a:off x="720979" y="5206425"/>
              <a:ext cx="2669320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VM Cloning</a:t>
              </a:r>
            </a:p>
            <a:p>
              <a:pPr algn="ctr">
                <a:defRPr/>
              </a:pPr>
              <a:r>
                <a:rPr lang="en-US" sz="3200" b="1" kern="0" dirty="0" err="1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Deduplication</a:t>
              </a:r>
              <a:endParaRPr lang="en-US" sz="3200" b="1" kern="0" dirty="0" smtClean="0">
                <a:solidFill>
                  <a:srgbClr val="262626">
                    <a:lumMod val="95000"/>
                    <a:lumOff val="5000"/>
                  </a:srgbClr>
                </a:solidFill>
              </a:endParaRPr>
            </a:p>
          </p:txBody>
        </p:sp>
        <p:pic>
          <p:nvPicPr>
            <p:cNvPr id="42" name="Picture 41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81200" y="4038600"/>
              <a:ext cx="1219200" cy="1219200"/>
            </a:xfrm>
            <a:prstGeom prst="rect">
              <a:avLst/>
            </a:prstGeom>
          </p:spPr>
        </p:pic>
      </p:grpSp>
      <p:grpSp>
        <p:nvGrpSpPr>
          <p:cNvPr id="43" name="Group 42"/>
          <p:cNvGrpSpPr/>
          <p:nvPr/>
        </p:nvGrpSpPr>
        <p:grpSpPr>
          <a:xfrm>
            <a:off x="6228184" y="1772816"/>
            <a:ext cx="2752677" cy="1930052"/>
            <a:chOff x="6043903" y="1803748"/>
            <a:chExt cx="2752677" cy="1930052"/>
          </a:xfrm>
        </p:grpSpPr>
        <p:grpSp>
          <p:nvGrpSpPr>
            <p:cNvPr id="44" name="Group 43"/>
            <p:cNvGrpSpPr/>
            <p:nvPr/>
          </p:nvGrpSpPr>
          <p:grpSpPr>
            <a:xfrm>
              <a:off x="6043903" y="1905000"/>
              <a:ext cx="2752677" cy="1828800"/>
              <a:chOff x="6043903" y="1905000"/>
              <a:chExt cx="2752677" cy="1828800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6324600" y="1905000"/>
                <a:ext cx="533400" cy="1143000"/>
              </a:xfrm>
              <a:prstGeom prst="roundRect">
                <a:avLst/>
              </a:prstGeom>
              <a:solidFill>
                <a:srgbClr val="6F2926"/>
              </a:solidFill>
              <a:ln w="25400" cap="flat" cmpd="sng" algn="ctr">
                <a:solidFill>
                  <a:srgbClr val="6F29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" lastClr="FFFFFF"/>
                  </a:solidFill>
                  <a:latin typeface="Corbel"/>
                </a:endParaRPr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7848600" y="1905000"/>
                <a:ext cx="533400" cy="1143000"/>
              </a:xfrm>
              <a:prstGeom prst="roundRect">
                <a:avLst/>
              </a:prstGeom>
              <a:solidFill>
                <a:srgbClr val="262626"/>
              </a:solidFill>
              <a:ln w="25400" cap="flat" cmpd="sng" algn="ctr">
                <a:solidFill>
                  <a:srgbClr val="2626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" lastClr="FFFFFF"/>
                  </a:solidFill>
                  <a:latin typeface="Corbel"/>
                </a:endParaRPr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6043903" y="3149025"/>
                <a:ext cx="275267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/>
                </a:pPr>
                <a:r>
                  <a:rPr lang="en-US" sz="3200" b="1" kern="0" dirty="0" err="1" smtClean="0">
                    <a:solidFill>
                      <a:srgbClr val="262626">
                        <a:lumMod val="95000"/>
                        <a:lumOff val="5000"/>
                      </a:srgbClr>
                    </a:solidFill>
                  </a:rPr>
                  <a:t>Checkpointing</a:t>
                </a:r>
                <a:endPara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endParaRPr>
              </a:p>
            </p:txBody>
          </p:sp>
          <p:cxnSp>
            <p:nvCxnSpPr>
              <p:cNvPr id="49" name="Straight Arrow Connector 48"/>
              <p:cNvCxnSpPr>
                <a:stCxn id="46" idx="3"/>
                <a:endCxn id="47" idx="1"/>
              </p:cNvCxnSpPr>
              <p:nvPr/>
            </p:nvCxnSpPr>
            <p:spPr>
              <a:xfrm>
                <a:off x="6858000" y="2476500"/>
                <a:ext cx="990600" cy="1588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262626">
                    <a:lumMod val="75000"/>
                    <a:lumOff val="25000"/>
                  </a:srgbClr>
                </a:solidFill>
                <a:prstDash val="dashDot"/>
                <a:tailEnd type="arrow"/>
              </a:ln>
              <a:effectLst/>
            </p:spPr>
          </p:cxnSp>
        </p:grpSp>
        <p:cxnSp>
          <p:nvCxnSpPr>
            <p:cNvPr id="45" name="Straight Connector 44"/>
            <p:cNvCxnSpPr/>
            <p:nvPr/>
          </p:nvCxnSpPr>
          <p:spPr>
            <a:xfrm rot="5400000">
              <a:off x="6172200" y="2489548"/>
              <a:ext cx="1371600" cy="0"/>
            </a:xfrm>
            <a:prstGeom prst="line">
              <a:avLst/>
            </a:prstGeom>
            <a:noFill/>
            <a:ln w="57150" cap="flat" cmpd="sng" algn="ctr">
              <a:solidFill>
                <a:srgbClr val="262626">
                  <a:lumMod val="75000"/>
                  <a:lumOff val="2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" name="Group 49"/>
          <p:cNvGrpSpPr/>
          <p:nvPr/>
        </p:nvGrpSpPr>
        <p:grpSpPr>
          <a:xfrm>
            <a:off x="3733800" y="4267200"/>
            <a:ext cx="2901756" cy="1600200"/>
            <a:chOff x="4768685" y="4267200"/>
            <a:chExt cx="2901756" cy="1600200"/>
          </a:xfrm>
        </p:grpSpPr>
        <p:sp>
          <p:nvSpPr>
            <p:cNvPr id="51" name="Rounded Rectangle 50"/>
            <p:cNvSpPr/>
            <p:nvPr/>
          </p:nvSpPr>
          <p:spPr>
            <a:xfrm>
              <a:off x="4876800" y="4267200"/>
              <a:ext cx="2667000" cy="9906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800" kern="0" dirty="0">
                <a:solidFill>
                  <a:sysClr val="window" lastClr="FFFFFF"/>
                </a:solidFill>
                <a:latin typeface="Corbel"/>
              </a:endParaRPr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5105400" y="4419600"/>
              <a:ext cx="381000" cy="685800"/>
            </a:xfrm>
            <a:prstGeom prst="roundRect">
              <a:avLst/>
            </a:prstGeom>
            <a:solidFill>
              <a:srgbClr val="4F6128"/>
            </a:solidFill>
            <a:ln w="25400" cap="flat" cmpd="sng" algn="ctr">
              <a:solidFill>
                <a:srgbClr val="4F6128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800" kern="0" dirty="0">
                <a:solidFill>
                  <a:sysClr val="window" lastClr="FFFFFF"/>
                </a:solidFill>
                <a:latin typeface="Corbel"/>
              </a:endParaRPr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5486400" y="4724400"/>
              <a:ext cx="1524000" cy="1588"/>
            </a:xfrm>
            <a:prstGeom prst="straightConnector1">
              <a:avLst/>
            </a:prstGeom>
            <a:noFill/>
            <a:ln w="28575" cap="flat" cmpd="sng" algn="ctr">
              <a:solidFill>
                <a:sysClr val="window" lastClr="FFFFFF"/>
              </a:solidFill>
              <a:prstDash val="dash"/>
              <a:tailEnd type="arrow" w="lg" len="lg"/>
            </a:ln>
            <a:effectLst/>
          </p:spPr>
        </p:cxnSp>
        <p:sp>
          <p:nvSpPr>
            <p:cNvPr id="54" name="TextBox 53"/>
            <p:cNvSpPr txBox="1"/>
            <p:nvPr/>
          </p:nvSpPr>
          <p:spPr>
            <a:xfrm>
              <a:off x="4768685" y="5282625"/>
              <a:ext cx="29017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3200" b="1" kern="0" dirty="0" smtClean="0">
                  <a:solidFill>
                    <a:srgbClr val="262626">
                      <a:lumMod val="95000"/>
                      <a:lumOff val="5000"/>
                    </a:srgbClr>
                  </a:solidFill>
                </a:rPr>
                <a:t>Page Migration</a:t>
              </a:r>
            </a:p>
          </p:txBody>
        </p:sp>
      </p:grpSp>
      <p:sp>
        <p:nvSpPr>
          <p:cNvPr id="55" name="Oval 54"/>
          <p:cNvSpPr/>
          <p:nvPr/>
        </p:nvSpPr>
        <p:spPr>
          <a:xfrm>
            <a:off x="73914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6200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78486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2800" kern="0" dirty="0">
              <a:solidFill>
                <a:sysClr val="window" lastClr="FFFFFF"/>
              </a:solidFill>
              <a:latin typeface="Corbel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934200" y="4648200"/>
            <a:ext cx="1875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800" kern="0" dirty="0" smtClean="0">
                <a:solidFill>
                  <a:srgbClr val="262626">
                    <a:lumMod val="95000"/>
                    <a:lumOff val="5000"/>
                  </a:srgbClr>
                </a:solidFill>
              </a:rPr>
              <a:t>Many more</a:t>
            </a:r>
          </a:p>
        </p:txBody>
      </p:sp>
      <p:sp>
        <p:nvSpPr>
          <p:cNvPr id="3" name="Rectangle 2"/>
          <p:cNvSpPr/>
          <p:nvPr/>
        </p:nvSpPr>
        <p:spPr>
          <a:xfrm>
            <a:off x="395536" y="836712"/>
            <a:ext cx="975657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lvl="1">
              <a:spcBef>
                <a:spcPct val="20000"/>
              </a:spcBef>
            </a:pPr>
            <a:r>
              <a:rPr lang="en-US" sz="2400" i="1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memmove</a:t>
            </a:r>
            <a:r>
              <a:rPr lang="en-US" sz="2400" spc="-70" dirty="0">
                <a:solidFill>
                  <a:srgbClr val="FF0000"/>
                </a:solidFill>
                <a:latin typeface="Gill Sans MT" panose="020B0502020104020203" pitchFamily="34" charset="0"/>
              </a:rPr>
              <a:t> &amp; </a:t>
            </a:r>
            <a:r>
              <a:rPr lang="en-US" sz="2400" i="1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memcpy</a:t>
            </a:r>
            <a:r>
              <a:rPr lang="en-US" sz="2400" i="1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r>
              <a:rPr lang="en-US" sz="2800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5% cycles in Google’s datacenter </a:t>
            </a:r>
            <a:r>
              <a:rPr lang="en-US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[</a:t>
            </a:r>
            <a:r>
              <a:rPr lang="en-US" spc="-70" dirty="0" err="1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Kanev</a:t>
            </a:r>
            <a:r>
              <a:rPr lang="en-US" spc="-70" dirty="0">
                <a:solidFill>
                  <a:srgbClr val="FF0000"/>
                </a:solidFill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+ ISCA’15]</a:t>
            </a:r>
            <a:endParaRPr lang="en-US" sz="2400" spc="-70" dirty="0">
              <a:solidFill>
                <a:srgbClr val="FF0000"/>
              </a:solidFill>
              <a:latin typeface="Gill Sans MT" panose="020B0502020104020203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64469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  <p:bldP spid="57" grpId="0" animBg="1"/>
      <p:bldP spid="58" grpId="0"/>
      <p:bldP spid="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3752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Today’s Systems: Bulk Data Copy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7042402" y="1528540"/>
            <a:ext cx="1350971" cy="3957862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91319" y="2518009"/>
            <a:ext cx="4640239" cy="1978925"/>
          </a:xfrm>
          <a:prstGeom prst="rect">
            <a:avLst/>
          </a:prstGeom>
          <a:noFill/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1801504" y="3507471"/>
            <a:ext cx="136478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2442949" y="3507471"/>
            <a:ext cx="8645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3193579" y="3507471"/>
            <a:ext cx="91027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162568" y="3507471"/>
            <a:ext cx="11373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ectangle 9"/>
          <p:cNvSpPr/>
          <p:nvPr/>
        </p:nvSpPr>
        <p:spPr bwMode="auto">
          <a:xfrm>
            <a:off x="4276300" y="3229966"/>
            <a:ext cx="664190" cy="55501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MC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3284606" y="2768212"/>
            <a:ext cx="877962" cy="147851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L3</a:t>
            </a:r>
          </a:p>
        </p:txBody>
      </p:sp>
      <p:sp>
        <p:nvSpPr>
          <p:cNvPr id="12" name="Rectangle 11"/>
          <p:cNvSpPr/>
          <p:nvPr/>
        </p:nvSpPr>
        <p:spPr bwMode="auto">
          <a:xfrm>
            <a:off x="2529403" y="2997952"/>
            <a:ext cx="664176" cy="101903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L2</a:t>
            </a:r>
          </a:p>
        </p:txBody>
      </p:sp>
      <p:sp>
        <p:nvSpPr>
          <p:cNvPr id="13" name="Rectangle 12"/>
          <p:cNvSpPr/>
          <p:nvPr/>
        </p:nvSpPr>
        <p:spPr bwMode="auto">
          <a:xfrm>
            <a:off x="1937982" y="3186749"/>
            <a:ext cx="504967" cy="641444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L1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696036" y="2927441"/>
            <a:ext cx="1105468" cy="116006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CPU</a:t>
            </a:r>
          </a:p>
        </p:txBody>
      </p:sp>
      <p:sp>
        <p:nvSpPr>
          <p:cNvPr id="15" name="Left-Right Arrow 14"/>
          <p:cNvSpPr/>
          <p:nvPr/>
        </p:nvSpPr>
        <p:spPr bwMode="auto">
          <a:xfrm>
            <a:off x="5131558" y="3282283"/>
            <a:ext cx="1910687" cy="450376"/>
          </a:xfrm>
          <a:prstGeom prst="leftRightArrow">
            <a:avLst>
              <a:gd name="adj1" fmla="val 50000"/>
              <a:gd name="adj2" fmla="val 25758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7042246" y="2968408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7044517" y="3659885"/>
            <a:ext cx="1348855" cy="25702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04224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7044517" y="3659884"/>
            <a:ext cx="150125" cy="245659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719463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1956169" y="3198146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1956170" y="3580283"/>
            <a:ext cx="150125" cy="245659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7347034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8240015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778831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7640462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7" name="Rectangle 26"/>
          <p:cNvSpPr/>
          <p:nvPr/>
        </p:nvSpPr>
        <p:spPr bwMode="auto">
          <a:xfrm>
            <a:off x="749261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8088563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7940712" y="2968408"/>
            <a:ext cx="150125" cy="245659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1734" y="1507524"/>
            <a:ext cx="22397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1) High latency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1" name="Curved Connector 30"/>
          <p:cNvCxnSpPr>
            <a:stCxn id="30" idx="3"/>
            <a:endCxn id="18" idx="1"/>
          </p:cNvCxnSpPr>
          <p:nvPr/>
        </p:nvCxnSpPr>
        <p:spPr bwMode="auto">
          <a:xfrm>
            <a:off x="5971450" y="1738357"/>
            <a:ext cx="1070795" cy="1352881"/>
          </a:xfrm>
          <a:prstGeom prst="curvedConnector3">
            <a:avLst>
              <a:gd name="adj1" fmla="val 50000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2" name="TextBox 31"/>
          <p:cNvSpPr txBox="1"/>
          <p:nvPr/>
        </p:nvSpPr>
        <p:spPr>
          <a:xfrm>
            <a:off x="2673162" y="5008669"/>
            <a:ext cx="40398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2</a:t>
            </a:r>
            <a:r>
              <a:rPr lang="en-US" sz="2400" dirty="0" smtClean="0">
                <a:solidFill>
                  <a:srgbClr val="C00000"/>
                </a:solidFill>
              </a:rPr>
              <a:t>) High bandwidth utilization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3" name="Curved Connector 48"/>
          <p:cNvCxnSpPr>
            <a:stCxn id="32" idx="3"/>
            <a:endCxn id="15" idx="5"/>
          </p:cNvCxnSpPr>
          <p:nvPr/>
        </p:nvCxnSpPr>
        <p:spPr bwMode="auto">
          <a:xfrm flipH="1" flipV="1">
            <a:off x="6086902" y="3620065"/>
            <a:ext cx="626148" cy="1619437"/>
          </a:xfrm>
          <a:prstGeom prst="curvedConnector4">
            <a:avLst>
              <a:gd name="adj1" fmla="val -36509"/>
              <a:gd name="adj2" fmla="val 53651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4" name="TextBox 33"/>
          <p:cNvSpPr txBox="1"/>
          <p:nvPr/>
        </p:nvSpPr>
        <p:spPr>
          <a:xfrm>
            <a:off x="378924" y="1861816"/>
            <a:ext cx="2452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3) Cache pollution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35" name="Curved Connector 48"/>
          <p:cNvCxnSpPr>
            <a:stCxn id="34" idx="3"/>
            <a:endCxn id="21" idx="0"/>
          </p:cNvCxnSpPr>
          <p:nvPr/>
        </p:nvCxnSpPr>
        <p:spPr bwMode="auto">
          <a:xfrm flipH="1">
            <a:off x="2031232" y="2092649"/>
            <a:ext cx="799806" cy="1105497"/>
          </a:xfrm>
          <a:prstGeom prst="curvedConnector4">
            <a:avLst>
              <a:gd name="adj1" fmla="val -28582"/>
              <a:gd name="adj2" fmla="val 60440"/>
            </a:avLst>
          </a:prstGeom>
          <a:solidFill>
            <a:schemeClr val="accent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36" name="TextBox 35"/>
          <p:cNvSpPr txBox="1"/>
          <p:nvPr/>
        </p:nvSpPr>
        <p:spPr>
          <a:xfrm>
            <a:off x="2673162" y="5498830"/>
            <a:ext cx="41392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4</a:t>
            </a:r>
            <a:r>
              <a:rPr lang="en-US" sz="2400" dirty="0" smtClean="0">
                <a:solidFill>
                  <a:srgbClr val="C00000"/>
                </a:solidFill>
              </a:rPr>
              <a:t>) Unwanted data movement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9512" y="6093296"/>
            <a:ext cx="758452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1046ns, 3.6uJ    (for 4KB page copy via DMA)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710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59019E-6 L -0.55156 0.0316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00" y="1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8409E-6 L -0.54114 -0.0118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100" y="-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/>
      <p:bldP spid="32" grpId="0"/>
      <p:bldP spid="34" grpId="0"/>
      <p:bldP spid="36" grpId="0"/>
      <p:bldP spid="3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116632"/>
            <a:ext cx="8534400" cy="1143000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Future Systems: In-Memory Copy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7042402" y="1528540"/>
            <a:ext cx="1350971" cy="3957862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dirty="0">
              <a:solidFill>
                <a:prstClr val="black"/>
              </a:solidFill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91319" y="2518009"/>
            <a:ext cx="4640239" cy="1978925"/>
          </a:xfrm>
          <a:prstGeom prst="rect">
            <a:avLst/>
          </a:prstGeom>
          <a:noFill/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 smtClean="0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1801504" y="3507471"/>
            <a:ext cx="136478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2442949" y="3507471"/>
            <a:ext cx="8645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3193579" y="3507471"/>
            <a:ext cx="91027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162568" y="3507471"/>
            <a:ext cx="11373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ectangle 9"/>
          <p:cNvSpPr/>
          <p:nvPr/>
        </p:nvSpPr>
        <p:spPr bwMode="auto">
          <a:xfrm>
            <a:off x="4276300" y="3229966"/>
            <a:ext cx="664190" cy="55501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MC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3284606" y="2768212"/>
            <a:ext cx="877962" cy="147851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L3</a:t>
            </a:r>
          </a:p>
        </p:txBody>
      </p:sp>
      <p:sp>
        <p:nvSpPr>
          <p:cNvPr id="12" name="Rectangle 11"/>
          <p:cNvSpPr/>
          <p:nvPr/>
        </p:nvSpPr>
        <p:spPr bwMode="auto">
          <a:xfrm>
            <a:off x="2529403" y="2997952"/>
            <a:ext cx="664176" cy="1019038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L2</a:t>
            </a:r>
          </a:p>
        </p:txBody>
      </p:sp>
      <p:sp>
        <p:nvSpPr>
          <p:cNvPr id="13" name="Rectangle 12"/>
          <p:cNvSpPr/>
          <p:nvPr/>
        </p:nvSpPr>
        <p:spPr bwMode="auto">
          <a:xfrm>
            <a:off x="1937982" y="3186749"/>
            <a:ext cx="504967" cy="641444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L1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696036" y="2927441"/>
            <a:ext cx="1105468" cy="116006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" charset="0"/>
              </a:rPr>
              <a:t>CPU</a:t>
            </a:r>
          </a:p>
        </p:txBody>
      </p:sp>
      <p:sp>
        <p:nvSpPr>
          <p:cNvPr id="15" name="Left-Right Arrow 14"/>
          <p:cNvSpPr/>
          <p:nvPr/>
        </p:nvSpPr>
        <p:spPr bwMode="auto">
          <a:xfrm>
            <a:off x="5131558" y="3282283"/>
            <a:ext cx="1910687" cy="450376"/>
          </a:xfrm>
          <a:prstGeom prst="leftRightArrow">
            <a:avLst>
              <a:gd name="adj1" fmla="val 50000"/>
              <a:gd name="adj2" fmla="val 25758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7042246" y="2960170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7044517" y="3659885"/>
            <a:ext cx="1348855" cy="25702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042246" y="2954740"/>
            <a:ext cx="1351128" cy="245660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prstClr val="black"/>
              </a:solidFill>
              <a:latin typeface="Arial" charset="0"/>
            </a:endParaRPr>
          </a:p>
        </p:txBody>
      </p:sp>
      <p:cxnSp>
        <p:nvCxnSpPr>
          <p:cNvPr id="19" name="Straight Arrow Connector 18"/>
          <p:cNvCxnSpPr>
            <a:stCxn id="18" idx="2"/>
            <a:endCxn id="17" idx="0"/>
          </p:cNvCxnSpPr>
          <p:nvPr/>
        </p:nvCxnSpPr>
        <p:spPr bwMode="auto">
          <a:xfrm rot="16200000" flipH="1">
            <a:off x="7488635" y="3429574"/>
            <a:ext cx="459485" cy="113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0" name="TextBox 19"/>
          <p:cNvSpPr txBox="1"/>
          <p:nvPr/>
        </p:nvSpPr>
        <p:spPr>
          <a:xfrm>
            <a:off x="4015945" y="1507524"/>
            <a:ext cx="217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1) Low latency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1" name="Curved Connector 20"/>
          <p:cNvCxnSpPr>
            <a:stCxn id="20" idx="3"/>
            <a:endCxn id="18" idx="1"/>
          </p:cNvCxnSpPr>
          <p:nvPr/>
        </p:nvCxnSpPr>
        <p:spPr bwMode="auto">
          <a:xfrm>
            <a:off x="6186732" y="1738357"/>
            <a:ext cx="855514" cy="1339213"/>
          </a:xfrm>
          <a:prstGeom prst="curvedConnector3">
            <a:avLst>
              <a:gd name="adj1" fmla="val 50000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2" name="TextBox 21"/>
          <p:cNvSpPr txBox="1"/>
          <p:nvPr/>
        </p:nvSpPr>
        <p:spPr>
          <a:xfrm>
            <a:off x="2819400" y="5282524"/>
            <a:ext cx="3870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3399"/>
                </a:solidFill>
              </a:rPr>
              <a:t>2</a:t>
            </a:r>
            <a:r>
              <a:rPr lang="en-US" sz="2400" dirty="0" smtClean="0">
                <a:solidFill>
                  <a:srgbClr val="003399"/>
                </a:solidFill>
              </a:rPr>
              <a:t>) Low bandwidth utilization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3" name="Curved Connector 51"/>
          <p:cNvCxnSpPr>
            <a:stCxn id="22" idx="3"/>
            <a:endCxn id="15" idx="5"/>
          </p:cNvCxnSpPr>
          <p:nvPr/>
        </p:nvCxnSpPr>
        <p:spPr bwMode="auto">
          <a:xfrm flipH="1" flipV="1">
            <a:off x="6086902" y="3620065"/>
            <a:ext cx="603459" cy="1893292"/>
          </a:xfrm>
          <a:prstGeom prst="curvedConnector4">
            <a:avLst>
              <a:gd name="adj1" fmla="val -37882"/>
              <a:gd name="adj2" fmla="val 53123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4" name="TextBox 23"/>
          <p:cNvSpPr txBox="1"/>
          <p:nvPr/>
        </p:nvSpPr>
        <p:spPr>
          <a:xfrm>
            <a:off x="428359" y="1505479"/>
            <a:ext cx="31056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3) No cache pollution</a:t>
            </a:r>
            <a:endParaRPr lang="en-US" sz="2400" dirty="0">
              <a:solidFill>
                <a:srgbClr val="003399"/>
              </a:solidFill>
            </a:endParaRPr>
          </a:p>
        </p:txBody>
      </p:sp>
      <p:cxnSp>
        <p:nvCxnSpPr>
          <p:cNvPr id="25" name="Curved Connector 51"/>
          <p:cNvCxnSpPr>
            <a:stCxn id="24" idx="3"/>
            <a:endCxn id="13" idx="0"/>
          </p:cNvCxnSpPr>
          <p:nvPr/>
        </p:nvCxnSpPr>
        <p:spPr bwMode="auto">
          <a:xfrm flipH="1">
            <a:off x="2190466" y="1736312"/>
            <a:ext cx="1343566" cy="1450437"/>
          </a:xfrm>
          <a:prstGeom prst="curvedConnector4">
            <a:avLst>
              <a:gd name="adj1" fmla="val -17014"/>
              <a:gd name="adj2" fmla="val 57957"/>
            </a:avLst>
          </a:prstGeom>
          <a:solidFill>
            <a:schemeClr val="accent1"/>
          </a:solidFill>
          <a:ln w="28575" cap="flat" cmpd="sng" algn="ctr">
            <a:solidFill>
              <a:srgbClr val="003399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2819400" y="5682064"/>
            <a:ext cx="47985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99"/>
                </a:solidFill>
              </a:rPr>
              <a:t>4) No unwanted data movement</a:t>
            </a:r>
            <a:endParaRPr lang="en-US" sz="2400" dirty="0">
              <a:solidFill>
                <a:srgbClr val="003399"/>
              </a:solidFill>
            </a:endParaRPr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79512" y="6093296"/>
            <a:ext cx="2453917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1046ns, 3.6uJ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830129" y="6093296"/>
            <a:ext cx="2926202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  <a:sym typeface="Wingdings"/>
              </a:rPr>
              <a:t>   </a:t>
            </a:r>
            <a:r>
              <a:rPr lang="en-US" sz="3200" dirty="0" smtClean="0">
                <a:solidFill>
                  <a:srgbClr val="008000"/>
                </a:solidFill>
              </a:rPr>
              <a:t>90ns, 0.04uJ</a:t>
            </a:r>
            <a:endParaRPr lang="en-US" sz="3200" dirty="0">
              <a:solidFill>
                <a:srgbClr val="008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1494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2.96296E-6 L -3.61111E-6 0.1027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20" grpId="0"/>
      <p:bldP spid="22" grpId="0"/>
      <p:bldP spid="24" grpId="0"/>
      <p:bldP spid="26" grpId="0"/>
      <p:bldP spid="29" grpId="0"/>
      <p:bldP spid="31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1"/>
          <p:cNvSpPr>
            <a:spLocks/>
          </p:cNvSpPr>
          <p:nvPr/>
        </p:nvSpPr>
        <p:spPr bwMode="auto">
          <a:xfrm>
            <a:off x="1714500" y="26602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58" name="Rectangle 2"/>
          <p:cNvSpPr>
            <a:spLocks/>
          </p:cNvSpPr>
          <p:nvPr/>
        </p:nvSpPr>
        <p:spPr bwMode="auto">
          <a:xfrm>
            <a:off x="1695450" y="527009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59" name="Rectangle 3"/>
          <p:cNvSpPr>
            <a:spLocks/>
          </p:cNvSpPr>
          <p:nvPr/>
        </p:nvSpPr>
        <p:spPr bwMode="auto">
          <a:xfrm>
            <a:off x="1714500" y="20760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460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545388" cy="558800"/>
          </a:xfrm>
          <a:ln/>
        </p:spPr>
        <p:txBody>
          <a:bodyPr/>
          <a:lstStyle/>
          <a:p>
            <a:r>
              <a:rPr lang="en-US" sz="4000" dirty="0" err="1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: </a:t>
            </a:r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In</a:t>
            </a:r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-DRAM </a:t>
            </a:r>
            <a:r>
              <a:rPr lang="en-US" sz="4000" dirty="0" smtClean="0">
                <a:solidFill>
                  <a:srgbClr val="1A5712"/>
                </a:solidFill>
                <a:latin typeface="Garamond"/>
                <a:cs typeface="Garamond"/>
              </a:rPr>
              <a:t>Row Copy</a:t>
            </a:r>
            <a:endParaRPr lang="en-US" sz="40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grpSp>
        <p:nvGrpSpPr>
          <p:cNvPr id="19485" name="Group 29"/>
          <p:cNvGrpSpPr>
            <a:grpSpLocks/>
          </p:cNvGrpSpPr>
          <p:nvPr/>
        </p:nvGrpSpPr>
        <p:grpSpPr bwMode="auto">
          <a:xfrm>
            <a:off x="1695450" y="1656151"/>
            <a:ext cx="4574382" cy="3359944"/>
            <a:chOff x="0" y="0"/>
            <a:chExt cx="5763" cy="4232"/>
          </a:xfrm>
        </p:grpSpPr>
        <p:sp>
          <p:nvSpPr>
            <p:cNvPr id="19461" name="Line 5"/>
            <p:cNvSpPr>
              <a:spLocks noChangeShapeType="1"/>
            </p:cNvSpPr>
            <p:nvPr/>
          </p:nvSpPr>
          <p:spPr bwMode="auto">
            <a:xfrm rot="10800000" flipH="1">
              <a:off x="0" y="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2" name="Line 6"/>
            <p:cNvSpPr>
              <a:spLocks noChangeShapeType="1"/>
            </p:cNvSpPr>
            <p:nvPr/>
          </p:nvSpPr>
          <p:spPr bwMode="auto">
            <a:xfrm rot="10800000" flipH="1">
              <a:off x="0" y="18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3" name="Line 7"/>
            <p:cNvSpPr>
              <a:spLocks noChangeShapeType="1"/>
            </p:cNvSpPr>
            <p:nvPr/>
          </p:nvSpPr>
          <p:spPr bwMode="auto">
            <a:xfrm rot="10800000" flipH="1">
              <a:off x="0" y="36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4" name="Line 8"/>
            <p:cNvSpPr>
              <a:spLocks noChangeShapeType="1"/>
            </p:cNvSpPr>
            <p:nvPr/>
          </p:nvSpPr>
          <p:spPr bwMode="auto">
            <a:xfrm rot="10800000" flipH="1">
              <a:off x="0" y="55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5" name="Line 9"/>
            <p:cNvSpPr>
              <a:spLocks noChangeShapeType="1"/>
            </p:cNvSpPr>
            <p:nvPr/>
          </p:nvSpPr>
          <p:spPr bwMode="auto">
            <a:xfrm rot="10800000" flipH="1">
              <a:off x="0" y="73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6" name="Line 10"/>
            <p:cNvSpPr>
              <a:spLocks noChangeShapeType="1"/>
            </p:cNvSpPr>
            <p:nvPr/>
          </p:nvSpPr>
          <p:spPr bwMode="auto">
            <a:xfrm rot="10800000" flipH="1">
              <a:off x="0" y="92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7" name="Line 11"/>
            <p:cNvSpPr>
              <a:spLocks noChangeShapeType="1"/>
            </p:cNvSpPr>
            <p:nvPr/>
          </p:nvSpPr>
          <p:spPr bwMode="auto">
            <a:xfrm rot="10800000" flipH="1">
              <a:off x="0" y="110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8" name="Line 12"/>
            <p:cNvSpPr>
              <a:spLocks noChangeShapeType="1"/>
            </p:cNvSpPr>
            <p:nvPr/>
          </p:nvSpPr>
          <p:spPr bwMode="auto">
            <a:xfrm rot="10800000" flipH="1">
              <a:off x="0" y="128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69" name="Line 13"/>
            <p:cNvSpPr>
              <a:spLocks noChangeShapeType="1"/>
            </p:cNvSpPr>
            <p:nvPr/>
          </p:nvSpPr>
          <p:spPr bwMode="auto">
            <a:xfrm rot="10800000" flipH="1">
              <a:off x="0" y="147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0" name="Line 14"/>
            <p:cNvSpPr>
              <a:spLocks noChangeShapeType="1"/>
            </p:cNvSpPr>
            <p:nvPr/>
          </p:nvSpPr>
          <p:spPr bwMode="auto">
            <a:xfrm rot="10800000" flipH="1">
              <a:off x="0" y="165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1" name="Line 15"/>
            <p:cNvSpPr>
              <a:spLocks noChangeShapeType="1"/>
            </p:cNvSpPr>
            <p:nvPr/>
          </p:nvSpPr>
          <p:spPr bwMode="auto">
            <a:xfrm rot="10800000" flipH="1">
              <a:off x="0" y="184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2" name="Line 16"/>
            <p:cNvSpPr>
              <a:spLocks noChangeShapeType="1"/>
            </p:cNvSpPr>
            <p:nvPr/>
          </p:nvSpPr>
          <p:spPr bwMode="auto">
            <a:xfrm rot="10800000" flipH="1">
              <a:off x="0" y="202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3" name="Line 17"/>
            <p:cNvSpPr>
              <a:spLocks noChangeShapeType="1"/>
            </p:cNvSpPr>
            <p:nvPr/>
          </p:nvSpPr>
          <p:spPr bwMode="auto">
            <a:xfrm rot="10800000" flipH="1">
              <a:off x="0" y="220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4" name="Line 18"/>
            <p:cNvSpPr>
              <a:spLocks noChangeShapeType="1"/>
            </p:cNvSpPr>
            <p:nvPr/>
          </p:nvSpPr>
          <p:spPr bwMode="auto">
            <a:xfrm rot="10800000" flipH="1">
              <a:off x="0" y="239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5" name="Line 19"/>
            <p:cNvSpPr>
              <a:spLocks noChangeShapeType="1"/>
            </p:cNvSpPr>
            <p:nvPr/>
          </p:nvSpPr>
          <p:spPr bwMode="auto">
            <a:xfrm rot="10800000" flipH="1">
              <a:off x="0" y="257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6" name="Line 20"/>
            <p:cNvSpPr>
              <a:spLocks noChangeShapeType="1"/>
            </p:cNvSpPr>
            <p:nvPr/>
          </p:nvSpPr>
          <p:spPr bwMode="auto">
            <a:xfrm rot="10800000" flipH="1">
              <a:off x="0" y="276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7" name="Line 21"/>
            <p:cNvSpPr>
              <a:spLocks noChangeShapeType="1"/>
            </p:cNvSpPr>
            <p:nvPr/>
          </p:nvSpPr>
          <p:spPr bwMode="auto">
            <a:xfrm rot="10800000" flipH="1">
              <a:off x="0" y="294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8" name="Line 22"/>
            <p:cNvSpPr>
              <a:spLocks noChangeShapeType="1"/>
            </p:cNvSpPr>
            <p:nvPr/>
          </p:nvSpPr>
          <p:spPr bwMode="auto">
            <a:xfrm rot="10800000" flipH="1">
              <a:off x="0" y="312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79" name="Line 23"/>
            <p:cNvSpPr>
              <a:spLocks noChangeShapeType="1"/>
            </p:cNvSpPr>
            <p:nvPr/>
          </p:nvSpPr>
          <p:spPr bwMode="auto">
            <a:xfrm rot="10800000" flipH="1">
              <a:off x="0" y="331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0" name="Line 24"/>
            <p:cNvSpPr>
              <a:spLocks noChangeShapeType="1"/>
            </p:cNvSpPr>
            <p:nvPr/>
          </p:nvSpPr>
          <p:spPr bwMode="auto">
            <a:xfrm rot="10800000" flipH="1">
              <a:off x="0" y="349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1" name="Line 25"/>
            <p:cNvSpPr>
              <a:spLocks noChangeShapeType="1"/>
            </p:cNvSpPr>
            <p:nvPr/>
          </p:nvSpPr>
          <p:spPr bwMode="auto">
            <a:xfrm rot="10800000" flipH="1">
              <a:off x="0" y="368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2" name="Line 26"/>
            <p:cNvSpPr>
              <a:spLocks noChangeShapeType="1"/>
            </p:cNvSpPr>
            <p:nvPr/>
          </p:nvSpPr>
          <p:spPr bwMode="auto">
            <a:xfrm rot="10800000" flipH="1">
              <a:off x="0" y="386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3" name="Line 27"/>
            <p:cNvSpPr>
              <a:spLocks noChangeShapeType="1"/>
            </p:cNvSpPr>
            <p:nvPr/>
          </p:nvSpPr>
          <p:spPr bwMode="auto">
            <a:xfrm rot="10800000" flipH="1">
              <a:off x="0" y="404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4" name="Line 28"/>
            <p:cNvSpPr>
              <a:spLocks noChangeShapeType="1"/>
            </p:cNvSpPr>
            <p:nvPr/>
          </p:nvSpPr>
          <p:spPr bwMode="auto">
            <a:xfrm rot="10800000" flipH="1">
              <a:off x="0" y="423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9518" name="Group 62"/>
          <p:cNvGrpSpPr>
            <a:grpSpLocks/>
          </p:cNvGrpSpPr>
          <p:nvPr/>
        </p:nvGrpSpPr>
        <p:grpSpPr bwMode="auto">
          <a:xfrm>
            <a:off x="1706563" y="1652182"/>
            <a:ext cx="4559300" cy="3371850"/>
            <a:chOff x="0" y="0"/>
            <a:chExt cx="5744" cy="4248"/>
          </a:xfrm>
        </p:grpSpPr>
        <p:sp>
          <p:nvSpPr>
            <p:cNvPr id="19486" name="Line 30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7" name="Line 31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8" name="Line 32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89" name="Line 33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0" name="Line 34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1" name="Line 35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2" name="Line 36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3" name="Line 37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4" name="Line 38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5" name="Line 39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6" name="Line 40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7" name="Line 41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8" name="Line 42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99" name="Line 43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0" name="Line 44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1" name="Line 45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2" name="Line 46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3" name="Line 47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4" name="Line 48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5" name="Line 49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6" name="Line 50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7" name="Line 51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8" name="Line 52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09" name="Line 53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0" name="Line 54"/>
            <p:cNvSpPr>
              <a:spLocks noChangeShapeType="1"/>
            </p:cNvSpPr>
            <p:nvPr/>
          </p:nvSpPr>
          <p:spPr bwMode="auto">
            <a:xfrm rot="10800000">
              <a:off x="444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1" name="Line 55"/>
            <p:cNvSpPr>
              <a:spLocks noChangeShapeType="1"/>
            </p:cNvSpPr>
            <p:nvPr/>
          </p:nvSpPr>
          <p:spPr bwMode="auto">
            <a:xfrm rot="10800000">
              <a:off x="4632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2" name="Line 56"/>
            <p:cNvSpPr>
              <a:spLocks noChangeShapeType="1"/>
            </p:cNvSpPr>
            <p:nvPr/>
          </p:nvSpPr>
          <p:spPr bwMode="auto">
            <a:xfrm rot="10800000">
              <a:off x="481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3" name="Line 57"/>
            <p:cNvSpPr>
              <a:spLocks noChangeShapeType="1"/>
            </p:cNvSpPr>
            <p:nvPr/>
          </p:nvSpPr>
          <p:spPr bwMode="auto">
            <a:xfrm rot="10800000">
              <a:off x="500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4" name="Line 58"/>
            <p:cNvSpPr>
              <a:spLocks noChangeShapeType="1"/>
            </p:cNvSpPr>
            <p:nvPr/>
          </p:nvSpPr>
          <p:spPr bwMode="auto">
            <a:xfrm rot="10800000">
              <a:off x="518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5" name="Line 59"/>
            <p:cNvSpPr>
              <a:spLocks noChangeShapeType="1"/>
            </p:cNvSpPr>
            <p:nvPr/>
          </p:nvSpPr>
          <p:spPr bwMode="auto">
            <a:xfrm rot="10800000">
              <a:off x="537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6" name="Line 60"/>
            <p:cNvSpPr>
              <a:spLocks noChangeShapeType="1"/>
            </p:cNvSpPr>
            <p:nvPr/>
          </p:nvSpPr>
          <p:spPr bwMode="auto">
            <a:xfrm rot="10800000">
              <a:off x="555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17" name="Line 61"/>
            <p:cNvSpPr>
              <a:spLocks noChangeShapeType="1"/>
            </p:cNvSpPr>
            <p:nvPr/>
          </p:nvSpPr>
          <p:spPr bwMode="auto">
            <a:xfrm rot="10800000">
              <a:off x="5743" y="4"/>
              <a:ext cx="1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19" name="Rectangle 63"/>
          <p:cNvSpPr>
            <a:spLocks/>
          </p:cNvSpPr>
          <p:nvPr/>
        </p:nvSpPr>
        <p:spPr bwMode="auto">
          <a:xfrm>
            <a:off x="6503988" y="5220494"/>
            <a:ext cx="225365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Row Buffer </a:t>
            </a:r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(4 Kbytes)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0" name="Line 64"/>
          <p:cNvSpPr>
            <a:spLocks noChangeShapeType="1"/>
          </p:cNvSpPr>
          <p:nvPr/>
        </p:nvSpPr>
        <p:spPr bwMode="auto">
          <a:xfrm rot="10800000" flipH="1">
            <a:off x="431800" y="6323401"/>
            <a:ext cx="8390732" cy="794"/>
          </a:xfrm>
          <a:prstGeom prst="line">
            <a:avLst/>
          </a:prstGeom>
          <a:noFill/>
          <a:ln w="2032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1" name="Line 65"/>
          <p:cNvSpPr>
            <a:spLocks noChangeShapeType="1"/>
          </p:cNvSpPr>
          <p:nvPr/>
        </p:nvSpPr>
        <p:spPr bwMode="auto">
          <a:xfrm>
            <a:off x="4064000" y="5530444"/>
            <a:ext cx="0" cy="798513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2" name="Rectangle 66"/>
          <p:cNvSpPr>
            <a:spLocks/>
          </p:cNvSpPr>
          <p:nvPr/>
        </p:nvSpPr>
        <p:spPr bwMode="auto">
          <a:xfrm>
            <a:off x="7342982" y="6401594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Data Bus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3" name="Rectangle 67"/>
          <p:cNvSpPr>
            <a:spLocks/>
          </p:cNvSpPr>
          <p:nvPr/>
        </p:nvSpPr>
        <p:spPr bwMode="auto">
          <a:xfrm>
            <a:off x="4149725" y="5791994"/>
            <a:ext cx="3975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8 bits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4" name="Rectangle 68"/>
          <p:cNvSpPr>
            <a:spLocks/>
          </p:cNvSpPr>
          <p:nvPr/>
        </p:nvSpPr>
        <p:spPr bwMode="auto">
          <a:xfrm>
            <a:off x="6484938" y="3118644"/>
            <a:ext cx="16418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DRAM </a:t>
            </a:r>
            <a:r>
              <a:rPr lang="en-US" dirty="0" err="1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subarray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5" name="Line 69"/>
          <p:cNvSpPr>
            <a:spLocks noChangeShapeType="1"/>
          </p:cNvSpPr>
          <p:nvPr/>
        </p:nvSpPr>
        <p:spPr bwMode="auto">
          <a:xfrm rot="10800000" flipH="1">
            <a:off x="1701800" y="1408501"/>
            <a:ext cx="4568825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26" name="Rectangle 70"/>
          <p:cNvSpPr>
            <a:spLocks/>
          </p:cNvSpPr>
          <p:nvPr/>
        </p:nvSpPr>
        <p:spPr bwMode="auto">
          <a:xfrm>
            <a:off x="3689350" y="1124744"/>
            <a:ext cx="8981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4</a:t>
            </a:r>
            <a:r>
              <a:rPr lang="en-US" dirty="0" smtClean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 Kbytes</a:t>
            </a:r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grpSp>
        <p:nvGrpSpPr>
          <p:cNvPr id="19558" name="Group 102"/>
          <p:cNvGrpSpPr>
            <a:grpSpLocks/>
          </p:cNvGrpSpPr>
          <p:nvPr/>
        </p:nvGrpSpPr>
        <p:grpSpPr bwMode="auto">
          <a:xfrm>
            <a:off x="1784350" y="5016888"/>
            <a:ext cx="4400550" cy="266700"/>
            <a:chOff x="0" y="0"/>
            <a:chExt cx="5544" cy="336"/>
          </a:xfrm>
        </p:grpSpPr>
        <p:sp>
          <p:nvSpPr>
            <p:cNvPr id="19527" name="Line 71"/>
            <p:cNvSpPr>
              <a:spLocks noChangeShapeType="1"/>
            </p:cNvSpPr>
            <p:nvPr/>
          </p:nvSpPr>
          <p:spPr bwMode="auto">
            <a:xfrm>
              <a:off x="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28" name="Line 72"/>
            <p:cNvSpPr>
              <a:spLocks noChangeShapeType="1"/>
            </p:cNvSpPr>
            <p:nvPr/>
          </p:nvSpPr>
          <p:spPr bwMode="auto">
            <a:xfrm>
              <a:off x="18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29" name="Line 73"/>
            <p:cNvSpPr>
              <a:spLocks noChangeShapeType="1"/>
            </p:cNvSpPr>
            <p:nvPr/>
          </p:nvSpPr>
          <p:spPr bwMode="auto">
            <a:xfrm>
              <a:off x="36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0" name="Line 74"/>
            <p:cNvSpPr>
              <a:spLocks noChangeShapeType="1"/>
            </p:cNvSpPr>
            <p:nvPr/>
          </p:nvSpPr>
          <p:spPr bwMode="auto">
            <a:xfrm>
              <a:off x="55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1" name="Line 75"/>
            <p:cNvSpPr>
              <a:spLocks noChangeShapeType="1"/>
            </p:cNvSpPr>
            <p:nvPr/>
          </p:nvSpPr>
          <p:spPr bwMode="auto">
            <a:xfrm>
              <a:off x="73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2" name="Line 76"/>
            <p:cNvSpPr>
              <a:spLocks noChangeShapeType="1"/>
            </p:cNvSpPr>
            <p:nvPr/>
          </p:nvSpPr>
          <p:spPr bwMode="auto">
            <a:xfrm>
              <a:off x="92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3" name="Line 77"/>
            <p:cNvSpPr>
              <a:spLocks noChangeShapeType="1"/>
            </p:cNvSpPr>
            <p:nvPr/>
          </p:nvSpPr>
          <p:spPr bwMode="auto">
            <a:xfrm>
              <a:off x="110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4" name="Line 78"/>
            <p:cNvSpPr>
              <a:spLocks noChangeShapeType="1"/>
            </p:cNvSpPr>
            <p:nvPr/>
          </p:nvSpPr>
          <p:spPr bwMode="auto">
            <a:xfrm>
              <a:off x="129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5" name="Line 79"/>
            <p:cNvSpPr>
              <a:spLocks noChangeShapeType="1"/>
            </p:cNvSpPr>
            <p:nvPr/>
          </p:nvSpPr>
          <p:spPr bwMode="auto">
            <a:xfrm>
              <a:off x="147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6" name="Line 80"/>
            <p:cNvSpPr>
              <a:spLocks noChangeShapeType="1"/>
            </p:cNvSpPr>
            <p:nvPr/>
          </p:nvSpPr>
          <p:spPr bwMode="auto">
            <a:xfrm>
              <a:off x="166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7" name="Line 81"/>
            <p:cNvSpPr>
              <a:spLocks noChangeShapeType="1"/>
            </p:cNvSpPr>
            <p:nvPr/>
          </p:nvSpPr>
          <p:spPr bwMode="auto">
            <a:xfrm>
              <a:off x="184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8" name="Line 82"/>
            <p:cNvSpPr>
              <a:spLocks noChangeShapeType="1"/>
            </p:cNvSpPr>
            <p:nvPr/>
          </p:nvSpPr>
          <p:spPr bwMode="auto">
            <a:xfrm>
              <a:off x="203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39" name="Line 83"/>
            <p:cNvSpPr>
              <a:spLocks noChangeShapeType="1"/>
            </p:cNvSpPr>
            <p:nvPr/>
          </p:nvSpPr>
          <p:spPr bwMode="auto">
            <a:xfrm>
              <a:off x="221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0" name="Line 84"/>
            <p:cNvSpPr>
              <a:spLocks noChangeShapeType="1"/>
            </p:cNvSpPr>
            <p:nvPr/>
          </p:nvSpPr>
          <p:spPr bwMode="auto">
            <a:xfrm>
              <a:off x="240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1" name="Line 85"/>
            <p:cNvSpPr>
              <a:spLocks noChangeShapeType="1"/>
            </p:cNvSpPr>
            <p:nvPr/>
          </p:nvSpPr>
          <p:spPr bwMode="auto">
            <a:xfrm>
              <a:off x="258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2" name="Line 86"/>
            <p:cNvSpPr>
              <a:spLocks noChangeShapeType="1"/>
            </p:cNvSpPr>
            <p:nvPr/>
          </p:nvSpPr>
          <p:spPr bwMode="auto">
            <a:xfrm>
              <a:off x="277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3" name="Line 87"/>
            <p:cNvSpPr>
              <a:spLocks noChangeShapeType="1"/>
            </p:cNvSpPr>
            <p:nvPr/>
          </p:nvSpPr>
          <p:spPr bwMode="auto">
            <a:xfrm>
              <a:off x="295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4" name="Line 88"/>
            <p:cNvSpPr>
              <a:spLocks noChangeShapeType="1"/>
            </p:cNvSpPr>
            <p:nvPr/>
          </p:nvSpPr>
          <p:spPr bwMode="auto">
            <a:xfrm>
              <a:off x="314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5" name="Line 89"/>
            <p:cNvSpPr>
              <a:spLocks noChangeShapeType="1"/>
            </p:cNvSpPr>
            <p:nvPr/>
          </p:nvSpPr>
          <p:spPr bwMode="auto">
            <a:xfrm>
              <a:off x="332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6" name="Line 90"/>
            <p:cNvSpPr>
              <a:spLocks noChangeShapeType="1"/>
            </p:cNvSpPr>
            <p:nvPr/>
          </p:nvSpPr>
          <p:spPr bwMode="auto">
            <a:xfrm>
              <a:off x="351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7" name="Line 91"/>
            <p:cNvSpPr>
              <a:spLocks noChangeShapeType="1"/>
            </p:cNvSpPr>
            <p:nvPr/>
          </p:nvSpPr>
          <p:spPr bwMode="auto">
            <a:xfrm>
              <a:off x="369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8" name="Line 92"/>
            <p:cNvSpPr>
              <a:spLocks noChangeShapeType="1"/>
            </p:cNvSpPr>
            <p:nvPr/>
          </p:nvSpPr>
          <p:spPr bwMode="auto">
            <a:xfrm>
              <a:off x="388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49" name="Line 93"/>
            <p:cNvSpPr>
              <a:spLocks noChangeShapeType="1"/>
            </p:cNvSpPr>
            <p:nvPr/>
          </p:nvSpPr>
          <p:spPr bwMode="auto">
            <a:xfrm>
              <a:off x="406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0" name="Line 94"/>
            <p:cNvSpPr>
              <a:spLocks noChangeShapeType="1"/>
            </p:cNvSpPr>
            <p:nvPr/>
          </p:nvSpPr>
          <p:spPr bwMode="auto">
            <a:xfrm>
              <a:off x="425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1" name="Line 95"/>
            <p:cNvSpPr>
              <a:spLocks noChangeShapeType="1"/>
            </p:cNvSpPr>
            <p:nvPr/>
          </p:nvSpPr>
          <p:spPr bwMode="auto">
            <a:xfrm>
              <a:off x="443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2" name="Line 96"/>
            <p:cNvSpPr>
              <a:spLocks noChangeShapeType="1"/>
            </p:cNvSpPr>
            <p:nvPr/>
          </p:nvSpPr>
          <p:spPr bwMode="auto">
            <a:xfrm>
              <a:off x="461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3" name="Line 97"/>
            <p:cNvSpPr>
              <a:spLocks noChangeShapeType="1"/>
            </p:cNvSpPr>
            <p:nvPr/>
          </p:nvSpPr>
          <p:spPr bwMode="auto">
            <a:xfrm>
              <a:off x="480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4" name="Line 98"/>
            <p:cNvSpPr>
              <a:spLocks noChangeShapeType="1"/>
            </p:cNvSpPr>
            <p:nvPr/>
          </p:nvSpPr>
          <p:spPr bwMode="auto">
            <a:xfrm>
              <a:off x="498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5" name="Line 99"/>
            <p:cNvSpPr>
              <a:spLocks noChangeShapeType="1"/>
            </p:cNvSpPr>
            <p:nvPr/>
          </p:nvSpPr>
          <p:spPr bwMode="auto">
            <a:xfrm>
              <a:off x="517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6" name="Line 100"/>
            <p:cNvSpPr>
              <a:spLocks noChangeShapeType="1"/>
            </p:cNvSpPr>
            <p:nvPr/>
          </p:nvSpPr>
          <p:spPr bwMode="auto">
            <a:xfrm>
              <a:off x="535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57" name="Line 101"/>
            <p:cNvSpPr>
              <a:spLocks noChangeShapeType="1"/>
            </p:cNvSpPr>
            <p:nvPr/>
          </p:nvSpPr>
          <p:spPr bwMode="auto">
            <a:xfrm>
              <a:off x="554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59" name="Line 103"/>
          <p:cNvSpPr>
            <a:spLocks noChangeShapeType="1"/>
          </p:cNvSpPr>
          <p:nvPr/>
        </p:nvSpPr>
        <p:spPr bwMode="auto">
          <a:xfrm rot="10800000" flipH="1">
            <a:off x="1695450" y="5453451"/>
            <a:ext cx="4564063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60" name="Line 104"/>
          <p:cNvSpPr>
            <a:spLocks noChangeShapeType="1"/>
          </p:cNvSpPr>
          <p:nvPr/>
        </p:nvSpPr>
        <p:spPr bwMode="auto">
          <a:xfrm rot="10800000" flipH="1">
            <a:off x="1701800" y="5270094"/>
            <a:ext cx="4564063" cy="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593" name="Group 137"/>
          <p:cNvGrpSpPr>
            <a:grpSpLocks/>
          </p:cNvGrpSpPr>
          <p:nvPr/>
        </p:nvGrpSpPr>
        <p:grpSpPr bwMode="auto">
          <a:xfrm>
            <a:off x="1701800" y="5263744"/>
            <a:ext cx="4559300" cy="190500"/>
            <a:chOff x="0" y="0"/>
            <a:chExt cx="5744" cy="240"/>
          </a:xfrm>
        </p:grpSpPr>
        <p:sp>
          <p:nvSpPr>
            <p:cNvPr id="19561" name="Line 105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2" name="Line 106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3" name="Line 107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4" name="Line 108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5" name="Line 109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6" name="Line 110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7" name="Line 111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8" name="Line 112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69" name="Line 113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0" name="Line 114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1" name="Line 115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2" name="Line 116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3" name="Line 117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4" name="Line 118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5" name="Line 119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6" name="Line 120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7" name="Line 121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8" name="Line 122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79" name="Line 123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0" name="Line 124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1" name="Line 125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2" name="Line 126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3" name="Line 127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4" name="Line 128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5" name="Line 129"/>
            <p:cNvSpPr>
              <a:spLocks noChangeShapeType="1"/>
            </p:cNvSpPr>
            <p:nvPr/>
          </p:nvSpPr>
          <p:spPr bwMode="auto">
            <a:xfrm rot="10800000">
              <a:off x="444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6" name="Line 130"/>
            <p:cNvSpPr>
              <a:spLocks noChangeShapeType="1"/>
            </p:cNvSpPr>
            <p:nvPr/>
          </p:nvSpPr>
          <p:spPr bwMode="auto">
            <a:xfrm rot="10800000">
              <a:off x="4632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7" name="Line 131"/>
            <p:cNvSpPr>
              <a:spLocks noChangeShapeType="1"/>
            </p:cNvSpPr>
            <p:nvPr/>
          </p:nvSpPr>
          <p:spPr bwMode="auto">
            <a:xfrm rot="10800000">
              <a:off x="481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8" name="Line 132"/>
            <p:cNvSpPr>
              <a:spLocks noChangeShapeType="1"/>
            </p:cNvSpPr>
            <p:nvPr/>
          </p:nvSpPr>
          <p:spPr bwMode="auto">
            <a:xfrm rot="10800000">
              <a:off x="500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89" name="Line 133"/>
            <p:cNvSpPr>
              <a:spLocks noChangeShapeType="1"/>
            </p:cNvSpPr>
            <p:nvPr/>
          </p:nvSpPr>
          <p:spPr bwMode="auto">
            <a:xfrm rot="10800000">
              <a:off x="518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0" name="Line 134"/>
            <p:cNvSpPr>
              <a:spLocks noChangeShapeType="1"/>
            </p:cNvSpPr>
            <p:nvPr/>
          </p:nvSpPr>
          <p:spPr bwMode="auto">
            <a:xfrm rot="10800000">
              <a:off x="537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1" name="Line 135"/>
            <p:cNvSpPr>
              <a:spLocks noChangeShapeType="1"/>
            </p:cNvSpPr>
            <p:nvPr/>
          </p:nvSpPr>
          <p:spPr bwMode="auto">
            <a:xfrm rot="10800000">
              <a:off x="555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92" name="Line 136"/>
            <p:cNvSpPr>
              <a:spLocks noChangeShapeType="1"/>
            </p:cNvSpPr>
            <p:nvPr/>
          </p:nvSpPr>
          <p:spPr bwMode="auto">
            <a:xfrm rot="10800000">
              <a:off x="5743" y="0"/>
              <a:ext cx="1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457200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9594" name="Rectangle 138"/>
          <p:cNvSpPr>
            <a:spLocks/>
          </p:cNvSpPr>
          <p:nvPr/>
        </p:nvSpPr>
        <p:spPr bwMode="auto">
          <a:xfrm>
            <a:off x="6369050" y="20418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Step 1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:</a:t>
            </a:r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Activate row A</a:t>
            </a:r>
          </a:p>
        </p:txBody>
      </p:sp>
      <p:sp>
        <p:nvSpPr>
          <p:cNvPr id="19595" name="Freeform 139"/>
          <p:cNvSpPr>
            <a:spLocks/>
          </p:cNvSpPr>
          <p:nvPr/>
        </p:nvSpPr>
        <p:spPr bwMode="auto">
          <a:xfrm>
            <a:off x="922338" y="2187963"/>
            <a:ext cx="742950" cy="32321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96" name="Rectangle 140"/>
          <p:cNvSpPr>
            <a:spLocks/>
          </p:cNvSpPr>
          <p:nvPr/>
        </p:nvSpPr>
        <p:spPr bwMode="auto">
          <a:xfrm>
            <a:off x="179512" y="3124251"/>
            <a:ext cx="8001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>
            <a:spAutoFit/>
          </a:bodyPr>
          <a:lstStyle/>
          <a:p>
            <a:pPr defTabSz="457200"/>
            <a:r>
              <a:rPr lang="en-US" sz="1400" dirty="0" smtClean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Transfer</a:t>
            </a:r>
            <a:r>
              <a:rPr lang="en-US" sz="14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 </a:t>
            </a:r>
            <a:r>
              <a:rPr lang="en-US" sz="1400" dirty="0" smtClean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row</a:t>
            </a:r>
            <a:endParaRPr lang="en-US" sz="1400" dirty="0">
              <a:solidFill>
                <a:srgbClr val="D90B00"/>
              </a:solidFill>
              <a:latin typeface="Tahoma"/>
              <a:ea typeface="ＭＳ Ｐゴシック" charset="0"/>
              <a:cs typeface="Tahoma"/>
              <a:sym typeface="Myriad Pro Bold Cond" charset="0"/>
            </a:endParaRPr>
          </a:p>
        </p:txBody>
      </p:sp>
      <p:sp>
        <p:nvSpPr>
          <p:cNvPr id="19597" name="Rectangle 141"/>
          <p:cNvSpPr>
            <a:spLocks/>
          </p:cNvSpPr>
          <p:nvPr/>
        </p:nvSpPr>
        <p:spPr bwMode="auto">
          <a:xfrm>
            <a:off x="6369050" y="26387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r>
              <a:rPr lang="en-US" sz="1600" dirty="0" smtClean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Step 2: Activate </a:t>
            </a:r>
            <a:r>
              <a:rPr lang="en-US" sz="1600" dirty="0">
                <a:solidFill>
                  <a:srgbClr val="D90B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row B</a:t>
            </a:r>
          </a:p>
        </p:txBody>
      </p:sp>
      <p:sp>
        <p:nvSpPr>
          <p:cNvPr id="19598" name="Freeform 142"/>
          <p:cNvSpPr>
            <a:spLocks/>
          </p:cNvSpPr>
          <p:nvPr/>
        </p:nvSpPr>
        <p:spPr bwMode="auto">
          <a:xfrm>
            <a:off x="1079500" y="2793594"/>
            <a:ext cx="571500" cy="25082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triangl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19599" name="Rectangle 143"/>
          <p:cNvSpPr>
            <a:spLocks/>
          </p:cNvSpPr>
          <p:nvPr/>
        </p:nvSpPr>
        <p:spPr bwMode="auto">
          <a:xfrm>
            <a:off x="1142926" y="4181267"/>
            <a:ext cx="54762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57200"/>
            <a:endParaRPr lang="en-US" sz="1600" dirty="0">
              <a:solidFill>
                <a:srgbClr val="D90B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defTabSz="457200"/>
            <a:r>
              <a:rPr lang="en-US" sz="12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Transfer</a:t>
            </a:r>
          </a:p>
          <a:p>
            <a:pPr defTabSz="457200"/>
            <a:r>
              <a:rPr lang="en-US" sz="1200" dirty="0">
                <a:solidFill>
                  <a:srgbClr val="D90B00"/>
                </a:solidFill>
                <a:latin typeface="Tahoma"/>
                <a:ea typeface="ＭＳ Ｐゴシック" charset="0"/>
                <a:cs typeface="Tahoma"/>
                <a:sym typeface="Myriad Pro Bold Cond" charset="0"/>
              </a:rPr>
              <a:t>row</a:t>
            </a:r>
          </a:p>
        </p:txBody>
      </p:sp>
      <p:sp>
        <p:nvSpPr>
          <p:cNvPr id="19601" name="Rectangle 145"/>
          <p:cNvSpPr>
            <a:spLocks/>
          </p:cNvSpPr>
          <p:nvPr/>
        </p:nvSpPr>
        <p:spPr bwMode="auto">
          <a:xfrm>
            <a:off x="450850" y="739775"/>
            <a:ext cx="73469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defTabSz="457200"/>
            <a:endParaRPr lang="en-US" dirty="0">
              <a:solidFill>
                <a:srgbClr val="000000"/>
              </a:solidFill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751703" y="1124744"/>
            <a:ext cx="22847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008000"/>
                </a:solidFill>
              </a:rPr>
              <a:t>Negligible HW cost</a:t>
            </a:r>
            <a:endParaRPr lang="en-US" sz="2000" b="1" dirty="0">
              <a:solidFill>
                <a:srgbClr val="008000"/>
              </a:solidFill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034118" y="836712"/>
            <a:ext cx="40023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008000"/>
                </a:solidFill>
              </a:rPr>
              <a:t>   </a:t>
            </a:r>
            <a:r>
              <a:rPr lang="en-US" sz="2000" b="1" dirty="0" smtClean="0">
                <a:solidFill>
                  <a:srgbClr val="008000"/>
                </a:solidFill>
                <a:latin typeface="Times New Roman" charset="0"/>
                <a:ea typeface="Times New Roman" charset="0"/>
                <a:cs typeface="Times New Roman" charset="0"/>
              </a:rPr>
              <a:t>Idea: Two consecutive </a:t>
            </a:r>
            <a:r>
              <a:rPr lang="en-US" sz="2000" b="1" dirty="0" err="1" smtClean="0">
                <a:solidFill>
                  <a:srgbClr val="008000"/>
                </a:solidFill>
                <a:latin typeface="Times New Roman" charset="0"/>
                <a:ea typeface="Times New Roman" charset="0"/>
                <a:cs typeface="Times New Roman" charset="0"/>
              </a:rPr>
              <a:t>ACTivates</a:t>
            </a:r>
            <a:endParaRPr lang="en-US" sz="2000" b="1" dirty="0">
              <a:solidFill>
                <a:srgbClr val="008000"/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6214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" grpId="0" animBg="1"/>
      <p:bldP spid="19458" grpId="0" animBg="1"/>
      <p:bldP spid="19459" grpId="0" animBg="1"/>
      <p:bldP spid="19459" grpId="1" animBg="1"/>
      <p:bldP spid="19594" grpId="0" autoUpdateAnimBg="0"/>
      <p:bldP spid="19594" grpId="1"/>
      <p:bldP spid="19595" grpId="0" animBg="1"/>
      <p:bldP spid="19595" grpId="1" animBg="1"/>
      <p:bldP spid="19596" grpId="0" autoUpdateAnimBg="0"/>
      <p:bldP spid="19596" grpId="1"/>
      <p:bldP spid="19597" grpId="0" autoUpdateAnimBg="0"/>
      <p:bldP spid="19598" grpId="0" animBg="1"/>
      <p:bldP spid="19599" grpId="0" autoUpdateAnimBg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53752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err="1" smtClean="0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dirty="0" smtClean="0">
                <a:solidFill>
                  <a:srgbClr val="1A5712"/>
                </a:solidFill>
                <a:latin typeface="Garamond"/>
                <a:cs typeface="Garamond"/>
              </a:rPr>
              <a:t>: Latency and Energy Savings</a:t>
            </a:r>
            <a:endParaRPr lang="en-US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graphicFrame>
        <p:nvGraphicFramePr>
          <p:cNvPr id="4" name="Chart 3"/>
          <p:cNvGraphicFramePr/>
          <p:nvPr/>
        </p:nvGraphicFramePr>
        <p:xfrm>
          <a:off x="457200" y="1447800"/>
          <a:ext cx="80772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 bwMode="auto">
          <a:xfrm rot="16200000" flipH="1">
            <a:off x="1409703" y="3695699"/>
            <a:ext cx="2819397" cy="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6" name="TextBox 5"/>
          <p:cNvSpPr txBox="1"/>
          <p:nvPr/>
        </p:nvSpPr>
        <p:spPr>
          <a:xfrm>
            <a:off x="2819400" y="2438400"/>
            <a:ext cx="992579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11.6x</a:t>
            </a:r>
            <a:endParaRPr lang="en-US" sz="2800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rot="16200000" flipH="1">
            <a:off x="4615523" y="3842676"/>
            <a:ext cx="3124200" cy="10847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8" name="TextBox 7"/>
          <p:cNvSpPr txBox="1"/>
          <p:nvPr/>
        </p:nvSpPr>
        <p:spPr>
          <a:xfrm>
            <a:off x="6183045" y="2438400"/>
            <a:ext cx="713632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74x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1520" y="6165304"/>
            <a:ext cx="7848872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dirty="0" smtClean="0">
                <a:solidFill>
                  <a:srgbClr val="000000"/>
                </a:solidFill>
                <a:latin typeface="Tahoma" charset="0"/>
              </a:rPr>
              <a:t>Seshadri et </a:t>
            </a:r>
            <a:r>
              <a:rPr lang="en-US" sz="1900" dirty="0">
                <a:solidFill>
                  <a:srgbClr val="000000"/>
                </a:solidFill>
                <a:latin typeface="Tahoma" charset="0"/>
              </a:rPr>
              <a:t>al., </a:t>
            </a:r>
            <a:r>
              <a:rPr lang="en-US" sz="1900" dirty="0" smtClean="0">
                <a:solidFill>
                  <a:srgbClr val="000000"/>
                </a:solidFill>
                <a:latin typeface="Tahoma" charset="0"/>
              </a:rPr>
              <a:t>“</a:t>
            </a:r>
            <a:r>
              <a:rPr lang="en-US" altLang="ja-JP" sz="1900" dirty="0" err="1" smtClean="0">
                <a:solidFill>
                  <a:srgbClr val="0000FF"/>
                </a:solidFill>
                <a:latin typeface="Tahoma" charset="0"/>
              </a:rPr>
              <a:t>RowClone</a:t>
            </a:r>
            <a:r>
              <a:rPr lang="en-US" altLang="ja-JP" sz="1900" dirty="0">
                <a:solidFill>
                  <a:srgbClr val="0000FF"/>
                </a:solidFill>
                <a:latin typeface="Tahoma" charset="0"/>
              </a:rPr>
              <a:t>: Fast and Efficient In-DRAM Copy and Initialization of Bulk Data</a:t>
            </a:r>
            <a:r>
              <a:rPr lang="en-US" altLang="ja-JP" sz="1900" dirty="0" smtClean="0">
                <a:solidFill>
                  <a:srgbClr val="000000"/>
                </a:solidFill>
                <a:latin typeface="Tahoma" charset="0"/>
              </a:rPr>
              <a:t>,</a:t>
            </a:r>
            <a:r>
              <a:rPr lang="en-US" sz="1900" dirty="0">
                <a:solidFill>
                  <a:srgbClr val="000000"/>
                </a:solidFill>
                <a:latin typeface="Tahoma" charset="0"/>
              </a:rPr>
              <a:t>”</a:t>
            </a:r>
            <a:r>
              <a:rPr lang="en-US" altLang="ja-JP" sz="1900" dirty="0">
                <a:solidFill>
                  <a:srgbClr val="000000"/>
                </a:solidFill>
                <a:latin typeface="Tahoma" charset="0"/>
              </a:rPr>
              <a:t> </a:t>
            </a:r>
            <a:r>
              <a:rPr lang="en-US" altLang="ja-JP" sz="1900" dirty="0" smtClean="0">
                <a:solidFill>
                  <a:srgbClr val="000000"/>
                </a:solidFill>
                <a:latin typeface="Tahoma" charset="0"/>
              </a:rPr>
              <a:t>MICRO 2013.</a:t>
            </a:r>
            <a:endParaRPr lang="en-US" sz="1900" dirty="0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353609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RowClone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12279"/>
            <a:ext cx="8610600" cy="5153025"/>
          </a:xfrm>
        </p:spPr>
        <p:txBody>
          <a:bodyPr/>
          <a:lstStyle/>
          <a:p>
            <a:r>
              <a:rPr lang="en-US" sz="1800" dirty="0"/>
              <a:t>Vivek Seshadri, Yoongu Kim, Chris Fallin, Donghyuk Lee, </a:t>
            </a:r>
            <a:r>
              <a:rPr lang="en-US" sz="1800" dirty="0" err="1"/>
              <a:t>Rachata</a:t>
            </a:r>
            <a:r>
              <a:rPr lang="en-US" sz="1800" dirty="0"/>
              <a:t> </a:t>
            </a:r>
            <a:r>
              <a:rPr lang="en-US" sz="1800" dirty="0" err="1"/>
              <a:t>Ausavarungnirun</a:t>
            </a:r>
            <a:r>
              <a:rPr lang="en-US" sz="1800" dirty="0"/>
              <a:t>, Gennady </a:t>
            </a:r>
            <a:r>
              <a:rPr lang="en-US" sz="1800" dirty="0" err="1"/>
              <a:t>Pekhimenko</a:t>
            </a:r>
            <a:r>
              <a:rPr lang="en-US" sz="1800" dirty="0"/>
              <a:t>, </a:t>
            </a:r>
            <a:r>
              <a:rPr lang="en-US" sz="1800" dirty="0" err="1"/>
              <a:t>Yixin</a:t>
            </a:r>
            <a:r>
              <a:rPr lang="en-US" sz="1800" dirty="0"/>
              <a:t> </a:t>
            </a:r>
            <a:r>
              <a:rPr lang="en-US" sz="1800" dirty="0" err="1"/>
              <a:t>Luo</a:t>
            </a:r>
            <a:r>
              <a:rPr lang="en-US" sz="1800" dirty="0"/>
              <a:t>, Onur Mutlu, Michael A. </a:t>
            </a:r>
            <a:r>
              <a:rPr lang="en-US" sz="1800" dirty="0" err="1"/>
              <a:t>Kozuch</a:t>
            </a:r>
            <a:r>
              <a:rPr lang="en-US" sz="1800" dirty="0"/>
              <a:t>, Phillip B. Gibbons, and Todd C. </a:t>
            </a:r>
            <a:r>
              <a:rPr lang="en-US" sz="1800" dirty="0" err="1"/>
              <a:t>Mowry</a:t>
            </a:r>
            <a:r>
              <a:rPr lang="en-US" sz="1800" dirty="0"/>
              <a:t>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"RowClone: Fast and Energy-Efficient In-DRAM Bulk Data Copy and Initialization"</a:t>
            </a:r>
            <a:r>
              <a:rPr lang="en-US" sz="1800" dirty="0"/>
              <a:t/>
            </a:r>
            <a:br>
              <a:rPr lang="en-US" sz="1800" dirty="0"/>
            </a:br>
            <a:r>
              <a:rPr lang="en-US" sz="1800" i="1" dirty="0"/>
              <a:t>Proceedings of the </a:t>
            </a:r>
            <a:r>
              <a:rPr lang="en-US" sz="1800" i="1" dirty="0">
                <a:hlinkClick r:id="rId3"/>
              </a:rPr>
              <a:t>46th International Symposium on Microarchitecture</a:t>
            </a:r>
            <a:r>
              <a:rPr lang="en-US" sz="1800" i="1" dirty="0"/>
              <a:t> (</a:t>
            </a:r>
            <a:r>
              <a:rPr lang="en-US" sz="1800" b="1" i="1" dirty="0"/>
              <a:t>MICRO</a:t>
            </a:r>
            <a:r>
              <a:rPr lang="en-US" sz="1800" i="1" dirty="0"/>
              <a:t>)</a:t>
            </a:r>
            <a:r>
              <a:rPr lang="en-US" sz="1800" dirty="0"/>
              <a:t>, Davis, CA, December 2013. 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 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6"/>
              </a:rPr>
              <a:t>Lightning Session Slides (pptx)</a:t>
            </a:r>
            <a:r>
              <a:rPr lang="en-US" sz="1800" dirty="0"/>
              <a:t> </a:t>
            </a:r>
            <a:r>
              <a:rPr lang="en-US" sz="1800" dirty="0">
                <a:hlinkClick r:id="rId7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8"/>
              </a:rPr>
              <a:t>Poster (pptx)</a:t>
            </a:r>
            <a:r>
              <a:rPr lang="en-US" sz="1800" dirty="0"/>
              <a:t> </a:t>
            </a:r>
            <a:r>
              <a:rPr lang="en-US" sz="1800" dirty="0">
                <a:hlinkClick r:id="rId9"/>
              </a:rPr>
              <a:t>(pdf)</a:t>
            </a:r>
            <a:r>
              <a:rPr lang="en-US" sz="1800" dirty="0"/>
              <a:t>] </a:t>
            </a:r>
          </a:p>
          <a:p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0169019-BB41-6245-A1FF-2891AF14670E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3562817"/>
            <a:ext cx="9144000" cy="3322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291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Major Trends Affecting Main Memory (II)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Need for main memory </a:t>
            </a:r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capacity, bandwidth, QoS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increasing </a:t>
            </a: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Multi-core</a:t>
            </a:r>
            <a:r>
              <a:rPr lang="en-US" dirty="0">
                <a:latin typeface="Tahoma" charset="0"/>
                <a:ea typeface="ＭＳ Ｐゴシック" charset="0"/>
              </a:rPr>
              <a:t>: increasing number of </a:t>
            </a:r>
            <a:r>
              <a:rPr lang="en-US" dirty="0" smtClean="0">
                <a:latin typeface="Tahoma" charset="0"/>
                <a:ea typeface="ＭＳ Ｐゴシック" charset="0"/>
              </a:rPr>
              <a:t>cores/agents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Data-intensive applications</a:t>
            </a:r>
            <a:r>
              <a:rPr lang="en-US" dirty="0">
                <a:latin typeface="Tahoma" charset="0"/>
                <a:ea typeface="ＭＳ Ｐゴシック" charset="0"/>
              </a:rPr>
              <a:t>: increasing demand/hunger for data</a:t>
            </a:r>
          </a:p>
          <a:p>
            <a:pPr lvl="1"/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Consolidation</a:t>
            </a:r>
            <a:r>
              <a:rPr lang="en-US" dirty="0">
                <a:latin typeface="Tahoma" charset="0"/>
                <a:ea typeface="ＭＳ Ｐゴシック" charset="0"/>
              </a:rPr>
              <a:t>: </a:t>
            </a:r>
            <a:r>
              <a:rPr lang="en-US" dirty="0" smtClean="0">
                <a:latin typeface="Tahoma" charset="0"/>
                <a:ea typeface="ＭＳ Ｐゴシック" charset="0"/>
              </a:rPr>
              <a:t>cloud </a:t>
            </a:r>
            <a:r>
              <a:rPr lang="en-US" dirty="0">
                <a:latin typeface="Tahoma" charset="0"/>
                <a:ea typeface="ＭＳ Ｐゴシック" charset="0"/>
              </a:rPr>
              <a:t>computing, GPUs, </a:t>
            </a:r>
            <a:r>
              <a:rPr lang="en-US" dirty="0" smtClean="0">
                <a:latin typeface="Tahoma" charset="0"/>
                <a:ea typeface="ＭＳ Ｐゴシック" charset="0"/>
              </a:rPr>
              <a:t>mobile, heterogeneity</a:t>
            </a:r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Main memory energy/power is a key system design concern</a:t>
            </a:r>
          </a:p>
          <a:p>
            <a:endParaRPr lang="en-US" sz="2200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sz="2200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buFont typeface="Wingdings" charset="0"/>
              <a:buNone/>
            </a:pPr>
            <a:endParaRPr lang="en-US" dirty="0">
              <a:solidFill>
                <a:srgbClr val="7F7F7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solidFill>
                  <a:srgbClr val="7F7F7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technology scaling is ending </a:t>
            </a:r>
          </a:p>
          <a:p>
            <a:pPr>
              <a:buFont typeface="Wingdings" charset="0"/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662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E096BAB-925E-464D-8476-CD2FB2182577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8</a:t>
            </a:fld>
            <a:endParaRPr lang="en-US" sz="1600" dirty="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8224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1"/>
          <p:cNvSpPr>
            <a:spLocks/>
          </p:cNvSpPr>
          <p:nvPr/>
        </p:nvSpPr>
        <p:spPr bwMode="auto">
          <a:xfrm>
            <a:off x="412750" y="1295400"/>
            <a:ext cx="5740400" cy="39497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0" name="Line 2"/>
          <p:cNvSpPr>
            <a:spLocks noChangeShapeType="1"/>
          </p:cNvSpPr>
          <p:nvPr/>
        </p:nvSpPr>
        <p:spPr bwMode="auto">
          <a:xfrm>
            <a:off x="3289300" y="4584704"/>
            <a:ext cx="0" cy="881857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724900" cy="558800"/>
          </a:xfrm>
          <a:ln/>
        </p:spPr>
        <p:txBody>
          <a:bodyPr/>
          <a:lstStyle/>
          <a:p>
            <a:r>
              <a:rPr lang="en-US" sz="4400" dirty="0" smtClean="0">
                <a:solidFill>
                  <a:srgbClr val="1A5712"/>
                </a:solidFill>
                <a:latin typeface="Garamond"/>
                <a:cs typeface="Garamond"/>
              </a:rPr>
              <a:t>Memory as an Accelerator</a:t>
            </a:r>
            <a:endParaRPr lang="en-US" sz="4400" dirty="0">
              <a:solidFill>
                <a:srgbClr val="1A5712"/>
              </a:solidFill>
              <a:latin typeface="Garamond"/>
              <a:cs typeface="Garamond"/>
            </a:endParaRPr>
          </a:p>
        </p:txBody>
      </p:sp>
      <p:sp>
        <p:nvSpPr>
          <p:cNvPr id="22532" name="Rectangle 4"/>
          <p:cNvSpPr>
            <a:spLocks/>
          </p:cNvSpPr>
          <p:nvPr/>
        </p:nvSpPr>
        <p:spPr bwMode="auto">
          <a:xfrm>
            <a:off x="6921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3" name="Rectangle 5"/>
          <p:cNvSpPr>
            <a:spLocks/>
          </p:cNvSpPr>
          <p:nvPr/>
        </p:nvSpPr>
        <p:spPr bwMode="auto">
          <a:xfrm>
            <a:off x="1062323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4" name="Rectangle 6"/>
          <p:cNvSpPr>
            <a:spLocks/>
          </p:cNvSpPr>
          <p:nvPr/>
        </p:nvSpPr>
        <p:spPr bwMode="auto">
          <a:xfrm>
            <a:off x="19240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5" name="Rectangle 7"/>
          <p:cNvSpPr>
            <a:spLocks/>
          </p:cNvSpPr>
          <p:nvPr/>
        </p:nvSpPr>
        <p:spPr bwMode="auto">
          <a:xfrm>
            <a:off x="2296604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6" name="Rectangle 8"/>
          <p:cNvSpPr>
            <a:spLocks/>
          </p:cNvSpPr>
          <p:nvPr/>
        </p:nvSpPr>
        <p:spPr bwMode="auto">
          <a:xfrm>
            <a:off x="6921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7" name="Rectangle 9"/>
          <p:cNvSpPr>
            <a:spLocks/>
          </p:cNvSpPr>
          <p:nvPr/>
        </p:nvSpPr>
        <p:spPr bwMode="auto">
          <a:xfrm>
            <a:off x="10647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8" name="Rectangle 10"/>
          <p:cNvSpPr>
            <a:spLocks/>
          </p:cNvSpPr>
          <p:nvPr/>
        </p:nvSpPr>
        <p:spPr bwMode="auto">
          <a:xfrm>
            <a:off x="19240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9" name="Rectangle 11"/>
          <p:cNvSpPr>
            <a:spLocks/>
          </p:cNvSpPr>
          <p:nvPr/>
        </p:nvSpPr>
        <p:spPr bwMode="auto">
          <a:xfrm>
            <a:off x="22966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0" name="Rectangle 12"/>
          <p:cNvSpPr>
            <a:spLocks/>
          </p:cNvSpPr>
          <p:nvPr/>
        </p:nvSpPr>
        <p:spPr bwMode="auto">
          <a:xfrm>
            <a:off x="3155950" y="16129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1" name="Rectangle 13"/>
          <p:cNvSpPr>
            <a:spLocks/>
          </p:cNvSpPr>
          <p:nvPr/>
        </p:nvSpPr>
        <p:spPr bwMode="auto">
          <a:xfrm>
            <a:off x="3172966" y="1734751"/>
            <a:ext cx="54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mini-CPU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2" name="Rectangle 14"/>
          <p:cNvSpPr>
            <a:spLocks/>
          </p:cNvSpPr>
          <p:nvPr/>
        </p:nvSpPr>
        <p:spPr bwMode="auto">
          <a:xfrm>
            <a:off x="3155950" y="226695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3" name="Rectangle 15"/>
          <p:cNvSpPr>
            <a:spLocks/>
          </p:cNvSpPr>
          <p:nvPr/>
        </p:nvSpPr>
        <p:spPr bwMode="auto">
          <a:xfrm>
            <a:off x="3313402" y="2379668"/>
            <a:ext cx="269304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video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4" name="Rectangle 16"/>
          <p:cNvSpPr>
            <a:spLocks/>
          </p:cNvSpPr>
          <p:nvPr/>
        </p:nvSpPr>
        <p:spPr bwMode="auto">
          <a:xfrm>
            <a:off x="4025900" y="16637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5" name="Rectangle 17"/>
          <p:cNvSpPr>
            <a:spLocks/>
          </p:cNvSpPr>
          <p:nvPr/>
        </p:nvSpPr>
        <p:spPr bwMode="auto">
          <a:xfrm>
            <a:off x="4053619" y="1762943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6" name="Rectangle 18"/>
          <p:cNvSpPr>
            <a:spLocks/>
          </p:cNvSpPr>
          <p:nvPr/>
        </p:nvSpPr>
        <p:spPr bwMode="auto">
          <a:xfrm>
            <a:off x="4984750" y="16700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7" name="Rectangle 19"/>
          <p:cNvSpPr>
            <a:spLocks/>
          </p:cNvSpPr>
          <p:nvPr/>
        </p:nvSpPr>
        <p:spPr bwMode="auto">
          <a:xfrm>
            <a:off x="5010087" y="17724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8" name="Rectangle 20"/>
          <p:cNvSpPr>
            <a:spLocks/>
          </p:cNvSpPr>
          <p:nvPr/>
        </p:nvSpPr>
        <p:spPr bwMode="auto">
          <a:xfrm>
            <a:off x="4025900" y="26416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9" name="Rectangle 21"/>
          <p:cNvSpPr>
            <a:spLocks/>
          </p:cNvSpPr>
          <p:nvPr/>
        </p:nvSpPr>
        <p:spPr bwMode="auto">
          <a:xfrm>
            <a:off x="4051237" y="274401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0" name="Rectangle 22"/>
          <p:cNvSpPr>
            <a:spLocks/>
          </p:cNvSpPr>
          <p:nvPr/>
        </p:nvSpPr>
        <p:spPr bwMode="auto">
          <a:xfrm>
            <a:off x="4984750" y="26479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1" name="Rectangle 23"/>
          <p:cNvSpPr>
            <a:spLocks/>
          </p:cNvSpPr>
          <p:nvPr/>
        </p:nvSpPr>
        <p:spPr bwMode="auto">
          <a:xfrm>
            <a:off x="5010087" y="27503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2" name="Rectangle 24"/>
          <p:cNvSpPr>
            <a:spLocks/>
          </p:cNvSpPr>
          <p:nvPr/>
        </p:nvSpPr>
        <p:spPr bwMode="auto">
          <a:xfrm>
            <a:off x="3930650" y="1593850"/>
            <a:ext cx="1981200" cy="18796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3" name="Rectangle 25"/>
          <p:cNvSpPr>
            <a:spLocks/>
          </p:cNvSpPr>
          <p:nvPr/>
        </p:nvSpPr>
        <p:spPr bwMode="auto">
          <a:xfrm>
            <a:off x="692150" y="3733800"/>
            <a:ext cx="5207000" cy="8509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4" name="Rectangle 26"/>
          <p:cNvSpPr>
            <a:spLocks/>
          </p:cNvSpPr>
          <p:nvPr/>
        </p:nvSpPr>
        <p:spPr bwMode="auto">
          <a:xfrm>
            <a:off x="3188665" y="4107461"/>
            <a:ext cx="211597" cy="20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LLC</a:t>
            </a:r>
          </a:p>
        </p:txBody>
      </p:sp>
      <p:sp>
        <p:nvSpPr>
          <p:cNvPr id="22555" name="Rectangle 27"/>
          <p:cNvSpPr>
            <a:spLocks/>
          </p:cNvSpPr>
          <p:nvPr/>
        </p:nvSpPr>
        <p:spPr bwMode="auto">
          <a:xfrm>
            <a:off x="2444750" y="4686300"/>
            <a:ext cx="1695450" cy="4445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6" name="Rectangle 28"/>
          <p:cNvSpPr>
            <a:spLocks/>
          </p:cNvSpPr>
          <p:nvPr/>
        </p:nvSpPr>
        <p:spPr bwMode="auto">
          <a:xfrm>
            <a:off x="2702571" y="4825008"/>
            <a:ext cx="1179810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 Controller</a:t>
            </a:r>
          </a:p>
        </p:txBody>
      </p:sp>
      <p:sp>
        <p:nvSpPr>
          <p:cNvPr id="22557" name="Rectangle 29"/>
          <p:cNvSpPr>
            <a:spLocks/>
          </p:cNvSpPr>
          <p:nvPr/>
        </p:nvSpPr>
        <p:spPr bwMode="auto">
          <a:xfrm>
            <a:off x="6965950" y="4565650"/>
            <a:ext cx="1695450" cy="5842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8" name="Rectangle 30"/>
          <p:cNvSpPr>
            <a:spLocks/>
          </p:cNvSpPr>
          <p:nvPr/>
        </p:nvSpPr>
        <p:spPr bwMode="auto">
          <a:xfrm>
            <a:off x="7005762" y="4602304"/>
            <a:ext cx="1615827" cy="561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Specialized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compute-capability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in memory</a:t>
            </a:r>
          </a:p>
        </p:txBody>
      </p:sp>
      <p:sp>
        <p:nvSpPr>
          <p:cNvPr id="22559" name="Rectangle 31"/>
          <p:cNvSpPr>
            <a:spLocks/>
          </p:cNvSpPr>
          <p:nvPr/>
        </p:nvSpPr>
        <p:spPr bwMode="auto">
          <a:xfrm>
            <a:off x="6654800" y="1276350"/>
            <a:ext cx="2324100" cy="39497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0" name="Rectangle 32"/>
          <p:cNvSpPr>
            <a:spLocks/>
          </p:cNvSpPr>
          <p:nvPr/>
        </p:nvSpPr>
        <p:spPr bwMode="auto">
          <a:xfrm>
            <a:off x="7542787" y="2989858"/>
            <a:ext cx="538609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</a:t>
            </a:r>
          </a:p>
        </p:txBody>
      </p:sp>
      <p:sp>
        <p:nvSpPr>
          <p:cNvPr id="22561" name="Rectangle 33"/>
          <p:cNvSpPr>
            <a:spLocks/>
          </p:cNvSpPr>
          <p:nvPr/>
        </p:nvSpPr>
        <p:spPr bwMode="auto">
          <a:xfrm>
            <a:off x="6718300" y="1339850"/>
            <a:ext cx="2184400" cy="31369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2" name="Rectangle 34"/>
          <p:cNvSpPr>
            <a:spLocks/>
          </p:cNvSpPr>
          <p:nvPr/>
        </p:nvSpPr>
        <p:spPr bwMode="auto">
          <a:xfrm>
            <a:off x="3149600" y="29210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3" name="Rectangle 35"/>
          <p:cNvSpPr>
            <a:spLocks/>
          </p:cNvSpPr>
          <p:nvPr/>
        </p:nvSpPr>
        <p:spPr bwMode="auto">
          <a:xfrm>
            <a:off x="3245710" y="3033718"/>
            <a:ext cx="397545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imaging</a:t>
            </a:r>
          </a:p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64" name="Rectangle 36"/>
          <p:cNvSpPr>
            <a:spLocks/>
          </p:cNvSpPr>
          <p:nvPr/>
        </p:nvSpPr>
        <p:spPr bwMode="auto">
          <a:xfrm>
            <a:off x="4311318" y="5523508"/>
            <a:ext cx="807913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4572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ea typeface="ＭＳ Ｐゴシック" charset="0"/>
                <a:cs typeface="Myriad Pro Bold Cond" charset="0"/>
                <a:sym typeface="Myriad Pro Bold Cond" charset="0"/>
              </a:rPr>
              <a:t>Memory Bus</a:t>
            </a:r>
          </a:p>
        </p:txBody>
      </p:sp>
      <p:sp>
        <p:nvSpPr>
          <p:cNvPr id="22565" name="Line 37"/>
          <p:cNvSpPr>
            <a:spLocks noChangeShapeType="1"/>
          </p:cNvSpPr>
          <p:nvPr/>
        </p:nvSpPr>
        <p:spPr bwMode="auto">
          <a:xfrm rot="10800000" flipH="1">
            <a:off x="416722" y="5460207"/>
            <a:ext cx="8562181" cy="0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6" name="Line 38"/>
          <p:cNvSpPr>
            <a:spLocks noChangeShapeType="1"/>
          </p:cNvSpPr>
          <p:nvPr/>
        </p:nvSpPr>
        <p:spPr bwMode="auto">
          <a:xfrm>
            <a:off x="7816850" y="5226848"/>
            <a:ext cx="0" cy="239713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44" name="Rounded Rectangle 43"/>
          <p:cNvSpPr>
            <a:spLocks noChangeArrowheads="1"/>
          </p:cNvSpPr>
          <p:nvPr/>
        </p:nvSpPr>
        <p:spPr bwMode="auto">
          <a:xfrm rot="5400000">
            <a:off x="6712425" y="3890443"/>
            <a:ext cx="2133601" cy="2286000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defTabSz="45720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61526" y="6279703"/>
            <a:ext cx="7466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2400" b="1" kern="0" dirty="0" smtClean="0">
                <a:solidFill>
                  <a:srgbClr val="FF0000"/>
                </a:solidFill>
                <a:latin typeface="Tahoma"/>
                <a:cs typeface="Tahoma"/>
              </a:rPr>
              <a:t>Memory similar to a “conventional” accelerator</a:t>
            </a:r>
            <a:endParaRPr lang="en-US" sz="2400" b="1" kern="0" dirty="0">
              <a:solidFill>
                <a:srgbClr val="FF0000"/>
              </a:solidFill>
              <a:latin typeface="Tahom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73223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 smtClean="0"/>
              <a:t>In-Memory Bulk Bitwise Operations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r>
              <a:rPr lang="en-US" dirty="0" smtClean="0"/>
              <a:t>We can support </a:t>
            </a:r>
            <a:r>
              <a:rPr lang="en-US" dirty="0" smtClean="0">
                <a:solidFill>
                  <a:srgbClr val="0000FF"/>
                </a:solidFill>
              </a:rPr>
              <a:t>in-DRAM COPY, ZERO, AND, OR, NOT, MAJ</a:t>
            </a:r>
            <a:endParaRPr lang="en-US" dirty="0">
              <a:solidFill>
                <a:srgbClr val="0000FF"/>
              </a:solidFill>
            </a:endParaRPr>
          </a:p>
          <a:p>
            <a:r>
              <a:rPr lang="en-US" dirty="0"/>
              <a:t>A</a:t>
            </a:r>
            <a:r>
              <a:rPr lang="en-US" dirty="0" smtClean="0"/>
              <a:t>t low cost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Using analog computation capability of DRAM</a:t>
            </a:r>
          </a:p>
          <a:p>
            <a:pPr lvl="1"/>
            <a:r>
              <a:rPr lang="en-US" dirty="0" smtClean="0">
                <a:solidFill>
                  <a:srgbClr val="0000FF"/>
                </a:solidFill>
              </a:rPr>
              <a:t>Idea: activating multiple rows performs computation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30-60X performance and energy improvement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sz="2000" dirty="0" smtClean="0"/>
              <a:t>Seshadri+, “</a:t>
            </a:r>
            <a:r>
              <a:rPr lang="en-US" sz="2000" dirty="0">
                <a:solidFill>
                  <a:schemeClr val="tx2">
                    <a:lumMod val="75000"/>
                  </a:schemeClr>
                </a:solidFill>
              </a:rPr>
              <a:t>Ambit: In-Memory Accelerator for Bulk Bitwise Operations Using Commodity DRAM </a:t>
            </a: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</a:rPr>
              <a:t>Technology</a:t>
            </a:r>
            <a:r>
              <a:rPr lang="en-US" sz="2000" dirty="0" smtClean="0"/>
              <a:t>,” MICRO 2017.</a:t>
            </a:r>
            <a:endParaRPr lang="en-US" sz="2000" dirty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>
                <a:solidFill>
                  <a:srgbClr val="0000FF"/>
                </a:solidFill>
              </a:rPr>
              <a:t>New memory technologies </a:t>
            </a:r>
            <a:r>
              <a:rPr lang="en-US" dirty="0" smtClean="0"/>
              <a:t>enable even more opportunities</a:t>
            </a:r>
          </a:p>
          <a:p>
            <a:pPr lvl="1"/>
            <a:r>
              <a:rPr lang="en-US" dirty="0" smtClean="0"/>
              <a:t>Memristors, resistive RAM, phase change </a:t>
            </a:r>
            <a:r>
              <a:rPr lang="en-US" dirty="0" err="1" smtClean="0"/>
              <a:t>mem</a:t>
            </a:r>
            <a:r>
              <a:rPr lang="en-US" dirty="0" smtClean="0"/>
              <a:t>, STT-MRAM, </a:t>
            </a:r>
            <a:r>
              <a:rPr lang="is-IS" dirty="0" smtClean="0"/>
              <a:t>…</a:t>
            </a:r>
            <a:endParaRPr lang="en-US" dirty="0" smtClean="0"/>
          </a:p>
          <a:p>
            <a:pPr lvl="1"/>
            <a:r>
              <a:rPr lang="en-US" dirty="0" smtClean="0"/>
              <a:t>Can operate on data </a:t>
            </a:r>
            <a:r>
              <a:rPr lang="en-US" dirty="0" smtClean="0">
                <a:solidFill>
                  <a:srgbClr val="FF0000"/>
                </a:solidFill>
              </a:rPr>
              <a:t>with minimal movement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8483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 smtClean="0"/>
              <a:t>In-DRAM AND/OR: Triple Row Activation</a:t>
            </a:r>
            <a:endParaRPr lang="en-US" sz="3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6928"/>
            <a:ext cx="8610600" cy="4876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804248" y="6356176"/>
            <a:ext cx="2133600" cy="457200"/>
          </a:xfrm>
        </p:spPr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82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1384300" y="31905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1371600" y="34761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387613" y="2134614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390386" y="2420264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1752600" y="1133128"/>
            <a:ext cx="3064024" cy="4958665"/>
            <a:chOff x="1828800" y="-857925"/>
            <a:chExt cx="4182533" cy="6768806"/>
          </a:xfrm>
        </p:grpSpPr>
        <p:grpSp>
          <p:nvGrpSpPr>
            <p:cNvPr id="76" name="Group 75"/>
            <p:cNvGrpSpPr/>
            <p:nvPr/>
          </p:nvGrpSpPr>
          <p:grpSpPr>
            <a:xfrm>
              <a:off x="3039533" y="3479094"/>
              <a:ext cx="2971800" cy="1119011"/>
              <a:chOff x="2667000" y="3041650"/>
              <a:chExt cx="2057400" cy="774700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26670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8" name="Isosceles Triangle 87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 rot="10800000">
                <a:off x="41148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6" name="Isosceles Triangle 85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3200" b="1" kern="0" dirty="0" smtClean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  <p:cxnSp>
            <p:nvCxnSpPr>
              <p:cNvPr id="84" name="Elbow Connector 83"/>
              <p:cNvCxnSpPr>
                <a:stCxn id="86" idx="3"/>
                <a:endCxn id="89" idx="0"/>
              </p:cNvCxnSpPr>
              <p:nvPr/>
            </p:nvCxnSpPr>
            <p:spPr>
              <a:xfrm rot="16200000" flipV="1">
                <a:off x="3695700" y="2324100"/>
                <a:ext cx="12700" cy="1447800"/>
              </a:xfrm>
              <a:prstGeom prst="bentConnector3">
                <a:avLst>
                  <a:gd name="adj1" fmla="val 413513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" name="Elbow Connector 84"/>
              <p:cNvCxnSpPr>
                <a:stCxn id="87" idx="0"/>
                <a:endCxn id="88" idx="3"/>
              </p:cNvCxnSpPr>
              <p:nvPr/>
            </p:nvCxnSpPr>
            <p:spPr>
              <a:xfrm rot="5400000">
                <a:off x="3695700" y="3086100"/>
                <a:ext cx="12700" cy="1447800"/>
              </a:xfrm>
              <a:prstGeom prst="bentConnector3">
                <a:avLst>
                  <a:gd name="adj1" fmla="val 442702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77" name="Straight Connector 76"/>
            <p:cNvCxnSpPr>
              <a:endCxn id="88" idx="1"/>
            </p:cNvCxnSpPr>
            <p:nvPr/>
          </p:nvCxnSpPr>
          <p:spPr>
            <a:xfrm>
              <a:off x="1828800" y="4093633"/>
              <a:ext cx="1430867" cy="0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/>
            <p:cNvCxnSpPr/>
            <p:nvPr/>
          </p:nvCxnSpPr>
          <p:spPr>
            <a:xfrm>
              <a:off x="2544233" y="4093633"/>
              <a:ext cx="0" cy="935567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Elbow Connector 78"/>
            <p:cNvCxnSpPr>
              <a:endCxn id="86" idx="5"/>
            </p:cNvCxnSpPr>
            <p:nvPr/>
          </p:nvCxnSpPr>
          <p:spPr>
            <a:xfrm flipV="1">
              <a:off x="2544233" y="3983567"/>
              <a:ext cx="2806700" cy="1045633"/>
            </a:xfrm>
            <a:prstGeom prst="bentConnector3">
              <a:avLst>
                <a:gd name="adj1" fmla="val 67170"/>
              </a:avLst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/>
            <p:cNvCxnSpPr/>
            <p:nvPr/>
          </p:nvCxnSpPr>
          <p:spPr>
            <a:xfrm flipV="1">
              <a:off x="4525433" y="-857925"/>
              <a:ext cx="0" cy="3588327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/>
            <p:cNvCxnSpPr/>
            <p:nvPr/>
          </p:nvCxnSpPr>
          <p:spPr>
            <a:xfrm flipV="1">
              <a:off x="4525433" y="5398531"/>
              <a:ext cx="0" cy="512350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sp>
        <p:nvSpPr>
          <p:cNvPr id="90" name="TextBox 89"/>
          <p:cNvSpPr txBox="1"/>
          <p:nvPr/>
        </p:nvSpPr>
        <p:spPr>
          <a:xfrm>
            <a:off x="3733800" y="571530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733800" y="98072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106239" y="4485928"/>
            <a:ext cx="6463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dis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762000" y="2134614"/>
            <a:ext cx="1546191" cy="834596"/>
            <a:chOff x="1425609" y="2590800"/>
            <a:chExt cx="1546191" cy="834596"/>
          </a:xfrm>
        </p:grpSpPr>
        <p:cxnSp>
          <p:nvCxnSpPr>
            <p:cNvPr id="94" name="Straight Connector 93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97" name="Rectangle 96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8" name="Elbow Connector 97"/>
            <p:cNvCxnSpPr>
              <a:endCxn id="97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99" name="Straight Connector 98"/>
          <p:cNvCxnSpPr/>
          <p:nvPr/>
        </p:nvCxnSpPr>
        <p:spPr>
          <a:xfrm>
            <a:off x="2881451" y="2477514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00" name="Straight Arrow Connector 99"/>
          <p:cNvCxnSpPr>
            <a:stCxn id="101" idx="6"/>
            <a:endCxn id="102" idx="2"/>
          </p:cNvCxnSpPr>
          <p:nvPr/>
        </p:nvCxnSpPr>
        <p:spPr>
          <a:xfrm>
            <a:off x="2324300" y="2477514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1" name="Oval 100"/>
          <p:cNvSpPr/>
          <p:nvPr/>
        </p:nvSpPr>
        <p:spPr>
          <a:xfrm>
            <a:off x="22098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2" name="Oval 101"/>
          <p:cNvSpPr/>
          <p:nvPr/>
        </p:nvSpPr>
        <p:spPr>
          <a:xfrm>
            <a:off x="28573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03" name="Straight Arrow Connector 102"/>
          <p:cNvCxnSpPr/>
          <p:nvPr/>
        </p:nvCxnSpPr>
        <p:spPr>
          <a:xfrm flipV="1">
            <a:off x="2324188" y="2164370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4" name="Rectangle 103"/>
          <p:cNvSpPr/>
          <p:nvPr/>
        </p:nvSpPr>
        <p:spPr>
          <a:xfrm>
            <a:off x="1387613" y="11331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1390386" y="14187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106" name="Group 105"/>
          <p:cNvGrpSpPr/>
          <p:nvPr/>
        </p:nvGrpSpPr>
        <p:grpSpPr>
          <a:xfrm>
            <a:off x="762000" y="1133128"/>
            <a:ext cx="1546191" cy="834596"/>
            <a:chOff x="1425609" y="2590800"/>
            <a:chExt cx="1546191" cy="834596"/>
          </a:xfrm>
        </p:grpSpPr>
        <p:cxnSp>
          <p:nvCxnSpPr>
            <p:cNvPr id="107" name="Straight Connector 106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8" name="Straight Connector 107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9" name="Straight Connector 108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10" name="Rectangle 109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11" name="Elbow Connector 110"/>
            <p:cNvCxnSpPr>
              <a:endCxn id="110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12" name="Straight Connector 111"/>
          <p:cNvCxnSpPr/>
          <p:nvPr/>
        </p:nvCxnSpPr>
        <p:spPr>
          <a:xfrm>
            <a:off x="2881451" y="14760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13" name="Straight Arrow Connector 112"/>
          <p:cNvCxnSpPr>
            <a:stCxn id="114" idx="6"/>
            <a:endCxn id="115" idx="2"/>
          </p:cNvCxnSpPr>
          <p:nvPr/>
        </p:nvCxnSpPr>
        <p:spPr>
          <a:xfrm>
            <a:off x="2324300" y="14760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4" name="Oval 113"/>
          <p:cNvSpPr/>
          <p:nvPr/>
        </p:nvSpPr>
        <p:spPr>
          <a:xfrm>
            <a:off x="22098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28573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6" name="Straight Arrow Connector 115"/>
          <p:cNvCxnSpPr/>
          <p:nvPr/>
        </p:nvCxnSpPr>
        <p:spPr>
          <a:xfrm flipV="1">
            <a:off x="2324188" y="11628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7" name="TextBox 116"/>
          <p:cNvSpPr txBox="1"/>
          <p:nvPr/>
        </p:nvSpPr>
        <p:spPr>
          <a:xfrm>
            <a:off x="228600" y="1295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prstClr val="black"/>
                </a:solidFill>
                <a:latin typeface="Calibri"/>
              </a:rPr>
              <a:t>A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228600" y="2438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B</a:t>
            </a:r>
          </a:p>
        </p:txBody>
      </p:sp>
      <p:grpSp>
        <p:nvGrpSpPr>
          <p:cNvPr id="119" name="Group 118"/>
          <p:cNvGrpSpPr/>
          <p:nvPr/>
        </p:nvGrpSpPr>
        <p:grpSpPr>
          <a:xfrm>
            <a:off x="762000" y="3190528"/>
            <a:ext cx="1546191" cy="834596"/>
            <a:chOff x="1425609" y="2590800"/>
            <a:chExt cx="1546191" cy="834596"/>
          </a:xfrm>
        </p:grpSpPr>
        <p:cxnSp>
          <p:nvCxnSpPr>
            <p:cNvPr id="120" name="Straight Connector 119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Straight Connector 121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23" name="Rectangle 122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b="1" kern="0" dirty="0" smtClean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24" name="Elbow Connector 123"/>
            <p:cNvCxnSpPr>
              <a:endCxn id="123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25" name="Straight Connector 124"/>
          <p:cNvCxnSpPr/>
          <p:nvPr/>
        </p:nvCxnSpPr>
        <p:spPr>
          <a:xfrm>
            <a:off x="2881451" y="35334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26" name="Straight Arrow Connector 125"/>
          <p:cNvCxnSpPr>
            <a:stCxn id="127" idx="6"/>
            <a:endCxn id="128" idx="2"/>
          </p:cNvCxnSpPr>
          <p:nvPr/>
        </p:nvCxnSpPr>
        <p:spPr>
          <a:xfrm>
            <a:off x="2324300" y="35334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27" name="Oval 126"/>
          <p:cNvSpPr/>
          <p:nvPr/>
        </p:nvSpPr>
        <p:spPr>
          <a:xfrm>
            <a:off x="22098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28573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sz="3200" b="1" kern="0" dirty="0" smtClea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29" name="Straight Arrow Connector 128"/>
          <p:cNvCxnSpPr/>
          <p:nvPr/>
        </p:nvCxnSpPr>
        <p:spPr>
          <a:xfrm flipV="1">
            <a:off x="2324188" y="32202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30" name="TextBox 129"/>
          <p:cNvSpPr txBox="1"/>
          <p:nvPr/>
        </p:nvSpPr>
        <p:spPr>
          <a:xfrm>
            <a:off x="228600" y="3418422"/>
            <a:ext cx="3225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prstClr val="black"/>
                </a:solidFill>
                <a:latin typeface="Calibri"/>
              </a:rPr>
              <a:t>C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Rounded Rectangle 130"/>
          <p:cNvSpPr/>
          <p:nvPr/>
        </p:nvSpPr>
        <p:spPr>
          <a:xfrm>
            <a:off x="5562600" y="174272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4000" b="1" kern="0" dirty="0" smtClean="0">
                <a:solidFill>
                  <a:prstClr val="white"/>
                </a:solidFill>
                <a:latin typeface="Calibri"/>
              </a:rPr>
              <a:t>Final State</a:t>
            </a:r>
          </a:p>
          <a:p>
            <a:pPr algn="ctr">
              <a:defRPr/>
            </a:pPr>
            <a:r>
              <a:rPr lang="en-US" sz="4000" b="1" i="1" kern="0" dirty="0" smtClean="0">
                <a:solidFill>
                  <a:prstClr val="white"/>
                </a:solidFill>
                <a:latin typeface="Calibri"/>
              </a:rPr>
              <a:t>AB + BC + AC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3792103" y="980728"/>
            <a:ext cx="13132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½V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+</a:t>
            </a:r>
            <a:r>
              <a:rPr lang="el-GR" sz="2800" b="1" i="1" dirty="0" smtClean="0">
                <a:solidFill>
                  <a:prstClr val="black"/>
                </a:solidFill>
                <a:latin typeface="Calibri"/>
              </a:rPr>
              <a:t>δ</a:t>
            </a:r>
            <a:endParaRPr lang="en-US" sz="2800" b="1" i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Rounded Rectangle 132"/>
          <p:cNvSpPr/>
          <p:nvPr/>
        </p:nvSpPr>
        <p:spPr>
          <a:xfrm>
            <a:off x="5562600" y="364306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lIns="457200" rtlCol="0" anchor="ctr"/>
          <a:lstStyle/>
          <a:p>
            <a:pPr>
              <a:defRPr/>
            </a:pPr>
            <a:r>
              <a:rPr lang="en-US" sz="4400" b="1" i="1" kern="0" dirty="0" smtClean="0">
                <a:solidFill>
                  <a:prstClr val="white"/>
                </a:solidFill>
                <a:latin typeface="Calibri"/>
              </a:rPr>
              <a:t>C(A + B) + ~C(AB)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1143000" y="4485928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en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114800" y="5705128"/>
            <a:ext cx="381000" cy="534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0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4004331" y="990908"/>
            <a:ext cx="7200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i="1" dirty="0" smtClean="0">
                <a:solidFill>
                  <a:prstClr val="black"/>
                </a:solidFill>
                <a:latin typeface="Calibri"/>
              </a:rPr>
              <a:t>V</a:t>
            </a:r>
            <a:r>
              <a:rPr lang="en-US" sz="2800" b="1" i="1" baseline="-25000" dirty="0" smtClean="0">
                <a:solidFill>
                  <a:prstClr val="black"/>
                </a:solidFill>
                <a:latin typeface="Calibri"/>
              </a:rPr>
              <a:t>DD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781681" y="6453336"/>
            <a:ext cx="567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Seshadri+, “</a:t>
            </a:r>
            <a:r>
              <a:rPr lang="en-US" sz="1400" dirty="0" smtClean="0">
                <a:solidFill>
                  <a:srgbClr val="0000FF"/>
                </a:solidFill>
              </a:rPr>
              <a:t>Fast Bulk Bitwise AND and OR in DRAM</a:t>
            </a:r>
            <a:r>
              <a:rPr lang="en-US" sz="1400" dirty="0" smtClean="0">
                <a:solidFill>
                  <a:srgbClr val="000000"/>
                </a:solidFill>
              </a:rPr>
              <a:t>”, IEEE CAL 2015.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70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 animBg="1"/>
      <p:bldP spid="73" grpId="0" animBg="1"/>
      <p:bldP spid="73" grpId="1" animBg="1"/>
      <p:bldP spid="90" grpId="0"/>
      <p:bldP spid="91" grpId="0"/>
      <p:bldP spid="92" grpId="0"/>
      <p:bldP spid="104" grpId="0" animBg="1"/>
      <p:bldP spid="104" grpId="1" animBg="1"/>
      <p:bldP spid="131" grpId="0" animBg="1"/>
      <p:bldP spid="132" grpId="0"/>
      <p:bldP spid="132" grpId="1"/>
      <p:bldP spid="133" grpId="0" animBg="1"/>
      <p:bldP spid="134" grpId="0"/>
      <p:bldP spid="135" grpId="0"/>
      <p:bldP spid="13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/>
              <a:t>In-DRAM Bulk Bitwise AND/OR Operation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5123656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BULKAND A, B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C </a:t>
            </a:r>
          </a:p>
          <a:p>
            <a:r>
              <a:rPr lang="en-US" dirty="0" smtClean="0"/>
              <a:t>Semantics: Perform </a:t>
            </a:r>
            <a:r>
              <a:rPr lang="en-US" dirty="0"/>
              <a:t>a bitwise AND of two rows A and B and store the result in </a:t>
            </a:r>
            <a:r>
              <a:rPr lang="en-US" dirty="0" smtClean="0"/>
              <a:t>row C</a:t>
            </a:r>
            <a:endParaRPr lang="en-US" dirty="0"/>
          </a:p>
          <a:p>
            <a:endParaRPr lang="en-US" dirty="0"/>
          </a:p>
          <a:p>
            <a:r>
              <a:rPr lang="en-US" dirty="0"/>
              <a:t>R0 – reserved zero row, R1 – reserved one row</a:t>
            </a:r>
          </a:p>
          <a:p>
            <a:r>
              <a:rPr lang="en-US" dirty="0"/>
              <a:t>D1, D2, D3 – Designated rows for triple activation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 smtClean="0"/>
              <a:t>1. RowClone  </a:t>
            </a:r>
            <a:r>
              <a:rPr lang="en-US" dirty="0"/>
              <a:t>A  into  </a:t>
            </a:r>
            <a:r>
              <a:rPr lang="en-US" dirty="0" smtClean="0"/>
              <a:t>D1		</a:t>
            </a:r>
          </a:p>
          <a:p>
            <a:pPr marL="0" indent="0">
              <a:buNone/>
            </a:pPr>
            <a:r>
              <a:rPr lang="en-US" dirty="0" smtClean="0"/>
              <a:t>2. RowClone  </a:t>
            </a:r>
            <a:r>
              <a:rPr lang="en-US" dirty="0"/>
              <a:t>B  into  </a:t>
            </a:r>
            <a:r>
              <a:rPr lang="en-US" dirty="0" smtClean="0"/>
              <a:t>D2		</a:t>
            </a:r>
          </a:p>
          <a:p>
            <a:pPr marL="0" indent="0">
              <a:buNone/>
            </a:pPr>
            <a:r>
              <a:rPr lang="en-US" dirty="0" smtClean="0"/>
              <a:t>3. RowClone  </a:t>
            </a:r>
            <a:r>
              <a:rPr lang="en-US" dirty="0"/>
              <a:t>R0  into  </a:t>
            </a:r>
            <a:r>
              <a:rPr lang="en-US" dirty="0" smtClean="0"/>
              <a:t>D3		</a:t>
            </a:r>
          </a:p>
          <a:p>
            <a:pPr marL="0" indent="0">
              <a:buNone/>
            </a:pPr>
            <a:r>
              <a:rPr lang="en-US" dirty="0" smtClean="0"/>
              <a:t>4. ACTIVATE  </a:t>
            </a:r>
            <a:r>
              <a:rPr lang="en-US" dirty="0"/>
              <a:t>D1,D2,</a:t>
            </a:r>
            <a:r>
              <a:rPr lang="en-US" dirty="0" smtClean="0"/>
              <a:t>D3		</a:t>
            </a:r>
            <a:endParaRPr lang="en-US" dirty="0"/>
          </a:p>
          <a:p>
            <a:pPr marL="0" indent="0">
              <a:buNone/>
            </a:pPr>
            <a:r>
              <a:rPr lang="en-US" dirty="0" smtClean="0"/>
              <a:t>5. RowClone  </a:t>
            </a:r>
            <a:r>
              <a:rPr lang="en-US" dirty="0"/>
              <a:t>Result  into  C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83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845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In-DRAM AND/</a:t>
            </a:r>
            <a:r>
              <a:rPr lang="en-US" dirty="0" smtClean="0"/>
              <a:t>OR Results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49041"/>
            <a:ext cx="8610600" cy="5123656"/>
          </a:xfrm>
        </p:spPr>
        <p:txBody>
          <a:bodyPr/>
          <a:lstStyle/>
          <a:p>
            <a:r>
              <a:rPr lang="en-US" dirty="0" smtClean="0">
                <a:solidFill>
                  <a:srgbClr val="0000FF"/>
                </a:solidFill>
              </a:rPr>
              <a:t>20X improvement in AND/OR throughput</a:t>
            </a:r>
            <a:r>
              <a:rPr lang="en-US" dirty="0" smtClean="0"/>
              <a:t> vs. Intel AVX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50.5X reduction in memory energy consumption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At least 30% performance improvement in range queries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81681" y="6453336"/>
            <a:ext cx="567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Seshadri+, “</a:t>
            </a:r>
            <a:r>
              <a:rPr lang="en-US" sz="1400" dirty="0" smtClean="0">
                <a:solidFill>
                  <a:srgbClr val="0000FF"/>
                </a:solidFill>
              </a:rPr>
              <a:t>Fast Bulk Bitwise AND and OR in DRAM</a:t>
            </a:r>
            <a:r>
              <a:rPr lang="en-US" sz="1400" dirty="0" smtClean="0">
                <a:solidFill>
                  <a:srgbClr val="000000"/>
                </a:solidFill>
              </a:rPr>
              <a:t>”, IEEE CAL 2015.</a:t>
            </a:r>
            <a:endParaRPr lang="en-US" sz="1400" dirty="0">
              <a:solidFill>
                <a:srgbClr val="000000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-183298" y="2132856"/>
            <a:ext cx="7707626" cy="4248472"/>
            <a:chOff x="-183298" y="2060848"/>
            <a:chExt cx="7707626" cy="4248472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63688" y="2060848"/>
              <a:ext cx="5760640" cy="3978861"/>
            </a:xfrm>
            <a:prstGeom prst="rect">
              <a:avLst/>
            </a:prstGeom>
          </p:spPr>
        </p:pic>
        <p:sp>
          <p:nvSpPr>
            <p:cNvPr id="13" name="TextBox 12"/>
            <p:cNvSpPr txBox="1"/>
            <p:nvPr/>
          </p:nvSpPr>
          <p:spPr>
            <a:xfrm>
              <a:off x="3143520" y="5970766"/>
              <a:ext cx="272462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rgbClr val="000000"/>
                  </a:solidFill>
                </a:rPr>
                <a:t>Size of Vectors to be </a:t>
              </a:r>
              <a:r>
                <a:rPr lang="en-US" sz="1600" dirty="0" err="1" smtClean="0">
                  <a:solidFill>
                    <a:srgbClr val="000000"/>
                  </a:solidFill>
                </a:rPr>
                <a:t>ANDed</a:t>
              </a:r>
              <a:endParaRPr lang="en-US" sz="16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-183298" y="3717032"/>
              <a:ext cx="3603170" cy="338554"/>
            </a:xfrm>
            <a:prstGeom prst="rect">
              <a:avLst/>
            </a:prstGeom>
            <a:noFill/>
            <a:scene3d>
              <a:camera prst="orthographicFront">
                <a:rot lat="0" lon="0" rev="5400000"/>
              </a:camera>
              <a:lightRig rig="threePt" dir="t"/>
            </a:scene3d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rgbClr val="000000"/>
                  </a:solidFill>
                </a:rPr>
                <a:t>Throughput of AND operations (GB/s) </a:t>
              </a:r>
              <a:endParaRPr lang="en-US" sz="1600" dirty="0">
                <a:solidFill>
                  <a:srgbClr val="000000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646360" y="2276872"/>
              <a:ext cx="23866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rgbClr val="FF0000"/>
                  </a:solidFill>
                </a:rPr>
                <a:t>In-DRAM AND (2 banks)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644008" y="3645024"/>
              <a:ext cx="22951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rgbClr val="FF6600"/>
                  </a:solidFill>
                </a:rPr>
                <a:t>In-DRAM AND (1 bank)</a:t>
              </a:r>
              <a:endParaRPr lang="en-US" sz="1600" dirty="0">
                <a:solidFill>
                  <a:srgbClr val="FF6600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012160" y="4797152"/>
              <a:ext cx="10213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rgbClr val="2A55D6"/>
                  </a:solidFill>
                </a:rPr>
                <a:t>Intel AVX</a:t>
              </a:r>
              <a:endParaRPr lang="en-US" sz="1600" dirty="0">
                <a:solidFill>
                  <a:srgbClr val="2A55D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423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More on In-DRAM Bulk AND/OR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Vivek Seshadri, Kevin Hsieh, </a:t>
            </a:r>
            <a:r>
              <a:rPr lang="en-US" dirty="0" err="1"/>
              <a:t>Amirali</a:t>
            </a:r>
            <a:r>
              <a:rPr lang="en-US" dirty="0"/>
              <a:t> </a:t>
            </a:r>
            <a:r>
              <a:rPr lang="en-US" dirty="0" err="1"/>
              <a:t>Boroumand</a:t>
            </a:r>
            <a:r>
              <a:rPr lang="en-US" dirty="0"/>
              <a:t>, Donghyuk Lee, Michael A. </a:t>
            </a:r>
            <a:r>
              <a:rPr lang="en-US" dirty="0" err="1"/>
              <a:t>Kozuch</a:t>
            </a:r>
            <a:r>
              <a:rPr lang="en-US" dirty="0"/>
              <a:t>, Onur Mutlu, Phillip B. Gibbons, and Todd C. </a:t>
            </a:r>
            <a:r>
              <a:rPr lang="en-US" dirty="0" err="1"/>
              <a:t>Mowry</a:t>
            </a:r>
            <a:r>
              <a:rPr lang="en-US" dirty="0"/>
              <a:t>,</a:t>
            </a:r>
            <a:br>
              <a:rPr lang="en-US" dirty="0"/>
            </a:br>
            <a:r>
              <a:rPr lang="en-US" b="1" dirty="0">
                <a:hlinkClick r:id="rId2"/>
              </a:rPr>
              <a:t>"Fast Bulk Bitwise AND and OR in DRAM"</a:t>
            </a:r>
            <a:r>
              <a:rPr lang="en-US" dirty="0"/>
              <a:t/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April 2015. </a:t>
            </a:r>
            <a:endParaRPr lang="en-US" dirty="0" smtClean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85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276418"/>
            <a:ext cx="9144000" cy="1744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469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In-DRAM NOT: Dual Contact Cell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86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8" y="1035173"/>
            <a:ext cx="4104456" cy="470510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17145" y="1862822"/>
            <a:ext cx="4556504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 smtClean="0">
                <a:solidFill>
                  <a:srgbClr val="000000"/>
                </a:solidFill>
              </a:rPr>
              <a:t>Idea: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Feed the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negated value 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in the sense amplifier</a:t>
            </a:r>
          </a:p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into a special row</a:t>
            </a:r>
          </a:p>
        </p:txBody>
      </p:sp>
    </p:spTree>
    <p:extLst>
      <p:ext uri="{BB962C8B-B14F-4D97-AF65-F5344CB8AC3E}">
        <p14:creationId xmlns:p14="http://schemas.microsoft.com/office/powerpoint/2010/main" val="1685147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In-DRAM NOT Operation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30477"/>
            <a:ext cx="9144000" cy="319704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233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 smtClean="0"/>
              <a:t>Performance: In-DRAM </a:t>
            </a:r>
            <a:r>
              <a:rPr lang="en-US" smtClean="0"/>
              <a:t>Bitwise Operations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73196"/>
            <a:ext cx="9144000" cy="43116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6751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Energy of In-DRAM Bitwise Operations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89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66435"/>
            <a:ext cx="9144000" cy="2925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8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Garamond" charset="0"/>
                <a:ea typeface="ＭＳ Ｐゴシック" charset="0"/>
                <a:cs typeface="ＭＳ Ｐゴシック" charset="0"/>
              </a:rPr>
              <a:t>Example: The </a:t>
            </a:r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Memory Capacity Gap</a:t>
            </a:r>
          </a:p>
        </p:txBody>
      </p:sp>
      <p:sp>
        <p:nvSpPr>
          <p:cNvPr id="2560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None/>
            </a:pPr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  <a:p>
            <a:endParaRPr lang="en-US" sz="1600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r>
              <a:rPr lang="en-US" sz="2100" i="1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Memory </a:t>
            </a:r>
            <a:r>
              <a:rPr lang="en-US" sz="2100" i="1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capacity per core </a:t>
            </a:r>
            <a:r>
              <a:rPr lang="en-US" sz="21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expected to drop by 30% every two years</a:t>
            </a:r>
          </a:p>
          <a:p>
            <a:r>
              <a:rPr lang="en-US" sz="21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T</a:t>
            </a:r>
            <a:r>
              <a:rPr lang="en-US" sz="2100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rends worse for </a:t>
            </a:r>
            <a:r>
              <a:rPr lang="en-US" sz="2100" i="1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memory bandwidth per core</a:t>
            </a:r>
            <a:r>
              <a:rPr lang="en-US" sz="2100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!</a:t>
            </a:r>
            <a:endParaRPr lang="en-US" sz="2100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60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1E14D88-6476-D942-BCE2-3889B3643052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9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  <p:pic>
        <p:nvPicPr>
          <p:cNvPr id="25605" name="Picture 8" descr="90%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1700808"/>
            <a:ext cx="5857875" cy="353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6" name="Text Box 9" descr="90%"/>
          <p:cNvSpPr txBox="1">
            <a:spLocks noChangeArrowheads="1"/>
          </p:cNvSpPr>
          <p:nvPr/>
        </p:nvSpPr>
        <p:spPr bwMode="auto">
          <a:xfrm>
            <a:off x="1692275" y="980728"/>
            <a:ext cx="6064250" cy="74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200" dirty="0" smtClean="0">
                <a:solidFill>
                  <a:srgbClr val="000000"/>
                </a:solidFill>
              </a:rPr>
              <a:t>Core count doubling ~ every 2 years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200" dirty="0" smtClean="0">
                <a:solidFill>
                  <a:srgbClr val="000000"/>
                </a:solidFill>
              </a:rPr>
              <a:t>DRAM DIMM capacity doubling ~ every 3 years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18569" y="1916832"/>
            <a:ext cx="20897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Tahoma"/>
              </a:rPr>
              <a:t>Lim et al., ISCA 2009</a:t>
            </a:r>
            <a:endParaRPr lang="en-US" sz="1600" dirty="0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775275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Data Structure: Bitmap Index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8610600" cy="1295400"/>
          </a:xfrm>
        </p:spPr>
        <p:txBody>
          <a:bodyPr/>
          <a:lstStyle/>
          <a:p>
            <a:r>
              <a:rPr lang="en-US" dirty="0" smtClean="0"/>
              <a:t>Alternative to B-tree and its variants</a:t>
            </a:r>
          </a:p>
          <a:p>
            <a:r>
              <a:rPr lang="en-US" dirty="0" smtClean="0"/>
              <a:t>Efficient for performing </a:t>
            </a:r>
            <a:r>
              <a:rPr lang="en-US" i="1" dirty="0">
                <a:solidFill>
                  <a:srgbClr val="FF0000"/>
                </a:solidFill>
              </a:rPr>
              <a:t>r</a:t>
            </a:r>
            <a:r>
              <a:rPr lang="en-US" i="1" dirty="0" smtClean="0">
                <a:solidFill>
                  <a:srgbClr val="FF0000"/>
                </a:solidFill>
              </a:rPr>
              <a:t>ange queries</a:t>
            </a:r>
            <a:r>
              <a:rPr lang="en-US" i="1" dirty="0" smtClean="0"/>
              <a:t> </a:t>
            </a:r>
            <a:r>
              <a:rPr lang="en-US" dirty="0" smtClean="0"/>
              <a:t>and </a:t>
            </a:r>
            <a:r>
              <a:rPr lang="en-US" i="1" dirty="0" smtClean="0">
                <a:solidFill>
                  <a:srgbClr val="FF0000"/>
                </a:solidFill>
              </a:rPr>
              <a:t>joins</a:t>
            </a:r>
          </a:p>
          <a:p>
            <a:r>
              <a:rPr lang="en-US" b="1" dirty="0" smtClean="0">
                <a:solidFill>
                  <a:srgbClr val="0432FF"/>
                </a:solidFill>
              </a:rPr>
              <a:t>Many bitwise operations to perform a query</a:t>
            </a:r>
          </a:p>
          <a:p>
            <a:pPr marL="0" indent="0">
              <a:buNone/>
            </a:pPr>
            <a:endParaRPr lang="en-US" dirty="0" smtClean="0"/>
          </a:p>
        </p:txBody>
      </p:sp>
      <p:sp>
        <p:nvSpPr>
          <p:cNvPr id="5" name="Rounded Rectangle 4"/>
          <p:cNvSpPr/>
          <p:nvPr/>
        </p:nvSpPr>
        <p:spPr>
          <a:xfrm>
            <a:off x="1143000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1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959204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2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7086601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4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181681" y="3352800"/>
            <a:ext cx="685800" cy="2819400"/>
          </a:xfrm>
          <a:prstGeom prst="round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white"/>
                </a:solidFill>
                <a:latin typeface="Calibri"/>
              </a:rPr>
              <a:t>Bitmap 3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8200" y="2819400"/>
            <a:ext cx="12827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age &lt; 18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49687" y="2819400"/>
            <a:ext cx="19175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18 &lt; age &lt; 25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59487" y="2819400"/>
            <a:ext cx="19175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25 &lt; age &lt; 60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794477" y="2819400"/>
            <a:ext cx="12827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smtClean="0">
                <a:solidFill>
                  <a:prstClr val="black"/>
                </a:solidFill>
                <a:latin typeface="Calibri"/>
                <a:ea typeface="ＭＳ Ｐゴシック" charset="-128"/>
              </a:rPr>
              <a:t>age &gt; 60</a:t>
            </a:r>
          </a:p>
        </p:txBody>
      </p:sp>
    </p:spTree>
    <p:extLst>
      <p:ext uri="{BB962C8B-B14F-4D97-AF65-F5344CB8AC3E}">
        <p14:creationId xmlns:p14="http://schemas.microsoft.com/office/powerpoint/2010/main" val="23961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Performance: Bitmap Index on Ambit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63414"/>
            <a:ext cx="9144000" cy="442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848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Performance: BitWeaving on Ambit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6021288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25" dirty="0" smtClean="0">
                <a:solidFill>
                  <a:srgbClr val="000000"/>
                </a:solidFill>
              </a:rPr>
              <a:t>Seshadri+, “</a:t>
            </a:r>
            <a:r>
              <a:rPr lang="en-US" sz="1325" dirty="0">
                <a:solidFill>
                  <a:srgbClr val="0000FF"/>
                </a:solidFill>
              </a:rPr>
              <a:t>Ambit: In-Memory Accelerator for Bulk Bitwise Operations using Commodity DRAM Technology</a:t>
            </a:r>
            <a:r>
              <a:rPr lang="en-US" sz="1325" dirty="0" smtClean="0">
                <a:solidFill>
                  <a:srgbClr val="000000"/>
                </a:solidFill>
              </a:rPr>
              <a:t>,” MICRO 2017.</a:t>
            </a:r>
            <a:endParaRPr lang="en-US" sz="1325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45316"/>
            <a:ext cx="8748346" cy="46759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3500" y="951561"/>
            <a:ext cx="6286500" cy="33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341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More on Ambit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610600" cy="4876800"/>
          </a:xfrm>
        </p:spPr>
        <p:txBody>
          <a:bodyPr/>
          <a:lstStyle/>
          <a:p>
            <a:r>
              <a:rPr lang="en-US" dirty="0" err="1" smtClean="0"/>
              <a:t>Vivek</a:t>
            </a:r>
            <a:r>
              <a:rPr lang="en-US" dirty="0" smtClean="0"/>
              <a:t> Seshadri et al., “</a:t>
            </a:r>
            <a:r>
              <a:rPr lang="en-US" b="1" dirty="0">
                <a:hlinkClick r:id="rId2"/>
              </a:rPr>
              <a:t>Ambit: In-Memory Accelerator for Bulk Bitwise Operations Using Commodity DRAM </a:t>
            </a:r>
            <a:r>
              <a:rPr lang="en-US" b="1" dirty="0" smtClean="0">
                <a:hlinkClick r:id="rId2"/>
              </a:rPr>
              <a:t>Technology</a:t>
            </a:r>
            <a:r>
              <a:rPr lang="en-US" dirty="0" smtClean="0"/>
              <a:t>,” MICRO 2017.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93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1055"/>
            <a:ext cx="9144000" cy="2092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218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 and Opportunity for Future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772816"/>
            <a:ext cx="9144000" cy="2088232"/>
          </a:xfrm>
        </p:spPr>
        <p:txBody>
          <a:bodyPr/>
          <a:lstStyle/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Computing Architectures</a:t>
            </a:r>
          </a:p>
          <a:p>
            <a:pPr marL="0" indent="0" algn="ctr">
              <a:buNone/>
            </a:pPr>
            <a:r>
              <a:rPr lang="en-US" sz="6400" dirty="0">
                <a:solidFill>
                  <a:srgbClr val="FF0000"/>
                </a:solidFill>
              </a:rPr>
              <a:t>w</a:t>
            </a:r>
            <a:r>
              <a:rPr lang="en-US" sz="6400" dirty="0" smtClean="0">
                <a:solidFill>
                  <a:srgbClr val="FF0000"/>
                </a:solidFill>
              </a:rPr>
              <a:t>ith 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0432FF"/>
                </a:solidFill>
              </a:rPr>
              <a:t>Minimal Data Movement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17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 smtClean="0"/>
              <a:t>Challenge: Intelligent Memory Device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27565"/>
            <a:ext cx="8610600" cy="5193723"/>
          </a:xfrm>
        </p:spPr>
        <p:txBody>
          <a:bodyPr/>
          <a:lstStyle/>
          <a:p>
            <a:pPr marL="0" indent="0" algn="ctr">
              <a:buNone/>
            </a:pPr>
            <a:endParaRPr lang="en-US" sz="6400" dirty="0" smtClean="0"/>
          </a:p>
          <a:p>
            <a:pPr marL="0" indent="0" algn="ctr">
              <a:buNone/>
            </a:pPr>
            <a:r>
              <a:rPr lang="en-US" sz="6400" dirty="0" smtClean="0"/>
              <a:t>Does </a:t>
            </a:r>
            <a:r>
              <a:rPr lang="en-US" sz="6400" dirty="0" smtClean="0">
                <a:solidFill>
                  <a:srgbClr val="FF0000"/>
                </a:solidFill>
              </a:rPr>
              <a:t>memory</a:t>
            </a:r>
          </a:p>
          <a:p>
            <a:pPr marL="0" indent="0" algn="ctr">
              <a:buNone/>
            </a:pPr>
            <a:r>
              <a:rPr lang="en-US" sz="6400" dirty="0"/>
              <a:t>h</a:t>
            </a:r>
            <a:r>
              <a:rPr lang="en-US" sz="6400" dirty="0" smtClean="0"/>
              <a:t>ave to be</a:t>
            </a:r>
          </a:p>
          <a:p>
            <a:pPr marL="0" indent="0" algn="ctr">
              <a:buNone/>
            </a:pPr>
            <a:r>
              <a:rPr lang="en-US" sz="6400" dirty="0" smtClean="0">
                <a:solidFill>
                  <a:srgbClr val="FF0000"/>
                </a:solidFill>
              </a:rPr>
              <a:t>dumb?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8E574D81-B5DE-384D-B24B-566C679AE60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95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096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Agenda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Major Trends Affecting Main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The Need for Intelligent Memory Controllers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Bottom Up: Push from Circuits and Devices</a:t>
            </a: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Top Down: Pull from Systems and Applications 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Memory: Two Directions</a:t>
            </a:r>
            <a:endParaRPr lang="en-US" dirty="0" smtClean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Minimally Changing Memory Chips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 eaLnBrk="1" hangingPunct="1"/>
            <a:r>
              <a:rPr lang="en-US" dirty="0" smtClean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Exploiting 3D-Stacked Memory</a:t>
            </a: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How to Enable Adoption of Processing in Memory</a:t>
            </a:r>
            <a:endParaRPr lang="en-US" dirty="0" smtClean="0">
              <a:latin typeface="Tahoma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Tahoma" charset="0"/>
                <a:ea typeface="ＭＳ Ｐゴシック" charset="0"/>
                <a:cs typeface="ＭＳ Ｐゴシック" charset="0"/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A419BFC-0704-824A-8642-CF6757650AC5}" type="slidenum">
              <a:rPr lang="en-US" sz="1600">
                <a:solidFill>
                  <a:srgbClr val="000000"/>
                </a:solidFill>
                <a:latin typeface="Garamond" charset="0"/>
              </a:rPr>
              <a:pPr eaLnBrk="1" hangingPunct="1"/>
              <a:t>96</a:t>
            </a:fld>
            <a:endParaRPr lang="en-US" sz="1600">
              <a:solidFill>
                <a:srgbClr val="000000"/>
              </a:solidFill>
              <a:latin typeface="Garamon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066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Opportunity: 3D-Stacked </a:t>
            </a:r>
            <a:r>
              <a:rPr lang="en-US" dirty="0" err="1" smtClean="0"/>
              <a:t>Logic+Memory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5123656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97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286520"/>
            <a:ext cx="7772400" cy="1422400"/>
          </a:xfrm>
          <a:prstGeom prst="rect">
            <a:avLst/>
          </a:prstGeom>
        </p:spPr>
      </p:pic>
      <p:pic>
        <p:nvPicPr>
          <p:cNvPr id="5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3068960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6040851" y="4509120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4D5494"/>
                </a:solidFill>
              </a:rPr>
              <a:t>Logic</a:t>
            </a:r>
            <a:endParaRPr lang="en-US" b="1" dirty="0">
              <a:solidFill>
                <a:srgbClr val="4D5494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968843" y="4005064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E5B62F"/>
                </a:solidFill>
              </a:rPr>
              <a:t>Memory</a:t>
            </a:r>
            <a:endParaRPr lang="en-US" b="1" dirty="0">
              <a:solidFill>
                <a:srgbClr val="E5B62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2892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DRAM Landscape (circa 2015)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98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16" y="1052736"/>
            <a:ext cx="8460432" cy="4703828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-72008" y="6011996"/>
            <a:ext cx="94685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>
                <a:solidFill>
                  <a:srgbClr val="000000"/>
                </a:solidFill>
              </a:rPr>
              <a:t>Kim+, “</a:t>
            </a:r>
            <a:r>
              <a:rPr lang="en-US" dirty="0">
                <a:solidFill>
                  <a:srgbClr val="0000FF"/>
                </a:solidFill>
              </a:rPr>
              <a:t>Ramulator: A Flexible and Extensible DRAM Simulator</a:t>
            </a:r>
            <a:r>
              <a:rPr lang="en-US" dirty="0">
                <a:solidFill>
                  <a:srgbClr val="000000"/>
                </a:solidFill>
              </a:rPr>
              <a:t>”, IEEE CAL 2015.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3528" y="3284984"/>
            <a:ext cx="7992888" cy="648072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088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Key Questions in </a:t>
            </a:r>
            <a:r>
              <a:rPr lang="en-US" dirty="0" smtClean="0"/>
              <a:t>3D-Stacked </a:t>
            </a:r>
            <a:r>
              <a:rPr lang="en-US" dirty="0" smtClean="0"/>
              <a:t>PIM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 smtClean="0"/>
              <a:t>How </a:t>
            </a:r>
            <a:r>
              <a:rPr lang="en-US" dirty="0" smtClean="0"/>
              <a:t>can we accelerate important applications if we use         </a:t>
            </a:r>
            <a:r>
              <a:rPr lang="en-US" dirty="0" smtClean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 smtClean="0"/>
              <a:t>?</a:t>
            </a:r>
          </a:p>
          <a:p>
            <a:pPr lvl="1"/>
            <a:r>
              <a:rPr lang="en-US" dirty="0"/>
              <a:t>w</a:t>
            </a:r>
            <a:r>
              <a:rPr lang="en-US" dirty="0" smtClean="0"/>
              <a:t>hat is the architecture and programming model?</a:t>
            </a:r>
          </a:p>
          <a:p>
            <a:pPr lvl="1"/>
            <a:r>
              <a:rPr lang="en-US" dirty="0" smtClean="0"/>
              <a:t>what </a:t>
            </a:r>
            <a:r>
              <a:rPr lang="en-US" dirty="0" smtClean="0"/>
              <a:t>are the mechanisms for acceleration</a:t>
            </a:r>
            <a:r>
              <a:rPr lang="en-US" dirty="0" smtClean="0"/>
              <a:t>?</a:t>
            </a:r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</a:t>
            </a:r>
            <a:r>
              <a:rPr lang="en-US" dirty="0" smtClean="0"/>
              <a:t>provide?</a:t>
            </a:r>
            <a:endParaRPr lang="en-US" dirty="0"/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</a:t>
            </a:r>
            <a:r>
              <a:rPr lang="en-US" dirty="0" smtClean="0"/>
              <a:t>significant benefits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99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1196752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0057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|30.7|8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8.3|5.7|11.7|9.1|2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6.4"/>
</p:tagLst>
</file>

<file path=ppt/theme/_rels/theme167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179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10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0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2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03.xml><?xml version="1.0" encoding="utf-8"?>
<a:theme xmlns:a="http://schemas.openxmlformats.org/drawingml/2006/main" name="10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10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0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0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8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0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0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10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1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1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1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6.xml><?xml version="1.0" encoding="utf-8"?>
<a:theme xmlns:a="http://schemas.openxmlformats.org/drawingml/2006/main" name="1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7.xml><?xml version="1.0" encoding="utf-8"?>
<a:theme xmlns:a="http://schemas.openxmlformats.org/drawingml/2006/main" name="11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8.xml><?xml version="1.0" encoding="utf-8"?>
<a:theme xmlns:a="http://schemas.openxmlformats.org/drawingml/2006/main" name="1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9.xml><?xml version="1.0" encoding="utf-8"?>
<a:theme xmlns:a="http://schemas.openxmlformats.org/drawingml/2006/main" name="1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0.xml><?xml version="1.0" encoding="utf-8"?>
<a:theme xmlns:a="http://schemas.openxmlformats.org/drawingml/2006/main" name="1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1.xml><?xml version="1.0" encoding="utf-8"?>
<a:theme xmlns:a="http://schemas.openxmlformats.org/drawingml/2006/main" name="1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2.xml><?xml version="1.0" encoding="utf-8"?>
<a:theme xmlns:a="http://schemas.openxmlformats.org/drawingml/2006/main" name="1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3.xml><?xml version="1.0" encoding="utf-8"?>
<a:theme xmlns:a="http://schemas.openxmlformats.org/drawingml/2006/main" name="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24.xml><?xml version="1.0" encoding="utf-8"?>
<a:theme xmlns:a="http://schemas.openxmlformats.org/drawingml/2006/main" name="1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5.xml><?xml version="1.0" encoding="utf-8"?>
<a:theme xmlns:a="http://schemas.openxmlformats.org/drawingml/2006/main" name="1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6.xml><?xml version="1.0" encoding="utf-8"?>
<a:theme xmlns:a="http://schemas.openxmlformats.org/drawingml/2006/main" name="1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7.xml><?xml version="1.0" encoding="utf-8"?>
<a:theme xmlns:a="http://schemas.openxmlformats.org/drawingml/2006/main" name="1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8.xml><?xml version="1.0" encoding="utf-8"?>
<a:theme xmlns:a="http://schemas.openxmlformats.org/drawingml/2006/main" name="1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9.xml><?xml version="1.0" encoding="utf-8"?>
<a:theme xmlns:a="http://schemas.openxmlformats.org/drawingml/2006/main" name="1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0.xml><?xml version="1.0" encoding="utf-8"?>
<a:theme xmlns:a="http://schemas.openxmlformats.org/drawingml/2006/main" name="1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1.xml><?xml version="1.0" encoding="utf-8"?>
<a:theme xmlns:a="http://schemas.openxmlformats.org/drawingml/2006/main" name="1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2.xml><?xml version="1.0" encoding="utf-8"?>
<a:theme xmlns:a="http://schemas.openxmlformats.org/drawingml/2006/main" name="1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3.xml><?xml version="1.0" encoding="utf-8"?>
<a:theme xmlns:a="http://schemas.openxmlformats.org/drawingml/2006/main" name="1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4.xml><?xml version="1.0" encoding="utf-8"?>
<a:theme xmlns:a="http://schemas.openxmlformats.org/drawingml/2006/main" name="2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5.xml><?xml version="1.0" encoding="utf-8"?>
<a:theme xmlns:a="http://schemas.openxmlformats.org/drawingml/2006/main" name="3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6.xml><?xml version="1.0" encoding="utf-8"?>
<a:theme xmlns:a="http://schemas.openxmlformats.org/drawingml/2006/main" name="1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7.xml><?xml version="1.0" encoding="utf-8"?>
<a:theme xmlns:a="http://schemas.openxmlformats.org/drawingml/2006/main" name="1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8.xml><?xml version="1.0" encoding="utf-8"?>
<a:theme xmlns:a="http://schemas.openxmlformats.org/drawingml/2006/main" name="1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9.xml><?xml version="1.0" encoding="utf-8"?>
<a:theme xmlns:a="http://schemas.openxmlformats.org/drawingml/2006/main" name="1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0.xml><?xml version="1.0" encoding="utf-8"?>
<a:theme xmlns:a="http://schemas.openxmlformats.org/drawingml/2006/main" name="13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1.xml><?xml version="1.0" encoding="utf-8"?>
<a:theme xmlns:a="http://schemas.openxmlformats.org/drawingml/2006/main" name="10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2.xml><?xml version="1.0" encoding="utf-8"?>
<a:theme xmlns:a="http://schemas.openxmlformats.org/drawingml/2006/main" name="1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3.xml><?xml version="1.0" encoding="utf-8"?>
<a:theme xmlns:a="http://schemas.openxmlformats.org/drawingml/2006/main" name="1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4.xml><?xml version="1.0" encoding="utf-8"?>
<a:theme xmlns:a="http://schemas.openxmlformats.org/drawingml/2006/main" name="1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5.xml><?xml version="1.0" encoding="utf-8"?>
<a:theme xmlns:a="http://schemas.openxmlformats.org/drawingml/2006/main" name="1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6.xml><?xml version="1.0" encoding="utf-8"?>
<a:theme xmlns:a="http://schemas.openxmlformats.org/drawingml/2006/main" name="1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7.xml><?xml version="1.0" encoding="utf-8"?>
<a:theme xmlns:a="http://schemas.openxmlformats.org/drawingml/2006/main" name="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8.xml><?xml version="1.0" encoding="utf-8"?>
<a:theme xmlns:a="http://schemas.openxmlformats.org/drawingml/2006/main" name="1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9.xml><?xml version="1.0" encoding="utf-8"?>
<a:theme xmlns:a="http://schemas.openxmlformats.org/drawingml/2006/main" name="1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0.xml><?xml version="1.0" encoding="utf-8"?>
<a:theme xmlns:a="http://schemas.openxmlformats.org/drawingml/2006/main" name="1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1.xml><?xml version="1.0" encoding="utf-8"?>
<a:theme xmlns:a="http://schemas.openxmlformats.org/drawingml/2006/main" name="1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2.xml><?xml version="1.0" encoding="utf-8"?>
<a:theme xmlns:a="http://schemas.openxmlformats.org/drawingml/2006/main" name="1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3.xml><?xml version="1.0" encoding="utf-8"?>
<a:theme xmlns:a="http://schemas.openxmlformats.org/drawingml/2006/main" name="1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4.xml><?xml version="1.0" encoding="utf-8"?>
<a:theme xmlns:a="http://schemas.openxmlformats.org/drawingml/2006/main" name="1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5.xml><?xml version="1.0" encoding="utf-8"?>
<a:theme xmlns:a="http://schemas.openxmlformats.org/drawingml/2006/main" name="14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6.xml><?xml version="1.0" encoding="utf-8"?>
<a:theme xmlns:a="http://schemas.openxmlformats.org/drawingml/2006/main" name="3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57.xml><?xml version="1.0" encoding="utf-8"?>
<a:theme xmlns:a="http://schemas.openxmlformats.org/drawingml/2006/main" name="1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8.xml><?xml version="1.0" encoding="utf-8"?>
<a:theme xmlns:a="http://schemas.openxmlformats.org/drawingml/2006/main" name="1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9.xml><?xml version="1.0" encoding="utf-8"?>
<a:theme xmlns:a="http://schemas.openxmlformats.org/drawingml/2006/main" name="15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0.xml><?xml version="1.0" encoding="utf-8"?>
<a:theme xmlns:a="http://schemas.openxmlformats.org/drawingml/2006/main" name="1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1.xml><?xml version="1.0" encoding="utf-8"?>
<a:theme xmlns:a="http://schemas.openxmlformats.org/drawingml/2006/main" name="15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2.xml><?xml version="1.0" encoding="utf-8"?>
<a:theme xmlns:a="http://schemas.openxmlformats.org/drawingml/2006/main" name="2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20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8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7.xml><?xml version="1.0" encoding="utf-8"?>
<a:theme xmlns:a="http://schemas.openxmlformats.org/drawingml/2006/main" name="Title &amp; Bullets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333399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Myriad Pro Bold Cond"/>
        <a:ea typeface="ヒラギノ角ゴ ProN W6"/>
        <a:cs typeface="ヒラギノ角ゴ ProN W6"/>
      </a:majorFont>
      <a:minorFont>
        <a:latin typeface="Myriad Pro Bold Cond"/>
        <a:ea typeface="ヒラギノ角ゴ ProN W6"/>
        <a:cs typeface="ヒラギノ角ゴ ProN W6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8.xml><?xml version="1.0" encoding="utf-8"?>
<a:theme xmlns:a="http://schemas.openxmlformats.org/drawingml/2006/main" name="2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2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0.xml><?xml version="1.0" encoding="utf-8"?>
<a:theme xmlns:a="http://schemas.openxmlformats.org/drawingml/2006/main" name="2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2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lIns="0" tIns="0" rIns="0" bIns="0" rtlCol="0" anchor="ctr"/>
      <a:lstStyle>
        <a:defPPr algn="ctr">
          <a:lnSpc>
            <a:spcPts val="2000"/>
          </a:lnSpc>
          <a:defRPr sz="2400" spc="-8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Gill Sans MT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4925" cap="rnd">
          <a:solidFill>
            <a:schemeClr val="tx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4.xml><?xml version="1.0" encoding="utf-8"?>
<a:theme xmlns:a="http://schemas.openxmlformats.org/drawingml/2006/main" name="19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5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6.xml><?xml version="1.0" encoding="utf-8"?>
<a:theme xmlns:a="http://schemas.openxmlformats.org/drawingml/2006/main" name="1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7.xml><?xml version="1.0" encoding="utf-8"?>
<a:theme xmlns:a="http://schemas.openxmlformats.org/drawingml/2006/main" name="1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8.xml><?xml version="1.0" encoding="utf-8"?>
<a:theme xmlns:a="http://schemas.openxmlformats.org/drawingml/2006/main" name="15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9.xml><?xml version="1.0" encoding="utf-8"?>
<a:theme xmlns:a="http://schemas.openxmlformats.org/drawingml/2006/main" name="2_Title &amp; Bullets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333399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Myriad Pro Bold Cond"/>
        <a:ea typeface="ヒラギノ角ゴ ProN W6"/>
        <a:cs typeface="ヒラギノ角ゴ ProN W6"/>
      </a:majorFont>
      <a:minorFont>
        <a:latin typeface="Myriad Pro Bold Cond"/>
        <a:ea typeface="ヒラギノ角ゴ ProN W6"/>
        <a:cs typeface="ヒラギノ角ゴ ProN W6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0.xml><?xml version="1.0" encoding="utf-8"?>
<a:theme xmlns:a="http://schemas.openxmlformats.org/drawingml/2006/main" name="15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1.xml><?xml version="1.0" encoding="utf-8"?>
<a:theme xmlns:a="http://schemas.openxmlformats.org/drawingml/2006/main" name="15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2.xml><?xml version="1.0" encoding="utf-8"?>
<a:theme xmlns:a="http://schemas.openxmlformats.org/drawingml/2006/main" name="16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3.xml><?xml version="1.0" encoding="utf-8"?>
<a:theme xmlns:a="http://schemas.openxmlformats.org/drawingml/2006/main" name="16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4.xml><?xml version="1.0" encoding="utf-8"?>
<a:theme xmlns:a="http://schemas.openxmlformats.org/drawingml/2006/main" name="1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5.xml><?xml version="1.0" encoding="utf-8"?>
<a:theme xmlns:a="http://schemas.openxmlformats.org/drawingml/2006/main" name="1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6.xml><?xml version="1.0" encoding="utf-8"?>
<a:theme xmlns:a="http://schemas.openxmlformats.org/drawingml/2006/main" name="16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7.xml><?xml version="1.0" encoding="utf-8"?>
<a:theme xmlns:a="http://schemas.openxmlformats.org/drawingml/2006/main" name="1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8.xml><?xml version="1.0" encoding="utf-8"?>
<a:theme xmlns:a="http://schemas.openxmlformats.org/drawingml/2006/main" name="1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9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0.xml><?xml version="1.0" encoding="utf-8"?>
<a:theme xmlns:a="http://schemas.openxmlformats.org/drawingml/2006/main" name="16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5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5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6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64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6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6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6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7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7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7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7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7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7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7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7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7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8_Edg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8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8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8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8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8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8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8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9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9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Office Theme">
  <a:themeElements>
    <a:clrScheme name="Custom 7">
      <a:dk1>
        <a:srgbClr val="990000"/>
      </a:dk1>
      <a:lt1>
        <a:srgbClr val="FFFFFF"/>
      </a:lt1>
      <a:dk2>
        <a:srgbClr val="FFFFFF"/>
      </a:dk2>
      <a:lt2>
        <a:srgbClr val="FFFFFF"/>
      </a:lt2>
      <a:accent1>
        <a:srgbClr val="606060"/>
      </a:accent1>
      <a:accent2>
        <a:srgbClr val="A9A9A9"/>
      </a:accent2>
      <a:accent3>
        <a:srgbClr val="CCCCCC"/>
      </a:accent3>
      <a:accent4>
        <a:srgbClr val="990000"/>
      </a:accent4>
      <a:accent5>
        <a:srgbClr val="000000"/>
      </a:accent5>
      <a:accent6>
        <a:srgbClr val="969696"/>
      </a:accent6>
      <a:hlink>
        <a:srgbClr val="990000"/>
      </a:hlink>
      <a:folHlink>
        <a:srgbClr val="AEAEA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0.xml><?xml version="1.0" encoding="utf-8"?>
<a:theme xmlns:a="http://schemas.openxmlformats.org/drawingml/2006/main" name="9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9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9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1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95.xml><?xml version="1.0" encoding="utf-8"?>
<a:theme xmlns:a="http://schemas.openxmlformats.org/drawingml/2006/main" name="9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9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98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8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9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Gill Sans MT">
    <a:maj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170586</TotalTime>
  <Words>7868</Words>
  <Application>Microsoft Macintosh PowerPoint</Application>
  <PresentationFormat>On-screen Show (4:3)</PresentationFormat>
  <Paragraphs>1814</Paragraphs>
  <Slides>192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190</vt:i4>
      </vt:variant>
      <vt:variant>
        <vt:lpstr>Slide Titles</vt:lpstr>
      </vt:variant>
      <vt:variant>
        <vt:i4>192</vt:i4>
      </vt:variant>
    </vt:vector>
  </HeadingPairs>
  <TitlesOfParts>
    <vt:vector size="406" baseType="lpstr">
      <vt:lpstr>Adobe Garamond Pro</vt:lpstr>
      <vt:lpstr>Calibri</vt:lpstr>
      <vt:lpstr>Calibri Light</vt:lpstr>
      <vt:lpstr>Cambria</vt:lpstr>
      <vt:lpstr>Cambria Math</vt:lpstr>
      <vt:lpstr>Corbel</vt:lpstr>
      <vt:lpstr>Courier New</vt:lpstr>
      <vt:lpstr>Futura Medium</vt:lpstr>
      <vt:lpstr>Garamond</vt:lpstr>
      <vt:lpstr>Gill Sans</vt:lpstr>
      <vt:lpstr>Gill Sans MT</vt:lpstr>
      <vt:lpstr>Lucida Grande</vt:lpstr>
      <vt:lpstr>MS PGothic</vt:lpstr>
      <vt:lpstr>ＭＳ Ｐゴシック</vt:lpstr>
      <vt:lpstr>Myriad Pro Bold Cond</vt:lpstr>
      <vt:lpstr>Tahoma</vt:lpstr>
      <vt:lpstr>Times New Roman</vt:lpstr>
      <vt:lpstr>Verdana</vt:lpstr>
      <vt:lpstr>Vista Sans OT Medium</vt:lpstr>
      <vt:lpstr>Wingdings</vt:lpstr>
      <vt:lpstr>나눔고딕</vt:lpstr>
      <vt:lpstr>ヒラギノ角ゴ ProN W3</vt:lpstr>
      <vt:lpstr>ヒラギノ角ゴ ProN W6</vt:lpstr>
      <vt:lpstr>Arial</vt:lpstr>
      <vt:lpstr>Edge</vt:lpstr>
      <vt:lpstr>1_Edge</vt:lpstr>
      <vt:lpstr>3_Edge</vt:lpstr>
      <vt:lpstr>4_Edge</vt:lpstr>
      <vt:lpstr>5_Edge</vt:lpstr>
      <vt:lpstr>6_Edge</vt:lpstr>
      <vt:lpstr>7_Edge</vt:lpstr>
      <vt:lpstr>8_Edge</vt:lpstr>
      <vt:lpstr>2_Office Theme</vt:lpstr>
      <vt:lpstr>10_Edge</vt:lpstr>
      <vt:lpstr>9_Edge</vt:lpstr>
      <vt:lpstr>11_Edge</vt:lpstr>
      <vt:lpstr>12_Edge</vt:lpstr>
      <vt:lpstr>14_Edge</vt:lpstr>
      <vt:lpstr>15_Edge</vt:lpstr>
      <vt:lpstr>16_Edge</vt:lpstr>
      <vt:lpstr>17_Edge</vt:lpstr>
      <vt:lpstr>13_Edge</vt:lpstr>
      <vt:lpstr>18_Edge</vt:lpstr>
      <vt:lpstr>19_Edge</vt:lpstr>
      <vt:lpstr>22_Edge</vt:lpstr>
      <vt:lpstr>23_Edge</vt:lpstr>
      <vt:lpstr>25_Edge</vt:lpstr>
      <vt:lpstr>21_Edge</vt:lpstr>
      <vt:lpstr>24_Edge</vt:lpstr>
      <vt:lpstr>26_Edge</vt:lpstr>
      <vt:lpstr>27_Edge</vt:lpstr>
      <vt:lpstr>28_Edge</vt:lpstr>
      <vt:lpstr>29_Edge</vt:lpstr>
      <vt:lpstr>30_Edge</vt:lpstr>
      <vt:lpstr>31_Edge</vt:lpstr>
      <vt:lpstr>32_Edge</vt:lpstr>
      <vt:lpstr>33_Edge</vt:lpstr>
      <vt:lpstr>34_Edge</vt:lpstr>
      <vt:lpstr>35_Edge</vt:lpstr>
      <vt:lpstr>36_Edge</vt:lpstr>
      <vt:lpstr>37_Edge</vt:lpstr>
      <vt:lpstr>38_Edge</vt:lpstr>
      <vt:lpstr>39_Edge</vt:lpstr>
      <vt:lpstr>41_Edge</vt:lpstr>
      <vt:lpstr>42_Edge</vt:lpstr>
      <vt:lpstr>43_Edge</vt:lpstr>
      <vt:lpstr>44_Edge</vt:lpstr>
      <vt:lpstr>45_Edge</vt:lpstr>
      <vt:lpstr>47_Edge</vt:lpstr>
      <vt:lpstr>48_Edge</vt:lpstr>
      <vt:lpstr>49_Edge</vt:lpstr>
      <vt:lpstr>50_Edge</vt:lpstr>
      <vt:lpstr>51_Edge</vt:lpstr>
      <vt:lpstr>52_Edge</vt:lpstr>
      <vt:lpstr>53_Edge</vt:lpstr>
      <vt:lpstr>56_Edge</vt:lpstr>
      <vt:lpstr>57_Edge</vt:lpstr>
      <vt:lpstr>58_Edge</vt:lpstr>
      <vt:lpstr>59_Edge</vt:lpstr>
      <vt:lpstr>46_Edge</vt:lpstr>
      <vt:lpstr>54_Edge</vt:lpstr>
      <vt:lpstr>55_Edge</vt:lpstr>
      <vt:lpstr>60_Edge</vt:lpstr>
      <vt:lpstr>61_Edge</vt:lpstr>
      <vt:lpstr>62_Edge</vt:lpstr>
      <vt:lpstr>63_Edge</vt:lpstr>
      <vt:lpstr>64_Edge</vt:lpstr>
      <vt:lpstr>40_Edge</vt:lpstr>
      <vt:lpstr>66_Edge</vt:lpstr>
      <vt:lpstr>67_Edge</vt:lpstr>
      <vt:lpstr>68_Edge</vt:lpstr>
      <vt:lpstr>69_Edge</vt:lpstr>
      <vt:lpstr>70_Edge</vt:lpstr>
      <vt:lpstr>71_Edge</vt:lpstr>
      <vt:lpstr>72_Edge</vt:lpstr>
      <vt:lpstr>73_Edge</vt:lpstr>
      <vt:lpstr>74_Edge</vt:lpstr>
      <vt:lpstr>75_Edge</vt:lpstr>
      <vt:lpstr>76_Edge</vt:lpstr>
      <vt:lpstr>77_Edge</vt:lpstr>
      <vt:lpstr>78_Edge</vt:lpstr>
      <vt:lpstr>79_Edge</vt:lpstr>
      <vt:lpstr>20_Edge</vt:lpstr>
      <vt:lpstr>80_Edge</vt:lpstr>
      <vt:lpstr>81_Edge</vt:lpstr>
      <vt:lpstr>84_Edge</vt:lpstr>
      <vt:lpstr>85_Edge</vt:lpstr>
      <vt:lpstr>86_Edge</vt:lpstr>
      <vt:lpstr>87_Edge</vt:lpstr>
      <vt:lpstr>88_Edge</vt:lpstr>
      <vt:lpstr>89_Edge</vt:lpstr>
      <vt:lpstr>90_Edge</vt:lpstr>
      <vt:lpstr>91_Edge</vt:lpstr>
      <vt:lpstr>92_Edge</vt:lpstr>
      <vt:lpstr>93_Edge</vt:lpstr>
      <vt:lpstr>94_Edge</vt:lpstr>
      <vt:lpstr>95_Edge</vt:lpstr>
      <vt:lpstr>1_Metropolitan_bullet</vt:lpstr>
      <vt:lpstr>96_Edge</vt:lpstr>
      <vt:lpstr>97_Edge</vt:lpstr>
      <vt:lpstr>98_Edge</vt:lpstr>
      <vt:lpstr>83_Edge</vt:lpstr>
      <vt:lpstr>99_Edge</vt:lpstr>
      <vt:lpstr>100_Edge</vt:lpstr>
      <vt:lpstr>101_Edge</vt:lpstr>
      <vt:lpstr>2_Metropolitan_bullet</vt:lpstr>
      <vt:lpstr>103_Edge</vt:lpstr>
      <vt:lpstr>104_Edge</vt:lpstr>
      <vt:lpstr>105_Edge</vt:lpstr>
      <vt:lpstr>106_Edge</vt:lpstr>
      <vt:lpstr>82_Edge</vt:lpstr>
      <vt:lpstr>107_Edge</vt:lpstr>
      <vt:lpstr>108_Edge</vt:lpstr>
      <vt:lpstr>109_Edge</vt:lpstr>
      <vt:lpstr>110_Edge</vt:lpstr>
      <vt:lpstr>111_Edge</vt:lpstr>
      <vt:lpstr>112_Edge</vt:lpstr>
      <vt:lpstr>113_Edge</vt:lpstr>
      <vt:lpstr>114_Edge</vt:lpstr>
      <vt:lpstr>115_Edge</vt:lpstr>
      <vt:lpstr>116_Edge</vt:lpstr>
      <vt:lpstr>117_Edge</vt:lpstr>
      <vt:lpstr>118_Edge</vt:lpstr>
      <vt:lpstr>119_Edge</vt:lpstr>
      <vt:lpstr>120_Edge</vt:lpstr>
      <vt:lpstr>121_Edge</vt:lpstr>
      <vt:lpstr>Metropolitan_bullet</vt:lpstr>
      <vt:lpstr>122_Edge</vt:lpstr>
      <vt:lpstr>123_Edge</vt:lpstr>
      <vt:lpstr>124_Edge</vt:lpstr>
      <vt:lpstr>125_Edge</vt:lpstr>
      <vt:lpstr>126_Edge</vt:lpstr>
      <vt:lpstr>127_Edge</vt:lpstr>
      <vt:lpstr>128_Edge</vt:lpstr>
      <vt:lpstr>129_Edge</vt:lpstr>
      <vt:lpstr>130_Edge</vt:lpstr>
      <vt:lpstr>1_Office 테마</vt:lpstr>
      <vt:lpstr>2_Office 테마</vt:lpstr>
      <vt:lpstr>3_Office 테마</vt:lpstr>
      <vt:lpstr>131_Edge</vt:lpstr>
      <vt:lpstr>132_Edge</vt:lpstr>
      <vt:lpstr>134_Edge</vt:lpstr>
      <vt:lpstr>135_Edge</vt:lpstr>
      <vt:lpstr>136_Edge</vt:lpstr>
      <vt:lpstr>102_Edge</vt:lpstr>
      <vt:lpstr>137_Edge</vt:lpstr>
      <vt:lpstr>138_Edge</vt:lpstr>
      <vt:lpstr>139_Edge</vt:lpstr>
      <vt:lpstr>140_Edge</vt:lpstr>
      <vt:lpstr>141_Edge</vt:lpstr>
      <vt:lpstr>65_Edge</vt:lpstr>
      <vt:lpstr>143_Edge</vt:lpstr>
      <vt:lpstr>144_Edge</vt:lpstr>
      <vt:lpstr>145_Edge</vt:lpstr>
      <vt:lpstr>146_Edge</vt:lpstr>
      <vt:lpstr>147_Edge</vt:lpstr>
      <vt:lpstr>133_Edge</vt:lpstr>
      <vt:lpstr>142_Edge</vt:lpstr>
      <vt:lpstr>148_Edge</vt:lpstr>
      <vt:lpstr>3_Metropolitan_bullet</vt:lpstr>
      <vt:lpstr>149_Edge</vt:lpstr>
      <vt:lpstr>151_Edge</vt:lpstr>
      <vt:lpstr>152_Edge</vt:lpstr>
      <vt:lpstr>154_Edge</vt:lpstr>
      <vt:lpstr>155_Edge</vt:lpstr>
      <vt:lpstr>24_Office Theme</vt:lpstr>
      <vt:lpstr>14_Office Theme</vt:lpstr>
      <vt:lpstr>20_Office Theme</vt:lpstr>
      <vt:lpstr>18_Office Theme</vt:lpstr>
      <vt:lpstr>4_Office Theme</vt:lpstr>
      <vt:lpstr>Title &amp; Bullets</vt:lpstr>
      <vt:lpstr>27_Office Theme</vt:lpstr>
      <vt:lpstr>21_Office Theme</vt:lpstr>
      <vt:lpstr>22_Office Theme</vt:lpstr>
      <vt:lpstr>23_Office Theme</vt:lpstr>
      <vt:lpstr>Office Theme</vt:lpstr>
      <vt:lpstr>7_Office Theme</vt:lpstr>
      <vt:lpstr>19_Office Theme</vt:lpstr>
      <vt:lpstr>150_Edge</vt:lpstr>
      <vt:lpstr>153_Edge</vt:lpstr>
      <vt:lpstr>156_Edge</vt:lpstr>
      <vt:lpstr>157_Edge</vt:lpstr>
      <vt:lpstr>2_Title &amp; Bullets</vt:lpstr>
      <vt:lpstr>158_Edge</vt:lpstr>
      <vt:lpstr>159_Edge</vt:lpstr>
      <vt:lpstr>160_Edge</vt:lpstr>
      <vt:lpstr>161_Edge</vt:lpstr>
      <vt:lpstr>162_Edge</vt:lpstr>
      <vt:lpstr>163_Edge</vt:lpstr>
      <vt:lpstr>164_Edge</vt:lpstr>
      <vt:lpstr>165_Edge</vt:lpstr>
      <vt:lpstr>166_Edge</vt:lpstr>
      <vt:lpstr>1_Office Theme</vt:lpstr>
      <vt:lpstr>167_Edge</vt:lpstr>
      <vt:lpstr>Processing Data Where It Makes Sense: Enabling In-Memory Computation</vt:lpstr>
      <vt:lpstr>The Main Memory System</vt:lpstr>
      <vt:lpstr>The Main Memory System</vt:lpstr>
      <vt:lpstr>The Main Memory System</vt:lpstr>
      <vt:lpstr>Memory System: A Shared Resource View</vt:lpstr>
      <vt:lpstr>State of the Main Memory System</vt:lpstr>
      <vt:lpstr>Major Trends Affecting Main Memory (I)</vt:lpstr>
      <vt:lpstr>Major Trends Affecting Main Memory (II)</vt:lpstr>
      <vt:lpstr>Example: The Memory Capacity Gap</vt:lpstr>
      <vt:lpstr>Example: Memory Bandwidth &amp; Latency</vt:lpstr>
      <vt:lpstr>DRAM Latency Is Critical for Performance</vt:lpstr>
      <vt:lpstr>DRAM Latency Is Critical for Performance</vt:lpstr>
      <vt:lpstr>Major Trends Affecting Main Memory (III)</vt:lpstr>
      <vt:lpstr>Major Trends Affecting Main Memory (IV)</vt:lpstr>
      <vt:lpstr>Major Trends Affecting Main Memory (V)</vt:lpstr>
      <vt:lpstr>Major Trends Affecting Main Memory (V)</vt:lpstr>
      <vt:lpstr>Major Trend: Hybrid Main Memory</vt:lpstr>
      <vt:lpstr>Foreshadowing</vt:lpstr>
      <vt:lpstr>Agenda</vt:lpstr>
      <vt:lpstr>Last Time I Was Here …</vt:lpstr>
      <vt:lpstr>The DRAM Scaling Problem</vt:lpstr>
      <vt:lpstr>As Memory Scales, It Becomes Unreliable</vt:lpstr>
      <vt:lpstr>Large-Scale Failure Analysis of DRAM Chips</vt:lpstr>
      <vt:lpstr>Infrastructures to Understand Such Issues</vt:lpstr>
      <vt:lpstr>SoftMC: Open Source DRAM Infrastructure</vt:lpstr>
      <vt:lpstr>SoftMC</vt:lpstr>
      <vt:lpstr>A Curious Discovery [Kim et al., ISCA 2014]</vt:lpstr>
      <vt:lpstr>DRAM RowHammer</vt:lpstr>
      <vt:lpstr>Modern DRAM is Prone to Disturbance Errors</vt:lpstr>
      <vt:lpstr>Most DRAM Modules Are Vulnerable</vt:lpstr>
      <vt:lpstr>Recent DRAM Is More Vulnerable</vt:lpstr>
      <vt:lpstr>Recent DRAM Is More Vulnerable</vt:lpstr>
      <vt:lpstr>Recent DRAM Is More Vulnerable</vt:lpstr>
      <vt:lpstr>A Simple Program Can Induce Many Errors</vt:lpstr>
      <vt:lpstr>A Simple Program Can Induce Many Errors</vt:lpstr>
      <vt:lpstr>A Simple Program Can Induce Many Errors</vt:lpstr>
      <vt:lpstr>A Simple Program Can Induce Many Errors</vt:lpstr>
      <vt:lpstr>Observed Errors in Real Systems</vt:lpstr>
      <vt:lpstr>One Can Take Over an Otherwise-Secure System</vt:lpstr>
      <vt:lpstr>Security Implications</vt:lpstr>
      <vt:lpstr>More Security Implications</vt:lpstr>
      <vt:lpstr>More Security Implications</vt:lpstr>
      <vt:lpstr>More Security Implications?</vt:lpstr>
      <vt:lpstr>More on RowHammer Analysis</vt:lpstr>
      <vt:lpstr>Future of Memory Reliability</vt:lpstr>
      <vt:lpstr>Industry Is Writing Papers About It, Too</vt:lpstr>
      <vt:lpstr>Call for Intelligent Memory Controllers</vt:lpstr>
      <vt:lpstr>Aside: Intelligent Controller for NAND Flash</vt:lpstr>
      <vt:lpstr>Aside: NAND Flash &amp; SSD Scaling Issues</vt:lpstr>
      <vt:lpstr>Aside: Intelligent Controller for NAND Flash</vt:lpstr>
      <vt:lpstr>Takeaway</vt:lpstr>
      <vt:lpstr>Agenda</vt:lpstr>
      <vt:lpstr>Three Key Systems Trends</vt:lpstr>
      <vt:lpstr>The Need for More Memory Performance</vt:lpstr>
      <vt:lpstr>The Performance Perspective</vt:lpstr>
      <vt:lpstr>The Performance Perspective</vt:lpstr>
      <vt:lpstr>The Energy Perspective</vt:lpstr>
      <vt:lpstr>Data Movement vs. Computation Energy</vt:lpstr>
      <vt:lpstr>Challenge and Opportunity for Future</vt:lpstr>
      <vt:lpstr>The Problem</vt:lpstr>
      <vt:lpstr>The Problem</vt:lpstr>
      <vt:lpstr>A Computing System</vt:lpstr>
      <vt:lpstr>A Computing System</vt:lpstr>
      <vt:lpstr>Today’s Computing Systems</vt:lpstr>
      <vt:lpstr>Yet …</vt:lpstr>
      <vt:lpstr>Perils of Processor-Centric Design</vt:lpstr>
      <vt:lpstr>Perils of Processor-Centric Design</vt:lpstr>
      <vt:lpstr>We Do Not Want to Move Data!</vt:lpstr>
      <vt:lpstr>We Need A Paradigm Shift To …</vt:lpstr>
      <vt:lpstr>Goal: Processing Inside Memory</vt:lpstr>
      <vt:lpstr>Why In-Memory Computation Today?</vt:lpstr>
      <vt:lpstr>Agenda</vt:lpstr>
      <vt:lpstr>Approach 1: Minimally Changing DRAM</vt:lpstr>
      <vt:lpstr>Starting Simple: Data Copy and Initialization</vt:lpstr>
      <vt:lpstr>Today’s Systems: Bulk Data Copy</vt:lpstr>
      <vt:lpstr>Future Systems: In-Memory Copy</vt:lpstr>
      <vt:lpstr>RowClone: In-DRAM Row Copy</vt:lpstr>
      <vt:lpstr>RowClone: Latency and Energy Savings</vt:lpstr>
      <vt:lpstr>More on RowClone</vt:lpstr>
      <vt:lpstr>Memory as an Accelerator</vt:lpstr>
      <vt:lpstr>In-Memory Bulk Bitwise Operations</vt:lpstr>
      <vt:lpstr>In-DRAM AND/OR: Triple Row Activation</vt:lpstr>
      <vt:lpstr>In-DRAM Bulk Bitwise AND/OR Operation</vt:lpstr>
      <vt:lpstr>In-DRAM AND/OR Results</vt:lpstr>
      <vt:lpstr>More on In-DRAM Bulk AND/OR</vt:lpstr>
      <vt:lpstr>In-DRAM NOT: Dual Contact Cell</vt:lpstr>
      <vt:lpstr>In-DRAM NOT Operation</vt:lpstr>
      <vt:lpstr>Performance: In-DRAM Bitwise Operations</vt:lpstr>
      <vt:lpstr>Energy of In-DRAM Bitwise Operations</vt:lpstr>
      <vt:lpstr>Example Data Structure: Bitmap Index</vt:lpstr>
      <vt:lpstr>Performance: Bitmap Index on Ambit</vt:lpstr>
      <vt:lpstr>Performance: BitWeaving on Ambit</vt:lpstr>
      <vt:lpstr>More on Ambit</vt:lpstr>
      <vt:lpstr>Challenge and Opportunity for Future</vt:lpstr>
      <vt:lpstr>Challenge: Intelligent Memory Device</vt:lpstr>
      <vt:lpstr>Agenda</vt:lpstr>
      <vt:lpstr>Opportunity: 3D-Stacked Logic+Memory</vt:lpstr>
      <vt:lpstr>DRAM Landscape (circa 2015)</vt:lpstr>
      <vt:lpstr>Two Key Questions in 3D-Stacked PIM</vt:lpstr>
      <vt:lpstr>Graph Processing</vt:lpstr>
      <vt:lpstr>Key Bottlenecks in Graph Processing</vt:lpstr>
      <vt:lpstr>Tesseract System for Graph Processing</vt:lpstr>
      <vt:lpstr>Tesseract System for Graph Processing</vt:lpstr>
      <vt:lpstr>Communications In Tesseract (I)</vt:lpstr>
      <vt:lpstr>Communications In Tesseract (II)</vt:lpstr>
      <vt:lpstr>Communications In Tesseract (III)</vt:lpstr>
      <vt:lpstr>Remote Function Call (Non-Blocking)</vt:lpstr>
      <vt:lpstr>Tesseract System for Graph Processing</vt:lpstr>
      <vt:lpstr>Evaluated Systems</vt:lpstr>
      <vt:lpstr>Tesseract Graph Processing Performance</vt:lpstr>
      <vt:lpstr>Tesseract Graph Processing Performance</vt:lpstr>
      <vt:lpstr>Effect of Bandwidth &amp; Programming Model</vt:lpstr>
      <vt:lpstr>Tesseract Graph Processing System Energy</vt:lpstr>
      <vt:lpstr>More on Tesseract</vt:lpstr>
      <vt:lpstr>Accelerating GPU Execution with PIM</vt:lpstr>
      <vt:lpstr>Accelerating GPU Execution with PIM (I)</vt:lpstr>
      <vt:lpstr>Accelerating GPU Execution with PIM (II)</vt:lpstr>
      <vt:lpstr>Accelerating Linked Data Structures</vt:lpstr>
      <vt:lpstr>Result – Microbenchmark Performance</vt:lpstr>
      <vt:lpstr>Result – Database Performance</vt:lpstr>
      <vt:lpstr>System Energy Consumption</vt:lpstr>
      <vt:lpstr>Two Key Questions in 3D-Stacked PIM</vt:lpstr>
      <vt:lpstr>PEI: PIM-Enabled Instructions (Ideas)</vt:lpstr>
      <vt:lpstr>Simple PIM Operations as ISA Extensions (I)</vt:lpstr>
      <vt:lpstr>Simple PIM Operations as ISA Extensions (II)</vt:lpstr>
      <vt:lpstr>Always Executing in Memory? Not A Good Idea</vt:lpstr>
      <vt:lpstr>PEI: PIM-Enabled Instructions: Examples</vt:lpstr>
      <vt:lpstr>PIM-Enabled Instructions</vt:lpstr>
      <vt:lpstr>Example PEI Microarchitecture</vt:lpstr>
      <vt:lpstr>Evaluated Data-Intensive Applications</vt:lpstr>
      <vt:lpstr>PEI Performance Delta: Large Data Sets</vt:lpstr>
      <vt:lpstr>PEI Energy Consumption</vt:lpstr>
      <vt:lpstr>More on PIM-Enabled Instructions</vt:lpstr>
      <vt:lpstr>Agenda</vt:lpstr>
      <vt:lpstr>Barriers to Adoption of PIM</vt:lpstr>
      <vt:lpstr>Key Challenge 1: Code Mapping</vt:lpstr>
      <vt:lpstr>Key Challenge 2: Data Mapping</vt:lpstr>
      <vt:lpstr>How to Do the Code and Data Mapping?</vt:lpstr>
      <vt:lpstr>How to Schedule Code?</vt:lpstr>
      <vt:lpstr>How to Maintain Coherence?</vt:lpstr>
      <vt:lpstr>How to Support Virtual Memory?</vt:lpstr>
      <vt:lpstr>How to Design Data Structures for PIM?</vt:lpstr>
      <vt:lpstr>Simulation Infrastructures for PIM</vt:lpstr>
      <vt:lpstr>An FPGA-based Test-bed for PIM?</vt:lpstr>
      <vt:lpstr>Agenda</vt:lpstr>
      <vt:lpstr>Challenge and Opportunity for Future</vt:lpstr>
      <vt:lpstr>Challenge and Opportunity for Future</vt:lpstr>
      <vt:lpstr>A Quote from A Famous Architect</vt:lpstr>
      <vt:lpstr>Precedent-Based Design?</vt:lpstr>
      <vt:lpstr>Principled Design</vt:lpstr>
      <vt:lpstr>Another Example: Precedent-Based Design</vt:lpstr>
      <vt:lpstr>Principled Design</vt:lpstr>
      <vt:lpstr>Principle Applied to Another Structure</vt:lpstr>
      <vt:lpstr>Concluding Remarks</vt:lpstr>
      <vt:lpstr>The Future of Processing in Memory is Bright</vt:lpstr>
      <vt:lpstr>If In Doubt, See Other Doubtful Technologies</vt:lpstr>
      <vt:lpstr>Processing Data Where It Makes Sense: Enabling In-Memory Computation</vt:lpstr>
      <vt:lpstr>Open Problems</vt:lpstr>
      <vt:lpstr>For More Open Problems, See (I)</vt:lpstr>
      <vt:lpstr>For More Open Problems, See (II)</vt:lpstr>
      <vt:lpstr>For More Open Problems, See (III)</vt:lpstr>
      <vt:lpstr>For More Open Problems, See (IV)</vt:lpstr>
      <vt:lpstr>Reducing Memory Latency</vt:lpstr>
      <vt:lpstr>Main Memory Latency Lags Behind</vt:lpstr>
      <vt:lpstr>A Closer Look …</vt:lpstr>
      <vt:lpstr>DRAM Latency Is Critical for Performance</vt:lpstr>
      <vt:lpstr>DRAM Latency Is Critical for Performance</vt:lpstr>
      <vt:lpstr>Why the Long Latency?</vt:lpstr>
      <vt:lpstr>Latency Variation in Memory Chips</vt:lpstr>
      <vt:lpstr>DRAM Characterization Infrastructure</vt:lpstr>
      <vt:lpstr>DRAM Characterization Infrastructure</vt:lpstr>
      <vt:lpstr>SoftMC: Open Source DRAM Infrastructure</vt:lpstr>
      <vt:lpstr>Tackling the Fixed Latency Mindset</vt:lpstr>
      <vt:lpstr>Adaptive-Latency DRAM</vt:lpstr>
      <vt:lpstr>PowerPoint Presentation</vt:lpstr>
      <vt:lpstr>PowerPoint Presentation</vt:lpstr>
      <vt:lpstr>PowerPoint Presentation</vt:lpstr>
      <vt:lpstr>PowerPoint Presentation</vt:lpstr>
      <vt:lpstr>Reducing Latency Also Reduces Energy</vt:lpstr>
      <vt:lpstr>More on Adaptive-Latency DRAM</vt:lpstr>
      <vt:lpstr>Heterogeneous Latency within A Chip</vt:lpstr>
      <vt:lpstr>Analysis of Latency Variation in DRAM Chips</vt:lpstr>
      <vt:lpstr>PowerPoint Presentation</vt:lpstr>
      <vt:lpstr>PowerPoint Presentation</vt:lpstr>
      <vt:lpstr>PowerPoint Presentation</vt:lpstr>
      <vt:lpstr>PowerPoint Presentation</vt:lpstr>
      <vt:lpstr>Design-Induced Latency Variation in DRAM</vt:lpstr>
      <vt:lpstr>Voltron: Exploiting the   Voltage-Latency-Reliability      Relationship</vt:lpstr>
      <vt:lpstr>Executive Summary</vt:lpstr>
      <vt:lpstr>Analysis of Latency-Voltage in DRAM Chips</vt:lpstr>
      <vt:lpstr>And, What If …</vt:lpstr>
      <vt:lpstr>Challenge and Opportunity for Future</vt:lpstr>
    </vt:vector>
  </TitlesOfParts>
  <LinksUpToDate>false</LinksUpToDate>
  <SharedDoc>false</SharedDoc>
  <HyperlinksChanged>false</HyperlinksChanged>
  <AppVersion>15.0039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ATLAS: A Scalable and High-Performance Scheduling Algorithm for Multiple Memory Controllers</dc:title>
  <dc:creator>yoongu</dc:creator>
  <cp:lastModifiedBy>Microsoft Office User</cp:lastModifiedBy>
  <cp:revision>2595</cp:revision>
  <cp:lastPrinted>2017-09-14T13:39:03Z</cp:lastPrinted>
  <dcterms:created xsi:type="dcterms:W3CDTF">2010-10-08T20:41:54Z</dcterms:created>
  <dcterms:modified xsi:type="dcterms:W3CDTF">2017-10-27T14:11:41Z</dcterms:modified>
</cp:coreProperties>
</file>