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xlsx" ContentType="application/vnd.openxmlformats-officedocument.spreadsheetml.sheet"/>
  <Default Extension="rels" ContentType="application/vnd.openxmlformats-package.relationships+xml"/>
  <Default Extension="wdp" ContentType="image/vnd.ms-photo"/>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0.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1.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2.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3.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7.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9.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0.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3.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6.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7.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8.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9.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0.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31.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2.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3.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4.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5.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7.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4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8.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9.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50.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1.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2.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3.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4.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5.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6.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9.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60.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61.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2.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3.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64.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5.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6.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7.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68.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69.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0.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1.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2.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3.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4.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5.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76.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77.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78.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79.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0.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81.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82.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83.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84.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85.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86.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87.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88.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9.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90.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91.xml" ContentType="application/vnd.openxmlformats-officedocument.theme+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92.xml" ContentType="application/vnd.openxmlformats-officedocument.theme+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93.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94.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95.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6.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7.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8.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99.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0.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105.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theme/theme114.xml" ContentType="application/vnd.openxmlformats-officedocument.theme+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theme/theme115.xml" ContentType="application/vnd.openxmlformats-officedocument.theme+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theme/theme116.xml" ContentType="application/vnd.openxmlformats-officedocument.theme+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theme/theme117.xml" ContentType="application/vnd.openxmlformats-officedocument.theme+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theme/theme118.xml" ContentType="application/vnd.openxmlformats-officedocument.theme+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theme/theme119.xml" ContentType="application/vnd.openxmlformats-officedocument.theme+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theme/theme120.xml" ContentType="application/vnd.openxmlformats-officedocument.theme+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theme/theme121.xml" ContentType="application/vnd.openxmlformats-officedocument.theme+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theme/theme122.xml" ContentType="application/vnd.openxmlformats-officedocument.theme+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theme/theme123.xml" ContentType="application/vnd.openxmlformats-officedocument.theme+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24.xml" ContentType="application/vnd.openxmlformats-officedocument.theme+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125.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128.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theme/theme129.xml" ContentType="application/vnd.openxmlformats-officedocument.theme+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theme/theme130.xml" ContentType="application/vnd.openxmlformats-officedocument.theme+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theme/theme131.xml" ContentType="application/vnd.openxmlformats-officedocument.theme+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theme/theme132.xml" ContentType="application/vnd.openxmlformats-officedocument.theme+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theme/theme133.xml" ContentType="application/vnd.openxmlformats-officedocument.theme+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theme/theme134.xml" ContentType="application/vnd.openxmlformats-officedocument.theme+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theme/theme135.xml" ContentType="application/vnd.openxmlformats-officedocument.theme+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theme/theme136.xml" ContentType="application/vnd.openxmlformats-officedocument.theme+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theme/theme137.xml" ContentType="application/vnd.openxmlformats-officedocument.theme+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theme/theme138.xml" ContentType="application/vnd.openxmlformats-officedocument.theme+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theme/theme139.xml" ContentType="application/vnd.openxmlformats-officedocument.theme+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theme/theme140.xml" ContentType="application/vnd.openxmlformats-officedocument.theme+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theme/theme141.xml" ContentType="application/vnd.openxmlformats-officedocument.theme+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theme/theme142.xml" ContentType="application/vnd.openxmlformats-officedocument.theme+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theme/theme143.xml" ContentType="application/vnd.openxmlformats-officedocument.theme+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theme/theme144.xml" ContentType="application/vnd.openxmlformats-officedocument.theme+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theme/theme145.xml" ContentType="application/vnd.openxmlformats-officedocument.theme+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theme/theme146.xml" ContentType="application/vnd.openxmlformats-officedocument.theme+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theme/theme147.xml" ContentType="application/vnd.openxmlformats-officedocument.theme+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theme/theme148.xml" ContentType="application/vnd.openxmlformats-officedocument.theme+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theme/theme149.xml" ContentType="application/vnd.openxmlformats-officedocument.theme+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theme/theme150.xml" ContentType="application/vnd.openxmlformats-officedocument.theme+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theme/theme151.xml" ContentType="application/vnd.openxmlformats-officedocument.theme+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theme/theme152.xml" ContentType="application/vnd.openxmlformats-officedocument.theme+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theme/theme153.xml" ContentType="application/vnd.openxmlformats-officedocument.theme+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theme/theme154.xml" ContentType="application/vnd.openxmlformats-officedocument.theme+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theme/theme155.xml" ContentType="application/vnd.openxmlformats-officedocument.theme+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theme/theme156.xml" ContentType="application/vnd.openxmlformats-officedocument.theme+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57.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58.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theme/theme159.xml" ContentType="application/vnd.openxmlformats-officedocument.theme+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theme/theme160.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theme/theme161.xml" ContentType="application/vnd.openxmlformats-officedocument.theme+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theme/theme162.xml" ContentType="application/vnd.openxmlformats-officedocument.theme+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theme/theme163.xml" ContentType="application/vnd.openxmlformats-officedocument.theme+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theme/theme164.xml" ContentType="application/vnd.openxmlformats-officedocument.theme+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theme/theme165.xml" ContentType="application/vnd.openxmlformats-officedocument.theme+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theme/theme166.xml" ContentType="application/vnd.openxmlformats-officedocument.theme+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theme/theme167.xml" ContentType="application/vnd.openxmlformats-officedocument.theme+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theme/theme168.xml" ContentType="application/vnd.openxmlformats-officedocument.theme+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theme/theme169.xml" ContentType="application/vnd.openxmlformats-officedocument.theme+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theme/theme170.xml" ContentType="application/vnd.openxmlformats-officedocument.theme+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theme/theme171.xml" ContentType="application/vnd.openxmlformats-officedocument.theme+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theme/theme172.xml" ContentType="application/vnd.openxmlformats-officedocument.theme+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theme/theme173.xml" ContentType="application/vnd.openxmlformats-officedocument.theme+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theme/theme174.xml" ContentType="application/vnd.openxmlformats-officedocument.theme+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theme/theme175.xml" ContentType="application/vnd.openxmlformats-officedocument.theme+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theme/theme176.xml" ContentType="application/vnd.openxmlformats-officedocument.theme+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177.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theme/theme178.xml" ContentType="application/vnd.openxmlformats-officedocument.theme+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theme/theme179.xml" ContentType="application/vnd.openxmlformats-officedocument.theme+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theme/theme180.xml" ContentType="application/vnd.openxmlformats-officedocument.theme+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theme/theme181.xml" ContentType="application/vnd.openxmlformats-officedocument.theme+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theme/theme182.xml" ContentType="application/vnd.openxmlformats-officedocument.theme+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theme/theme183.xml" ContentType="application/vnd.openxmlformats-officedocument.theme+xml"/>
  <Override PartName="/ppt/theme/theme184.xml" ContentType="application/vnd.openxmlformats-officedocument.theme+xml"/>
  <Override PartName="/ppt/theme/theme18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theme/themeOverride2.xml" ContentType="application/vnd.openxmlformats-officedocument.themeOverride+xml"/>
  <Override PartName="/ppt/charts/chart6.xml" ContentType="application/vnd.openxmlformats-officedocument.drawingml.chart+xml"/>
  <Override PartName="/ppt/theme/themeOverride3.xml" ContentType="application/vnd.openxmlformats-officedocument.themeOverride+xml"/>
  <Override PartName="/ppt/charts/chart7.xml" ContentType="application/vnd.openxmlformats-officedocument.drawingml.chart+xml"/>
  <Override PartName="/ppt/theme/themeOverride4.xml" ContentType="application/vnd.openxmlformats-officedocument.themeOverride+xml"/>
  <Override PartName="/ppt/charts/chart8.xml" ContentType="application/vnd.openxmlformats-officedocument.drawingml.chart+xml"/>
  <Override PartName="/ppt/theme/themeOverride5.xml" ContentType="application/vnd.openxmlformats-officedocument.themeOverride+xml"/>
  <Override PartName="/ppt/notesSlides/notesSlide30.xml" ContentType="application/vnd.openxmlformats-officedocument.presentationml.notesSlide+xml"/>
  <Override PartName="/ppt/charts/chart9.xml" ContentType="application/vnd.openxmlformats-officedocument.drawingml.chart+xml"/>
  <Override PartName="/ppt/notesSlides/notesSlide31.xml" ContentType="application/vnd.openxmlformats-officedocument.presentationml.notesSlide+xml"/>
  <Override PartName="/ppt/charts/chart10.xml" ContentType="application/vnd.openxmlformats-officedocument.drawingml.chart+xml"/>
  <Override PartName="/ppt/theme/themeOverride6.xml" ContentType="application/vnd.openxmlformats-officedocument.themeOverride+xml"/>
  <Override PartName="/ppt/charts/chart11.xml" ContentType="application/vnd.openxmlformats-officedocument.drawingml.chart+xml"/>
  <Override PartName="/ppt/theme/themeOverride7.xml" ContentType="application/vnd.openxmlformats-officedocument.themeOverride+xml"/>
  <Override PartName="/ppt/drawings/drawing1.xml" ContentType="application/vnd.openxmlformats-officedocument.drawingml.chartshapes+xml"/>
  <Override PartName="/ppt/charts/chart12.xml" ContentType="application/vnd.openxmlformats-officedocument.drawingml.chart+xml"/>
  <Override PartName="/ppt/theme/themeOverride8.xml" ContentType="application/vnd.openxmlformats-officedocument.themeOverride+xml"/>
  <Override PartName="/ppt/drawings/drawing2.xml" ContentType="application/vnd.openxmlformats-officedocument.drawingml.chartshapes+xml"/>
  <Override PartName="/ppt/notesSlides/notesSlide32.xml" ContentType="application/vnd.openxmlformats-officedocument.presentationml.notesSlide+xml"/>
  <Override PartName="/ppt/charts/chart13.xml" ContentType="application/vnd.openxmlformats-officedocument.drawingml.chart+xml"/>
  <Override PartName="/ppt/theme/themeOverride9.xml" ContentType="application/vnd.openxmlformats-officedocument.themeOverride+xml"/>
  <Override PartName="/ppt/drawings/drawing3.xml" ContentType="application/vnd.openxmlformats-officedocument.drawingml.chartshapes+xml"/>
  <Override PartName="/ppt/charts/chart14.xml" ContentType="application/vnd.openxmlformats-officedocument.drawingml.chart+xml"/>
  <Override PartName="/ppt/theme/themeOverride10.xml" ContentType="application/vnd.openxmlformats-officedocument.themeOverride+xml"/>
  <Override PartName="/ppt/charts/chart15.xml" ContentType="application/vnd.openxmlformats-officedocument.drawingml.chart+xml"/>
  <Override PartName="/ppt/theme/themeOverride11.xml" ContentType="application/vnd.openxmlformats-officedocument.themeOverride+xml"/>
  <Override PartName="/ppt/charts/chart16.xml" ContentType="application/vnd.openxmlformats-officedocument.drawingml.chart+xml"/>
  <Override PartName="/ppt/theme/themeOverride12.xml" ContentType="application/vnd.openxmlformats-officedocument.themeOverride+xml"/>
  <Override PartName="/ppt/charts/chart17.xml" ContentType="application/vnd.openxmlformats-officedocument.drawingml.chart+xml"/>
  <Override PartName="/ppt/theme/themeOverride13.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1.xml" ContentType="application/vnd.openxmlformats-officedocument.presentationml.tags+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tags/tag3.xml" ContentType="application/vnd.openxmlformats-officedocument.presentationml.tags+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4.xml" ContentType="application/vnd.openxmlformats-officedocument.presentationml.tags+xml"/>
  <Override PartName="/ppt/notesSlides/notesSlide42.xml" ContentType="application/vnd.openxmlformats-officedocument.presentationml.notesSlide+xml"/>
  <Override PartName="/ppt/tags/tag5.xml" ContentType="application/vnd.openxmlformats-officedocument.presentationml.tags+xml"/>
  <Override PartName="/ppt/notesSlides/notesSlide43.xml" ContentType="application/vnd.openxmlformats-officedocument.presentationml.notesSlide+xml"/>
  <Override PartName="/ppt/tags/tag6.xml" ContentType="application/vnd.openxmlformats-officedocument.presentationml.tags+xml"/>
  <Override PartName="/ppt/notesSlides/notesSlide44.xml" ContentType="application/vnd.openxmlformats-officedocument.presentationml.notesSlide+xml"/>
  <Override PartName="/ppt/tags/tag7.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18.xml" ContentType="application/vnd.openxmlformats-officedocument.drawingml.chart+xml"/>
  <Override PartName="/ppt/charts/chart19.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20.xml" ContentType="application/vnd.openxmlformats-officedocument.drawingml.chart+xml"/>
  <Override PartName="/ppt/charts/chart21.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704" r:id="rId45"/>
    <p:sldMasterId id="2147484741" r:id="rId46"/>
    <p:sldMasterId id="2147484765" r:id="rId47"/>
    <p:sldMasterId id="2147484777" r:id="rId48"/>
    <p:sldMasterId id="2147484789" r:id="rId49"/>
    <p:sldMasterId id="2147484801" r:id="rId50"/>
    <p:sldMasterId id="2147484813" r:id="rId51"/>
    <p:sldMasterId id="2147484825" r:id="rId52"/>
    <p:sldMasterId id="2147484837" r:id="rId53"/>
    <p:sldMasterId id="2147484849" r:id="rId54"/>
    <p:sldMasterId id="2147484861" r:id="rId55"/>
    <p:sldMasterId id="2147484873" r:id="rId56"/>
    <p:sldMasterId id="2147484885" r:id="rId57"/>
    <p:sldMasterId id="2147484897" r:id="rId58"/>
    <p:sldMasterId id="2147484909" r:id="rId59"/>
    <p:sldMasterId id="2147484921" r:id="rId60"/>
    <p:sldMasterId id="2147484933" r:id="rId61"/>
    <p:sldMasterId id="2147484945" r:id="rId62"/>
    <p:sldMasterId id="2147484957" r:id="rId63"/>
    <p:sldMasterId id="2147484969" r:id="rId64"/>
    <p:sldMasterId id="2147484996" r:id="rId65"/>
    <p:sldMasterId id="2147485033" r:id="rId66"/>
    <p:sldMasterId id="2147485045" r:id="rId67"/>
    <p:sldMasterId id="2147485069" r:id="rId68"/>
    <p:sldMasterId id="2147485107" r:id="rId69"/>
    <p:sldMasterId id="2147485119" r:id="rId70"/>
    <p:sldMasterId id="2147485131" r:id="rId71"/>
    <p:sldMasterId id="2147485143" r:id="rId72"/>
    <p:sldMasterId id="2147485155" r:id="rId73"/>
    <p:sldMasterId id="2147485167" r:id="rId74"/>
    <p:sldMasterId id="2147485179" r:id="rId75"/>
    <p:sldMasterId id="2147485191" r:id="rId76"/>
    <p:sldMasterId id="2147485203" r:id="rId77"/>
    <p:sldMasterId id="2147485215" r:id="rId78"/>
    <p:sldMasterId id="2147485227" r:id="rId79"/>
    <p:sldMasterId id="2147485239" r:id="rId80"/>
    <p:sldMasterId id="2147485251" r:id="rId81"/>
    <p:sldMasterId id="2147485263" r:id="rId82"/>
    <p:sldMasterId id="2147485335" r:id="rId83"/>
    <p:sldMasterId id="2147485347" r:id="rId84"/>
    <p:sldMasterId id="2147485398" r:id="rId85"/>
    <p:sldMasterId id="2147485410" r:id="rId86"/>
    <p:sldMasterId id="2147485436" r:id="rId87"/>
    <p:sldMasterId id="2147485460" r:id="rId88"/>
    <p:sldMasterId id="2147485484" r:id="rId89"/>
    <p:sldMasterId id="2147485496" r:id="rId90"/>
    <p:sldMasterId id="2147485520" r:id="rId91"/>
    <p:sldMasterId id="2147485532" r:id="rId92"/>
    <p:sldMasterId id="2147485580" r:id="rId93"/>
    <p:sldMasterId id="2147485616" r:id="rId94"/>
    <p:sldMasterId id="2147485640" r:id="rId95"/>
    <p:sldMasterId id="2147485652" r:id="rId96"/>
    <p:sldMasterId id="2147485665" r:id="rId97"/>
    <p:sldMasterId id="2147485678" r:id="rId98"/>
    <p:sldMasterId id="2147485690" r:id="rId99"/>
    <p:sldMasterId id="2147485714" r:id="rId100"/>
    <p:sldMasterId id="2147485727" r:id="rId101"/>
    <p:sldMasterId id="2147485751" r:id="rId102"/>
    <p:sldMasterId id="2147485763" r:id="rId103"/>
    <p:sldMasterId id="2147485787" r:id="rId104"/>
    <p:sldMasterId id="2147485811" r:id="rId105"/>
    <p:sldMasterId id="2147485922" r:id="rId106"/>
    <p:sldMasterId id="2147485934" r:id="rId107"/>
    <p:sldMasterId id="2147485958" r:id="rId108"/>
    <p:sldMasterId id="2147485970" r:id="rId109"/>
    <p:sldMasterId id="2147485994" r:id="rId110"/>
    <p:sldMasterId id="2147486019" r:id="rId111"/>
    <p:sldMasterId id="2147486031" r:id="rId112"/>
    <p:sldMasterId id="2147486068" r:id="rId113"/>
    <p:sldMasterId id="2147486104" r:id="rId114"/>
    <p:sldMasterId id="2147486116" r:id="rId115"/>
    <p:sldMasterId id="2147486128" r:id="rId116"/>
    <p:sldMasterId id="2147486140" r:id="rId117"/>
    <p:sldMasterId id="2147486164" r:id="rId118"/>
    <p:sldMasterId id="2147486197" r:id="rId119"/>
    <p:sldMasterId id="2147486258" r:id="rId120"/>
    <p:sldMasterId id="2147486291" r:id="rId121"/>
    <p:sldMasterId id="2147486303" r:id="rId122"/>
    <p:sldMasterId id="2147486315" r:id="rId123"/>
    <p:sldMasterId id="2147486327" r:id="rId124"/>
    <p:sldMasterId id="2147486339" r:id="rId125"/>
    <p:sldMasterId id="2147486351" r:id="rId126"/>
    <p:sldMasterId id="2147486364" r:id="rId127"/>
    <p:sldMasterId id="2147486376" r:id="rId128"/>
    <p:sldMasterId id="2147486388" r:id="rId129"/>
    <p:sldMasterId id="2147486400" r:id="rId130"/>
    <p:sldMasterId id="2147486412" r:id="rId131"/>
    <p:sldMasterId id="2147486424" r:id="rId132"/>
    <p:sldMasterId id="2147486436" r:id="rId133"/>
    <p:sldMasterId id="2147486448" r:id="rId134"/>
    <p:sldMasterId id="2147486460" r:id="rId135"/>
    <p:sldMasterId id="2147486472" r:id="rId136"/>
    <p:sldMasterId id="2147486480" r:id="rId137"/>
    <p:sldMasterId id="2147486488" r:id="rId138"/>
    <p:sldMasterId id="2147486496" r:id="rId139"/>
    <p:sldMasterId id="2147486544" r:id="rId140"/>
    <p:sldMasterId id="2147486570" r:id="rId141"/>
    <p:sldMasterId id="2147486582" r:id="rId142"/>
    <p:sldMasterId id="2147486594" r:id="rId143"/>
    <p:sldMasterId id="2147486606" r:id="rId144"/>
    <p:sldMasterId id="2147486630" r:id="rId145"/>
    <p:sldMasterId id="2147486642" r:id="rId146"/>
    <p:sldMasterId id="2147486654" r:id="rId147"/>
    <p:sldMasterId id="2147486666" r:id="rId148"/>
    <p:sldMasterId id="2147486678" r:id="rId149"/>
    <p:sldMasterId id="2147486702" r:id="rId150"/>
    <p:sldMasterId id="2147486727" r:id="rId151"/>
    <p:sldMasterId id="2147486772" r:id="rId152"/>
    <p:sldMasterId id="2147486810" r:id="rId153"/>
    <p:sldMasterId id="2147486847" r:id="rId154"/>
    <p:sldMasterId id="2147486871" r:id="rId155"/>
    <p:sldMasterId id="2147486883" r:id="rId156"/>
    <p:sldMasterId id="2147486942" r:id="rId157"/>
    <p:sldMasterId id="2147486954" r:id="rId158"/>
    <p:sldMasterId id="2147486966" r:id="rId159"/>
    <p:sldMasterId id="2147486978" r:id="rId160"/>
    <p:sldMasterId id="2147486990" r:id="rId161"/>
    <p:sldMasterId id="2147486997" r:id="rId162"/>
    <p:sldMasterId id="2147487004" r:id="rId163"/>
    <p:sldMasterId id="2147487011" r:id="rId164"/>
    <p:sldMasterId id="2147487023" r:id="rId165"/>
    <p:sldMasterId id="2147487035" r:id="rId166"/>
    <p:sldMasterId id="2147487047" r:id="rId167"/>
    <p:sldMasterId id="2147487059" r:id="rId168"/>
    <p:sldMasterId id="2147487072" r:id="rId169"/>
    <p:sldMasterId id="2147487084" r:id="rId170"/>
    <p:sldMasterId id="2147487096" r:id="rId171"/>
    <p:sldMasterId id="2147487108" r:id="rId172"/>
    <p:sldMasterId id="2147487120" r:id="rId173"/>
    <p:sldMasterId id="2147487132" r:id="rId174"/>
    <p:sldMasterId id="2147487144" r:id="rId175"/>
    <p:sldMasterId id="2147487157" r:id="rId176"/>
    <p:sldMasterId id="2147487169" r:id="rId177"/>
    <p:sldMasterId id="2147487181" r:id="rId178"/>
    <p:sldMasterId id="2147487194" r:id="rId179"/>
    <p:sldMasterId id="2147487206" r:id="rId180"/>
    <p:sldMasterId id="2147487218" r:id="rId181"/>
    <p:sldMasterId id="2147487230" r:id="rId182"/>
    <p:sldMasterId id="2147487244" r:id="rId183"/>
  </p:sldMasterIdLst>
  <p:notesMasterIdLst>
    <p:notesMasterId r:id="rId474"/>
  </p:notesMasterIdLst>
  <p:handoutMasterIdLst>
    <p:handoutMasterId r:id="rId475"/>
  </p:handoutMasterIdLst>
  <p:sldIdLst>
    <p:sldId id="3122" r:id="rId184"/>
    <p:sldId id="3456" r:id="rId185"/>
    <p:sldId id="3457" r:id="rId186"/>
    <p:sldId id="3458" r:id="rId187"/>
    <p:sldId id="3295" r:id="rId188"/>
    <p:sldId id="3296" r:id="rId189"/>
    <p:sldId id="3297" r:id="rId190"/>
    <p:sldId id="2886" r:id="rId191"/>
    <p:sldId id="2887" r:id="rId192"/>
    <p:sldId id="2933" r:id="rId193"/>
    <p:sldId id="2889" r:id="rId194"/>
    <p:sldId id="2890" r:id="rId195"/>
    <p:sldId id="2891" r:id="rId196"/>
    <p:sldId id="3264" r:id="rId197"/>
    <p:sldId id="2893" r:id="rId198"/>
    <p:sldId id="2934" r:id="rId199"/>
    <p:sldId id="3243" r:id="rId200"/>
    <p:sldId id="3253" r:id="rId201"/>
    <p:sldId id="3400" r:id="rId202"/>
    <p:sldId id="3401" r:id="rId203"/>
    <p:sldId id="3402" r:id="rId204"/>
    <p:sldId id="2895" r:id="rId205"/>
    <p:sldId id="3192" r:id="rId206"/>
    <p:sldId id="3210" r:id="rId207"/>
    <p:sldId id="3188" r:id="rId208"/>
    <p:sldId id="3189" r:id="rId209"/>
    <p:sldId id="3190" r:id="rId210"/>
    <p:sldId id="3191" r:id="rId211"/>
    <p:sldId id="2897" r:id="rId212"/>
    <p:sldId id="3198" r:id="rId213"/>
    <p:sldId id="3193" r:id="rId214"/>
    <p:sldId id="3298" r:id="rId215"/>
    <p:sldId id="3194" r:id="rId216"/>
    <p:sldId id="3195" r:id="rId217"/>
    <p:sldId id="3196" r:id="rId218"/>
    <p:sldId id="3197" r:id="rId219"/>
    <p:sldId id="2906" r:id="rId220"/>
    <p:sldId id="2907" r:id="rId221"/>
    <p:sldId id="2908" r:id="rId222"/>
    <p:sldId id="3201" r:id="rId223"/>
    <p:sldId id="3202" r:id="rId224"/>
    <p:sldId id="3125" r:id="rId225"/>
    <p:sldId id="3291" r:id="rId226"/>
    <p:sldId id="3292" r:id="rId227"/>
    <p:sldId id="3293" r:id="rId228"/>
    <p:sldId id="3203" r:id="rId229"/>
    <p:sldId id="3204" r:id="rId230"/>
    <p:sldId id="3205" r:id="rId231"/>
    <p:sldId id="3206" r:id="rId232"/>
    <p:sldId id="3207" r:id="rId233"/>
    <p:sldId id="3343" r:id="rId234"/>
    <p:sldId id="3208" r:id="rId235"/>
    <p:sldId id="3453" r:id="rId236"/>
    <p:sldId id="3454" r:id="rId237"/>
    <p:sldId id="3299" r:id="rId238"/>
    <p:sldId id="3294" r:id="rId239"/>
    <p:sldId id="3300" r:id="rId240"/>
    <p:sldId id="3301" r:id="rId241"/>
    <p:sldId id="3302" r:id="rId242"/>
    <p:sldId id="3303" r:id="rId243"/>
    <p:sldId id="3304" r:id="rId244"/>
    <p:sldId id="3305" r:id="rId245"/>
    <p:sldId id="3306" r:id="rId246"/>
    <p:sldId id="3307" r:id="rId247"/>
    <p:sldId id="3308" r:id="rId248"/>
    <p:sldId id="3309" r:id="rId249"/>
    <p:sldId id="3260" r:id="rId250"/>
    <p:sldId id="3261" r:id="rId251"/>
    <p:sldId id="3262" r:id="rId252"/>
    <p:sldId id="3263" r:id="rId253"/>
    <p:sldId id="3447" r:id="rId254"/>
    <p:sldId id="3209" r:id="rId255"/>
    <p:sldId id="3310" r:id="rId256"/>
    <p:sldId id="3311" r:id="rId257"/>
    <p:sldId id="3312" r:id="rId258"/>
    <p:sldId id="3327" r:id="rId259"/>
    <p:sldId id="3328" r:id="rId260"/>
    <p:sldId id="3314" r:id="rId261"/>
    <p:sldId id="3329" r:id="rId262"/>
    <p:sldId id="3316" r:id="rId263"/>
    <p:sldId id="3317" r:id="rId264"/>
    <p:sldId id="3318" r:id="rId265"/>
    <p:sldId id="3319" r:id="rId266"/>
    <p:sldId id="3320" r:id="rId267"/>
    <p:sldId id="3330" r:id="rId268"/>
    <p:sldId id="3331" r:id="rId269"/>
    <p:sldId id="3332" r:id="rId270"/>
    <p:sldId id="3321" r:id="rId271"/>
    <p:sldId id="3325" r:id="rId272"/>
    <p:sldId id="3333" r:id="rId273"/>
    <p:sldId id="3334" r:id="rId274"/>
    <p:sldId id="3337" r:id="rId275"/>
    <p:sldId id="3335" r:id="rId276"/>
    <p:sldId id="3336" r:id="rId277"/>
    <p:sldId id="3338" r:id="rId278"/>
    <p:sldId id="3344" r:id="rId279"/>
    <p:sldId id="3444" r:id="rId280"/>
    <p:sldId id="3340" r:id="rId281"/>
    <p:sldId id="3213" r:id="rId282"/>
    <p:sldId id="3403" r:id="rId283"/>
    <p:sldId id="3504" r:id="rId284"/>
    <p:sldId id="3214" r:id="rId285"/>
    <p:sldId id="3215" r:id="rId286"/>
    <p:sldId id="3216" r:id="rId287"/>
    <p:sldId id="3217" r:id="rId288"/>
    <p:sldId id="3345" r:id="rId289"/>
    <p:sldId id="3346" r:id="rId290"/>
    <p:sldId id="3219" r:id="rId291"/>
    <p:sldId id="3347" r:id="rId292"/>
    <p:sldId id="3221" r:id="rId293"/>
    <p:sldId id="3222" r:id="rId294"/>
    <p:sldId id="3223" r:id="rId295"/>
    <p:sldId id="3224" r:id="rId296"/>
    <p:sldId id="3503" r:id="rId297"/>
    <p:sldId id="3225" r:id="rId298"/>
    <p:sldId id="3226" r:id="rId299"/>
    <p:sldId id="3227" r:id="rId300"/>
    <p:sldId id="3228" r:id="rId301"/>
    <p:sldId id="3229" r:id="rId302"/>
    <p:sldId id="3348" r:id="rId303"/>
    <p:sldId id="3231" r:id="rId304"/>
    <p:sldId id="3359" r:id="rId305"/>
    <p:sldId id="3360" r:id="rId306"/>
    <p:sldId id="3352" r:id="rId307"/>
    <p:sldId id="3353" r:id="rId308"/>
    <p:sldId id="3354" r:id="rId309"/>
    <p:sldId id="3355" r:id="rId310"/>
    <p:sldId id="3356" r:id="rId311"/>
    <p:sldId id="3357" r:id="rId312"/>
    <p:sldId id="3361" r:id="rId313"/>
    <p:sldId id="3362" r:id="rId314"/>
    <p:sldId id="3363" r:id="rId315"/>
    <p:sldId id="3364" r:id="rId316"/>
    <p:sldId id="3358" r:id="rId317"/>
    <p:sldId id="3233" r:id="rId318"/>
    <p:sldId id="3234" r:id="rId319"/>
    <p:sldId id="3350" r:id="rId320"/>
    <p:sldId id="3236" r:id="rId321"/>
    <p:sldId id="3237" r:id="rId322"/>
    <p:sldId id="3238" r:id="rId323"/>
    <p:sldId id="3239" r:id="rId324"/>
    <p:sldId id="3240" r:id="rId325"/>
    <p:sldId id="3241" r:id="rId326"/>
    <p:sldId id="3365" r:id="rId327"/>
    <p:sldId id="3391" r:id="rId328"/>
    <p:sldId id="3378" r:id="rId329"/>
    <p:sldId id="3379" r:id="rId330"/>
    <p:sldId id="3380" r:id="rId331"/>
    <p:sldId id="3381" r:id="rId332"/>
    <p:sldId id="3366" r:id="rId333"/>
    <p:sldId id="3367" r:id="rId334"/>
    <p:sldId id="3382" r:id="rId335"/>
    <p:sldId id="3383" r:id="rId336"/>
    <p:sldId id="3384" r:id="rId337"/>
    <p:sldId id="3371" r:id="rId338"/>
    <p:sldId id="3372" r:id="rId339"/>
    <p:sldId id="3373" r:id="rId340"/>
    <p:sldId id="3374" r:id="rId341"/>
    <p:sldId id="3375" r:id="rId342"/>
    <p:sldId id="3385" r:id="rId343"/>
    <p:sldId id="3377" r:id="rId344"/>
    <p:sldId id="3386" r:id="rId345"/>
    <p:sldId id="3387" r:id="rId346"/>
    <p:sldId id="3388" r:id="rId347"/>
    <p:sldId id="3389" r:id="rId348"/>
    <p:sldId id="3390" r:id="rId349"/>
    <p:sldId id="3242" r:id="rId350"/>
    <p:sldId id="3265" r:id="rId351"/>
    <p:sldId id="3448" r:id="rId352"/>
    <p:sldId id="3289" r:id="rId353"/>
    <p:sldId id="3267" r:id="rId354"/>
    <p:sldId id="3273" r:id="rId355"/>
    <p:sldId id="3268" r:id="rId356"/>
    <p:sldId id="3274" r:id="rId357"/>
    <p:sldId id="3287" r:id="rId358"/>
    <p:sldId id="3275" r:id="rId359"/>
    <p:sldId id="3276" r:id="rId360"/>
    <p:sldId id="3277" r:id="rId361"/>
    <p:sldId id="3278" r:id="rId362"/>
    <p:sldId id="3279" r:id="rId363"/>
    <p:sldId id="3280" r:id="rId364"/>
    <p:sldId id="3392" r:id="rId365"/>
    <p:sldId id="3393" r:id="rId366"/>
    <p:sldId id="3394" r:id="rId367"/>
    <p:sldId id="3395" r:id="rId368"/>
    <p:sldId id="3396" r:id="rId369"/>
    <p:sldId id="3290" r:id="rId370"/>
    <p:sldId id="3288" r:id="rId371"/>
    <p:sldId id="3266" r:id="rId372"/>
    <p:sldId id="3397" r:id="rId373"/>
    <p:sldId id="3398" r:id="rId374"/>
    <p:sldId id="3399" r:id="rId375"/>
    <p:sldId id="3248" r:id="rId376"/>
    <p:sldId id="3249" r:id="rId377"/>
    <p:sldId id="3250" r:id="rId378"/>
    <p:sldId id="3251" r:id="rId379"/>
    <p:sldId id="3404" r:id="rId380"/>
    <p:sldId id="3449" r:id="rId381"/>
    <p:sldId id="3452" r:id="rId382"/>
    <p:sldId id="3451" r:id="rId383"/>
    <p:sldId id="3455" r:id="rId384"/>
    <p:sldId id="3351" r:id="rId385"/>
    <p:sldId id="3432" r:id="rId386"/>
    <p:sldId id="3443" r:id="rId387"/>
    <p:sldId id="3406" r:id="rId388"/>
    <p:sldId id="3407" r:id="rId389"/>
    <p:sldId id="3408" r:id="rId390"/>
    <p:sldId id="3409" r:id="rId391"/>
    <p:sldId id="3410" r:id="rId392"/>
    <p:sldId id="3411" r:id="rId393"/>
    <p:sldId id="3412" r:id="rId394"/>
    <p:sldId id="3413" r:id="rId395"/>
    <p:sldId id="3414" r:id="rId396"/>
    <p:sldId id="3415" r:id="rId397"/>
    <p:sldId id="3416" r:id="rId398"/>
    <p:sldId id="3417" r:id="rId399"/>
    <p:sldId id="3418" r:id="rId400"/>
    <p:sldId id="3419" r:id="rId401"/>
    <p:sldId id="3420" r:id="rId402"/>
    <p:sldId id="3421" r:id="rId403"/>
    <p:sldId id="3422" r:id="rId404"/>
    <p:sldId id="3423" r:id="rId405"/>
    <p:sldId id="3424" r:id="rId406"/>
    <p:sldId id="3425" r:id="rId407"/>
    <p:sldId id="3426" r:id="rId408"/>
    <p:sldId id="3427" r:id="rId409"/>
    <p:sldId id="3428" r:id="rId410"/>
    <p:sldId id="3429" r:id="rId411"/>
    <p:sldId id="3430" r:id="rId412"/>
    <p:sldId id="3434" r:id="rId413"/>
    <p:sldId id="3435" r:id="rId414"/>
    <p:sldId id="3436" r:id="rId415"/>
    <p:sldId id="3437" r:id="rId416"/>
    <p:sldId id="3438" r:id="rId417"/>
    <p:sldId id="3439" r:id="rId418"/>
    <p:sldId id="3440" r:id="rId419"/>
    <p:sldId id="3442" r:id="rId420"/>
    <p:sldId id="3446" r:id="rId421"/>
    <p:sldId id="3459" r:id="rId422"/>
    <p:sldId id="3461" r:id="rId423"/>
    <p:sldId id="3462" r:id="rId424"/>
    <p:sldId id="3463" r:id="rId425"/>
    <p:sldId id="3464" r:id="rId426"/>
    <p:sldId id="3465" r:id="rId427"/>
    <p:sldId id="3466" r:id="rId428"/>
    <p:sldId id="3467" r:id="rId429"/>
    <p:sldId id="3468" r:id="rId430"/>
    <p:sldId id="3469" r:id="rId431"/>
    <p:sldId id="3470" r:id="rId432"/>
    <p:sldId id="3471" r:id="rId433"/>
    <p:sldId id="3472" r:id="rId434"/>
    <p:sldId id="3473" r:id="rId435"/>
    <p:sldId id="3474" r:id="rId436"/>
    <p:sldId id="3475" r:id="rId437"/>
    <p:sldId id="3476" r:id="rId438"/>
    <p:sldId id="3477" r:id="rId439"/>
    <p:sldId id="3478" r:id="rId440"/>
    <p:sldId id="3479" r:id="rId441"/>
    <p:sldId id="3480" r:id="rId442"/>
    <p:sldId id="3481" r:id="rId443"/>
    <p:sldId id="3482" r:id="rId444"/>
    <p:sldId id="3483" r:id="rId445"/>
    <p:sldId id="3484" r:id="rId446"/>
    <p:sldId id="3485" r:id="rId447"/>
    <p:sldId id="3486" r:id="rId448"/>
    <p:sldId id="3487" r:id="rId449"/>
    <p:sldId id="3488" r:id="rId450"/>
    <p:sldId id="3489" r:id="rId451"/>
    <p:sldId id="3490" r:id="rId452"/>
    <p:sldId id="3491" r:id="rId453"/>
    <p:sldId id="3492" r:id="rId454"/>
    <p:sldId id="3493" r:id="rId455"/>
    <p:sldId id="3494" r:id="rId456"/>
    <p:sldId id="3495" r:id="rId457"/>
    <p:sldId id="3496" r:id="rId458"/>
    <p:sldId id="3497" r:id="rId459"/>
    <p:sldId id="3498" r:id="rId460"/>
    <p:sldId id="3499" r:id="rId461"/>
    <p:sldId id="3500" r:id="rId462"/>
    <p:sldId id="3501" r:id="rId463"/>
    <p:sldId id="3502" r:id="rId464"/>
    <p:sldId id="3460" r:id="rId465"/>
    <p:sldId id="3256" r:id="rId466"/>
    <p:sldId id="3257" r:id="rId467"/>
    <p:sldId id="3405" r:id="rId468"/>
    <p:sldId id="2929" r:id="rId469"/>
    <p:sldId id="3034" r:id="rId470"/>
    <p:sldId id="2684" r:id="rId471"/>
    <p:sldId id="2746" r:id="rId472"/>
    <p:sldId id="2931" r:id="rId473"/>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C4"/>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484" autoAdjust="0"/>
    <p:restoredTop sz="99433" autoAdjust="0"/>
  </p:normalViewPr>
  <p:slideViewPr>
    <p:cSldViewPr>
      <p:cViewPr varScale="1">
        <p:scale>
          <a:sx n="101" d="100"/>
          <a:sy n="101" d="100"/>
        </p:scale>
        <p:origin x="-1528"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459" Type="http://schemas.openxmlformats.org/officeDocument/2006/relationships/slide" Target="slides/slide276.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Master" Target="slideMasters/slideMaster170.xml"/><Relationship Id="rId171" Type="http://schemas.openxmlformats.org/officeDocument/2006/relationships/slideMaster" Target="slideMasters/slideMaster171.xml"/><Relationship Id="rId172" Type="http://schemas.openxmlformats.org/officeDocument/2006/relationships/slideMaster" Target="slideMasters/slideMaster172.xml"/><Relationship Id="rId173" Type="http://schemas.openxmlformats.org/officeDocument/2006/relationships/slideMaster" Target="slideMasters/slideMaster173.xml"/><Relationship Id="rId174" Type="http://schemas.openxmlformats.org/officeDocument/2006/relationships/slideMaster" Target="slideMasters/slideMaster174.xml"/><Relationship Id="rId175" Type="http://schemas.openxmlformats.org/officeDocument/2006/relationships/slideMaster" Target="slideMasters/slideMaster175.xml"/><Relationship Id="rId176" Type="http://schemas.openxmlformats.org/officeDocument/2006/relationships/slideMaster" Target="slideMasters/slideMaster176.xml"/><Relationship Id="rId177" Type="http://schemas.openxmlformats.org/officeDocument/2006/relationships/slideMaster" Target="slideMasters/slideMaster177.xml"/><Relationship Id="rId178" Type="http://schemas.openxmlformats.org/officeDocument/2006/relationships/slideMaster" Target="slideMasters/slideMaster178.xml"/><Relationship Id="rId179" Type="http://schemas.openxmlformats.org/officeDocument/2006/relationships/slideMaster" Target="slideMasters/slideMaster179.xml"/><Relationship Id="rId230" Type="http://schemas.openxmlformats.org/officeDocument/2006/relationships/slide" Target="slides/slide47.xml"/><Relationship Id="rId231" Type="http://schemas.openxmlformats.org/officeDocument/2006/relationships/slide" Target="slides/slide48.xml"/><Relationship Id="rId232" Type="http://schemas.openxmlformats.org/officeDocument/2006/relationships/slide" Target="slides/slide49.xml"/><Relationship Id="rId233" Type="http://schemas.openxmlformats.org/officeDocument/2006/relationships/slide" Target="slides/slide50.xml"/><Relationship Id="rId234" Type="http://schemas.openxmlformats.org/officeDocument/2006/relationships/slide" Target="slides/slide51.xml"/><Relationship Id="rId235" Type="http://schemas.openxmlformats.org/officeDocument/2006/relationships/slide" Target="slides/slide52.xml"/><Relationship Id="rId236" Type="http://schemas.openxmlformats.org/officeDocument/2006/relationships/slide" Target="slides/slide53.xml"/><Relationship Id="rId237" Type="http://schemas.openxmlformats.org/officeDocument/2006/relationships/slide" Target="slides/slide54.xml"/><Relationship Id="rId238" Type="http://schemas.openxmlformats.org/officeDocument/2006/relationships/slide" Target="slides/slide55.xml"/><Relationship Id="rId239" Type="http://schemas.openxmlformats.org/officeDocument/2006/relationships/slide" Target="slides/slide56.xml"/><Relationship Id="rId460" Type="http://schemas.openxmlformats.org/officeDocument/2006/relationships/slide" Target="slides/slide277.xml"/><Relationship Id="rId461" Type="http://schemas.openxmlformats.org/officeDocument/2006/relationships/slide" Target="slides/slide278.xml"/><Relationship Id="rId462" Type="http://schemas.openxmlformats.org/officeDocument/2006/relationships/slide" Target="slides/slide279.xml"/><Relationship Id="rId463" Type="http://schemas.openxmlformats.org/officeDocument/2006/relationships/slide" Target="slides/slide280.xml"/><Relationship Id="rId464" Type="http://schemas.openxmlformats.org/officeDocument/2006/relationships/slide" Target="slides/slide281.xml"/><Relationship Id="rId465" Type="http://schemas.openxmlformats.org/officeDocument/2006/relationships/slide" Target="slides/slide282.xml"/><Relationship Id="rId466" Type="http://schemas.openxmlformats.org/officeDocument/2006/relationships/slide" Target="slides/slide283.xml"/><Relationship Id="rId467" Type="http://schemas.openxmlformats.org/officeDocument/2006/relationships/slide" Target="slides/slide284.xml"/><Relationship Id="rId468" Type="http://schemas.openxmlformats.org/officeDocument/2006/relationships/slide" Target="slides/slide285.xml"/><Relationship Id="rId469" Type="http://schemas.openxmlformats.org/officeDocument/2006/relationships/slide" Target="slides/slide286.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Master" Target="slideMasters/slideMaster180.xml"/><Relationship Id="rId181" Type="http://schemas.openxmlformats.org/officeDocument/2006/relationships/slideMaster" Target="slideMasters/slideMaster181.xml"/><Relationship Id="rId182" Type="http://schemas.openxmlformats.org/officeDocument/2006/relationships/slideMaster" Target="slideMasters/slideMaster182.xml"/><Relationship Id="rId183" Type="http://schemas.openxmlformats.org/officeDocument/2006/relationships/slideMaster" Target="slideMasters/slideMaster183.xml"/><Relationship Id="rId184" Type="http://schemas.openxmlformats.org/officeDocument/2006/relationships/slide" Target="slides/slide1.xml"/><Relationship Id="rId185" Type="http://schemas.openxmlformats.org/officeDocument/2006/relationships/slide" Target="slides/slide2.xml"/><Relationship Id="rId186" Type="http://schemas.openxmlformats.org/officeDocument/2006/relationships/slide" Target="slides/slide3.xml"/><Relationship Id="rId187" Type="http://schemas.openxmlformats.org/officeDocument/2006/relationships/slide" Target="slides/slide4.xml"/><Relationship Id="rId188" Type="http://schemas.openxmlformats.org/officeDocument/2006/relationships/slide" Target="slides/slide5.xml"/><Relationship Id="rId189" Type="http://schemas.openxmlformats.org/officeDocument/2006/relationships/slide" Target="slides/slide6.xml"/><Relationship Id="rId240" Type="http://schemas.openxmlformats.org/officeDocument/2006/relationships/slide" Target="slides/slide57.xml"/><Relationship Id="rId241" Type="http://schemas.openxmlformats.org/officeDocument/2006/relationships/slide" Target="slides/slide58.xml"/><Relationship Id="rId242" Type="http://schemas.openxmlformats.org/officeDocument/2006/relationships/slide" Target="slides/slide59.xml"/><Relationship Id="rId243" Type="http://schemas.openxmlformats.org/officeDocument/2006/relationships/slide" Target="slides/slide60.xml"/><Relationship Id="rId244" Type="http://schemas.openxmlformats.org/officeDocument/2006/relationships/slide" Target="slides/slide61.xml"/><Relationship Id="rId245" Type="http://schemas.openxmlformats.org/officeDocument/2006/relationships/slide" Target="slides/slide62.xml"/><Relationship Id="rId246" Type="http://schemas.openxmlformats.org/officeDocument/2006/relationships/slide" Target="slides/slide63.xml"/><Relationship Id="rId247" Type="http://schemas.openxmlformats.org/officeDocument/2006/relationships/slide" Target="slides/slide64.xml"/><Relationship Id="rId248" Type="http://schemas.openxmlformats.org/officeDocument/2006/relationships/slide" Target="slides/slide65.xml"/><Relationship Id="rId249" Type="http://schemas.openxmlformats.org/officeDocument/2006/relationships/slide" Target="slides/slide66.xml"/><Relationship Id="rId300" Type="http://schemas.openxmlformats.org/officeDocument/2006/relationships/slide" Target="slides/slide117.xml"/><Relationship Id="rId301" Type="http://schemas.openxmlformats.org/officeDocument/2006/relationships/slide" Target="slides/slide118.xml"/><Relationship Id="rId302" Type="http://schemas.openxmlformats.org/officeDocument/2006/relationships/slide" Target="slides/slide119.xml"/><Relationship Id="rId303" Type="http://schemas.openxmlformats.org/officeDocument/2006/relationships/slide" Target="slides/slide120.xml"/><Relationship Id="rId304" Type="http://schemas.openxmlformats.org/officeDocument/2006/relationships/slide" Target="slides/slide121.xml"/><Relationship Id="rId305" Type="http://schemas.openxmlformats.org/officeDocument/2006/relationships/slide" Target="slides/slide122.xml"/><Relationship Id="rId306" Type="http://schemas.openxmlformats.org/officeDocument/2006/relationships/slide" Target="slides/slide123.xml"/><Relationship Id="rId307" Type="http://schemas.openxmlformats.org/officeDocument/2006/relationships/slide" Target="slides/slide124.xml"/><Relationship Id="rId308" Type="http://schemas.openxmlformats.org/officeDocument/2006/relationships/slide" Target="slides/slide125.xml"/><Relationship Id="rId309" Type="http://schemas.openxmlformats.org/officeDocument/2006/relationships/slide" Target="slides/slide126.xml"/><Relationship Id="rId470" Type="http://schemas.openxmlformats.org/officeDocument/2006/relationships/slide" Target="slides/slide287.xml"/><Relationship Id="rId471" Type="http://schemas.openxmlformats.org/officeDocument/2006/relationships/slide" Target="slides/slide288.xml"/><Relationship Id="rId472" Type="http://schemas.openxmlformats.org/officeDocument/2006/relationships/slide" Target="slides/slide289.xml"/><Relationship Id="rId473" Type="http://schemas.openxmlformats.org/officeDocument/2006/relationships/slide" Target="slides/slide290.xml"/><Relationship Id="rId474" Type="http://schemas.openxmlformats.org/officeDocument/2006/relationships/notesMaster" Target="notesMasters/notesMaster1.xml"/><Relationship Id="rId475" Type="http://schemas.openxmlformats.org/officeDocument/2006/relationships/handoutMaster" Target="handoutMasters/handoutMaster1.xml"/><Relationship Id="rId476" Type="http://schemas.openxmlformats.org/officeDocument/2006/relationships/printerSettings" Target="printerSettings/printerSettings1.bin"/><Relationship Id="rId477" Type="http://schemas.openxmlformats.org/officeDocument/2006/relationships/presProps" Target="presProps.xml"/><Relationship Id="rId478" Type="http://schemas.openxmlformats.org/officeDocument/2006/relationships/viewProps" Target="viewProps.xml"/><Relationship Id="rId479" Type="http://schemas.openxmlformats.org/officeDocument/2006/relationships/theme" Target="theme/theme1.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 Target="slides/slide7.xml"/><Relationship Id="rId191" Type="http://schemas.openxmlformats.org/officeDocument/2006/relationships/slide" Target="slides/slide8.xml"/><Relationship Id="rId192" Type="http://schemas.openxmlformats.org/officeDocument/2006/relationships/slide" Target="slides/slide9.xml"/><Relationship Id="rId193" Type="http://schemas.openxmlformats.org/officeDocument/2006/relationships/slide" Target="slides/slide10.xml"/><Relationship Id="rId194" Type="http://schemas.openxmlformats.org/officeDocument/2006/relationships/slide" Target="slides/slide11.xml"/><Relationship Id="rId195" Type="http://schemas.openxmlformats.org/officeDocument/2006/relationships/slide" Target="slides/slide12.xml"/><Relationship Id="rId196" Type="http://schemas.openxmlformats.org/officeDocument/2006/relationships/slide" Target="slides/slide13.xml"/><Relationship Id="rId197" Type="http://schemas.openxmlformats.org/officeDocument/2006/relationships/slide" Target="slides/slide14.xml"/><Relationship Id="rId198" Type="http://schemas.openxmlformats.org/officeDocument/2006/relationships/slide" Target="slides/slide15.xml"/><Relationship Id="rId199" Type="http://schemas.openxmlformats.org/officeDocument/2006/relationships/slide" Target="slides/slide16.xml"/><Relationship Id="rId250" Type="http://schemas.openxmlformats.org/officeDocument/2006/relationships/slide" Target="slides/slide67.xml"/><Relationship Id="rId251" Type="http://schemas.openxmlformats.org/officeDocument/2006/relationships/slide" Target="slides/slide68.xml"/><Relationship Id="rId252" Type="http://schemas.openxmlformats.org/officeDocument/2006/relationships/slide" Target="slides/slide69.xml"/><Relationship Id="rId253" Type="http://schemas.openxmlformats.org/officeDocument/2006/relationships/slide" Target="slides/slide70.xml"/><Relationship Id="rId254" Type="http://schemas.openxmlformats.org/officeDocument/2006/relationships/slide" Target="slides/slide71.xml"/><Relationship Id="rId255" Type="http://schemas.openxmlformats.org/officeDocument/2006/relationships/slide" Target="slides/slide72.xml"/><Relationship Id="rId256" Type="http://schemas.openxmlformats.org/officeDocument/2006/relationships/slide" Target="slides/slide73.xml"/><Relationship Id="rId257" Type="http://schemas.openxmlformats.org/officeDocument/2006/relationships/slide" Target="slides/slide74.xml"/><Relationship Id="rId258" Type="http://schemas.openxmlformats.org/officeDocument/2006/relationships/slide" Target="slides/slide75.xml"/><Relationship Id="rId259" Type="http://schemas.openxmlformats.org/officeDocument/2006/relationships/slide" Target="slides/slide76.xml"/><Relationship Id="rId310" Type="http://schemas.openxmlformats.org/officeDocument/2006/relationships/slide" Target="slides/slide127.xml"/><Relationship Id="rId311" Type="http://schemas.openxmlformats.org/officeDocument/2006/relationships/slide" Target="slides/slide128.xml"/><Relationship Id="rId312" Type="http://schemas.openxmlformats.org/officeDocument/2006/relationships/slide" Target="slides/slide129.xml"/><Relationship Id="rId313" Type="http://schemas.openxmlformats.org/officeDocument/2006/relationships/slide" Target="slides/slide130.xml"/><Relationship Id="rId314" Type="http://schemas.openxmlformats.org/officeDocument/2006/relationships/slide" Target="slides/slide131.xml"/><Relationship Id="rId315" Type="http://schemas.openxmlformats.org/officeDocument/2006/relationships/slide" Target="slides/slide132.xml"/><Relationship Id="rId316" Type="http://schemas.openxmlformats.org/officeDocument/2006/relationships/slide" Target="slides/slide133.xml"/><Relationship Id="rId317" Type="http://schemas.openxmlformats.org/officeDocument/2006/relationships/slide" Target="slides/slide134.xml"/><Relationship Id="rId318" Type="http://schemas.openxmlformats.org/officeDocument/2006/relationships/slide" Target="slides/slide135.xml"/><Relationship Id="rId319" Type="http://schemas.openxmlformats.org/officeDocument/2006/relationships/slide" Target="slides/slide136.xml"/><Relationship Id="rId480" Type="http://schemas.openxmlformats.org/officeDocument/2006/relationships/tableStyles" Target="tableStyles.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260" Type="http://schemas.openxmlformats.org/officeDocument/2006/relationships/slide" Target="slides/slide77.xml"/><Relationship Id="rId261" Type="http://schemas.openxmlformats.org/officeDocument/2006/relationships/slide" Target="slides/slide78.xml"/><Relationship Id="rId262" Type="http://schemas.openxmlformats.org/officeDocument/2006/relationships/slide" Target="slides/slide79.xml"/><Relationship Id="rId263" Type="http://schemas.openxmlformats.org/officeDocument/2006/relationships/slide" Target="slides/slide80.xml"/><Relationship Id="rId264" Type="http://schemas.openxmlformats.org/officeDocument/2006/relationships/slide" Target="slides/slide81.xml"/><Relationship Id="rId265" Type="http://schemas.openxmlformats.org/officeDocument/2006/relationships/slide" Target="slides/slide82.xml"/><Relationship Id="rId266" Type="http://schemas.openxmlformats.org/officeDocument/2006/relationships/slide" Target="slides/slide83.xml"/><Relationship Id="rId267" Type="http://schemas.openxmlformats.org/officeDocument/2006/relationships/slide" Target="slides/slide84.xml"/><Relationship Id="rId268" Type="http://schemas.openxmlformats.org/officeDocument/2006/relationships/slide" Target="slides/slide85.xml"/><Relationship Id="rId269" Type="http://schemas.openxmlformats.org/officeDocument/2006/relationships/slide" Target="slides/slide86.xml"/><Relationship Id="rId320" Type="http://schemas.openxmlformats.org/officeDocument/2006/relationships/slide" Target="slides/slide137.xml"/><Relationship Id="rId321" Type="http://schemas.openxmlformats.org/officeDocument/2006/relationships/slide" Target="slides/slide138.xml"/><Relationship Id="rId322" Type="http://schemas.openxmlformats.org/officeDocument/2006/relationships/slide" Target="slides/slide139.xml"/><Relationship Id="rId323" Type="http://schemas.openxmlformats.org/officeDocument/2006/relationships/slide" Target="slides/slide140.xml"/><Relationship Id="rId324" Type="http://schemas.openxmlformats.org/officeDocument/2006/relationships/slide" Target="slides/slide141.xml"/><Relationship Id="rId325" Type="http://schemas.openxmlformats.org/officeDocument/2006/relationships/slide" Target="slides/slide142.xml"/><Relationship Id="rId326" Type="http://schemas.openxmlformats.org/officeDocument/2006/relationships/slide" Target="slides/slide143.xml"/><Relationship Id="rId327" Type="http://schemas.openxmlformats.org/officeDocument/2006/relationships/slide" Target="slides/slide144.xml"/><Relationship Id="rId328" Type="http://schemas.openxmlformats.org/officeDocument/2006/relationships/slide" Target="slides/slide145.xml"/><Relationship Id="rId329" Type="http://schemas.openxmlformats.org/officeDocument/2006/relationships/slide" Target="slides/slide146.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270" Type="http://schemas.openxmlformats.org/officeDocument/2006/relationships/slide" Target="slides/slide87.xml"/><Relationship Id="rId271" Type="http://schemas.openxmlformats.org/officeDocument/2006/relationships/slide" Target="slides/slide88.xml"/><Relationship Id="rId272" Type="http://schemas.openxmlformats.org/officeDocument/2006/relationships/slide" Target="slides/slide89.xml"/><Relationship Id="rId273" Type="http://schemas.openxmlformats.org/officeDocument/2006/relationships/slide" Target="slides/slide90.xml"/><Relationship Id="rId274" Type="http://schemas.openxmlformats.org/officeDocument/2006/relationships/slide" Target="slides/slide91.xml"/><Relationship Id="rId275" Type="http://schemas.openxmlformats.org/officeDocument/2006/relationships/slide" Target="slides/slide92.xml"/><Relationship Id="rId276" Type="http://schemas.openxmlformats.org/officeDocument/2006/relationships/slide" Target="slides/slide93.xml"/><Relationship Id="rId277" Type="http://schemas.openxmlformats.org/officeDocument/2006/relationships/slide" Target="slides/slide94.xml"/><Relationship Id="rId278" Type="http://schemas.openxmlformats.org/officeDocument/2006/relationships/slide" Target="slides/slide95.xml"/><Relationship Id="rId279" Type="http://schemas.openxmlformats.org/officeDocument/2006/relationships/slide" Target="slides/slide96.xml"/><Relationship Id="rId330" Type="http://schemas.openxmlformats.org/officeDocument/2006/relationships/slide" Target="slides/slide147.xml"/><Relationship Id="rId331" Type="http://schemas.openxmlformats.org/officeDocument/2006/relationships/slide" Target="slides/slide148.xml"/><Relationship Id="rId332" Type="http://schemas.openxmlformats.org/officeDocument/2006/relationships/slide" Target="slides/slide149.xml"/><Relationship Id="rId333" Type="http://schemas.openxmlformats.org/officeDocument/2006/relationships/slide" Target="slides/slide150.xml"/><Relationship Id="rId334" Type="http://schemas.openxmlformats.org/officeDocument/2006/relationships/slide" Target="slides/slide151.xml"/><Relationship Id="rId335" Type="http://schemas.openxmlformats.org/officeDocument/2006/relationships/slide" Target="slides/slide152.xml"/><Relationship Id="rId336" Type="http://schemas.openxmlformats.org/officeDocument/2006/relationships/slide" Target="slides/slide153.xml"/><Relationship Id="rId337" Type="http://schemas.openxmlformats.org/officeDocument/2006/relationships/slide" Target="slides/slide154.xml"/><Relationship Id="rId338" Type="http://schemas.openxmlformats.org/officeDocument/2006/relationships/slide" Target="slides/slide155.xml"/><Relationship Id="rId339" Type="http://schemas.openxmlformats.org/officeDocument/2006/relationships/slide" Target="slides/slide156.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80" Type="http://schemas.openxmlformats.org/officeDocument/2006/relationships/slide" Target="slides/slide97.xml"/><Relationship Id="rId281" Type="http://schemas.openxmlformats.org/officeDocument/2006/relationships/slide" Target="slides/slide98.xml"/><Relationship Id="rId282" Type="http://schemas.openxmlformats.org/officeDocument/2006/relationships/slide" Target="slides/slide99.xml"/><Relationship Id="rId283" Type="http://schemas.openxmlformats.org/officeDocument/2006/relationships/slide" Target="slides/slide100.xml"/><Relationship Id="rId284" Type="http://schemas.openxmlformats.org/officeDocument/2006/relationships/slide" Target="slides/slide101.xml"/><Relationship Id="rId285" Type="http://schemas.openxmlformats.org/officeDocument/2006/relationships/slide" Target="slides/slide102.xml"/><Relationship Id="rId286" Type="http://schemas.openxmlformats.org/officeDocument/2006/relationships/slide" Target="slides/slide103.xml"/><Relationship Id="rId287" Type="http://schemas.openxmlformats.org/officeDocument/2006/relationships/slide" Target="slides/slide104.xml"/><Relationship Id="rId288" Type="http://schemas.openxmlformats.org/officeDocument/2006/relationships/slide" Target="slides/slide105.xml"/><Relationship Id="rId289" Type="http://schemas.openxmlformats.org/officeDocument/2006/relationships/slide" Target="slides/slide106.xml"/><Relationship Id="rId340" Type="http://schemas.openxmlformats.org/officeDocument/2006/relationships/slide" Target="slides/slide157.xml"/><Relationship Id="rId341" Type="http://schemas.openxmlformats.org/officeDocument/2006/relationships/slide" Target="slides/slide158.xml"/><Relationship Id="rId342" Type="http://schemas.openxmlformats.org/officeDocument/2006/relationships/slide" Target="slides/slide159.xml"/><Relationship Id="rId343" Type="http://schemas.openxmlformats.org/officeDocument/2006/relationships/slide" Target="slides/slide160.xml"/><Relationship Id="rId344" Type="http://schemas.openxmlformats.org/officeDocument/2006/relationships/slide" Target="slides/slide161.xml"/><Relationship Id="rId345" Type="http://schemas.openxmlformats.org/officeDocument/2006/relationships/slide" Target="slides/slide162.xml"/><Relationship Id="rId346" Type="http://schemas.openxmlformats.org/officeDocument/2006/relationships/slide" Target="slides/slide163.xml"/><Relationship Id="rId347" Type="http://schemas.openxmlformats.org/officeDocument/2006/relationships/slide" Target="slides/slide164.xml"/><Relationship Id="rId348" Type="http://schemas.openxmlformats.org/officeDocument/2006/relationships/slide" Target="slides/slide165.xml"/><Relationship Id="rId349" Type="http://schemas.openxmlformats.org/officeDocument/2006/relationships/slide" Target="slides/slide166.xml"/><Relationship Id="rId400" Type="http://schemas.openxmlformats.org/officeDocument/2006/relationships/slide" Target="slides/slide217.xml"/><Relationship Id="rId401" Type="http://schemas.openxmlformats.org/officeDocument/2006/relationships/slide" Target="slides/slide218.xml"/><Relationship Id="rId402" Type="http://schemas.openxmlformats.org/officeDocument/2006/relationships/slide" Target="slides/slide219.xml"/><Relationship Id="rId403" Type="http://schemas.openxmlformats.org/officeDocument/2006/relationships/slide" Target="slides/slide220.xml"/><Relationship Id="rId404" Type="http://schemas.openxmlformats.org/officeDocument/2006/relationships/slide" Target="slides/slide221.xml"/><Relationship Id="rId405" Type="http://schemas.openxmlformats.org/officeDocument/2006/relationships/slide" Target="slides/slide222.xml"/><Relationship Id="rId406" Type="http://schemas.openxmlformats.org/officeDocument/2006/relationships/slide" Target="slides/slide223.xml"/><Relationship Id="rId407" Type="http://schemas.openxmlformats.org/officeDocument/2006/relationships/slide" Target="slides/slide224.xml"/><Relationship Id="rId408" Type="http://schemas.openxmlformats.org/officeDocument/2006/relationships/slide" Target="slides/slide225.xml"/><Relationship Id="rId409" Type="http://schemas.openxmlformats.org/officeDocument/2006/relationships/slide" Target="slides/slide226.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90" Type="http://schemas.openxmlformats.org/officeDocument/2006/relationships/slide" Target="slides/slide107.xml"/><Relationship Id="rId291" Type="http://schemas.openxmlformats.org/officeDocument/2006/relationships/slide" Target="slides/slide108.xml"/><Relationship Id="rId292" Type="http://schemas.openxmlformats.org/officeDocument/2006/relationships/slide" Target="slides/slide109.xml"/><Relationship Id="rId293" Type="http://schemas.openxmlformats.org/officeDocument/2006/relationships/slide" Target="slides/slide110.xml"/><Relationship Id="rId294" Type="http://schemas.openxmlformats.org/officeDocument/2006/relationships/slide" Target="slides/slide111.xml"/><Relationship Id="rId295" Type="http://schemas.openxmlformats.org/officeDocument/2006/relationships/slide" Target="slides/slide112.xml"/><Relationship Id="rId296" Type="http://schemas.openxmlformats.org/officeDocument/2006/relationships/slide" Target="slides/slide113.xml"/><Relationship Id="rId297" Type="http://schemas.openxmlformats.org/officeDocument/2006/relationships/slide" Target="slides/slide114.xml"/><Relationship Id="rId298" Type="http://schemas.openxmlformats.org/officeDocument/2006/relationships/slide" Target="slides/slide115.xml"/><Relationship Id="rId299" Type="http://schemas.openxmlformats.org/officeDocument/2006/relationships/slide" Target="slides/slide116.xml"/><Relationship Id="rId350" Type="http://schemas.openxmlformats.org/officeDocument/2006/relationships/slide" Target="slides/slide167.xml"/><Relationship Id="rId351" Type="http://schemas.openxmlformats.org/officeDocument/2006/relationships/slide" Target="slides/slide168.xml"/><Relationship Id="rId352" Type="http://schemas.openxmlformats.org/officeDocument/2006/relationships/slide" Target="slides/slide169.xml"/><Relationship Id="rId353" Type="http://schemas.openxmlformats.org/officeDocument/2006/relationships/slide" Target="slides/slide170.xml"/><Relationship Id="rId354" Type="http://schemas.openxmlformats.org/officeDocument/2006/relationships/slide" Target="slides/slide171.xml"/><Relationship Id="rId355" Type="http://schemas.openxmlformats.org/officeDocument/2006/relationships/slide" Target="slides/slide172.xml"/><Relationship Id="rId356" Type="http://schemas.openxmlformats.org/officeDocument/2006/relationships/slide" Target="slides/slide173.xml"/><Relationship Id="rId357" Type="http://schemas.openxmlformats.org/officeDocument/2006/relationships/slide" Target="slides/slide174.xml"/><Relationship Id="rId358" Type="http://schemas.openxmlformats.org/officeDocument/2006/relationships/slide" Target="slides/slide175.xml"/><Relationship Id="rId359" Type="http://schemas.openxmlformats.org/officeDocument/2006/relationships/slide" Target="slides/slide176.xml"/><Relationship Id="rId410" Type="http://schemas.openxmlformats.org/officeDocument/2006/relationships/slide" Target="slides/slide227.xml"/><Relationship Id="rId411" Type="http://schemas.openxmlformats.org/officeDocument/2006/relationships/slide" Target="slides/slide228.xml"/><Relationship Id="rId412" Type="http://schemas.openxmlformats.org/officeDocument/2006/relationships/slide" Target="slides/slide229.xml"/><Relationship Id="rId413" Type="http://schemas.openxmlformats.org/officeDocument/2006/relationships/slide" Target="slides/slide230.xml"/><Relationship Id="rId414" Type="http://schemas.openxmlformats.org/officeDocument/2006/relationships/slide" Target="slides/slide231.xml"/><Relationship Id="rId415" Type="http://schemas.openxmlformats.org/officeDocument/2006/relationships/slide" Target="slides/slide232.xml"/><Relationship Id="rId416" Type="http://schemas.openxmlformats.org/officeDocument/2006/relationships/slide" Target="slides/slide233.xml"/><Relationship Id="rId417" Type="http://schemas.openxmlformats.org/officeDocument/2006/relationships/slide" Target="slides/slide234.xml"/><Relationship Id="rId418" Type="http://schemas.openxmlformats.org/officeDocument/2006/relationships/slide" Target="slides/slide235.xml"/><Relationship Id="rId419" Type="http://schemas.openxmlformats.org/officeDocument/2006/relationships/slide" Target="slides/slide236.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360" Type="http://schemas.openxmlformats.org/officeDocument/2006/relationships/slide" Target="slides/slide177.xml"/><Relationship Id="rId361" Type="http://schemas.openxmlformats.org/officeDocument/2006/relationships/slide" Target="slides/slide178.xml"/><Relationship Id="rId362" Type="http://schemas.openxmlformats.org/officeDocument/2006/relationships/slide" Target="slides/slide179.xml"/><Relationship Id="rId363" Type="http://schemas.openxmlformats.org/officeDocument/2006/relationships/slide" Target="slides/slide180.xml"/><Relationship Id="rId364" Type="http://schemas.openxmlformats.org/officeDocument/2006/relationships/slide" Target="slides/slide181.xml"/><Relationship Id="rId365" Type="http://schemas.openxmlformats.org/officeDocument/2006/relationships/slide" Target="slides/slide182.xml"/><Relationship Id="rId366" Type="http://schemas.openxmlformats.org/officeDocument/2006/relationships/slide" Target="slides/slide183.xml"/><Relationship Id="rId367" Type="http://schemas.openxmlformats.org/officeDocument/2006/relationships/slide" Target="slides/slide184.xml"/><Relationship Id="rId368" Type="http://schemas.openxmlformats.org/officeDocument/2006/relationships/slide" Target="slides/slide185.xml"/><Relationship Id="rId369" Type="http://schemas.openxmlformats.org/officeDocument/2006/relationships/slide" Target="slides/slide186.xml"/><Relationship Id="rId420" Type="http://schemas.openxmlformats.org/officeDocument/2006/relationships/slide" Target="slides/slide237.xml"/><Relationship Id="rId421" Type="http://schemas.openxmlformats.org/officeDocument/2006/relationships/slide" Target="slides/slide238.xml"/><Relationship Id="rId422" Type="http://schemas.openxmlformats.org/officeDocument/2006/relationships/slide" Target="slides/slide239.xml"/><Relationship Id="rId423" Type="http://schemas.openxmlformats.org/officeDocument/2006/relationships/slide" Target="slides/slide240.xml"/><Relationship Id="rId424" Type="http://schemas.openxmlformats.org/officeDocument/2006/relationships/slide" Target="slides/slide241.xml"/><Relationship Id="rId425" Type="http://schemas.openxmlformats.org/officeDocument/2006/relationships/slide" Target="slides/slide242.xml"/><Relationship Id="rId426" Type="http://schemas.openxmlformats.org/officeDocument/2006/relationships/slide" Target="slides/slide243.xml"/><Relationship Id="rId427" Type="http://schemas.openxmlformats.org/officeDocument/2006/relationships/slide" Target="slides/slide244.xml"/><Relationship Id="rId428" Type="http://schemas.openxmlformats.org/officeDocument/2006/relationships/slide" Target="slides/slide245.xml"/><Relationship Id="rId429" Type="http://schemas.openxmlformats.org/officeDocument/2006/relationships/slide" Target="slides/slide246.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00" Type="http://schemas.openxmlformats.org/officeDocument/2006/relationships/slide" Target="slides/slide17.xml"/><Relationship Id="rId201" Type="http://schemas.openxmlformats.org/officeDocument/2006/relationships/slide" Target="slides/slide18.xml"/><Relationship Id="rId202" Type="http://schemas.openxmlformats.org/officeDocument/2006/relationships/slide" Target="slides/slide19.xml"/><Relationship Id="rId203" Type="http://schemas.openxmlformats.org/officeDocument/2006/relationships/slide" Target="slides/slide20.xml"/><Relationship Id="rId204" Type="http://schemas.openxmlformats.org/officeDocument/2006/relationships/slide" Target="slides/slide21.xml"/><Relationship Id="rId205" Type="http://schemas.openxmlformats.org/officeDocument/2006/relationships/slide" Target="slides/slide22.xml"/><Relationship Id="rId206" Type="http://schemas.openxmlformats.org/officeDocument/2006/relationships/slide" Target="slides/slide23.xml"/><Relationship Id="rId207" Type="http://schemas.openxmlformats.org/officeDocument/2006/relationships/slide" Target="slides/slide24.xml"/><Relationship Id="rId208" Type="http://schemas.openxmlformats.org/officeDocument/2006/relationships/slide" Target="slides/slide25.xml"/><Relationship Id="rId209" Type="http://schemas.openxmlformats.org/officeDocument/2006/relationships/slide" Target="slides/slide26.xml"/><Relationship Id="rId370" Type="http://schemas.openxmlformats.org/officeDocument/2006/relationships/slide" Target="slides/slide187.xml"/><Relationship Id="rId371" Type="http://schemas.openxmlformats.org/officeDocument/2006/relationships/slide" Target="slides/slide188.xml"/><Relationship Id="rId372" Type="http://schemas.openxmlformats.org/officeDocument/2006/relationships/slide" Target="slides/slide189.xml"/><Relationship Id="rId373" Type="http://schemas.openxmlformats.org/officeDocument/2006/relationships/slide" Target="slides/slide190.xml"/><Relationship Id="rId374" Type="http://schemas.openxmlformats.org/officeDocument/2006/relationships/slide" Target="slides/slide191.xml"/><Relationship Id="rId375" Type="http://schemas.openxmlformats.org/officeDocument/2006/relationships/slide" Target="slides/slide192.xml"/><Relationship Id="rId376" Type="http://schemas.openxmlformats.org/officeDocument/2006/relationships/slide" Target="slides/slide193.xml"/><Relationship Id="rId377" Type="http://schemas.openxmlformats.org/officeDocument/2006/relationships/slide" Target="slides/slide194.xml"/><Relationship Id="rId378" Type="http://schemas.openxmlformats.org/officeDocument/2006/relationships/slide" Target="slides/slide195.xml"/><Relationship Id="rId379" Type="http://schemas.openxmlformats.org/officeDocument/2006/relationships/slide" Target="slides/slide196.xml"/><Relationship Id="rId430" Type="http://schemas.openxmlformats.org/officeDocument/2006/relationships/slide" Target="slides/slide247.xml"/><Relationship Id="rId431" Type="http://schemas.openxmlformats.org/officeDocument/2006/relationships/slide" Target="slides/slide248.xml"/><Relationship Id="rId432" Type="http://schemas.openxmlformats.org/officeDocument/2006/relationships/slide" Target="slides/slide249.xml"/><Relationship Id="rId433" Type="http://schemas.openxmlformats.org/officeDocument/2006/relationships/slide" Target="slides/slide250.xml"/><Relationship Id="rId434" Type="http://schemas.openxmlformats.org/officeDocument/2006/relationships/slide" Target="slides/slide251.xml"/><Relationship Id="rId435" Type="http://schemas.openxmlformats.org/officeDocument/2006/relationships/slide" Target="slides/slide252.xml"/><Relationship Id="rId436" Type="http://schemas.openxmlformats.org/officeDocument/2006/relationships/slide" Target="slides/slide253.xml"/><Relationship Id="rId437" Type="http://schemas.openxmlformats.org/officeDocument/2006/relationships/slide" Target="slides/slide254.xml"/><Relationship Id="rId438" Type="http://schemas.openxmlformats.org/officeDocument/2006/relationships/slide" Target="slides/slide255.xml"/><Relationship Id="rId439" Type="http://schemas.openxmlformats.org/officeDocument/2006/relationships/slide" Target="slides/slide256.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10" Type="http://schemas.openxmlformats.org/officeDocument/2006/relationships/slide" Target="slides/slide27.xml"/><Relationship Id="rId211" Type="http://schemas.openxmlformats.org/officeDocument/2006/relationships/slide" Target="slides/slide28.xml"/><Relationship Id="rId212" Type="http://schemas.openxmlformats.org/officeDocument/2006/relationships/slide" Target="slides/slide29.xml"/><Relationship Id="rId213" Type="http://schemas.openxmlformats.org/officeDocument/2006/relationships/slide" Target="slides/slide30.xml"/><Relationship Id="rId214" Type="http://schemas.openxmlformats.org/officeDocument/2006/relationships/slide" Target="slides/slide31.xml"/><Relationship Id="rId215" Type="http://schemas.openxmlformats.org/officeDocument/2006/relationships/slide" Target="slides/slide32.xml"/><Relationship Id="rId216" Type="http://schemas.openxmlformats.org/officeDocument/2006/relationships/slide" Target="slides/slide33.xml"/><Relationship Id="rId217" Type="http://schemas.openxmlformats.org/officeDocument/2006/relationships/slide" Target="slides/slide34.xml"/><Relationship Id="rId218" Type="http://schemas.openxmlformats.org/officeDocument/2006/relationships/slide" Target="slides/slide35.xml"/><Relationship Id="rId219" Type="http://schemas.openxmlformats.org/officeDocument/2006/relationships/slide" Target="slides/slide36.xml"/><Relationship Id="rId380" Type="http://schemas.openxmlformats.org/officeDocument/2006/relationships/slide" Target="slides/slide197.xml"/><Relationship Id="rId381" Type="http://schemas.openxmlformats.org/officeDocument/2006/relationships/slide" Target="slides/slide198.xml"/><Relationship Id="rId382" Type="http://schemas.openxmlformats.org/officeDocument/2006/relationships/slide" Target="slides/slide199.xml"/><Relationship Id="rId383" Type="http://schemas.openxmlformats.org/officeDocument/2006/relationships/slide" Target="slides/slide200.xml"/><Relationship Id="rId384" Type="http://schemas.openxmlformats.org/officeDocument/2006/relationships/slide" Target="slides/slide201.xml"/><Relationship Id="rId385" Type="http://schemas.openxmlformats.org/officeDocument/2006/relationships/slide" Target="slides/slide202.xml"/><Relationship Id="rId386" Type="http://schemas.openxmlformats.org/officeDocument/2006/relationships/slide" Target="slides/slide203.xml"/><Relationship Id="rId387" Type="http://schemas.openxmlformats.org/officeDocument/2006/relationships/slide" Target="slides/slide204.xml"/><Relationship Id="rId388" Type="http://schemas.openxmlformats.org/officeDocument/2006/relationships/slide" Target="slides/slide205.xml"/><Relationship Id="rId389" Type="http://schemas.openxmlformats.org/officeDocument/2006/relationships/slide" Target="slides/slide206.xml"/><Relationship Id="rId440" Type="http://schemas.openxmlformats.org/officeDocument/2006/relationships/slide" Target="slides/slide257.xml"/><Relationship Id="rId441" Type="http://schemas.openxmlformats.org/officeDocument/2006/relationships/slide" Target="slides/slide258.xml"/><Relationship Id="rId442" Type="http://schemas.openxmlformats.org/officeDocument/2006/relationships/slide" Target="slides/slide259.xml"/><Relationship Id="rId443" Type="http://schemas.openxmlformats.org/officeDocument/2006/relationships/slide" Target="slides/slide260.xml"/><Relationship Id="rId444" Type="http://schemas.openxmlformats.org/officeDocument/2006/relationships/slide" Target="slides/slide261.xml"/><Relationship Id="rId445" Type="http://schemas.openxmlformats.org/officeDocument/2006/relationships/slide" Target="slides/slide262.xml"/><Relationship Id="rId446" Type="http://schemas.openxmlformats.org/officeDocument/2006/relationships/slide" Target="slides/slide263.xml"/><Relationship Id="rId447" Type="http://schemas.openxmlformats.org/officeDocument/2006/relationships/slide" Target="slides/slide264.xml"/><Relationship Id="rId448" Type="http://schemas.openxmlformats.org/officeDocument/2006/relationships/slide" Target="slides/slide265.xml"/><Relationship Id="rId449" Type="http://schemas.openxmlformats.org/officeDocument/2006/relationships/slide" Target="slides/slide266.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220" Type="http://schemas.openxmlformats.org/officeDocument/2006/relationships/slide" Target="slides/slide37.xml"/><Relationship Id="rId221" Type="http://schemas.openxmlformats.org/officeDocument/2006/relationships/slide" Target="slides/slide38.xml"/><Relationship Id="rId222" Type="http://schemas.openxmlformats.org/officeDocument/2006/relationships/slide" Target="slides/slide39.xml"/><Relationship Id="rId223" Type="http://schemas.openxmlformats.org/officeDocument/2006/relationships/slide" Target="slides/slide40.xml"/><Relationship Id="rId224" Type="http://schemas.openxmlformats.org/officeDocument/2006/relationships/slide" Target="slides/slide41.xml"/><Relationship Id="rId225" Type="http://schemas.openxmlformats.org/officeDocument/2006/relationships/slide" Target="slides/slide42.xml"/><Relationship Id="rId226" Type="http://schemas.openxmlformats.org/officeDocument/2006/relationships/slide" Target="slides/slide43.xml"/><Relationship Id="rId227" Type="http://schemas.openxmlformats.org/officeDocument/2006/relationships/slide" Target="slides/slide44.xml"/><Relationship Id="rId228" Type="http://schemas.openxmlformats.org/officeDocument/2006/relationships/slide" Target="slides/slide45.xml"/><Relationship Id="rId229" Type="http://schemas.openxmlformats.org/officeDocument/2006/relationships/slide" Target="slides/slide46.xml"/><Relationship Id="rId390" Type="http://schemas.openxmlformats.org/officeDocument/2006/relationships/slide" Target="slides/slide207.xml"/><Relationship Id="rId391" Type="http://schemas.openxmlformats.org/officeDocument/2006/relationships/slide" Target="slides/slide208.xml"/><Relationship Id="rId392" Type="http://schemas.openxmlformats.org/officeDocument/2006/relationships/slide" Target="slides/slide209.xml"/><Relationship Id="rId393" Type="http://schemas.openxmlformats.org/officeDocument/2006/relationships/slide" Target="slides/slide210.xml"/><Relationship Id="rId394" Type="http://schemas.openxmlformats.org/officeDocument/2006/relationships/slide" Target="slides/slide211.xml"/><Relationship Id="rId395" Type="http://schemas.openxmlformats.org/officeDocument/2006/relationships/slide" Target="slides/slide212.xml"/><Relationship Id="rId396" Type="http://schemas.openxmlformats.org/officeDocument/2006/relationships/slide" Target="slides/slide213.xml"/><Relationship Id="rId397" Type="http://schemas.openxmlformats.org/officeDocument/2006/relationships/slide" Target="slides/slide214.xml"/><Relationship Id="rId398" Type="http://schemas.openxmlformats.org/officeDocument/2006/relationships/slide" Target="slides/slide215.xml"/><Relationship Id="rId399" Type="http://schemas.openxmlformats.org/officeDocument/2006/relationships/slide" Target="slides/slide216.xml"/><Relationship Id="rId450" Type="http://schemas.openxmlformats.org/officeDocument/2006/relationships/slide" Target="slides/slide267.xml"/><Relationship Id="rId451" Type="http://schemas.openxmlformats.org/officeDocument/2006/relationships/slide" Target="slides/slide268.xml"/><Relationship Id="rId452" Type="http://schemas.openxmlformats.org/officeDocument/2006/relationships/slide" Target="slides/slide269.xml"/><Relationship Id="rId453" Type="http://schemas.openxmlformats.org/officeDocument/2006/relationships/slide" Target="slides/slide270.xml"/><Relationship Id="rId454" Type="http://schemas.openxmlformats.org/officeDocument/2006/relationships/slide" Target="slides/slide271.xml"/><Relationship Id="rId455" Type="http://schemas.openxmlformats.org/officeDocument/2006/relationships/slide" Target="slides/slide272.xml"/><Relationship Id="rId456" Type="http://schemas.openxmlformats.org/officeDocument/2006/relationships/slide" Target="slides/slide273.xml"/><Relationship Id="rId457" Type="http://schemas.openxmlformats.org/officeDocument/2006/relationships/slide" Target="slides/slide274.xml"/><Relationship Id="rId458" Type="http://schemas.openxmlformats.org/officeDocument/2006/relationships/slide" Target="slides/slide27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7.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8.xlsx"/><Relationship Id="rId3" Type="http://schemas.openxmlformats.org/officeDocument/2006/relationships/chartUserShapes" Target="../drawings/drawing1.xm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9.xlsx"/><Relationship Id="rId3" Type="http://schemas.openxmlformats.org/officeDocument/2006/relationships/chartUserShapes" Target="../drawings/drawing2.xm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10.xlsx"/><Relationship Id="rId3" Type="http://schemas.openxmlformats.org/officeDocument/2006/relationships/chartUserShapes" Target="../drawings/drawing3.xm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11.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12.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13.xlsx"/></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4.xlsx"/></Relationships>
</file>

<file path=ppt/charts/_rels/chart18.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vboxsrv\shared\ppts\pdl-meeting-2015-03-10\fastbit-perf.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Sheet3.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6.xlsx"/></Relationships>
</file>

<file path=ppt/charts/_rels/chart9.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272880312"/>
        <c:axId val="1280023800"/>
      </c:barChart>
      <c:catAx>
        <c:axId val="127288031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280023800"/>
        <c:crosses val="autoZero"/>
        <c:auto val="1"/>
        <c:lblAlgn val="ctr"/>
        <c:lblOffset val="100"/>
        <c:noMultiLvlLbl val="0"/>
      </c:catAx>
      <c:valAx>
        <c:axId val="1280023800"/>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27288031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6540296"/>
        <c:axId val="-2076536664"/>
      </c:barChart>
      <c:catAx>
        <c:axId val="-207654029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6536664"/>
        <c:crosses val="autoZero"/>
        <c:auto val="1"/>
        <c:lblAlgn val="ctr"/>
        <c:lblOffset val="100"/>
        <c:noMultiLvlLbl val="0"/>
      </c:catAx>
      <c:valAx>
        <c:axId val="-20765366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654029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7369736"/>
        <c:axId val="-2077366104"/>
      </c:barChart>
      <c:catAx>
        <c:axId val="-20773697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366104"/>
        <c:crosses val="autoZero"/>
        <c:auto val="1"/>
        <c:lblAlgn val="ctr"/>
        <c:lblOffset val="100"/>
        <c:noMultiLvlLbl val="0"/>
      </c:catAx>
      <c:valAx>
        <c:axId val="-207736610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3697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7309080"/>
        <c:axId val="-2077305448"/>
      </c:barChart>
      <c:catAx>
        <c:axId val="-207730908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305448"/>
        <c:crosses val="autoZero"/>
        <c:auto val="1"/>
        <c:lblAlgn val="ctr"/>
        <c:lblOffset val="100"/>
        <c:noMultiLvlLbl val="0"/>
      </c:catAx>
      <c:valAx>
        <c:axId val="-207730544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30908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8062872"/>
        <c:axId val="-2078066472"/>
      </c:barChart>
      <c:catAx>
        <c:axId val="-20780628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066472"/>
        <c:crosses val="autoZero"/>
        <c:auto val="1"/>
        <c:lblAlgn val="ctr"/>
        <c:lblOffset val="100"/>
        <c:noMultiLvlLbl val="0"/>
      </c:catAx>
      <c:valAx>
        <c:axId val="-20780664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06287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6450520"/>
        <c:axId val="-2076446888"/>
      </c:barChart>
      <c:catAx>
        <c:axId val="-207645052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6446888"/>
        <c:crosses val="autoZero"/>
        <c:auto val="1"/>
        <c:lblAlgn val="ctr"/>
        <c:lblOffset val="100"/>
        <c:noMultiLvlLbl val="0"/>
      </c:catAx>
      <c:valAx>
        <c:axId val="-207644688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645052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8127592"/>
        <c:axId val="-2078131240"/>
      </c:barChart>
      <c:catAx>
        <c:axId val="-207812759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131240"/>
        <c:crosses val="autoZero"/>
        <c:auto val="1"/>
        <c:lblAlgn val="ctr"/>
        <c:lblOffset val="100"/>
        <c:noMultiLvlLbl val="0"/>
      </c:catAx>
      <c:valAx>
        <c:axId val="-207813124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12759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8183752"/>
        <c:axId val="-2078187368"/>
      </c:barChart>
      <c:catAx>
        <c:axId val="-207818375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187368"/>
        <c:crosses val="autoZero"/>
        <c:auto val="1"/>
        <c:lblAlgn val="ctr"/>
        <c:lblOffset val="100"/>
        <c:noMultiLvlLbl val="0"/>
      </c:catAx>
      <c:valAx>
        <c:axId val="-207818736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818375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xmlns:c16r2="http://schemas.microsoft.com/office/drawing/2015/06/char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1.176</c:v>
                </c:pt>
              </c:numCache>
            </c:numRef>
          </c:val>
          <c:extLst xmlns:c16r2="http://schemas.microsoft.com/office/drawing/2015/06/char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c:v>
                </c:pt>
              </c:numCache>
            </c:numRef>
          </c:val>
          <c:extLst xmlns:c16r2="http://schemas.microsoft.com/office/drawing/2015/06/char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c:v>
                </c:pt>
              </c:numCache>
            </c:numRef>
          </c:val>
          <c:extLst xmlns:c16r2="http://schemas.microsoft.com/office/drawing/2015/06/char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698541784"/>
        <c:axId val="1697397800"/>
      </c:barChart>
      <c:catAx>
        <c:axId val="1698541784"/>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697397800"/>
        <c:crosses val="autoZero"/>
        <c:auto val="1"/>
        <c:lblAlgn val="ctr"/>
        <c:lblOffset val="100"/>
        <c:noMultiLvlLbl val="0"/>
      </c:catAx>
      <c:valAx>
        <c:axId val="1697397800"/>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a:t>
                </a:r>
                <a:r>
                  <a:rPr lang="en-US" b="1" smtClean="0"/>
                  <a:t>Performance</a:t>
                </a:r>
                <a:endParaRPr lang="en-US" b="1" dirty="0"/>
              </a:p>
            </c:rich>
          </c:tx>
          <c:layout>
            <c:manualLayout>
              <c:xMode val="edge"/>
              <c:yMode val="edge"/>
              <c:x val="0.00343642611683849"/>
              <c:y val="0.12899396358391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69854178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2"/>
          <c:y val="0.0467742613904031"/>
          <c:w val="0.664499010478371"/>
          <c:h val="0.695810798818112"/>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5.302418047791924</c:v>
                </c:pt>
                <c:pt idx="2">
                  <c:v>4.83113468138753</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c:v>
                </c:pt>
                <c:pt idx="1">
                  <c:v>5.52556439580259</c:v>
                </c:pt>
                <c:pt idx="2">
                  <c:v>5.0271282827439</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5.634341618497776</c:v>
                </c:pt>
                <c:pt idx="1">
                  <c:v>5.38029795802782</c:v>
                </c:pt>
                <c:pt idx="2">
                  <c:v>4.891055177941427</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5.95370703409367</c:v>
                </c:pt>
                <c:pt idx="1">
                  <c:v>5.81619350258852</c:v>
                </c:pt>
                <c:pt idx="2">
                  <c:v>5.23167174691737</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c:v>
                </c:pt>
                <c:pt idx="2">
                  <c:v>5.72950979325834</c:v>
                </c:pt>
              </c:numCache>
            </c:numRef>
          </c:val>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5.97229638740283</c:v>
                </c:pt>
                <c:pt idx="1">
                  <c:v>5.95427675277262</c:v>
                </c:pt>
                <c:pt idx="2">
                  <c:v>5.80585148393848</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6.025241688849847</c:v>
                </c:pt>
                <c:pt idx="1">
                  <c:v>6.025241688849847</c:v>
                </c:pt>
                <c:pt idx="2">
                  <c:v>6.025241688849847</c:v>
                </c:pt>
              </c:numCache>
            </c:numRef>
          </c:val>
        </c:ser>
        <c:dLbls>
          <c:showLegendKey val="0"/>
          <c:showVal val="0"/>
          <c:showCatName val="0"/>
          <c:showSerName val="0"/>
          <c:showPercent val="0"/>
          <c:showBubbleSize val="0"/>
        </c:dLbls>
        <c:gapWidth val="150"/>
        <c:axId val="1809916472"/>
        <c:axId val="1809922056"/>
      </c:barChart>
      <c:catAx>
        <c:axId val="1809916472"/>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809922056"/>
        <c:crosses val="autoZero"/>
        <c:auto val="1"/>
        <c:lblAlgn val="ctr"/>
        <c:lblOffset val="100"/>
        <c:noMultiLvlLbl val="0"/>
      </c:catAx>
      <c:valAx>
        <c:axId val="1809922056"/>
        <c:scaling>
          <c:orientation val="minMax"/>
          <c:max val="6.5"/>
          <c:min val="0.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smtClean="0"/>
                  <a:t>Weighted Speedup</a:t>
                </a:r>
                <a:r>
                  <a:rPr lang="en-US" sz="2400" baseline="0" dirty="0" smtClean="0"/>
                  <a:t> (</a:t>
                </a:r>
                <a:r>
                  <a:rPr lang="en-US" sz="2400" baseline="0" dirty="0" err="1" smtClean="0"/>
                  <a:t>GeoMean</a:t>
                </a:r>
                <a:r>
                  <a:rPr lang="en-US" sz="2400" baseline="0" dirty="0" smtClean="0"/>
                  <a:t>)</a:t>
                </a:r>
                <a:endParaRPr lang="en-US" sz="2400" dirty="0" smtClean="0"/>
              </a:p>
            </c:rich>
          </c:tx>
          <c:layout>
            <c:manualLayout>
              <c:xMode val="edge"/>
              <c:yMode val="edge"/>
              <c:x val="0.0046134084782097"/>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809916472"/>
        <c:crosses val="autoZero"/>
        <c:crossBetween val="between"/>
        <c:majorUnit val="1.0"/>
      </c:valAx>
      <c:spPr>
        <a:ln>
          <a:noFill/>
        </a:ln>
      </c:spPr>
    </c:plotArea>
    <c:legend>
      <c:legendPos val="r"/>
      <c:layout>
        <c:manualLayout>
          <c:xMode val="edge"/>
          <c:yMode val="edge"/>
          <c:x val="0.803385607459252"/>
          <c:y val="0.0972403089036947"/>
          <c:w val="0.19661439254074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
          <c:y val="0.0467742613904031"/>
          <c:w val="0.678239460657043"/>
          <c:h val="0.695810798818112"/>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38.29737486</c:v>
                </c:pt>
                <c:pt idx="1">
                  <c:v>40.28002957</c:v>
                </c:pt>
                <c:pt idx="2">
                  <c:v>44.89668047999999</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38.01339984</c:v>
                </c:pt>
                <c:pt idx="1">
                  <c:v>39.98934172</c:v>
                </c:pt>
                <c:pt idx="2">
                  <c:v>44.55212982</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37.50487284</c:v>
                </c:pt>
                <c:pt idx="1">
                  <c:v>39.31686032</c:v>
                </c:pt>
                <c:pt idx="2">
                  <c:v>44.15089965</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37.19101498</c:v>
                </c:pt>
                <c:pt idx="1">
                  <c:v>38.5880554</c:v>
                </c:pt>
                <c:pt idx="2">
                  <c:v>43.2499876</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37.10956219</c:v>
                </c:pt>
                <c:pt idx="1">
                  <c:v>38.32202032</c:v>
                </c:pt>
                <c:pt idx="2">
                  <c:v>41.0808851</c:v>
                </c:pt>
              </c:numCache>
            </c:numRef>
          </c:val>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c:v>
                </c:pt>
                <c:pt idx="1">
                  <c:v>38.19702453</c:v>
                </c:pt>
                <c:pt idx="2">
                  <c:v>40.84946035</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36.62837379</c:v>
                </c:pt>
                <c:pt idx="1">
                  <c:v>36.62837379</c:v>
                </c:pt>
                <c:pt idx="2">
                  <c:v>36.62837379</c:v>
                </c:pt>
              </c:numCache>
            </c:numRef>
          </c:val>
        </c:ser>
        <c:dLbls>
          <c:showLegendKey val="0"/>
          <c:showVal val="0"/>
          <c:showCatName val="0"/>
          <c:showSerName val="0"/>
          <c:showPercent val="0"/>
          <c:showBubbleSize val="0"/>
        </c:dLbls>
        <c:gapWidth val="150"/>
        <c:axId val="1810061928"/>
        <c:axId val="1810067512"/>
      </c:barChart>
      <c:catAx>
        <c:axId val="1810061928"/>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810067512"/>
        <c:crosses val="autoZero"/>
        <c:auto val="1"/>
        <c:lblAlgn val="ctr"/>
        <c:lblOffset val="100"/>
        <c:noMultiLvlLbl val="0"/>
      </c:catAx>
      <c:valAx>
        <c:axId val="1810067512"/>
        <c:scaling>
          <c:orientation val="minMax"/>
          <c:max val="45.0"/>
          <c:min val="0.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810061928"/>
        <c:crosses val="autoZero"/>
        <c:crossBetween val="between"/>
        <c:majorUnit val="5.0"/>
      </c:valAx>
      <c:spPr>
        <a:ln>
          <a:noFill/>
        </a:ln>
      </c:spPr>
    </c:plotArea>
    <c:legend>
      <c:legendPos val="r"/>
      <c:layout>
        <c:manualLayout>
          <c:xMode val="edge"/>
          <c:yMode val="edge"/>
          <c:x val="0.809593829516112"/>
          <c:y val="0.0972403089036947"/>
          <c:w val="0.19040617048388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2080125496"/>
        <c:axId val="-2080122376"/>
      </c:barChart>
      <c:catAx>
        <c:axId val="-2080125496"/>
        <c:scaling>
          <c:orientation val="minMax"/>
        </c:scaling>
        <c:delete val="0"/>
        <c:axPos val="b"/>
        <c:majorTickMark val="out"/>
        <c:minorTickMark val="none"/>
        <c:tickLblPos val="nextTo"/>
        <c:txPr>
          <a:bodyPr/>
          <a:lstStyle/>
          <a:p>
            <a:pPr>
              <a:defRPr sz="2400"/>
            </a:pPr>
            <a:endParaRPr lang="en-US"/>
          </a:p>
        </c:txPr>
        <c:crossAx val="-2080122376"/>
        <c:crosses val="autoZero"/>
        <c:auto val="1"/>
        <c:lblAlgn val="ctr"/>
        <c:lblOffset val="100"/>
        <c:noMultiLvlLbl val="0"/>
      </c:catAx>
      <c:valAx>
        <c:axId val="-2080122376"/>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2080125496"/>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13217410323709"/>
          <c:y val="0.0601851851851852"/>
          <c:w val="0.890943569553806"/>
          <c:h val="0.822469378827647"/>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1.065</c:v>
                </c:pt>
                <c:pt idx="2">
                  <c:v>1.13</c:v>
                </c:pt>
                <c:pt idx="3">
                  <c:v>1.35</c:v>
                </c:pt>
              </c:numCache>
            </c:numRef>
          </c:val>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c:v>
                </c:pt>
                <c:pt idx="2">
                  <c:v>1.21</c:v>
                </c:pt>
                <c:pt idx="3">
                  <c:v>1.54</c:v>
                </c:pt>
              </c:numCache>
            </c:numRef>
          </c:val>
        </c:ser>
        <c:dLbls>
          <c:showLegendKey val="0"/>
          <c:showVal val="0"/>
          <c:showCatName val="0"/>
          <c:showSerName val="0"/>
          <c:showPercent val="0"/>
          <c:showBubbleSize val="0"/>
        </c:dLbls>
        <c:gapWidth val="150"/>
        <c:axId val="1811568488"/>
        <c:axId val="1811571496"/>
      </c:barChart>
      <c:catAx>
        <c:axId val="1811568488"/>
        <c:scaling>
          <c:orientation val="minMax"/>
        </c:scaling>
        <c:delete val="0"/>
        <c:axPos val="b"/>
        <c:majorTickMark val="out"/>
        <c:minorTickMark val="none"/>
        <c:tickLblPos val="nextTo"/>
        <c:txPr>
          <a:bodyPr/>
          <a:lstStyle/>
          <a:p>
            <a:pPr>
              <a:defRPr sz="2000"/>
            </a:pPr>
            <a:endParaRPr lang="en-US"/>
          </a:p>
        </c:txPr>
        <c:crossAx val="1811571496"/>
        <c:crosses val="autoZero"/>
        <c:auto val="1"/>
        <c:lblAlgn val="ctr"/>
        <c:lblOffset val="100"/>
        <c:noMultiLvlLbl val="0"/>
      </c:catAx>
      <c:valAx>
        <c:axId val="1811571496"/>
        <c:scaling>
          <c:orientation val="minMax"/>
          <c:max val="1.6"/>
          <c:min val="1.0"/>
        </c:scaling>
        <c:delete val="0"/>
        <c:axPos val="l"/>
        <c:majorGridlines/>
        <c:numFmt formatCode="#,##0.00" sourceLinked="0"/>
        <c:majorTickMark val="out"/>
        <c:minorTickMark val="none"/>
        <c:tickLblPos val="nextTo"/>
        <c:txPr>
          <a:bodyPr/>
          <a:lstStyle/>
          <a:p>
            <a:pPr>
              <a:defRPr sz="2000"/>
            </a:pPr>
            <a:endParaRPr lang="en-US"/>
          </a:p>
        </c:txPr>
        <c:crossAx val="1811568488"/>
        <c:crosses val="autoZero"/>
        <c:crossBetween val="between"/>
      </c:valAx>
    </c:plotArea>
    <c:legend>
      <c:legendPos val="r"/>
      <c:layout>
        <c:manualLayout>
          <c:xMode val="edge"/>
          <c:yMode val="edge"/>
          <c:x val="0.087469954413593"/>
          <c:y val="0.0379382719300556"/>
          <c:w val="0.694657487434324"/>
          <c:h val="0.185952901720618"/>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03803587051618"/>
          <c:y val="0.0601851851851852"/>
          <c:w val="0.859270559930009"/>
          <c:h val="0.822469378827647"/>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ser>
        <c:dLbls>
          <c:showLegendKey val="0"/>
          <c:showVal val="0"/>
          <c:showCatName val="0"/>
          <c:showSerName val="0"/>
          <c:showPercent val="0"/>
          <c:showBubbleSize val="0"/>
        </c:dLbls>
        <c:gapWidth val="150"/>
        <c:axId val="1811591272"/>
        <c:axId val="1811594280"/>
      </c:barChart>
      <c:catAx>
        <c:axId val="1811591272"/>
        <c:scaling>
          <c:orientation val="minMax"/>
        </c:scaling>
        <c:delete val="0"/>
        <c:axPos val="b"/>
        <c:majorTickMark val="out"/>
        <c:minorTickMark val="none"/>
        <c:tickLblPos val="nextTo"/>
        <c:txPr>
          <a:bodyPr/>
          <a:lstStyle/>
          <a:p>
            <a:pPr>
              <a:defRPr sz="2000"/>
            </a:pPr>
            <a:endParaRPr lang="en-US"/>
          </a:p>
        </c:txPr>
        <c:crossAx val="1811594280"/>
        <c:crosses val="autoZero"/>
        <c:auto val="1"/>
        <c:lblAlgn val="ctr"/>
        <c:lblOffset val="100"/>
        <c:noMultiLvlLbl val="0"/>
      </c:catAx>
      <c:valAx>
        <c:axId val="1811594280"/>
        <c:scaling>
          <c:orientation val="minMax"/>
        </c:scaling>
        <c:delete val="0"/>
        <c:axPos val="l"/>
        <c:majorGridlines/>
        <c:numFmt formatCode="#,##0.0" sourceLinked="0"/>
        <c:majorTickMark val="out"/>
        <c:minorTickMark val="none"/>
        <c:tickLblPos val="nextTo"/>
        <c:txPr>
          <a:bodyPr/>
          <a:lstStyle/>
          <a:p>
            <a:pPr>
              <a:defRPr sz="2000"/>
            </a:pPr>
            <a:endParaRPr lang="en-US"/>
          </a:p>
        </c:txPr>
        <c:crossAx val="1811591272"/>
        <c:crosses val="autoZero"/>
        <c:crossBetween val="between"/>
        <c:majorUnit val="0.1"/>
      </c:valAx>
    </c:plotArea>
    <c:legend>
      <c:legendPos val="r"/>
      <c:layout>
        <c:manualLayout>
          <c:xMode val="edge"/>
          <c:yMode val="edge"/>
          <c:x val="0.301287172436779"/>
          <c:y val="0.00265860517435321"/>
          <c:w val="0.655851685206016"/>
          <c:h val="0.185952901720618"/>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3388951381077"/>
          <c:y val="0.273282828282828"/>
          <c:w val="0.828633045869266"/>
          <c:h val="0.53"/>
        </c:manualLayout>
      </c:layout>
      <c:barChart>
        <c:barDir val="col"/>
        <c:grouping val="clustered"/>
        <c:varyColors val="0"/>
        <c:ser>
          <c:idx val="0"/>
          <c:order val="0"/>
          <c:tx>
            <c:strRef>
              <c:f>'fastbit-perf'!$B$1</c:f>
              <c:strCache>
                <c:ptCount val="1"/>
                <c:pt idx="0">
                  <c:v>Conservative (1 Bank)</c:v>
                </c:pt>
              </c:strCache>
            </c:strRef>
          </c:tx>
          <c:spPr>
            <a:solidFill>
              <a:schemeClr val="accent2">
                <a:lumMod val="40000"/>
                <a:lumOff val="60000"/>
              </a:schemeClr>
            </a:solidFill>
          </c:spPr>
          <c:invertIfNegative val="0"/>
          <c:cat>
            <c:numRef>
              <c:f>'fastbit-perf'!$A$2:$A$8</c:f>
              <c:numCache>
                <c:formatCode>General</c:formatCode>
                <c:ptCount val="7"/>
                <c:pt idx="0">
                  <c:v>3.0</c:v>
                </c:pt>
                <c:pt idx="1">
                  <c:v>9.0</c:v>
                </c:pt>
                <c:pt idx="2">
                  <c:v>20.0</c:v>
                </c:pt>
                <c:pt idx="3">
                  <c:v>45.0</c:v>
                </c:pt>
                <c:pt idx="4">
                  <c:v>98.0</c:v>
                </c:pt>
                <c:pt idx="5">
                  <c:v>118.0</c:v>
                </c:pt>
                <c:pt idx="6">
                  <c:v>128.0</c:v>
                </c:pt>
              </c:numCache>
            </c:numRef>
          </c:cat>
          <c:val>
            <c:numRef>
              <c:f>'fastbit-perf'!$B$2:$B$8</c:f>
              <c:numCache>
                <c:formatCode>General</c:formatCode>
                <c:ptCount val="7"/>
                <c:pt idx="0">
                  <c:v>1.24</c:v>
                </c:pt>
                <c:pt idx="1">
                  <c:v>1.2</c:v>
                </c:pt>
                <c:pt idx="2">
                  <c:v>1.21</c:v>
                </c:pt>
                <c:pt idx="3">
                  <c:v>1.22</c:v>
                </c:pt>
                <c:pt idx="4">
                  <c:v>1.23</c:v>
                </c:pt>
                <c:pt idx="5">
                  <c:v>1.23</c:v>
                </c:pt>
                <c:pt idx="6">
                  <c:v>1.23</c:v>
                </c:pt>
              </c:numCache>
            </c:numRef>
          </c:val>
        </c:ser>
        <c:ser>
          <c:idx val="1"/>
          <c:order val="1"/>
          <c:tx>
            <c:strRef>
              <c:f>'fastbit-perf'!$C$1</c:f>
              <c:strCache>
                <c:ptCount val="1"/>
                <c:pt idx="0">
                  <c:v>Aggressive (1 Bank)</c:v>
                </c:pt>
              </c:strCache>
            </c:strRef>
          </c:tx>
          <c:spPr>
            <a:solidFill>
              <a:schemeClr val="tx1">
                <a:lumMod val="65000"/>
                <a:lumOff val="35000"/>
              </a:schemeClr>
            </a:solidFill>
          </c:spPr>
          <c:invertIfNegative val="0"/>
          <c:cat>
            <c:numRef>
              <c:f>'fastbit-perf'!$A$2:$A$8</c:f>
              <c:numCache>
                <c:formatCode>General</c:formatCode>
                <c:ptCount val="7"/>
                <c:pt idx="0">
                  <c:v>3.0</c:v>
                </c:pt>
                <c:pt idx="1">
                  <c:v>9.0</c:v>
                </c:pt>
                <c:pt idx="2">
                  <c:v>20.0</c:v>
                </c:pt>
                <c:pt idx="3">
                  <c:v>45.0</c:v>
                </c:pt>
                <c:pt idx="4">
                  <c:v>98.0</c:v>
                </c:pt>
                <c:pt idx="5">
                  <c:v>118.0</c:v>
                </c:pt>
                <c:pt idx="6">
                  <c:v>128.0</c:v>
                </c:pt>
              </c:numCache>
            </c:numRef>
          </c:cat>
          <c:val>
            <c:numRef>
              <c:f>'fastbit-perf'!$C$2:$C$8</c:f>
              <c:numCache>
                <c:formatCode>General</c:formatCode>
                <c:ptCount val="7"/>
                <c:pt idx="0">
                  <c:v>1.26</c:v>
                </c:pt>
                <c:pt idx="1">
                  <c:v>1.24</c:v>
                </c:pt>
                <c:pt idx="2">
                  <c:v>1.26</c:v>
                </c:pt>
                <c:pt idx="3">
                  <c:v>1.27</c:v>
                </c:pt>
                <c:pt idx="4">
                  <c:v>1.28</c:v>
                </c:pt>
                <c:pt idx="5">
                  <c:v>1.28</c:v>
                </c:pt>
                <c:pt idx="6">
                  <c:v>1.28</c:v>
                </c:pt>
              </c:numCache>
            </c:numRef>
          </c:val>
        </c:ser>
        <c:ser>
          <c:idx val="2"/>
          <c:order val="2"/>
          <c:tx>
            <c:strRef>
              <c:f>'fastbit-perf'!$D$1</c:f>
              <c:strCache>
                <c:ptCount val="1"/>
                <c:pt idx="0">
                  <c:v>Conservative (4 Banks)</c:v>
                </c:pt>
              </c:strCache>
            </c:strRef>
          </c:tx>
          <c:spPr>
            <a:solidFill>
              <a:schemeClr val="accent2"/>
            </a:solidFill>
          </c:spPr>
          <c:invertIfNegative val="0"/>
          <c:cat>
            <c:numRef>
              <c:f>'fastbit-perf'!$A$2:$A$8</c:f>
              <c:numCache>
                <c:formatCode>General</c:formatCode>
                <c:ptCount val="7"/>
                <c:pt idx="0">
                  <c:v>3.0</c:v>
                </c:pt>
                <c:pt idx="1">
                  <c:v>9.0</c:v>
                </c:pt>
                <c:pt idx="2">
                  <c:v>20.0</c:v>
                </c:pt>
                <c:pt idx="3">
                  <c:v>45.0</c:v>
                </c:pt>
                <c:pt idx="4">
                  <c:v>98.0</c:v>
                </c:pt>
                <c:pt idx="5">
                  <c:v>118.0</c:v>
                </c:pt>
                <c:pt idx="6">
                  <c:v>128.0</c:v>
                </c:pt>
              </c:numCache>
            </c:numRef>
          </c:cat>
          <c:val>
            <c:numRef>
              <c:f>'fastbit-perf'!$D$2:$D$8</c:f>
              <c:numCache>
                <c:formatCode>General</c:formatCode>
                <c:ptCount val="7"/>
                <c:pt idx="0">
                  <c:v>1.28</c:v>
                </c:pt>
                <c:pt idx="1">
                  <c:v>1.27</c:v>
                </c:pt>
                <c:pt idx="2">
                  <c:v>1.29</c:v>
                </c:pt>
                <c:pt idx="3">
                  <c:v>1.3</c:v>
                </c:pt>
                <c:pt idx="4">
                  <c:v>1.32</c:v>
                </c:pt>
                <c:pt idx="5">
                  <c:v>1.32</c:v>
                </c:pt>
                <c:pt idx="6">
                  <c:v>1.32</c:v>
                </c:pt>
              </c:numCache>
            </c:numRef>
          </c:val>
        </c:ser>
        <c:ser>
          <c:idx val="3"/>
          <c:order val="3"/>
          <c:tx>
            <c:strRef>
              <c:f>'fastbit-perf'!$E$1</c:f>
              <c:strCache>
                <c:ptCount val="1"/>
                <c:pt idx="0">
                  <c:v>Aggressive (4 Banks)</c:v>
                </c:pt>
              </c:strCache>
            </c:strRef>
          </c:tx>
          <c:spPr>
            <a:solidFill>
              <a:schemeClr val="tx1"/>
            </a:solidFill>
          </c:spPr>
          <c:invertIfNegative val="0"/>
          <c:cat>
            <c:numRef>
              <c:f>'fastbit-perf'!$A$2:$A$8</c:f>
              <c:numCache>
                <c:formatCode>General</c:formatCode>
                <c:ptCount val="7"/>
                <c:pt idx="0">
                  <c:v>3.0</c:v>
                </c:pt>
                <c:pt idx="1">
                  <c:v>9.0</c:v>
                </c:pt>
                <c:pt idx="2">
                  <c:v>20.0</c:v>
                </c:pt>
                <c:pt idx="3">
                  <c:v>45.0</c:v>
                </c:pt>
                <c:pt idx="4">
                  <c:v>98.0</c:v>
                </c:pt>
                <c:pt idx="5">
                  <c:v>118.0</c:v>
                </c:pt>
                <c:pt idx="6">
                  <c:v>128.0</c:v>
                </c:pt>
              </c:numCache>
            </c:numRef>
          </c:cat>
          <c:val>
            <c:numRef>
              <c:f>'fastbit-perf'!$E$2:$E$8</c:f>
              <c:numCache>
                <c:formatCode>General</c:formatCode>
                <c:ptCount val="7"/>
                <c:pt idx="0">
                  <c:v>1.28</c:v>
                </c:pt>
                <c:pt idx="1">
                  <c:v>1.28</c:v>
                </c:pt>
                <c:pt idx="2">
                  <c:v>1.3</c:v>
                </c:pt>
                <c:pt idx="3">
                  <c:v>1.31</c:v>
                </c:pt>
                <c:pt idx="4">
                  <c:v>1.33</c:v>
                </c:pt>
                <c:pt idx="5">
                  <c:v>1.33</c:v>
                </c:pt>
                <c:pt idx="6">
                  <c:v>1.33</c:v>
                </c:pt>
              </c:numCache>
            </c:numRef>
          </c:val>
        </c:ser>
        <c:dLbls>
          <c:showLegendKey val="0"/>
          <c:showVal val="0"/>
          <c:showCatName val="0"/>
          <c:showSerName val="0"/>
          <c:showPercent val="0"/>
          <c:showBubbleSize val="0"/>
        </c:dLbls>
        <c:gapWidth val="150"/>
        <c:axId val="1648487688"/>
        <c:axId val="1649040776"/>
      </c:barChart>
      <c:catAx>
        <c:axId val="1648487688"/>
        <c:scaling>
          <c:orientation val="minMax"/>
        </c:scaling>
        <c:delete val="0"/>
        <c:axPos val="b"/>
        <c:title>
          <c:tx>
            <c:rich>
              <a:bodyPr/>
              <a:lstStyle/>
              <a:p>
                <a:pPr>
                  <a:defRPr/>
                </a:pPr>
                <a:r>
                  <a:rPr lang="en-US" dirty="0" smtClean="0"/>
                  <a:t>Number of OR bins</a:t>
                </a:r>
                <a:endParaRPr lang="en-US" dirty="0"/>
              </a:p>
            </c:rich>
          </c:tx>
          <c:layout/>
          <c:overlay val="0"/>
        </c:title>
        <c:numFmt formatCode="General" sourceLinked="1"/>
        <c:majorTickMark val="out"/>
        <c:minorTickMark val="none"/>
        <c:tickLblPos val="nextTo"/>
        <c:txPr>
          <a:bodyPr/>
          <a:lstStyle/>
          <a:p>
            <a:pPr>
              <a:defRPr b="1"/>
            </a:pPr>
            <a:endParaRPr lang="en-US"/>
          </a:p>
        </c:txPr>
        <c:crossAx val="1649040776"/>
        <c:crosses val="autoZero"/>
        <c:auto val="1"/>
        <c:lblAlgn val="ctr"/>
        <c:lblOffset val="100"/>
        <c:noMultiLvlLbl val="0"/>
      </c:catAx>
      <c:valAx>
        <c:axId val="1649040776"/>
        <c:scaling>
          <c:orientation val="minMax"/>
          <c:min val="0.0"/>
        </c:scaling>
        <c:delete val="0"/>
        <c:axPos val="l"/>
        <c:majorGridlines/>
        <c:title>
          <c:tx>
            <c:rich>
              <a:bodyPr rot="-5400000" vert="horz"/>
              <a:lstStyle/>
              <a:p>
                <a:pPr>
                  <a:defRPr/>
                </a:pPr>
                <a:r>
                  <a:rPr lang="en-US" dirty="0" smtClean="0"/>
                  <a:t>Normalized Performance</a:t>
                </a:r>
                <a:endParaRPr lang="en-US" dirty="0"/>
              </a:p>
            </c:rich>
          </c:tx>
          <c:layout>
            <c:manualLayout>
              <c:xMode val="edge"/>
              <c:yMode val="edge"/>
              <c:x val="0.0"/>
              <c:y val="0.167222222222222"/>
            </c:manualLayout>
          </c:layout>
          <c:overlay val="0"/>
        </c:title>
        <c:numFmt formatCode="#,##0.0" sourceLinked="0"/>
        <c:majorTickMark val="out"/>
        <c:minorTickMark val="none"/>
        <c:tickLblPos val="nextTo"/>
        <c:txPr>
          <a:bodyPr/>
          <a:lstStyle/>
          <a:p>
            <a:pPr>
              <a:defRPr b="1"/>
            </a:pPr>
            <a:endParaRPr lang="en-US"/>
          </a:p>
        </c:txPr>
        <c:crossAx val="1648487688"/>
        <c:crosses val="autoZero"/>
        <c:crossBetween val="between"/>
      </c:valAx>
    </c:plotArea>
    <c:legend>
      <c:legendPos val="r"/>
      <c:layout>
        <c:manualLayout>
          <c:xMode val="edge"/>
          <c:yMode val="edge"/>
          <c:x val="0.105355330583677"/>
          <c:y val="0.0320428696412949"/>
          <c:w val="0.845438320209974"/>
          <c:h val="0.19601527081842"/>
        </c:manualLayout>
      </c:layout>
      <c:overlay val="0"/>
      <c:txPr>
        <a:bodyPr/>
        <a:lstStyle/>
        <a:p>
          <a:pPr>
            <a:defRPr b="1"/>
          </a:pPr>
          <a:endParaRPr lang="en-US"/>
        </a:p>
      </c:txPr>
    </c:legend>
    <c:plotVisOnly val="1"/>
    <c:dispBlanksAs val="gap"/>
    <c:showDLblsOverMax val="0"/>
  </c:chart>
  <c:txPr>
    <a:bodyPr/>
    <a:lstStyle/>
    <a:p>
      <a:pPr>
        <a:defRPr sz="24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0.0703358448482896"/>
          <c:w val="0.811722926995237"/>
          <c:h val="0.54584290990013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layout/>
              <c:tx>
                <c:rich>
                  <a:bodyPr/>
                  <a:lstStyle/>
                  <a:p>
                    <a:r>
                      <a:rPr lang="en-US" altLang="ko-KR" dirty="0" smtClean="0"/>
                      <a:t>+42%</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1.0</c:v>
                </c:pt>
              </c:numCache>
            </c:numRef>
          </c:val>
        </c:ser>
        <c:dLbls>
          <c:showLegendKey val="0"/>
          <c:showVal val="0"/>
          <c:showCatName val="0"/>
          <c:showSerName val="0"/>
          <c:showPercent val="0"/>
          <c:showBubbleSize val="0"/>
        </c:dLbls>
        <c:gapWidth val="50"/>
        <c:axId val="-2079919992"/>
        <c:axId val="-2079916376"/>
      </c:barChart>
      <c:catAx>
        <c:axId val="-207991999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9916376"/>
        <c:crosses val="autoZero"/>
        <c:auto val="1"/>
        <c:lblAlgn val="ctr"/>
        <c:lblOffset val="100"/>
        <c:noMultiLvlLbl val="0"/>
      </c:catAx>
      <c:valAx>
        <c:axId val="-2079916376"/>
        <c:scaling>
          <c:orientation val="minMax"/>
          <c:max val="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endParaRPr lang="ko-KR" altLang="en-US" dirty="0"/>
              </a:p>
            </c:rich>
          </c:tx>
          <c:layout>
            <c:manualLayout>
              <c:xMode val="edge"/>
              <c:yMode val="edge"/>
              <c:x val="0.509829153300282"/>
              <c:y val="0.824703640396036"/>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991999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078406360"/>
        <c:axId val="-2076992280"/>
      </c:barChart>
      <c:catAx>
        <c:axId val="-2078406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6992280"/>
        <c:crosses val="autoZero"/>
        <c:auto val="1"/>
        <c:lblAlgn val="ctr"/>
        <c:lblOffset val="100"/>
        <c:noMultiLvlLbl val="0"/>
      </c:catAx>
      <c:valAx>
        <c:axId val="-20769922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840636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076955720"/>
        <c:axId val="-2076952024"/>
      </c:barChart>
      <c:catAx>
        <c:axId val="-2076955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6952024"/>
        <c:crosses val="autoZero"/>
        <c:auto val="1"/>
        <c:lblAlgn val="ctr"/>
        <c:lblOffset val="100"/>
        <c:noMultiLvlLbl val="0"/>
      </c:catAx>
      <c:valAx>
        <c:axId val="-207695202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695572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layout/>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2131972904"/>
        <c:axId val="-2131969272"/>
      </c:barChart>
      <c:catAx>
        <c:axId val="-2131972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1969272"/>
        <c:crosses val="autoZero"/>
        <c:auto val="1"/>
        <c:lblAlgn val="ctr"/>
        <c:lblOffset val="100"/>
        <c:noMultiLvlLbl val="0"/>
      </c:catAx>
      <c:valAx>
        <c:axId val="-21319692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1972904"/>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2077686648"/>
        <c:axId val="-2077683048"/>
      </c:barChart>
      <c:catAx>
        <c:axId val="-2077686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7683048"/>
        <c:crosses val="autoZero"/>
        <c:auto val="1"/>
        <c:lblAlgn val="ctr"/>
        <c:lblOffset val="100"/>
        <c:noMultiLvlLbl val="0"/>
      </c:catAx>
      <c:valAx>
        <c:axId val="-20776830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768664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0"/>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1"/>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2"/>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2077631960"/>
        <c:axId val="-2077626392"/>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207763196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2077626392"/>
        <c:crosses val="autoZero"/>
        <c:auto val="1"/>
        <c:lblAlgn val="ctr"/>
        <c:lblOffset val="100"/>
        <c:noMultiLvlLbl val="0"/>
      </c:catAx>
      <c:valAx>
        <c:axId val="-2077626392"/>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2077631960"/>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8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6/17/17</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8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6/17/17</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2.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34</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35</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39</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53</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do the errors occur? We see three possible causes.</a:t>
            </a:r>
          </a:p>
          <a:p>
            <a:endParaRPr lang="en-US" dirty="0" smtClean="0"/>
          </a:p>
          <a:p>
            <a:r>
              <a:rPr lang="en-US" dirty="0" smtClean="0"/>
              <a:t>First, there could electromagnetic</a:t>
            </a:r>
            <a:r>
              <a:rPr lang="en-US" baseline="0" dirty="0" smtClean="0"/>
              <a:t> coupling between adjacent </a:t>
            </a:r>
            <a:r>
              <a:rPr lang="en-US" baseline="0" dirty="0" err="1" smtClean="0"/>
              <a:t>wordlines</a:t>
            </a:r>
            <a:r>
              <a:rPr lang="en-US" baseline="0" dirty="0" smtClean="0"/>
              <a:t>. When the voltage of one is toggled, it could briefly increase the voltage of the other and facilitate the leakage of charge.</a:t>
            </a:r>
          </a:p>
          <a:p>
            <a:endParaRPr lang="en-US" baseline="0" dirty="0" smtClean="0"/>
          </a:p>
          <a:p>
            <a:r>
              <a:rPr lang="en-US" baseline="0" dirty="0" smtClean="0"/>
              <a:t>Two other possibilities are conductive bridges and hot-carrier injection.</a:t>
            </a:r>
          </a:p>
          <a:p>
            <a:endParaRPr lang="en-US" baseline="0" dirty="0" smtClean="0"/>
          </a:p>
          <a:p>
            <a:r>
              <a:rPr lang="en-US" baseline="0" dirty="0" smtClean="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56</a:t>
            </a:fld>
            <a:endParaRPr lang="en-US">
              <a:solidFill>
                <a:prstClr val="black"/>
              </a:solidFill>
              <a:latin typeface="Calibri"/>
            </a:endParaRPr>
          </a:p>
        </p:txBody>
      </p:sp>
    </p:spTree>
    <p:extLst>
      <p:ext uri="{BB962C8B-B14F-4D97-AF65-F5344CB8AC3E}">
        <p14:creationId xmlns:p14="http://schemas.microsoft.com/office/powerpoint/2010/main" val="30960997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present the characterization</a:t>
            </a:r>
            <a:r>
              <a:rPr lang="en-US" baseline="0" dirty="0" smtClean="0"/>
              <a:t> results, one-by-one.</a:t>
            </a:r>
          </a:p>
          <a:p>
            <a:endParaRPr lang="en-US" baseline="0" dirty="0" smtClean="0"/>
          </a:p>
          <a:p>
            <a:r>
              <a:rPr lang="en-US" baseline="0" dirty="0" smtClean="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57</a:t>
            </a:fld>
            <a:endParaRPr lang="en-US">
              <a:solidFill>
                <a:prstClr val="black"/>
              </a:solidFill>
              <a:latin typeface="Calibri"/>
            </a:endParaRPr>
          </a:p>
        </p:txBody>
      </p:sp>
    </p:spTree>
    <p:extLst>
      <p:ext uri="{BB962C8B-B14F-4D97-AF65-F5344CB8AC3E}">
        <p14:creationId xmlns:p14="http://schemas.microsoft.com/office/powerpoint/2010/main" val="23679908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a:t>
            </a:r>
            <a:r>
              <a:rPr lang="en-US" dirty="0" smtClean="0"/>
              <a:t> row-address difference</a:t>
            </a:r>
            <a:r>
              <a:rPr lang="en-US" baseline="0" dirty="0" smtClean="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smtClean="0"/>
          </a:p>
          <a:p>
            <a:r>
              <a:rPr lang="en-US" baseline="0" dirty="0" smtClean="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smtClean="0"/>
          </a:p>
          <a:p>
            <a:r>
              <a:rPr lang="en-US" baseline="0" dirty="0" smtClean="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58</a:t>
            </a:fld>
            <a:endParaRPr lang="en-US">
              <a:solidFill>
                <a:prstClr val="black"/>
              </a:solidFill>
              <a:latin typeface="Calibri"/>
            </a:endParaRPr>
          </a:p>
        </p:txBody>
      </p:sp>
    </p:spTree>
    <p:extLst>
      <p:ext uri="{BB962C8B-B14F-4D97-AF65-F5344CB8AC3E}">
        <p14:creationId xmlns:p14="http://schemas.microsoft.com/office/powerpoint/2010/main" val="4368372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smtClean="0"/>
          </a:p>
          <a:p>
            <a:r>
              <a:rPr lang="en-US" baseline="0" dirty="0" smtClean="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59</a:t>
            </a:fld>
            <a:endParaRPr lang="en-US">
              <a:solidFill>
                <a:prstClr val="black"/>
              </a:solidFill>
              <a:latin typeface="Calibri"/>
            </a:endParaRPr>
          </a:p>
        </p:txBody>
      </p:sp>
    </p:spTree>
    <p:extLst>
      <p:ext uri="{BB962C8B-B14F-4D97-AF65-F5344CB8AC3E}">
        <p14:creationId xmlns:p14="http://schemas.microsoft.com/office/powerpoint/2010/main" val="13634242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smtClean="0"/>
          </a:p>
          <a:p>
            <a:r>
              <a:rPr lang="en-US" baseline="0" dirty="0" smtClean="0"/>
              <a:t>From this, we conclude that more frequent accesses induce fewer errors.</a:t>
            </a:r>
            <a:endParaRPr lang="en-US" dirty="0" smtClean="0"/>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60</a:t>
            </a:fld>
            <a:endParaRPr lang="en-US">
              <a:solidFill>
                <a:prstClr val="black"/>
              </a:solidFill>
              <a:latin typeface="Calibri"/>
            </a:endParaRPr>
          </a:p>
        </p:txBody>
      </p:sp>
    </p:spTree>
    <p:extLst>
      <p:ext uri="{BB962C8B-B14F-4D97-AF65-F5344CB8AC3E}">
        <p14:creationId xmlns:p14="http://schemas.microsoft.com/office/powerpoint/2010/main" val="18762600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a:t>
            </a:r>
            <a:r>
              <a:rPr lang="en-US" dirty="0" smtClean="0">
                <a:solidFill>
                  <a:srgbClr val="3333CC"/>
                </a:solidFill>
                <a:latin typeface="Arial Narrow" charset="0"/>
                <a:ea typeface="ＭＳ Ｐゴシック" charset="0"/>
                <a:cs typeface="Arial" charset="0"/>
              </a:rPr>
              <a:t>broad </a:t>
            </a:r>
            <a:r>
              <a:rPr lang="en-US" dirty="0">
                <a:solidFill>
                  <a:srgbClr val="3333CC"/>
                </a:solidFill>
                <a:latin typeface="Arial Narrow" charset="0"/>
                <a:ea typeface="ＭＳ Ｐゴシック" charset="0"/>
                <a:cs typeface="Arial" charset="0"/>
              </a:rPr>
              <a:t>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tested the modules with four different data-patterns:</a:t>
            </a:r>
            <a:r>
              <a:rPr lang="en-US" baseline="0" dirty="0" smtClean="0"/>
              <a:t> Solid, inverse Solid, </a:t>
            </a:r>
            <a:r>
              <a:rPr lang="en-US" baseline="0" dirty="0" err="1" smtClean="0"/>
              <a:t>RowStripe</a:t>
            </a:r>
            <a:r>
              <a:rPr lang="en-US" baseline="0" dirty="0" smtClean="0"/>
              <a:t>, and inverse </a:t>
            </a:r>
            <a:r>
              <a:rPr lang="en-US" baseline="0" dirty="0" err="1" smtClean="0"/>
              <a:t>RowStripe</a:t>
            </a:r>
            <a:r>
              <a:rPr lang="en-US" baseline="0" dirty="0" smtClean="0"/>
              <a:t>. Solid and inverse Solid give us full coverage since each cell is tested with both 1s and 0s. And the same applies to </a:t>
            </a:r>
            <a:r>
              <a:rPr lang="en-US" baseline="0" dirty="0" err="1" smtClean="0"/>
              <a:t>RowStripe</a:t>
            </a:r>
            <a:r>
              <a:rPr lang="en-US" baseline="0" dirty="0" smtClean="0"/>
              <a:t> and its inverse.</a:t>
            </a:r>
          </a:p>
          <a:p>
            <a:endParaRPr lang="en-US" baseline="0" dirty="0" smtClean="0"/>
          </a:p>
          <a:p>
            <a:r>
              <a:rPr lang="en-US" baseline="0" dirty="0" smtClean="0"/>
              <a:t>However, we found that the </a:t>
            </a:r>
            <a:r>
              <a:rPr lang="en-US" baseline="0" dirty="0" err="1" smtClean="0"/>
              <a:t>rowstripe</a:t>
            </a:r>
            <a:r>
              <a:rPr lang="en-US" baseline="0" dirty="0" smtClean="0"/>
              <a:t> pattern had 10 times as more errors than the solid pattern. We also tested many other data-patterns, including random, but found </a:t>
            </a:r>
            <a:r>
              <a:rPr lang="en-US" baseline="0" dirty="0" err="1" smtClean="0"/>
              <a:t>RowStripe</a:t>
            </a:r>
            <a:r>
              <a:rPr lang="en-US" baseline="0" dirty="0" smtClean="0"/>
              <a:t> to induce the most errors.</a:t>
            </a:r>
          </a:p>
          <a:p>
            <a:endParaRPr lang="en-US" baseline="0" dirty="0" smtClean="0"/>
          </a:p>
          <a:p>
            <a:r>
              <a:rPr lang="en-US" baseline="0" dirty="0" smtClean="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61</a:t>
            </a:fld>
            <a:endParaRPr lang="en-US">
              <a:solidFill>
                <a:prstClr val="black"/>
              </a:solidFill>
              <a:latin typeface="Calibri"/>
            </a:endParaRPr>
          </a:p>
        </p:txBody>
      </p:sp>
    </p:spTree>
    <p:extLst>
      <p:ext uri="{BB962C8B-B14F-4D97-AF65-F5344CB8AC3E}">
        <p14:creationId xmlns:p14="http://schemas.microsoft.com/office/powerpoint/2010/main" val="18524165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a:t>
            </a:r>
            <a:r>
              <a:rPr lang="en-US" baseline="0" dirty="0" smtClean="0"/>
              <a:t> we show that victim cells are not weak cells, which are cells that are inherently leaky. According to our experiments, we saw almost no overlap between them.</a:t>
            </a:r>
          </a:p>
          <a:p>
            <a:endParaRPr lang="en-US" baseline="0" dirty="0" smtClean="0"/>
          </a:p>
          <a:p>
            <a:r>
              <a:rPr lang="en-US" baseline="0" dirty="0" smtClean="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smtClean="0"/>
          </a:p>
          <a:p>
            <a:r>
              <a:rPr lang="en-US" baseline="0" dirty="0" smtClean="0"/>
              <a:t>Third, we show that errors are repeatable. Across ten iterations of testing, more than 70% of victim cells had errors in every iteration.</a:t>
            </a:r>
          </a:p>
          <a:p>
            <a:r>
              <a:rPr lang="en-US" baseline="0" dirty="0" smtClean="0"/>
              <a:t>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62</a:t>
            </a:fld>
            <a:endParaRPr lang="en-US">
              <a:solidFill>
                <a:prstClr val="black"/>
              </a:solidFill>
              <a:latin typeface="Calibri"/>
            </a:endParaRPr>
          </a:p>
        </p:txBody>
      </p:sp>
    </p:spTree>
    <p:extLst>
      <p:ext uri="{BB962C8B-B14F-4D97-AF65-F5344CB8AC3E}">
        <p14:creationId xmlns:p14="http://schemas.microsoft.com/office/powerpoint/2010/main" val="25552716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Fourth, we show that there</a:t>
            </a:r>
            <a:r>
              <a:rPr lang="en-US" baseline="0" dirty="0" smtClean="0"/>
              <a:t> are as many as four errors per </a:t>
            </a:r>
            <a:r>
              <a:rPr lang="en-US" baseline="0" dirty="0" err="1" smtClean="0"/>
              <a:t>cacheline</a:t>
            </a:r>
            <a:r>
              <a:rPr lang="en-US" baseline="0" dirty="0" smtClean="0"/>
              <a:t>. From this, we conclude that simple ECC schemes (for example, SECDED) cannot prevent all errors.</a:t>
            </a:r>
          </a:p>
          <a:p>
            <a:endParaRPr lang="en-US" baseline="0" dirty="0" smtClean="0"/>
          </a:p>
          <a:p>
            <a:r>
              <a:rPr lang="en-US" baseline="0" dirty="0" smtClean="0"/>
              <a:t>Fifth, we show that the number of cells &amp; rows affected by an aggressor can be as high as 110 or 9, respectively.</a:t>
            </a:r>
          </a:p>
          <a:p>
            <a:endParaRPr lang="en-US" baseline="0" dirty="0" smtClean="0"/>
          </a:p>
          <a:p>
            <a:r>
              <a:rPr lang="en-US" baseline="0" dirty="0" smtClean="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63</a:t>
            </a:fld>
            <a:endParaRPr lang="en-US">
              <a:solidFill>
                <a:prstClr val="black"/>
              </a:solidFill>
              <a:latin typeface="Calibri"/>
            </a:endParaRPr>
          </a:p>
        </p:txBody>
      </p:sp>
    </p:spTree>
    <p:extLst>
      <p:ext uri="{BB962C8B-B14F-4D97-AF65-F5344CB8AC3E}">
        <p14:creationId xmlns:p14="http://schemas.microsoft.com/office/powerpoint/2010/main" val="17818552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is</a:t>
            </a:r>
            <a:r>
              <a:rPr lang="en-US" baseline="0" dirty="0" smtClean="0"/>
              <a:t> a list of four potential solutions to disturbance errors: making better DRAM chips, refreshing more frequently, employing sophisticated ECC schemes, and using hardware counters to track the number of accesses to different rows.</a:t>
            </a:r>
          </a:p>
          <a:p>
            <a:endParaRPr lang="en-US" baseline="0" dirty="0" smtClean="0"/>
          </a:p>
          <a:p>
            <a:r>
              <a:rPr lang="en-US" baseline="0" dirty="0" smtClean="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64</a:t>
            </a:fld>
            <a:endParaRPr lang="en-US">
              <a:solidFill>
                <a:prstClr val="black"/>
              </a:solidFill>
              <a:latin typeface="Calibri"/>
            </a:endParaRPr>
          </a:p>
        </p:txBody>
      </p:sp>
    </p:spTree>
    <p:extLst>
      <p:ext uri="{BB962C8B-B14F-4D97-AF65-F5344CB8AC3E}">
        <p14:creationId xmlns:p14="http://schemas.microsoft.com/office/powerpoint/2010/main" val="36920343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 what we learned from the sensitivity studies,</a:t>
            </a:r>
            <a:r>
              <a:rPr lang="en-US" baseline="0" dirty="0" smtClean="0"/>
              <a:t> there are two naive solutions that immediately present themselves.</a:t>
            </a:r>
          </a:p>
          <a:p>
            <a:endParaRPr lang="en-US" baseline="0" dirty="0" smtClean="0"/>
          </a:p>
          <a:p>
            <a:r>
              <a:rPr lang="en-US" baseline="0" dirty="0" smtClean="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smtClean="0"/>
          </a:p>
          <a:p>
            <a:r>
              <a:rPr lang="en-US" baseline="0" dirty="0" smtClean="0"/>
              <a:t>Second, we can refresh the module more frequently. If the refresh-interval is shortened by 7x, I showed how errors can be prevented.</a:t>
            </a:r>
          </a:p>
          <a:p>
            <a:endParaRPr lang="en-US" baseline="0" dirty="0" smtClean="0"/>
          </a:p>
          <a:p>
            <a:r>
              <a:rPr lang="en-US" baseline="0" dirty="0" smtClean="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65</a:t>
            </a:fld>
            <a:endParaRPr lang="en-US">
              <a:solidFill>
                <a:prstClr val="black"/>
              </a:solidFill>
              <a:latin typeface="Calibri"/>
            </a:endParaRPr>
          </a:p>
        </p:txBody>
      </p:sp>
    </p:spTree>
    <p:extLst>
      <p:ext uri="{BB962C8B-B14F-4D97-AF65-F5344CB8AC3E}">
        <p14:creationId xmlns:p14="http://schemas.microsoft.com/office/powerpoint/2010/main" val="13696691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67</a:t>
            </a:fld>
            <a:endParaRPr lang="en-US">
              <a:solidFill>
                <a:prstClr val="black"/>
              </a:solidFill>
              <a:latin typeface="Calibri"/>
            </a:endParaRPr>
          </a:p>
        </p:txBody>
      </p:sp>
    </p:spTree>
    <p:extLst>
      <p:ext uri="{BB962C8B-B14F-4D97-AF65-F5344CB8AC3E}">
        <p14:creationId xmlns:p14="http://schemas.microsoft.com/office/powerpoint/2010/main" val="151907228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PARA has many</a:t>
            </a:r>
            <a:r>
              <a:rPr lang="en-US" baseline="0" dirty="0" smtClean="0"/>
              <a:t> advantages. Since it refreshes row infrequently, it has low power and low performance-overhead. Simulated across 29 benchmarks, we saw an average of only 0.2% slowdown and a maximum of only 0.75% slowdown.</a:t>
            </a:r>
          </a:p>
          <a:p>
            <a:endParaRPr lang="en-US" baseline="0" dirty="0" smtClean="0"/>
          </a:p>
          <a:p>
            <a:r>
              <a:rPr lang="en-US" baseline="0" dirty="0" smtClean="0"/>
              <a:t>In addition, due to its stateless nature, PARA has low cost and complexity.</a:t>
            </a:r>
          </a:p>
          <a:p>
            <a:endParaRPr lang="en-US" baseline="0" dirty="0" smtClean="0"/>
          </a:p>
          <a:p>
            <a:r>
              <a:rPr lang="en-US" baseline="0" dirty="0" smtClean="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68</a:t>
            </a:fld>
            <a:endParaRPr lang="en-US">
              <a:solidFill>
                <a:prstClr val="black"/>
              </a:solidFill>
              <a:latin typeface="Calibri"/>
            </a:endParaRPr>
          </a:p>
        </p:txBody>
      </p:sp>
    </p:spTree>
    <p:extLst>
      <p:ext uri="{BB962C8B-B14F-4D97-AF65-F5344CB8AC3E}">
        <p14:creationId xmlns:p14="http://schemas.microsoft.com/office/powerpoint/2010/main" val="5809254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371F93-1368-364E-BACD-3968E0AEB83F}" type="slidenum">
              <a:rPr lang="en-US" sz="1200">
                <a:solidFill>
                  <a:prstClr val="black"/>
                </a:solidFill>
              </a:rPr>
              <a:pPr eaLnBrk="1" hangingPunct="1"/>
              <a:t>82</a:t>
            </a:fld>
            <a:endParaRPr lang="en-US" sz="1200">
              <a:solidFill>
                <a:prstClr val="black"/>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85</a:t>
            </a:fld>
            <a:endParaRPr lang="en-US" sz="1200">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Some concrete</a:t>
            </a:r>
            <a:r>
              <a:rPr lang="en-US" baseline="0" dirty="0" smtClean="0"/>
              <a:t> current directions his group is exploring are:</a:t>
            </a:r>
          </a:p>
          <a:p>
            <a:endParaRPr lang="en-US" dirty="0"/>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Rethinking Memory System Design </a:t>
            </a:r>
            <a:r>
              <a:rPr lang="en-US" sz="2400" b="1" i="1" dirty="0">
                <a:solidFill>
                  <a:srgbClr val="3333CC"/>
                </a:solidFill>
                <a:latin typeface="Arial Narrow" charset="0"/>
                <a:ea typeface="ＭＳ Ｐゴシック" charset="0"/>
                <a:cs typeface="Arial" charset="0"/>
              </a:rPr>
              <a:t>for Data-Intensive Computing</a:t>
            </a:r>
          </a:p>
          <a:p>
            <a:pPr lvl="1"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Rethinking DRAM, Flash Memory, Emerging Technologies</a:t>
            </a:r>
          </a:p>
          <a:p>
            <a:pPr lvl="1"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Single-Level Stores</a:t>
            </a:r>
            <a:r>
              <a:rPr lang="en-US" sz="2400" b="1" i="1" dirty="0">
                <a:solidFill>
                  <a:srgbClr val="3333CC"/>
                </a:solidFill>
                <a:latin typeface="Arial Narrow" charset="0"/>
                <a:ea typeface="ＭＳ Ｐゴシック" charset="0"/>
                <a:cs typeface="Arial" charset="0"/>
              </a:rPr>
              <a:t>: Merging Memory and Storage with Fast NVM</a:t>
            </a:r>
          </a:p>
          <a:p>
            <a:pPr defTabSz="931774" fontAlgn="base">
              <a:spcBef>
                <a:spcPct val="0"/>
              </a:spcBef>
              <a:spcAft>
                <a:spcPct val="0"/>
              </a:spcAft>
            </a:pPr>
            <a:r>
              <a:rPr lang="en-US" sz="2400" b="1" i="1" dirty="0">
                <a:solidFill>
                  <a:srgbClr val="3333CC"/>
                </a:solidFill>
                <a:latin typeface="Arial Narrow" charset="0"/>
                <a:ea typeface="ＭＳ Ｐゴシック" charset="0"/>
                <a:cs typeface="Arial" charset="0"/>
              </a:rPr>
              <a:t> </a:t>
            </a: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GP-GPUs as First-Class Computing Engines</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In-memory computing</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Predictable computing</a:t>
            </a:r>
            <a:r>
              <a:rPr lang="en-US" sz="2400" b="1" i="1" dirty="0">
                <a:solidFill>
                  <a:srgbClr val="3333CC"/>
                </a:solidFill>
                <a:latin typeface="Arial Narrow" charset="0"/>
                <a:ea typeface="ＭＳ Ｐゴシック" charset="0"/>
                <a:cs typeface="Arial" charset="0"/>
              </a:rPr>
              <a:t>: QoS from the ground up</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Secure Memories</a:t>
            </a:r>
            <a:r>
              <a:rPr lang="en-US" sz="2400" b="1" i="1" dirty="0">
                <a:solidFill>
                  <a:srgbClr val="3333CC"/>
                </a:solidFill>
                <a:latin typeface="Arial Narrow" charset="0"/>
                <a:ea typeface="ＭＳ Ｐゴシック" charset="0"/>
                <a:cs typeface="Arial" charset="0"/>
              </a:rPr>
              <a:t>: DRAM, Flash, NVM</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Genome Sequence Analysis and Assembly </a:t>
            </a:r>
            <a:r>
              <a:rPr lang="en-US" sz="2400" b="1" i="1" dirty="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pPr/>
              <a:t>171</a:t>
            </a:fld>
            <a:endParaRPr lang="en-US"/>
          </a:p>
        </p:txBody>
      </p:sp>
    </p:spTree>
    <p:extLst>
      <p:ext uri="{BB962C8B-B14F-4D97-AF65-F5344CB8AC3E}">
        <p14:creationId xmlns:p14="http://schemas.microsoft.com/office/powerpoint/2010/main" val="15147954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pPr/>
              <a:t>173</a:t>
            </a:fld>
            <a:endParaRPr lang="en-US"/>
          </a:p>
        </p:txBody>
      </p:sp>
    </p:spTree>
    <p:extLst>
      <p:ext uri="{BB962C8B-B14F-4D97-AF65-F5344CB8AC3E}">
        <p14:creationId xmlns:p14="http://schemas.microsoft.com/office/powerpoint/2010/main" val="90116557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196</a:t>
            </a:fld>
            <a:endParaRPr lang="en-US"/>
          </a:p>
        </p:txBody>
      </p:sp>
    </p:spTree>
    <p:extLst>
      <p:ext uri="{BB962C8B-B14F-4D97-AF65-F5344CB8AC3E}">
        <p14:creationId xmlns:p14="http://schemas.microsoft.com/office/powerpoint/2010/main" val="316896086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202</a:t>
            </a:fld>
            <a:endParaRPr lang="en-US">
              <a:solidFill>
                <a:prstClr val="black"/>
              </a:solidFill>
              <a:latin typeface="Calibri"/>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63F22A-D283-BD47-9E59-796EDCCC2D37}" type="slidenum">
              <a:rPr lang="en-US" sz="1200">
                <a:solidFill>
                  <a:prstClr val="black"/>
                </a:solidFill>
              </a:rPr>
              <a:pPr eaLnBrk="1" hangingPunct="1"/>
              <a:t>206</a:t>
            </a:fld>
            <a:endParaRPr lang="en-US" sz="1200">
              <a:solidFill>
                <a:prstClr val="black"/>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A34B16A-A8BD-244A-A6C6-576159C115D6}" type="slidenum">
              <a:rPr lang="en-US" sz="1200">
                <a:solidFill>
                  <a:prstClr val="black"/>
                </a:solidFill>
              </a:rPr>
              <a:pPr eaLnBrk="1" hangingPunct="1"/>
              <a:t>213</a:t>
            </a:fld>
            <a:endParaRPr lang="en-US" sz="1200">
              <a:solidFill>
                <a:prstClr val="black"/>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C9ADEB-8BBF-1542-A789-E3417689B7C5}" type="slidenum">
              <a:rPr lang="en-US" sz="1200">
                <a:solidFill>
                  <a:srgbClr val="000000"/>
                </a:solidFill>
                <a:latin typeface="Calibri" charset="0"/>
              </a:rPr>
              <a:pPr eaLnBrk="1" hangingPunct="1"/>
              <a:t>217</a:t>
            </a:fld>
            <a:endParaRPr lang="en-US" sz="1200">
              <a:solidFill>
                <a:srgbClr val="000000"/>
              </a:solidFill>
              <a:latin typeface="Calibri"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51D6164-23B8-B046-BED0-9C1285A065B8}" type="slidenum">
              <a:rPr lang="en-US" sz="1200">
                <a:solidFill>
                  <a:srgbClr val="000000"/>
                </a:solidFill>
                <a:latin typeface="Calibri" charset="0"/>
              </a:rPr>
              <a:pPr eaLnBrk="1" hangingPunct="1"/>
              <a:t>218</a:t>
            </a:fld>
            <a:endParaRPr lang="en-US" sz="1200">
              <a:solidFill>
                <a:srgbClr val="000000"/>
              </a:solidFill>
              <a:latin typeface="Calibri"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A1A3721-F261-6E4E-AC12-4A172EDBF29D}" type="slidenum">
              <a:rPr lang="en-US" sz="1200">
                <a:solidFill>
                  <a:srgbClr val="000000"/>
                </a:solidFill>
                <a:latin typeface="Calibri" charset="0"/>
              </a:rPr>
              <a:pPr eaLnBrk="1" hangingPunct="1"/>
              <a:t>219</a:t>
            </a:fld>
            <a:endParaRPr lang="en-US" sz="1200">
              <a:solidFill>
                <a:srgbClr val="000000"/>
              </a:solidFill>
              <a:latin typeface="Calibri"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28</a:t>
            </a:fld>
            <a:endParaRPr lang="en-US" sz="1200">
              <a:solidFill>
                <a:srgbClr val="000000"/>
              </a:solidFill>
              <a:latin typeface="Calibri" charset="0"/>
              <a:cs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43212D5-35D4-D540-A8DC-0FFC637E3569}" type="slidenum">
              <a:rPr lang="en-US" sz="1200">
                <a:solidFill>
                  <a:srgbClr val="000000"/>
                </a:solidFill>
                <a:latin typeface="Calibri" charset="0"/>
              </a:rPr>
              <a:pPr eaLnBrk="1" hangingPunct="1"/>
              <a:t>220</a:t>
            </a:fld>
            <a:endParaRPr lang="en-US" sz="1200">
              <a:solidFill>
                <a:srgbClr val="000000"/>
              </a:solidFill>
              <a:latin typeface="Calibri"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1B18DF-D3E9-1B4A-AA18-92767ACC8EF4}" type="slidenum">
              <a:rPr lang="en-US" sz="1200">
                <a:solidFill>
                  <a:srgbClr val="000000"/>
                </a:solidFill>
                <a:latin typeface="Calibri" charset="0"/>
              </a:rPr>
              <a:pPr eaLnBrk="1" hangingPunct="1"/>
              <a:t>221</a:t>
            </a:fld>
            <a:endParaRPr lang="en-US" sz="1200">
              <a:solidFill>
                <a:srgbClr val="000000"/>
              </a:solidFill>
              <a:latin typeface="Calibri"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B7274C-C746-1245-8EC9-47D814B7B19A}" type="slidenum">
              <a:rPr lang="en-US" sz="1200">
                <a:solidFill>
                  <a:srgbClr val="000000"/>
                </a:solidFill>
                <a:latin typeface="Calibri" charset="0"/>
              </a:rPr>
              <a:pPr eaLnBrk="1" hangingPunct="1"/>
              <a:t>222</a:t>
            </a:fld>
            <a:endParaRPr lang="en-US" sz="1200">
              <a:solidFill>
                <a:srgbClr val="000000"/>
              </a:solidFill>
              <a:latin typeface="Calibri"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48932-6149-C740-8971-A25EA3723FB1}" type="slidenum">
              <a:rPr lang="en-US" sz="1200">
                <a:solidFill>
                  <a:srgbClr val="000000"/>
                </a:solidFill>
                <a:latin typeface="Calibri" charset="0"/>
              </a:rPr>
              <a:pPr eaLnBrk="1" hangingPunct="1"/>
              <a:t>223</a:t>
            </a:fld>
            <a:endParaRPr lang="en-US" sz="1200">
              <a:solidFill>
                <a:srgbClr val="000000"/>
              </a:solidFill>
              <a:latin typeface="Calibri"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E1217C-28FF-D34A-9FE1-C109057AC2E5}" type="slidenum">
              <a:rPr lang="en-US" sz="1200">
                <a:solidFill>
                  <a:srgbClr val="000000"/>
                </a:solidFill>
                <a:latin typeface="Calibri" charset="0"/>
              </a:rPr>
              <a:pPr eaLnBrk="1" hangingPunct="1"/>
              <a:t>224</a:t>
            </a:fld>
            <a:endParaRPr lang="en-US" sz="1200">
              <a:solidFill>
                <a:srgbClr val="000000"/>
              </a:solidFill>
              <a:latin typeface="Calibri"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3AB9CB-DE53-BF46-ADB8-1FDD70EFBE71}" type="slidenum">
              <a:rPr lang="en-US" sz="1200">
                <a:solidFill>
                  <a:srgbClr val="000000"/>
                </a:solidFill>
                <a:latin typeface="Calibri" charset="0"/>
              </a:rPr>
              <a:pPr eaLnBrk="1" hangingPunct="1"/>
              <a:t>225</a:t>
            </a:fld>
            <a:endParaRPr lang="en-US" sz="1200">
              <a:solidFill>
                <a:srgbClr val="000000"/>
              </a:solidFill>
              <a:latin typeface="Calibri"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241</a:t>
            </a:fld>
            <a:endParaRPr lang="en-US">
              <a:solidFill>
                <a:prstClr val="black"/>
              </a:solidFill>
              <a:latin typeface="Calibri"/>
            </a:endParaRPr>
          </a:p>
        </p:txBody>
      </p:sp>
    </p:spTree>
    <p:extLst>
      <p:ext uri="{BB962C8B-B14F-4D97-AF65-F5344CB8AC3E}">
        <p14:creationId xmlns:p14="http://schemas.microsoft.com/office/powerpoint/2010/main" val="11940053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242</a:t>
            </a:fld>
            <a:endParaRPr lang="en-US">
              <a:solidFill>
                <a:prstClr val="black"/>
              </a:solidFill>
              <a:latin typeface="Calibri"/>
            </a:endParaRPr>
          </a:p>
        </p:txBody>
      </p:sp>
    </p:spTree>
    <p:extLst>
      <p:ext uri="{BB962C8B-B14F-4D97-AF65-F5344CB8AC3E}">
        <p14:creationId xmlns:p14="http://schemas.microsoft.com/office/powerpoint/2010/main" val="345279602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243</a:t>
            </a:fld>
            <a:endParaRPr lang="en-US">
              <a:solidFill>
                <a:prstClr val="black"/>
              </a:solidFill>
              <a:latin typeface="Calibri"/>
            </a:endParaRPr>
          </a:p>
        </p:txBody>
      </p:sp>
    </p:spTree>
    <p:extLst>
      <p:ext uri="{BB962C8B-B14F-4D97-AF65-F5344CB8AC3E}">
        <p14:creationId xmlns:p14="http://schemas.microsoft.com/office/powerpoint/2010/main" val="185047183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244</a:t>
            </a:fld>
            <a:endParaRPr lang="en-US">
              <a:solidFill>
                <a:prstClr val="black"/>
              </a:solidFill>
              <a:latin typeface="Calibri"/>
            </a:endParaRPr>
          </a:p>
        </p:txBody>
      </p:sp>
    </p:spTree>
    <p:extLst>
      <p:ext uri="{BB962C8B-B14F-4D97-AF65-F5344CB8AC3E}">
        <p14:creationId xmlns:p14="http://schemas.microsoft.com/office/powerpoint/2010/main" val="17814907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29</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245</a:t>
            </a:fld>
            <a:endParaRPr lang="en-US">
              <a:solidFill>
                <a:prstClr val="black"/>
              </a:solidFill>
              <a:latin typeface="Calibri"/>
            </a:endParaRPr>
          </a:p>
        </p:txBody>
      </p:sp>
    </p:spTree>
    <p:extLst>
      <p:ext uri="{BB962C8B-B14F-4D97-AF65-F5344CB8AC3E}">
        <p14:creationId xmlns:p14="http://schemas.microsoft.com/office/powerpoint/2010/main" val="347904608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246</a:t>
            </a:fld>
            <a:endParaRPr lang="en-US">
              <a:solidFill>
                <a:prstClr val="black"/>
              </a:solidFill>
              <a:latin typeface="Calibri"/>
            </a:endParaRPr>
          </a:p>
        </p:txBody>
      </p:sp>
    </p:spTree>
    <p:extLst>
      <p:ext uri="{BB962C8B-B14F-4D97-AF65-F5344CB8AC3E}">
        <p14:creationId xmlns:p14="http://schemas.microsoft.com/office/powerpoint/2010/main" val="278342106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247</a:t>
            </a:fld>
            <a:endParaRPr lang="en-US">
              <a:solidFill>
                <a:prstClr val="black"/>
              </a:solidFill>
              <a:latin typeface="Calibri"/>
            </a:endParaRPr>
          </a:p>
        </p:txBody>
      </p:sp>
    </p:spTree>
    <p:extLst>
      <p:ext uri="{BB962C8B-B14F-4D97-AF65-F5344CB8AC3E}">
        <p14:creationId xmlns:p14="http://schemas.microsoft.com/office/powerpoint/2010/main" val="4360454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248</a:t>
            </a:fld>
            <a:endParaRPr lang="en-US">
              <a:solidFill>
                <a:prstClr val="black"/>
              </a:solidFill>
              <a:latin typeface="Calibri"/>
            </a:endParaRPr>
          </a:p>
        </p:txBody>
      </p:sp>
    </p:spTree>
    <p:extLst>
      <p:ext uri="{BB962C8B-B14F-4D97-AF65-F5344CB8AC3E}">
        <p14:creationId xmlns:p14="http://schemas.microsoft.com/office/powerpoint/2010/main" val="421032590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249</a:t>
            </a:fld>
            <a:endParaRPr lang="en-US">
              <a:solidFill>
                <a:prstClr val="black"/>
              </a:solidFill>
              <a:latin typeface="Calibri"/>
            </a:endParaRPr>
          </a:p>
        </p:txBody>
      </p:sp>
    </p:spTree>
    <p:extLst>
      <p:ext uri="{BB962C8B-B14F-4D97-AF65-F5344CB8AC3E}">
        <p14:creationId xmlns:p14="http://schemas.microsoft.com/office/powerpoint/2010/main" val="28480598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250</a:t>
            </a:fld>
            <a:endParaRPr lang="en-US">
              <a:solidFill>
                <a:prstClr val="black"/>
              </a:solidFill>
              <a:latin typeface="Calibri"/>
            </a:endParaRPr>
          </a:p>
        </p:txBody>
      </p:sp>
    </p:spTree>
    <p:extLst>
      <p:ext uri="{BB962C8B-B14F-4D97-AF65-F5344CB8AC3E}">
        <p14:creationId xmlns:p14="http://schemas.microsoft.com/office/powerpoint/2010/main" val="308584036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4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60F916-6C97-E94D-9CB7-52CBDA6F7E2C}" type="slidenum">
              <a:rPr lang="en-US" sz="1200">
                <a:solidFill>
                  <a:srgbClr val="000000"/>
                </a:solidFill>
                <a:latin typeface="Calibri" charset="0"/>
                <a:cs typeface="Arial" charset="0"/>
              </a:rPr>
              <a:pPr eaLnBrk="1" hangingPunct="1"/>
              <a:t>258</a:t>
            </a:fld>
            <a:endParaRPr lang="en-US" sz="1200">
              <a:solidFill>
                <a:srgbClr val="000000"/>
              </a:solidFill>
              <a:latin typeface="Calibri" charset="0"/>
              <a:cs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267</a:t>
            </a:fld>
            <a:endParaRPr lang="en-US" sz="1200">
              <a:solidFill>
                <a:prstClr val="black"/>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 high-level</a:t>
            </a:r>
            <a:r>
              <a:rPr lang="en-US" baseline="0" dirty="0" smtClean="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271</a:t>
            </a:fld>
            <a:endParaRPr lang="en-US">
              <a:solidFill>
                <a:prstClr val="black"/>
              </a:solidFill>
              <a:latin typeface="Calibri"/>
            </a:endParaRPr>
          </a:p>
        </p:txBody>
      </p:sp>
    </p:spTree>
    <p:extLst>
      <p:ext uri="{BB962C8B-B14F-4D97-AF65-F5344CB8AC3E}">
        <p14:creationId xmlns:p14="http://schemas.microsoft.com/office/powerpoint/2010/main" val="31440400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272</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274</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latin typeface="Calibri"/>
              </a:rPr>
              <a:pPr/>
              <a:t>276</a:t>
            </a:fld>
            <a:endParaRPr lang="en-US">
              <a:solidFill>
                <a:prstClr val="black"/>
              </a:solidFill>
              <a:latin typeface="Calibri"/>
            </a:endParaRPr>
          </a:p>
        </p:txBody>
      </p:sp>
    </p:spTree>
    <p:extLst>
      <p:ext uri="{BB962C8B-B14F-4D97-AF65-F5344CB8AC3E}">
        <p14:creationId xmlns:p14="http://schemas.microsoft.com/office/powerpoint/2010/main" val="6558586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latin typeface="Calibri"/>
              </a:rPr>
              <a:pPr/>
              <a:t>277</a:t>
            </a:fld>
            <a:endParaRPr lang="en-US">
              <a:solidFill>
                <a:prstClr val="black"/>
              </a:solidFill>
              <a:latin typeface="Calibri"/>
            </a:endParaRPr>
          </a:p>
        </p:txBody>
      </p:sp>
    </p:spTree>
    <p:extLst>
      <p:ext uri="{BB962C8B-B14F-4D97-AF65-F5344CB8AC3E}">
        <p14:creationId xmlns:p14="http://schemas.microsoft.com/office/powerpoint/2010/main" val="107889850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latin typeface="Calibri"/>
              </a:rPr>
              <a:pPr/>
              <a:t>278</a:t>
            </a:fld>
            <a:endParaRPr lang="en-US">
              <a:solidFill>
                <a:prstClr val="black"/>
              </a:solidFill>
              <a:latin typeface="Calibri"/>
            </a:endParaRPr>
          </a:p>
        </p:txBody>
      </p:sp>
    </p:spTree>
    <p:extLst>
      <p:ext uri="{BB962C8B-B14F-4D97-AF65-F5344CB8AC3E}">
        <p14:creationId xmlns:p14="http://schemas.microsoft.com/office/powerpoint/2010/main" val="37510085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31</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32</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33</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 Id="rId2" Type="http://schemas.openxmlformats.org/officeDocument/2006/relationships/image" Target="../media/image1.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 Id="rId2" Type="http://schemas.openxmlformats.org/officeDocument/2006/relationships/image" Target="../media/image1.png"/></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2.xml"/><Relationship Id="rId2" Type="http://schemas.openxmlformats.org/officeDocument/2006/relationships/image" Target="../media/image1.png"/></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3.xml"/><Relationship Id="rId2" Type="http://schemas.openxmlformats.org/officeDocument/2006/relationships/image" Target="../media/image1.png"/></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 Id="rId2" Type="http://schemas.openxmlformats.org/officeDocument/2006/relationships/image" Target="../media/image1.png"/></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6/17/17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6/17/17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018329611"/>
      </p:ext>
    </p:extLst>
  </p:cSld>
  <p:clrMapOvr>
    <a:masterClrMapping/>
  </p:clrMapOvr>
  <p:transition xmlns:p14="http://schemas.microsoft.com/office/powerpoint/2010/mai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6/17/17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48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49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49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49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495.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496.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497.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499.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0.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0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0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0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0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0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0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6/17/17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6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6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6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6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6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6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12126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2501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0570656"/>
      </p:ext>
    </p:extLst>
  </p:cSld>
  <p:clrMapOvr>
    <a:masterClrMapping/>
  </p:clrMapOvr>
  <p:transition xmlns:p14="http://schemas.microsoft.com/office/powerpoint/2010/main"/>
</p:sldLayout>
</file>

<file path=ppt/slideLayouts/slideLayout1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811567"/>
      </p:ext>
    </p:extLst>
  </p:cSld>
  <p:clrMapOvr>
    <a:masterClrMapping/>
  </p:clrMapOvr>
  <p:transition xmlns:p14="http://schemas.microsoft.com/office/powerpoint/2010/main"/>
</p:sldLayout>
</file>

<file path=ppt/slideLayouts/slideLayout1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4857762"/>
      </p:ext>
    </p:extLst>
  </p:cSld>
  <p:clrMapOvr>
    <a:masterClrMapping/>
  </p:clrMapOvr>
  <p:transition xmlns:p14="http://schemas.microsoft.com/office/powerpoint/2010/main"/>
</p:sldLayout>
</file>

<file path=ppt/slideLayouts/slideLayout1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9667924"/>
      </p:ext>
    </p:extLst>
  </p:cSld>
  <p:clrMapOvr>
    <a:masterClrMapping/>
  </p:clrMapOvr>
  <p:transition xmlns:p14="http://schemas.microsoft.com/office/powerpoint/2010/main"/>
</p:sldLayout>
</file>

<file path=ppt/slideLayouts/slideLayout1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7530176"/>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244071"/>
      </p:ext>
    </p:extLst>
  </p:cSld>
  <p:clrMapOvr>
    <a:masterClrMapping/>
  </p:clrMapOvr>
  <p:transition xmlns:p14="http://schemas.microsoft.com/office/powerpoint/2010/main"/>
</p:sldLayout>
</file>

<file path=ppt/slideLayouts/slideLayout1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737995"/>
      </p:ext>
    </p:extLst>
  </p:cSld>
  <p:clrMapOvr>
    <a:masterClrMapping/>
  </p:clrMapOvr>
  <p:transition xmlns:p14="http://schemas.microsoft.com/office/powerpoint/2010/main"/>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8510799"/>
      </p:ext>
    </p:extLst>
  </p:cSld>
  <p:clrMapOvr>
    <a:masterClrMapping/>
  </p:clrMapOvr>
  <p:transition xmlns:p14="http://schemas.microsoft.com/office/powerpoint/2010/main"/>
</p:sldLayout>
</file>

<file path=ppt/slideLayouts/slideLayout1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538479"/>
      </p:ext>
    </p:extLst>
  </p:cSld>
  <p:clrMapOvr>
    <a:masterClrMapping/>
  </p:clrMapOvr>
  <p:transition xmlns:p14="http://schemas.microsoft.com/office/powerpoint/2010/main"/>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xmlns:p14="http://schemas.microsoft.com/office/powerpoint/2010/main"/>
</p:sldLayout>
</file>

<file path=ppt/slideLayouts/slideLayout1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xmlns:p14="http://schemas.microsoft.com/office/powerpoint/2010/main"/>
</p:sldLayout>
</file>

<file path=ppt/slideLayouts/slideLayout1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xmlns:p14="http://schemas.microsoft.com/office/powerpoint/2010/main"/>
</p:sldLayout>
</file>

<file path=ppt/slideLayouts/slideLayout1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xmlns:p14="http://schemas.microsoft.com/office/powerpoint/2010/main"/>
</p:sldLayout>
</file>

<file path=ppt/slideLayouts/slideLayout1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xmlns:p14="http://schemas.microsoft.com/office/powerpoint/2010/main"/>
</p:sldLayout>
</file>

<file path=ppt/slideLayouts/slideLayout1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xmlns:p14="http://schemas.microsoft.com/office/powerpoint/2010/main"/>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xmlns:p14="http://schemas.microsoft.com/office/powerpoint/2010/main"/>
</p:sldLayout>
</file>

<file path=ppt/slideLayouts/slideLayout1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xmlns:p14="http://schemas.microsoft.com/office/powerpoint/2010/main"/>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63144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2850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595888"/>
      </p:ext>
    </p:extLst>
  </p:cSld>
  <p:clrMapOvr>
    <a:masterClrMapping/>
  </p:clrMapOvr>
  <p:transition xmlns:p14="http://schemas.microsoft.com/office/powerpoint/2010/main"/>
</p:sldLayout>
</file>

<file path=ppt/slideLayouts/slideLayout1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9075192"/>
      </p:ext>
    </p:extLst>
  </p:cSld>
  <p:clrMapOvr>
    <a:masterClrMapping/>
  </p:clrMapOvr>
  <p:transition xmlns:p14="http://schemas.microsoft.com/office/powerpoint/2010/mai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3033280"/>
      </p:ext>
    </p:extLst>
  </p:cSld>
  <p:clrMapOvr>
    <a:masterClrMapping/>
  </p:clrMapOvr>
  <p:transition xmlns:p14="http://schemas.microsoft.com/office/powerpoint/2010/main"/>
</p:sldLayout>
</file>

<file path=ppt/slideLayouts/slideLayout1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237339"/>
      </p:ext>
    </p:extLst>
  </p:cSld>
  <p:clrMapOvr>
    <a:masterClrMapping/>
  </p:clrMapOvr>
  <p:transition xmlns:p14="http://schemas.microsoft.com/office/powerpoint/2010/main"/>
</p:sldLayout>
</file>

<file path=ppt/slideLayouts/slideLayout1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8615074"/>
      </p:ext>
    </p:extLst>
  </p:cSld>
  <p:clrMapOvr>
    <a:masterClrMapping/>
  </p:clrMapOvr>
  <p:transition xmlns:p14="http://schemas.microsoft.com/office/powerpoint/2010/main"/>
</p:sldLayout>
</file>

<file path=ppt/slideLayouts/slideLayout1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5980371"/>
      </p:ext>
    </p:extLst>
  </p:cSld>
  <p:clrMapOvr>
    <a:masterClrMapping/>
  </p:clrMapOvr>
  <p:transition xmlns:p14="http://schemas.microsoft.com/office/powerpoint/2010/main"/>
</p:sldLayout>
</file>

<file path=ppt/slideLayouts/slideLayout17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318372"/>
      </p:ext>
    </p:extLst>
  </p:cSld>
  <p:clrMapOvr>
    <a:masterClrMapping/>
  </p:clrMapOvr>
  <p:transition xmlns:p14="http://schemas.microsoft.com/office/powerpoint/2010/main"/>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4908"/>
      </p:ext>
    </p:extLst>
  </p:cSld>
  <p:clrMapOvr>
    <a:masterClrMapping/>
  </p:clrMapOvr>
  <p:transition xmlns:p14="http://schemas.microsoft.com/office/powerpoint/2010/main"/>
</p:sldLayout>
</file>

<file path=ppt/slideLayouts/slideLayout1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0405439"/>
      </p:ext>
    </p:extLst>
  </p:cSld>
  <p:clrMapOvr>
    <a:masterClrMapping/>
  </p:clrMapOvr>
  <p:transition xmlns:p14="http://schemas.microsoft.com/office/powerpoint/2010/main"/>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45059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95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1749663"/>
      </p:ext>
    </p:extLst>
  </p:cSld>
  <p:clrMapOvr>
    <a:masterClrMapping/>
  </p:clrMapOvr>
  <p:transition xmlns:p14="http://schemas.microsoft.com/office/powerpoint/2010/main"/>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9916017"/>
      </p:ext>
    </p:extLst>
  </p:cSld>
  <p:clrMapOvr>
    <a:masterClrMapping/>
  </p:clrMapOvr>
  <p:transition xmlns:p14="http://schemas.microsoft.com/office/powerpoint/2010/main"/>
</p:sldLayout>
</file>

<file path=ppt/slideLayouts/slideLayout1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7527233"/>
      </p:ext>
    </p:extLst>
  </p:cSld>
  <p:clrMapOvr>
    <a:masterClrMapping/>
  </p:clrMapOvr>
  <p:transition xmlns:p14="http://schemas.microsoft.com/office/powerpoint/2010/main"/>
</p:sldLayout>
</file>

<file path=ppt/slideLayouts/slideLayout1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892610"/>
      </p:ext>
    </p:extLst>
  </p:cSld>
  <p:clrMapOvr>
    <a:masterClrMapping/>
  </p:clrMapOvr>
  <p:transition xmlns:p14="http://schemas.microsoft.com/office/powerpoint/2010/main"/>
</p:sldLayout>
</file>

<file path=ppt/slideLayouts/slideLayout1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8464863"/>
      </p:ext>
    </p:extLst>
  </p:cSld>
  <p:clrMapOvr>
    <a:masterClrMapping/>
  </p:clrMapOvr>
  <p:transition xmlns:p14="http://schemas.microsoft.com/office/powerpoint/2010/main"/>
</p:sldLayout>
</file>

<file path=ppt/slideLayouts/slideLayout1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2750009"/>
      </p:ext>
    </p:extLst>
  </p:cSld>
  <p:clrMapOvr>
    <a:masterClrMapping/>
  </p:clrMapOvr>
  <p:transition xmlns:p14="http://schemas.microsoft.com/office/powerpoint/2010/main"/>
</p:sldLayout>
</file>

<file path=ppt/slideLayouts/slideLayout1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0660338"/>
      </p:ext>
    </p:extLst>
  </p:cSld>
  <p:clrMapOvr>
    <a:masterClrMapping/>
  </p:clrMapOvr>
  <p:transition xmlns:p14="http://schemas.microsoft.com/office/powerpoint/2010/main"/>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7832107"/>
      </p:ext>
    </p:extLst>
  </p:cSld>
  <p:clrMapOvr>
    <a:masterClrMapping/>
  </p:clrMapOvr>
  <p:transition xmlns:p14="http://schemas.microsoft.com/office/powerpoint/2010/main"/>
</p:sldLayout>
</file>

<file path=ppt/slideLayouts/slideLayout1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545929"/>
      </p:ext>
    </p:extLst>
  </p:cSld>
  <p:clrMapOvr>
    <a:masterClrMapping/>
  </p:clrMapOvr>
  <p:transition xmlns:p14="http://schemas.microsoft.com/office/powerpoint/2010/main"/>
</p:sldLayout>
</file>

<file path=ppt/slideLayouts/slideLayout1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587926009"/>
      </p:ext>
    </p:extLst>
  </p:cSld>
  <p:clrMapOvr>
    <a:masterClrMapping/>
  </p:clrMapOvr>
  <p:timing>
    <p:tnLst>
      <p:par>
        <p:cTn xmlns:p14="http://schemas.microsoft.com/office/powerpoint/2010/main" id="1" dur="indefinite" restart="never" nodeType="tmRoot"/>
      </p:par>
    </p:tnLst>
  </p:timing>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359819774"/>
      </p:ext>
    </p:extLst>
  </p:cSld>
  <p:clrMapOvr>
    <a:masterClrMapping/>
  </p:clrMapOvr>
  <p:timing>
    <p:tnLst>
      <p:par>
        <p:cTn xmlns:p14="http://schemas.microsoft.com/office/powerpoint/2010/mai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618786561"/>
      </p:ext>
    </p:extLst>
  </p:cSld>
  <p:clrMapOvr>
    <a:masterClrMapping/>
  </p:clrMapOvr>
  <p:timing>
    <p:tnLst>
      <p:par>
        <p:cTn xmlns:p14="http://schemas.microsoft.com/office/powerpoint/2010/main" id="1" dur="indefinite" restart="never" nodeType="tmRoot"/>
      </p:par>
    </p:tnLst>
  </p:timing>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74909124"/>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446334350"/>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707045117"/>
      </p:ext>
    </p:extLst>
  </p:cSld>
  <p:clrMapOvr>
    <a:masterClrMapping/>
  </p:clrMapOvr>
  <p:timing>
    <p:tnLst>
      <p:par>
        <p:cTn xmlns:p14="http://schemas.microsoft.com/office/powerpoint/2010/main" id="1" dur="indefinite" restart="never" nodeType="tmRoot"/>
      </p:par>
    </p:tnLst>
  </p:timing>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28883082"/>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296938905"/>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049830521"/>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94406356"/>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192550094"/>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xmlns:p14="http://schemas.microsoft.com/office/powerpoint/2010/main"/>
</p:sldLayout>
</file>

<file path=ppt/slideLayouts/slideLayout1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xmlns:p14="http://schemas.microsoft.com/office/powerpoint/2010/main"/>
</p:sldLayout>
</file>

<file path=ppt/slideLayouts/slideLayout1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xmlns:p14="http://schemas.microsoft.com/office/powerpoint/2010/main"/>
</p:sldLayout>
</file>

<file path=ppt/slideLayouts/slideLayout1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xmlns:p14="http://schemas.microsoft.com/office/powerpoint/2010/main"/>
</p:sldLayout>
</file>

<file path=ppt/slideLayouts/slideLayout1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xmlns:p14="http://schemas.microsoft.com/office/powerpoint/2010/main"/>
</p:sldLayout>
</file>

<file path=ppt/slideLayouts/slideLayout1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xmlns:p14="http://schemas.microsoft.com/office/powerpoint/2010/main"/>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xmlns:p14="http://schemas.microsoft.com/office/powerpoint/2010/main"/>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876218455"/>
      </p:ext>
    </p:extLst>
  </p:cSld>
  <p:clrMapOvr>
    <a:masterClrMapping/>
  </p:clrMapOvr>
  <p:timing>
    <p:tnLst>
      <p:par>
        <p:cTn xmlns:p14="http://schemas.microsoft.com/office/powerpoint/2010/mai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4196334"/>
      </p:ext>
    </p:extLst>
  </p:cSld>
  <p:clrMapOvr>
    <a:masterClrMapping/>
  </p:clrMapOvr>
  <p:timing>
    <p:tnLst>
      <p:par>
        <p:cTn xmlns:p14="http://schemas.microsoft.com/office/powerpoint/2010/mai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41577145"/>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48767761"/>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25933288"/>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18488241"/>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75268171"/>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25547776"/>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99254508"/>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2956007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39880507"/>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4250795422"/>
      </p:ext>
    </p:extLst>
  </p:cSld>
  <p:clrMapOvr>
    <a:masterClrMapping/>
  </p:clrMapOvr>
  <p:timing>
    <p:tnLst>
      <p:par>
        <p:cTn xmlns:p14="http://schemas.microsoft.com/office/powerpoint/2010/mai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3616122770"/>
      </p:ext>
    </p:extLst>
  </p:cSld>
  <p:clrMapOvr>
    <a:masterClrMapping/>
  </p:clrMapOvr>
  <p:timing>
    <p:tnLst>
      <p:par>
        <p:cTn xmlns:p14="http://schemas.microsoft.com/office/powerpoint/2010/mai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783403"/>
      </p:ext>
    </p:extLst>
  </p:cSld>
  <p:clrMapOvr>
    <a:masterClrMapping/>
  </p:clrMapOvr>
  <p:timing>
    <p:tnLst>
      <p:par>
        <p:cTn xmlns:p14="http://schemas.microsoft.com/office/powerpoint/2010/main" id="1" dur="indefinite" restart="never" nodeType="tmRoot"/>
      </p:par>
    </p:tnLst>
  </p:timing>
</p:sldLayout>
</file>

<file path=ppt/slideLayouts/slideLayout1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46271170"/>
      </p:ext>
    </p:extLst>
  </p:cSld>
  <p:clrMapOvr>
    <a:masterClrMapping/>
  </p:clrMapOvr>
  <p:timing>
    <p:tnLst>
      <p:par>
        <p:cTn xmlns:p14="http://schemas.microsoft.com/office/powerpoint/2010/mai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47927101"/>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177571"/>
      </p:ext>
    </p:extLst>
  </p:cSld>
  <p:clrMapOvr>
    <a:masterClrMapping/>
  </p:clrMapOvr>
  <p:timing>
    <p:tnLst>
      <p:par>
        <p:cTn xmlns:p14="http://schemas.microsoft.com/office/powerpoint/2010/main" id="1" dur="indefinite" restart="never" nodeType="tmRoot"/>
      </p:par>
    </p:tnLst>
  </p:timing>
</p:sldLayout>
</file>

<file path=ppt/slideLayouts/slideLayout1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597543361"/>
      </p:ext>
    </p:extLst>
  </p:cSld>
  <p:clrMapOvr>
    <a:masterClrMapping/>
  </p:clrMapOvr>
  <p:timing>
    <p:tnLst>
      <p:par>
        <p:cTn xmlns:p14="http://schemas.microsoft.com/office/powerpoint/2010/main" id="1" dur="indefinite" restart="never" nodeType="tmRoot"/>
      </p:par>
    </p:tnLst>
  </p:timing>
</p:sldLayout>
</file>

<file path=ppt/slideLayouts/slideLayout1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1756723535"/>
      </p:ext>
    </p:extLst>
  </p:cSld>
  <p:clrMapOvr>
    <a:masterClrMapping/>
  </p:clrMapOvr>
  <p:timing>
    <p:tnLst>
      <p:par>
        <p:cTn xmlns:p14="http://schemas.microsoft.com/office/powerpoint/2010/main" id="1" dur="indefinite" restart="never" nodeType="tmRoot"/>
      </p:par>
    </p:tnLst>
  </p:timing>
</p:sldLayout>
</file>

<file path=ppt/slideLayouts/slideLayout1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40163579"/>
      </p:ext>
    </p:extLst>
  </p:cSld>
  <p:clrMapOvr>
    <a:masterClrMapping/>
  </p:clrMapOvr>
  <p:timing>
    <p:tnLst>
      <p:par>
        <p:cTn xmlns:p14="http://schemas.microsoft.com/office/powerpoint/2010/mai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68845998"/>
      </p:ext>
    </p:extLst>
  </p:cSld>
  <p:clrMapOvr>
    <a:masterClrMapping/>
  </p:clrMapOvr>
  <p:timing>
    <p:tnLst>
      <p:par>
        <p:cTn xmlns:p14="http://schemas.microsoft.com/office/powerpoint/2010/main" id="1" dur="indefinite" restart="never" nodeType="tmRoot"/>
      </p:par>
    </p:tnLst>
  </p:timing>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64689253"/>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36194737"/>
      </p:ext>
    </p:extLst>
  </p:cSld>
  <p:clrMapOvr>
    <a:masterClrMapping/>
  </p:clrMapOvr>
  <p:timing>
    <p:tnLst>
      <p:par>
        <p:cTn xmlns:p14="http://schemas.microsoft.com/office/powerpoint/2010/main" id="1" dur="indefinite" restart="never" nodeType="tmRoot"/>
      </p:par>
    </p:tnLst>
  </p:timing>
</p:sldLayout>
</file>

<file path=ppt/slideLayouts/slideLayout17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59624273"/>
      </p:ext>
    </p:extLst>
  </p:cSld>
  <p:clrMapOvr>
    <a:masterClrMapping/>
  </p:clrMapOvr>
  <p:timing>
    <p:tnLst>
      <p:par>
        <p:cTn xmlns:p14="http://schemas.microsoft.com/office/powerpoint/2010/main" id="1" dur="indefinite" restart="never" nodeType="tmRoot"/>
      </p:par>
    </p:tnLst>
  </p:timing>
</p:sldLayout>
</file>

<file path=ppt/slideLayouts/slideLayout17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206274360"/>
      </p:ext>
    </p:extLst>
  </p:cSld>
  <p:clrMapOvr>
    <a:masterClrMapping/>
  </p:clrMapOvr>
  <p:timing>
    <p:tnLst>
      <p:par>
        <p:cTn xmlns:p14="http://schemas.microsoft.com/office/powerpoint/2010/main" id="1" dur="indefinite" restart="never" nodeType="tmRoot"/>
      </p:par>
    </p:tnLst>
  </p:timing>
</p:sldLayout>
</file>

<file path=ppt/slideLayouts/slideLayout1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95020659"/>
      </p:ext>
    </p:extLst>
  </p:cSld>
  <p:clrMapOvr>
    <a:masterClrMapping/>
  </p:clrMapOvr>
  <p:timing>
    <p:tnLst>
      <p:par>
        <p:cTn xmlns:p14="http://schemas.microsoft.com/office/powerpoint/2010/main" id="1" dur="indefinite" restart="never" nodeType="tmRoot"/>
      </p:par>
    </p:tnLst>
  </p:timing>
</p:sldLayout>
</file>

<file path=ppt/slideLayouts/slideLayout1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0412978"/>
      </p:ext>
    </p:extLst>
  </p:cSld>
  <p:clrMapOvr>
    <a:masterClrMapping/>
  </p:clrMapOvr>
  <p:timing>
    <p:tnLst>
      <p:par>
        <p:cTn xmlns:p14="http://schemas.microsoft.com/office/powerpoint/2010/main" id="1" dur="indefinite" restart="never" nodeType="tmRoot"/>
      </p:par>
    </p:tnLst>
  </p:timing>
</p:sldLayout>
</file>

<file path=ppt/slideLayouts/slideLayout1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3718510"/>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98645468"/>
      </p:ext>
    </p:extLst>
  </p:cSld>
  <p:clrMapOvr>
    <a:masterClrMapping/>
  </p:clrMapOvr>
  <p:timing>
    <p:tnLst>
      <p:par>
        <p:cTn xmlns:p14="http://schemas.microsoft.com/office/powerpoint/2010/main" id="1" dur="indefinite" restart="never" nodeType="tmRoot"/>
      </p:par>
    </p:tnLst>
  </p:timing>
</p:sldLayout>
</file>

<file path=ppt/slideLayouts/slideLayout1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798776114"/>
      </p:ext>
    </p:extLst>
  </p:cSld>
  <p:clrMapOvr>
    <a:masterClrMapping/>
  </p:clrMapOvr>
  <p:timing>
    <p:tnLst>
      <p:par>
        <p:cTn xmlns:p14="http://schemas.microsoft.com/office/powerpoint/2010/mai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3245347"/>
      </p:ext>
    </p:extLst>
  </p:cSld>
  <p:clrMapOvr>
    <a:masterClrMapping/>
  </p:clrMapOvr>
  <p:timing>
    <p:tnLst>
      <p:par>
        <p:cTn xmlns:p14="http://schemas.microsoft.com/office/powerpoint/2010/main" id="1" dur="indefinite" restart="never" nodeType="tmRoot"/>
      </p:par>
    </p:tnLst>
  </p:timing>
</p:sldLayout>
</file>

<file path=ppt/slideLayouts/slideLayout1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3531737"/>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87622060"/>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02001929"/>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45271381"/>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5833065"/>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9332592"/>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38208766"/>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15659564"/>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4526891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229614610"/>
      </p:ext>
    </p:extLst>
  </p:cSld>
  <p:clrMapOvr>
    <a:masterClrMapping/>
  </p:clrMapOvr>
  <p:timing>
    <p:tnLst>
      <p:par>
        <p:cTn xmlns:p14="http://schemas.microsoft.com/office/powerpoint/2010/main" id="1" dur="indefinite" restart="never" nodeType="tmRoot"/>
      </p:par>
    </p:tnLst>
  </p:timing>
</p:sldLayout>
</file>

<file path=ppt/slideLayouts/slideLayout1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7040046"/>
      </p:ext>
    </p:extLst>
  </p:cSld>
  <p:clrMapOvr>
    <a:masterClrMapping/>
  </p:clrMapOvr>
  <p:timing>
    <p:tnLst>
      <p:par>
        <p:cTn xmlns:p14="http://schemas.microsoft.com/office/powerpoint/2010/main" id="1" dur="indefinite" restart="never" nodeType="tmRoot"/>
      </p:par>
    </p:tnLst>
  </p:timing>
</p:sldLayout>
</file>

<file path=ppt/slideLayouts/slideLayout1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6051987"/>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8216918"/>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99841440"/>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43138847"/>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796774"/>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72801365"/>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8291823"/>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2869142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00311380"/>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106539841"/>
      </p:ext>
    </p:extLst>
  </p:cSld>
  <p:clrMapOvr>
    <a:masterClrMapping/>
  </p:clrMapOvr>
  <p:timing>
    <p:tnLst>
      <p:par>
        <p:cTn xmlns:p14="http://schemas.microsoft.com/office/powerpoint/2010/main" id="1" dur="indefinite" restart="never" nodeType="tmRoot"/>
      </p:par>
    </p:tnLst>
  </p:timing>
</p:sldLayout>
</file>

<file path=ppt/slideLayouts/slideLayout1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8032185"/>
      </p:ext>
    </p:extLst>
  </p:cSld>
  <p:clrMapOvr>
    <a:masterClrMapping/>
  </p:clrMapOvr>
  <p:timing>
    <p:tnLst>
      <p:par>
        <p:cTn xmlns:p14="http://schemas.microsoft.com/office/powerpoint/2010/main" id="1" dur="indefinite" restart="never" nodeType="tmRoot"/>
      </p:par>
    </p:tnLst>
  </p:timing>
</p:sldLayout>
</file>

<file path=ppt/slideLayouts/slideLayout1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54763113"/>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70283475"/>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90185932"/>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13095317"/>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7814730"/>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16376449"/>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7572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471313"/>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503482"/>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260073136"/>
      </p:ext>
    </p:extLst>
  </p:cSld>
  <p:clrMapOvr>
    <a:masterClrMapping/>
  </p:clrMapOvr>
  <p:timing>
    <p:tnLst>
      <p:par>
        <p:cTn xmlns:p14="http://schemas.microsoft.com/office/powerpoint/2010/main" id="1" dur="indefinite" restart="never" nodeType="tmRoot"/>
      </p:par>
    </p:tnLst>
  </p:timing>
</p:sldLayout>
</file>

<file path=ppt/slideLayouts/slideLayout1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5012897"/>
      </p:ext>
    </p:extLst>
  </p:cSld>
  <p:clrMapOvr>
    <a:masterClrMapping/>
  </p:clrMapOvr>
  <p:timing>
    <p:tnLst>
      <p:par>
        <p:cTn xmlns:p14="http://schemas.microsoft.com/office/powerpoint/2010/main" id="1" dur="indefinite" restart="never" nodeType="tmRoot"/>
      </p:par>
    </p:tnLst>
  </p:timing>
</p:sldLayout>
</file>

<file path=ppt/slideLayouts/slideLayout1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36280448"/>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9914249"/>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58796860"/>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34080799"/>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9531405"/>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254164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52618643"/>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57415967"/>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80861253"/>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79935322"/>
      </p:ext>
    </p:extLst>
  </p:cSld>
  <p:clrMapOvr>
    <a:masterClrMapping/>
  </p:clrMapOvr>
  <p:timing>
    <p:tnLst>
      <p:par>
        <p:cTn xmlns:p14="http://schemas.microsoft.com/office/powerpoint/2010/main" id="1" dur="indefinite" restart="never" nodeType="tmRoot"/>
      </p:par>
    </p:tnLst>
  </p:timing>
</p:sldLayout>
</file>

<file path=ppt/slideLayouts/slideLayout1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4679839"/>
      </p:ext>
    </p:extLst>
  </p:cSld>
  <p:clrMapOvr>
    <a:masterClrMapping/>
  </p:clrMapOvr>
  <p:timing>
    <p:tnLst>
      <p:par>
        <p:cTn xmlns:p14="http://schemas.microsoft.com/office/powerpoint/2010/main" id="1" dur="indefinite" restart="never" nodeType="tmRoot"/>
      </p:par>
    </p:tnLst>
  </p:timing>
</p:sldLayout>
</file>

<file path=ppt/slideLayouts/slideLayout1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2599515"/>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52655915"/>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52281701"/>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21108751"/>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1299628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5024005"/>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8238998"/>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06699287"/>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33286104"/>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130425"/>
            <a:ext cx="9144000" cy="1470025"/>
          </a:xfrm>
        </p:spPr>
        <p:txBody>
          <a:bodyPr lIns="914400" rIns="914400"/>
          <a:lstStyle>
            <a:lvl1pPr algn="ctr">
              <a:defRPr b="1"/>
            </a:lvl1pPr>
          </a:lstStyle>
          <a:p>
            <a:r>
              <a:rPr lang="en-US" smtClean="0"/>
              <a:t>Click to edit Master title style</a:t>
            </a:r>
            <a:endParaRPr lang="en-US" dirty="0"/>
          </a:p>
        </p:txBody>
      </p:sp>
      <p:sp>
        <p:nvSpPr>
          <p:cNvPr id="3" name="Subtitle 2"/>
          <p:cNvSpPr>
            <a:spLocks noGrp="1"/>
          </p:cNvSpPr>
          <p:nvPr>
            <p:ph type="subTitle" idx="1"/>
          </p:nvPr>
        </p:nvSpPr>
        <p:spPr>
          <a:xfrm>
            <a:off x="0" y="3886200"/>
            <a:ext cx="9144000" cy="1752600"/>
          </a:xfrm>
        </p:spPr>
        <p:txBody>
          <a:bodyPr lIns="914400" rIns="914400"/>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9209240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Slide Number Placeholder 5"/>
          <p:cNvSpPr>
            <a:spLocks noGrp="1"/>
          </p:cNvSpPr>
          <p:nvPr>
            <p:ph type="sldNum" sz="quarter" idx="12"/>
          </p:nvPr>
        </p:nvSpPr>
        <p:spPr>
          <a:xfrm>
            <a:off x="4572000" y="6553200"/>
            <a:ext cx="4572000" cy="304800"/>
          </a:xfrm>
        </p:spPr>
        <p:txBody>
          <a:bodyPr/>
          <a:lstStyle>
            <a:lvl1pPr>
              <a:defRPr>
                <a:solidFill>
                  <a:schemeClr val="tx1">
                    <a:lumMod val="65000"/>
                    <a:lumOff val="35000"/>
                  </a:schemeClr>
                </a:solidFill>
              </a:defRPr>
            </a:lvl1pPr>
          </a:lstStyle>
          <a:p>
            <a:fld id="{650CCC6F-3220-49CD-89DB-71B165F2F9D5}" type="slidenum">
              <a:rPr lang="en-US" smtClean="0">
                <a:solidFill>
                  <a:prstClr val="black">
                    <a:lumMod val="65000"/>
                    <a:lumOff val="35000"/>
                  </a:prstClr>
                </a:solidFill>
                <a:latin typeface="Calibri"/>
              </a:rPr>
              <a:pPr/>
              <a:t>‹#›</a:t>
            </a:fld>
            <a:endParaRPr lang="en-US" dirty="0">
              <a:solidFill>
                <a:prstClr val="black">
                  <a:lumMod val="65000"/>
                  <a:lumOff val="35000"/>
                </a:prstClr>
              </a:solidFill>
              <a:latin typeface="Calibri"/>
            </a:endParaRPr>
          </a:p>
        </p:txBody>
      </p:sp>
      <p:sp>
        <p:nvSpPr>
          <p:cNvPr id="7" name="Slide Number Placeholder 5"/>
          <p:cNvSpPr txBox="1">
            <a:spLocks/>
          </p:cNvSpPr>
          <p:nvPr userDrawn="1"/>
        </p:nvSpPr>
        <p:spPr>
          <a:xfrm>
            <a:off x="0" y="6553200"/>
            <a:ext cx="4572000" cy="304800"/>
          </a:xfrm>
          <a:prstGeom prst="rect">
            <a:avLst/>
          </a:prstGeom>
          <a:solidFill>
            <a:schemeClr val="bg1">
              <a:lumMod val="85000"/>
            </a:schemeClr>
          </a:solidFill>
          <a:ln>
            <a:noFill/>
          </a:ln>
        </p:spPr>
        <p:txBody>
          <a:bodyPr vert="horz" lIns="91440" tIns="45720" rIns="91440" bIns="45720" rtlCol="0" anchor="ctr"/>
          <a:lstStyle>
            <a:defPPr>
              <a:defRPr lang="en-US"/>
            </a:defPPr>
            <a:lvl1pPr marL="0" algn="r" defTabSz="914400" rtl="0" eaLnBrk="1" latinLnBrk="0" hangingPunct="1">
              <a:defRPr sz="1600" kern="1200">
                <a:solidFill>
                  <a:schemeClr val="tx1">
                    <a:lumMod val="85000"/>
                    <a:lumOff val="15000"/>
                  </a:schemeClr>
                </a:solidFill>
                <a:latin typeface="+mn-lt"/>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prstClr val="black">
                  <a:lumMod val="85000"/>
                  <a:lumOff val="15000"/>
                </a:prstClr>
              </a:solidFill>
              <a:latin typeface="Calibri"/>
            </a:endParaRPr>
          </a:p>
        </p:txBody>
      </p:sp>
    </p:spTree>
    <p:extLst>
      <p:ext uri="{BB962C8B-B14F-4D97-AF65-F5344CB8AC3E}">
        <p14:creationId xmlns:p14="http://schemas.microsoft.com/office/powerpoint/2010/main" val="3968646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988548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2253160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1148687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5874598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863055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273947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748431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999853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505422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97735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23986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351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6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6191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58148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0424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413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230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956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2871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95359000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100540910"/>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670299655"/>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805591121"/>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439154800"/>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80321481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3359979325"/>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453039870"/>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242675123"/>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23226244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323424712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xmlns:p14="http://schemas.microsoft.com/office/powerpoint/2010/main"/>
</p:sldLayout>
</file>

<file path=ppt/slideLayouts/slideLayout1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xmlns:p14="http://schemas.microsoft.com/office/powerpoint/2010/main"/>
</p:sldLayout>
</file>

<file path=ppt/slideLayouts/slideLayout1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xmlns:p14="http://schemas.microsoft.com/office/powerpoint/2010/main"/>
</p:sldLayout>
</file>

<file path=ppt/slideLayouts/slideLayout1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xmlns:p14="http://schemas.microsoft.com/office/powerpoint/2010/main"/>
</p:sldLayout>
</file>

<file path=ppt/slideLayouts/slideLayout1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xmlns:p14="http://schemas.microsoft.com/office/powerpoint/2010/main"/>
</p:sldLayout>
</file>

<file path=ppt/slideLayouts/slideLayout1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xmlns:p14="http://schemas.microsoft.com/office/powerpoint/2010/main"/>
</p:sldLayout>
</file>

<file path=ppt/slideLayouts/slideLayout1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xmlns:p14="http://schemas.microsoft.com/office/powerpoint/2010/main"/>
</p:sldLayout>
</file>

<file path=ppt/slideLayouts/slideLayout1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xmlns:p14="http://schemas.microsoft.com/office/powerpoint/2010/main"/>
</p:sldLayout>
</file>

<file path=ppt/slideLayouts/slideLayout1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xmlns:p14="http://schemas.microsoft.com/office/powerpoint/2010/main"/>
</p:sldLayout>
</file>

<file path=ppt/slideLayouts/slideLayout1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xmlns:p14="http://schemas.microsoft.com/office/powerpoint/2010/main"/>
</p:sldLayout>
</file>

<file path=ppt/slideLayouts/slideLayout18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 name="Title 1"/>
          <p:cNvSpPr>
            <a:spLocks noGrp="1"/>
          </p:cNvSpPr>
          <p:nvPr>
            <p:ph type="ctrTitle"/>
          </p:nvPr>
        </p:nvSpPr>
        <p:spPr>
          <a:xfrm>
            <a:off x="0" y="2130425"/>
            <a:ext cx="91440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6/17/17</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ext uri="{BB962C8B-B14F-4D97-AF65-F5344CB8AC3E}">
        <p14:creationId xmlns:p14="http://schemas.microsoft.com/office/powerpoint/2010/main" val="300892439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6/17/17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ext uri="{BB962C8B-B14F-4D97-AF65-F5344CB8AC3E}">
        <p14:creationId xmlns:p14="http://schemas.microsoft.com/office/powerpoint/2010/main" val="822369362"/>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6/17/17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ext uri="{BB962C8B-B14F-4D97-AF65-F5344CB8AC3E}">
        <p14:creationId xmlns:p14="http://schemas.microsoft.com/office/powerpoint/2010/main" val="2966475916"/>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6/17/17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ext uri="{BB962C8B-B14F-4D97-AF65-F5344CB8AC3E}">
        <p14:creationId xmlns:p14="http://schemas.microsoft.com/office/powerpoint/2010/main" val="3012712194"/>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6/17/17</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ext uri="{BB962C8B-B14F-4D97-AF65-F5344CB8AC3E}">
        <p14:creationId xmlns:p14="http://schemas.microsoft.com/office/powerpoint/2010/main" val="2095060357"/>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6/17/17</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ext uri="{BB962C8B-B14F-4D97-AF65-F5344CB8AC3E}">
        <p14:creationId xmlns:p14="http://schemas.microsoft.com/office/powerpoint/2010/main" val="1389079964"/>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6/17/17</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ext uri="{BB962C8B-B14F-4D97-AF65-F5344CB8AC3E}">
        <p14:creationId xmlns:p14="http://schemas.microsoft.com/office/powerpoint/2010/main" val="4213833170"/>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6/17/17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ext uri="{BB962C8B-B14F-4D97-AF65-F5344CB8AC3E}">
        <p14:creationId xmlns:p14="http://schemas.microsoft.com/office/powerpoint/2010/main" val="249841985"/>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6/17/17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ext uri="{BB962C8B-B14F-4D97-AF65-F5344CB8AC3E}">
        <p14:creationId xmlns:p14="http://schemas.microsoft.com/office/powerpoint/2010/main" val="4194273461"/>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6/17/17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ext uri="{BB962C8B-B14F-4D97-AF65-F5344CB8AC3E}">
        <p14:creationId xmlns:p14="http://schemas.microsoft.com/office/powerpoint/2010/main" val="247654305"/>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6/17/17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ext uri="{BB962C8B-B14F-4D97-AF65-F5344CB8AC3E}">
        <p14:creationId xmlns:p14="http://schemas.microsoft.com/office/powerpoint/2010/main" val="113194400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89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6/17/17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211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253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6319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7657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3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497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80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498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9005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67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355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643492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6445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131149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108863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09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31471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669550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79789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49732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5309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38986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26959343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20974174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26076694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2948127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3319355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38757958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3712716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7620222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30599326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3794036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220290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1851184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57833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154258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916643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931245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0011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5234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6145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42455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52447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282290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77737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554016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625664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9568216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20461159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508785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24451184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508712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6367889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8869150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12362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520340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1338101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9942605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6/17/17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32205396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buSzPct val="12000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6/17/17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217897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6/17/17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190917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6/17/17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3215817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6/17/17</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5385471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6/17/17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948246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6/17/17</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68166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6/17/17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806724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6/17/17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5979054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6/17/17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8999673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6/17/17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40988723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9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2428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100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6/17/17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842680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9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42888" y="1200150"/>
            <a:ext cx="8382000" cy="48307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6/17/17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2175169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theme" Target="../theme/theme1.xml"/><Relationship Id="rId14"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1.xml"/><Relationship Id="rId12" Type="http://schemas.openxmlformats.org/officeDocument/2006/relationships/slideLayout" Target="../slideLayouts/slideLayout102.xml"/><Relationship Id="rId13" Type="http://schemas.openxmlformats.org/officeDocument/2006/relationships/slideLayout" Target="../slideLayouts/slideLayout103.xml"/><Relationship Id="rId14" Type="http://schemas.openxmlformats.org/officeDocument/2006/relationships/slideLayout" Target="../slideLayouts/slideLayout104.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1.xml"/><Relationship Id="rId2" Type="http://schemas.openxmlformats.org/officeDocument/2006/relationships/slideLayout" Target="../slideLayouts/slideLayout92.xml"/><Relationship Id="rId3" Type="http://schemas.openxmlformats.org/officeDocument/2006/relationships/slideLayout" Target="../slideLayouts/slideLayout93.xml"/><Relationship Id="rId4" Type="http://schemas.openxmlformats.org/officeDocument/2006/relationships/slideLayout" Target="../slideLayouts/slideLayout94.xml"/><Relationship Id="rId5" Type="http://schemas.openxmlformats.org/officeDocument/2006/relationships/slideLayout" Target="../slideLayouts/slideLayout95.xml"/><Relationship Id="rId6" Type="http://schemas.openxmlformats.org/officeDocument/2006/relationships/slideLayout" Target="../slideLayouts/slideLayout96.xml"/><Relationship Id="rId7" Type="http://schemas.openxmlformats.org/officeDocument/2006/relationships/slideLayout" Target="../slideLayouts/slideLayout97.xml"/><Relationship Id="rId8" Type="http://schemas.openxmlformats.org/officeDocument/2006/relationships/slideLayout" Target="../slideLayouts/slideLayout98.xml"/><Relationship Id="rId9" Type="http://schemas.openxmlformats.org/officeDocument/2006/relationships/slideLayout" Target="../slideLayouts/slideLayout99.xml"/><Relationship Id="rId10" Type="http://schemas.openxmlformats.org/officeDocument/2006/relationships/slideLayout" Target="../slideLayouts/slideLayout100.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9.xml"/><Relationship Id="rId12" Type="http://schemas.openxmlformats.org/officeDocument/2006/relationships/slideLayout" Target="../slideLayouts/slideLayout1100.xml"/><Relationship Id="rId13" Type="http://schemas.openxmlformats.org/officeDocument/2006/relationships/theme" Target="../theme/theme100.xml"/><Relationship Id="rId14" Type="http://schemas.openxmlformats.org/officeDocument/2006/relationships/image" Target="../media/image1.png"/><Relationship Id="rId1" Type="http://schemas.openxmlformats.org/officeDocument/2006/relationships/slideLayout" Target="../slideLayouts/slideLayout1089.xml"/><Relationship Id="rId2" Type="http://schemas.openxmlformats.org/officeDocument/2006/relationships/slideLayout" Target="../slideLayouts/slideLayout1090.xml"/><Relationship Id="rId3" Type="http://schemas.openxmlformats.org/officeDocument/2006/relationships/slideLayout" Target="../slideLayouts/slideLayout1091.xml"/><Relationship Id="rId4" Type="http://schemas.openxmlformats.org/officeDocument/2006/relationships/slideLayout" Target="../slideLayouts/slideLayout1092.xml"/><Relationship Id="rId5" Type="http://schemas.openxmlformats.org/officeDocument/2006/relationships/slideLayout" Target="../slideLayouts/slideLayout1093.xml"/><Relationship Id="rId6" Type="http://schemas.openxmlformats.org/officeDocument/2006/relationships/slideLayout" Target="../slideLayouts/slideLayout1094.xml"/><Relationship Id="rId7" Type="http://schemas.openxmlformats.org/officeDocument/2006/relationships/slideLayout" Target="../slideLayouts/slideLayout1095.xml"/><Relationship Id="rId8" Type="http://schemas.openxmlformats.org/officeDocument/2006/relationships/slideLayout" Target="../slideLayouts/slideLayout1096.xml"/><Relationship Id="rId9" Type="http://schemas.openxmlformats.org/officeDocument/2006/relationships/slideLayout" Target="../slideLayouts/slideLayout1097.xml"/><Relationship Id="rId10" Type="http://schemas.openxmlformats.org/officeDocument/2006/relationships/slideLayout" Target="../slideLayouts/slideLayout1098.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1.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1.xml"/><Relationship Id="rId2" Type="http://schemas.openxmlformats.org/officeDocument/2006/relationships/slideLayout" Target="../slideLayouts/slideLayout1102.xml"/><Relationship Id="rId3" Type="http://schemas.openxmlformats.org/officeDocument/2006/relationships/slideLayout" Target="../slideLayouts/slideLayout1103.xml"/><Relationship Id="rId4" Type="http://schemas.openxmlformats.org/officeDocument/2006/relationships/slideLayout" Target="../slideLayouts/slideLayout1104.xml"/><Relationship Id="rId5" Type="http://schemas.openxmlformats.org/officeDocument/2006/relationships/slideLayout" Target="../slideLayouts/slideLayout1105.xml"/><Relationship Id="rId6" Type="http://schemas.openxmlformats.org/officeDocument/2006/relationships/slideLayout" Target="../slideLayouts/slideLayout1106.xml"/><Relationship Id="rId7" Type="http://schemas.openxmlformats.org/officeDocument/2006/relationships/slideLayout" Target="../slideLayouts/slideLayout1107.xml"/><Relationship Id="rId8" Type="http://schemas.openxmlformats.org/officeDocument/2006/relationships/slideLayout" Target="../slideLayouts/slideLayout1108.xml"/><Relationship Id="rId9" Type="http://schemas.openxmlformats.org/officeDocument/2006/relationships/slideLayout" Target="../slideLayouts/slideLayout1109.xml"/><Relationship Id="rId10" Type="http://schemas.openxmlformats.org/officeDocument/2006/relationships/slideLayout" Target="../slideLayouts/slideLayout1110.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slideLayout" Target="../slideLayouts/slideLayout1156.xml"/><Relationship Id="rId13" Type="http://schemas.openxmlformats.org/officeDocument/2006/relationships/theme" Target="../theme/theme105.xml"/><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7.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7.xml"/><Relationship Id="rId2" Type="http://schemas.openxmlformats.org/officeDocument/2006/relationships/slideLayout" Target="../slideLayouts/slideLayout1158.xml"/><Relationship Id="rId3" Type="http://schemas.openxmlformats.org/officeDocument/2006/relationships/slideLayout" Target="../slideLayouts/slideLayout1159.xml"/><Relationship Id="rId4" Type="http://schemas.openxmlformats.org/officeDocument/2006/relationships/slideLayout" Target="../slideLayouts/slideLayout1160.xml"/><Relationship Id="rId5" Type="http://schemas.openxmlformats.org/officeDocument/2006/relationships/slideLayout" Target="../slideLayouts/slideLayout1161.xml"/><Relationship Id="rId6" Type="http://schemas.openxmlformats.org/officeDocument/2006/relationships/slideLayout" Target="../slideLayouts/slideLayout1162.xml"/><Relationship Id="rId7" Type="http://schemas.openxmlformats.org/officeDocument/2006/relationships/slideLayout" Target="../slideLayouts/slideLayout1163.xml"/><Relationship Id="rId8" Type="http://schemas.openxmlformats.org/officeDocument/2006/relationships/slideLayout" Target="../slideLayouts/slideLayout1164.xml"/><Relationship Id="rId9" Type="http://schemas.openxmlformats.org/officeDocument/2006/relationships/slideLayout" Target="../slideLayouts/slideLayout1165.xml"/><Relationship Id="rId10" Type="http://schemas.openxmlformats.org/officeDocument/2006/relationships/slideLayout" Target="../slideLayouts/slideLayout1166.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5.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5.xml"/><Relationship Id="rId2" Type="http://schemas.openxmlformats.org/officeDocument/2006/relationships/slideLayout" Target="../slideLayouts/slideLayout106.xml"/><Relationship Id="rId3" Type="http://schemas.openxmlformats.org/officeDocument/2006/relationships/slideLayout" Target="../slideLayouts/slideLayout107.xml"/><Relationship Id="rId4" Type="http://schemas.openxmlformats.org/officeDocument/2006/relationships/slideLayout" Target="../slideLayouts/slideLayout108.xml"/><Relationship Id="rId5" Type="http://schemas.openxmlformats.org/officeDocument/2006/relationships/slideLayout" Target="../slideLayouts/slideLayout109.xml"/><Relationship Id="rId6" Type="http://schemas.openxmlformats.org/officeDocument/2006/relationships/slideLayout" Target="../slideLayouts/slideLayout110.xml"/><Relationship Id="rId7" Type="http://schemas.openxmlformats.org/officeDocument/2006/relationships/slideLayout" Target="../slideLayouts/slideLayout111.xml"/><Relationship Id="rId8" Type="http://schemas.openxmlformats.org/officeDocument/2006/relationships/slideLayout" Target="../slideLayouts/slideLayout112.xml"/><Relationship Id="rId9" Type="http://schemas.openxmlformats.org/officeDocument/2006/relationships/slideLayout" Target="../slideLayouts/slideLayout113.xml"/><Relationship Id="rId10" Type="http://schemas.openxmlformats.org/officeDocument/2006/relationships/slideLayout" Target="../slideLayouts/slideLayout114.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6.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6.xml"/><Relationship Id="rId2" Type="http://schemas.openxmlformats.org/officeDocument/2006/relationships/slideLayout" Target="../slideLayouts/slideLayout1257.xml"/><Relationship Id="rId3" Type="http://schemas.openxmlformats.org/officeDocument/2006/relationships/slideLayout" Target="../slideLayouts/slideLayout1258.xml"/><Relationship Id="rId4" Type="http://schemas.openxmlformats.org/officeDocument/2006/relationships/slideLayout" Target="../slideLayouts/slideLayout1259.xml"/><Relationship Id="rId5" Type="http://schemas.openxmlformats.org/officeDocument/2006/relationships/slideLayout" Target="../slideLayouts/slideLayout1260.xml"/><Relationship Id="rId6" Type="http://schemas.openxmlformats.org/officeDocument/2006/relationships/slideLayout" Target="../slideLayouts/slideLayout1261.xml"/><Relationship Id="rId7" Type="http://schemas.openxmlformats.org/officeDocument/2006/relationships/slideLayout" Target="../slideLayouts/slideLayout1262.xml"/><Relationship Id="rId8" Type="http://schemas.openxmlformats.org/officeDocument/2006/relationships/slideLayout" Target="../slideLayouts/slideLayout1263.xml"/><Relationship Id="rId9" Type="http://schemas.openxmlformats.org/officeDocument/2006/relationships/slideLayout" Target="../slideLayouts/slideLayout1264.xml"/><Relationship Id="rId10" Type="http://schemas.openxmlformats.org/officeDocument/2006/relationships/slideLayout" Target="../slideLayouts/slideLayout1265.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7.xml"/><Relationship Id="rId12" Type="http://schemas.openxmlformats.org/officeDocument/2006/relationships/theme" Target="../theme/theme116.xml"/><Relationship Id="rId13" Type="http://schemas.openxmlformats.org/officeDocument/2006/relationships/image" Target="../media/image1.png"/><Relationship Id="rId1" Type="http://schemas.openxmlformats.org/officeDocument/2006/relationships/slideLayout" Target="../slideLayouts/slideLayout1267.xml"/><Relationship Id="rId2" Type="http://schemas.openxmlformats.org/officeDocument/2006/relationships/slideLayout" Target="../slideLayouts/slideLayout1268.xml"/><Relationship Id="rId3" Type="http://schemas.openxmlformats.org/officeDocument/2006/relationships/slideLayout" Target="../slideLayouts/slideLayout1269.xml"/><Relationship Id="rId4" Type="http://schemas.openxmlformats.org/officeDocument/2006/relationships/slideLayout" Target="../slideLayouts/slideLayout1270.xml"/><Relationship Id="rId5" Type="http://schemas.openxmlformats.org/officeDocument/2006/relationships/slideLayout" Target="../slideLayouts/slideLayout1271.xml"/><Relationship Id="rId6" Type="http://schemas.openxmlformats.org/officeDocument/2006/relationships/slideLayout" Target="../slideLayouts/slideLayout1272.xml"/><Relationship Id="rId7" Type="http://schemas.openxmlformats.org/officeDocument/2006/relationships/slideLayout" Target="../slideLayouts/slideLayout1273.xml"/><Relationship Id="rId8" Type="http://schemas.openxmlformats.org/officeDocument/2006/relationships/slideLayout" Target="../slideLayouts/slideLayout1274.xml"/><Relationship Id="rId9" Type="http://schemas.openxmlformats.org/officeDocument/2006/relationships/slideLayout" Target="../slideLayouts/slideLayout1275.xml"/><Relationship Id="rId10" Type="http://schemas.openxmlformats.org/officeDocument/2006/relationships/slideLayout" Target="../slideLayouts/slideLayout1276.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8.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8.xml"/><Relationship Id="rId2" Type="http://schemas.openxmlformats.org/officeDocument/2006/relationships/slideLayout" Target="../slideLayouts/slideLayout1279.xml"/><Relationship Id="rId3" Type="http://schemas.openxmlformats.org/officeDocument/2006/relationships/slideLayout" Target="../slideLayouts/slideLayout1280.xml"/><Relationship Id="rId4" Type="http://schemas.openxmlformats.org/officeDocument/2006/relationships/slideLayout" Target="../slideLayouts/slideLayout1281.xml"/><Relationship Id="rId5" Type="http://schemas.openxmlformats.org/officeDocument/2006/relationships/slideLayout" Target="../slideLayouts/slideLayout1282.xml"/><Relationship Id="rId6" Type="http://schemas.openxmlformats.org/officeDocument/2006/relationships/slideLayout" Target="../slideLayouts/slideLayout1283.xml"/><Relationship Id="rId7" Type="http://schemas.openxmlformats.org/officeDocument/2006/relationships/slideLayout" Target="../slideLayouts/slideLayout1284.xml"/><Relationship Id="rId8" Type="http://schemas.openxmlformats.org/officeDocument/2006/relationships/slideLayout" Target="../slideLayouts/slideLayout1285.xml"/><Relationship Id="rId9" Type="http://schemas.openxmlformats.org/officeDocument/2006/relationships/slideLayout" Target="../slideLayouts/slideLayout1286.xml"/><Relationship Id="rId10" Type="http://schemas.openxmlformats.org/officeDocument/2006/relationships/slideLayout" Target="../slideLayouts/slideLayout1287.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299.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89.xml"/><Relationship Id="rId2" Type="http://schemas.openxmlformats.org/officeDocument/2006/relationships/slideLayout" Target="../slideLayouts/slideLayout1290.xml"/><Relationship Id="rId3" Type="http://schemas.openxmlformats.org/officeDocument/2006/relationships/slideLayout" Target="../slideLayouts/slideLayout1291.xml"/><Relationship Id="rId4" Type="http://schemas.openxmlformats.org/officeDocument/2006/relationships/slideLayout" Target="../slideLayouts/slideLayout1292.xml"/><Relationship Id="rId5" Type="http://schemas.openxmlformats.org/officeDocument/2006/relationships/slideLayout" Target="../slideLayouts/slideLayout1293.xml"/><Relationship Id="rId6" Type="http://schemas.openxmlformats.org/officeDocument/2006/relationships/slideLayout" Target="../slideLayouts/slideLayout1294.xml"/><Relationship Id="rId7" Type="http://schemas.openxmlformats.org/officeDocument/2006/relationships/slideLayout" Target="../slideLayouts/slideLayout1295.xml"/><Relationship Id="rId8" Type="http://schemas.openxmlformats.org/officeDocument/2006/relationships/slideLayout" Target="../slideLayouts/slideLayout1296.xml"/><Relationship Id="rId9" Type="http://schemas.openxmlformats.org/officeDocument/2006/relationships/slideLayout" Target="../slideLayouts/slideLayout1297.xml"/><Relationship Id="rId10" Type="http://schemas.openxmlformats.org/officeDocument/2006/relationships/slideLayout" Target="../slideLayouts/slideLayout1298.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0.xml"/><Relationship Id="rId12" Type="http://schemas.openxmlformats.org/officeDocument/2006/relationships/theme" Target="../theme/theme119.xml"/><Relationship Id="rId1" Type="http://schemas.openxmlformats.org/officeDocument/2006/relationships/slideLayout" Target="../slideLayouts/slideLayout1300.xml"/><Relationship Id="rId2" Type="http://schemas.openxmlformats.org/officeDocument/2006/relationships/slideLayout" Target="../slideLayouts/slideLayout1301.xml"/><Relationship Id="rId3" Type="http://schemas.openxmlformats.org/officeDocument/2006/relationships/slideLayout" Target="../slideLayouts/slideLayout1302.xml"/><Relationship Id="rId4" Type="http://schemas.openxmlformats.org/officeDocument/2006/relationships/slideLayout" Target="../slideLayouts/slideLayout1303.xml"/><Relationship Id="rId5" Type="http://schemas.openxmlformats.org/officeDocument/2006/relationships/slideLayout" Target="../slideLayouts/slideLayout1304.xml"/><Relationship Id="rId6" Type="http://schemas.openxmlformats.org/officeDocument/2006/relationships/slideLayout" Target="../slideLayouts/slideLayout1305.xml"/><Relationship Id="rId7" Type="http://schemas.openxmlformats.org/officeDocument/2006/relationships/slideLayout" Target="../slideLayouts/slideLayout1306.xml"/><Relationship Id="rId8" Type="http://schemas.openxmlformats.org/officeDocument/2006/relationships/slideLayout" Target="../slideLayouts/slideLayout1307.xml"/><Relationship Id="rId9" Type="http://schemas.openxmlformats.org/officeDocument/2006/relationships/slideLayout" Target="../slideLayouts/slideLayout1308.xml"/><Relationship Id="rId10" Type="http://schemas.openxmlformats.org/officeDocument/2006/relationships/slideLayout" Target="../slideLayouts/slideLayout1309.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6.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6.xml"/><Relationship Id="rId2" Type="http://schemas.openxmlformats.org/officeDocument/2006/relationships/slideLayout" Target="../slideLayouts/slideLayout117.xml"/><Relationship Id="rId3" Type="http://schemas.openxmlformats.org/officeDocument/2006/relationships/slideLayout" Target="../slideLayouts/slideLayout118.xml"/><Relationship Id="rId4" Type="http://schemas.openxmlformats.org/officeDocument/2006/relationships/slideLayout" Target="../slideLayouts/slideLayout119.xml"/><Relationship Id="rId5" Type="http://schemas.openxmlformats.org/officeDocument/2006/relationships/slideLayout" Target="../slideLayouts/slideLayout120.xml"/><Relationship Id="rId6" Type="http://schemas.openxmlformats.org/officeDocument/2006/relationships/slideLayout" Target="../slideLayouts/slideLayout121.xml"/><Relationship Id="rId7" Type="http://schemas.openxmlformats.org/officeDocument/2006/relationships/slideLayout" Target="../slideLayouts/slideLayout122.xml"/><Relationship Id="rId8" Type="http://schemas.openxmlformats.org/officeDocument/2006/relationships/slideLayout" Target="../slideLayouts/slideLayout123.xml"/><Relationship Id="rId9" Type="http://schemas.openxmlformats.org/officeDocument/2006/relationships/slideLayout" Target="../slideLayouts/slideLayout124.xml"/><Relationship Id="rId10" Type="http://schemas.openxmlformats.org/officeDocument/2006/relationships/slideLayout" Target="../slideLayouts/slideLayout125.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1.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1.xml"/><Relationship Id="rId2" Type="http://schemas.openxmlformats.org/officeDocument/2006/relationships/slideLayout" Target="../slideLayouts/slideLayout1312.xml"/><Relationship Id="rId3" Type="http://schemas.openxmlformats.org/officeDocument/2006/relationships/slideLayout" Target="../slideLayouts/slideLayout1313.xml"/><Relationship Id="rId4" Type="http://schemas.openxmlformats.org/officeDocument/2006/relationships/slideLayout" Target="../slideLayouts/slideLayout1314.xml"/><Relationship Id="rId5" Type="http://schemas.openxmlformats.org/officeDocument/2006/relationships/slideLayout" Target="../slideLayouts/slideLayout1315.xml"/><Relationship Id="rId6" Type="http://schemas.openxmlformats.org/officeDocument/2006/relationships/slideLayout" Target="../slideLayouts/slideLayout1316.xml"/><Relationship Id="rId7" Type="http://schemas.openxmlformats.org/officeDocument/2006/relationships/slideLayout" Target="../slideLayouts/slideLayout1317.xml"/><Relationship Id="rId8" Type="http://schemas.openxmlformats.org/officeDocument/2006/relationships/slideLayout" Target="../slideLayouts/slideLayout1318.xml"/><Relationship Id="rId9" Type="http://schemas.openxmlformats.org/officeDocument/2006/relationships/slideLayout" Target="../slideLayouts/slideLayout1319.xml"/><Relationship Id="rId10" Type="http://schemas.openxmlformats.org/officeDocument/2006/relationships/slideLayout" Target="../slideLayouts/slideLayout1320.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2.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2.xml"/><Relationship Id="rId2" Type="http://schemas.openxmlformats.org/officeDocument/2006/relationships/slideLayout" Target="../slideLayouts/slideLayout1323.xml"/><Relationship Id="rId3" Type="http://schemas.openxmlformats.org/officeDocument/2006/relationships/slideLayout" Target="../slideLayouts/slideLayout1324.xml"/><Relationship Id="rId4" Type="http://schemas.openxmlformats.org/officeDocument/2006/relationships/slideLayout" Target="../slideLayouts/slideLayout1325.xml"/><Relationship Id="rId5" Type="http://schemas.openxmlformats.org/officeDocument/2006/relationships/slideLayout" Target="../slideLayouts/slideLayout1326.xml"/><Relationship Id="rId6" Type="http://schemas.openxmlformats.org/officeDocument/2006/relationships/slideLayout" Target="../slideLayouts/slideLayout1327.xml"/><Relationship Id="rId7" Type="http://schemas.openxmlformats.org/officeDocument/2006/relationships/slideLayout" Target="../slideLayouts/slideLayout1328.xml"/><Relationship Id="rId8" Type="http://schemas.openxmlformats.org/officeDocument/2006/relationships/slideLayout" Target="../slideLayouts/slideLayout1329.xml"/><Relationship Id="rId9" Type="http://schemas.openxmlformats.org/officeDocument/2006/relationships/slideLayout" Target="../slideLayouts/slideLayout1330.xml"/><Relationship Id="rId10" Type="http://schemas.openxmlformats.org/officeDocument/2006/relationships/slideLayout" Target="../slideLayouts/slideLayout1331.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3.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3.xml"/><Relationship Id="rId2" Type="http://schemas.openxmlformats.org/officeDocument/2006/relationships/slideLayout" Target="../slideLayouts/slideLayout1334.xml"/><Relationship Id="rId3" Type="http://schemas.openxmlformats.org/officeDocument/2006/relationships/slideLayout" Target="../slideLayouts/slideLayout1335.xml"/><Relationship Id="rId4" Type="http://schemas.openxmlformats.org/officeDocument/2006/relationships/slideLayout" Target="../slideLayouts/slideLayout1336.xml"/><Relationship Id="rId5" Type="http://schemas.openxmlformats.org/officeDocument/2006/relationships/slideLayout" Target="../slideLayouts/slideLayout1337.xml"/><Relationship Id="rId6" Type="http://schemas.openxmlformats.org/officeDocument/2006/relationships/slideLayout" Target="../slideLayouts/slideLayout1338.xml"/><Relationship Id="rId7" Type="http://schemas.openxmlformats.org/officeDocument/2006/relationships/slideLayout" Target="../slideLayouts/slideLayout1339.xml"/><Relationship Id="rId8" Type="http://schemas.openxmlformats.org/officeDocument/2006/relationships/slideLayout" Target="../slideLayouts/slideLayout1340.xml"/><Relationship Id="rId9" Type="http://schemas.openxmlformats.org/officeDocument/2006/relationships/slideLayout" Target="../slideLayouts/slideLayout1341.xml"/><Relationship Id="rId10" Type="http://schemas.openxmlformats.org/officeDocument/2006/relationships/slideLayout" Target="../slideLayouts/slideLayout1342.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4.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4.xml"/><Relationship Id="rId2" Type="http://schemas.openxmlformats.org/officeDocument/2006/relationships/slideLayout" Target="../slideLayouts/slideLayout1345.xml"/><Relationship Id="rId3" Type="http://schemas.openxmlformats.org/officeDocument/2006/relationships/slideLayout" Target="../slideLayouts/slideLayout1346.xml"/><Relationship Id="rId4" Type="http://schemas.openxmlformats.org/officeDocument/2006/relationships/slideLayout" Target="../slideLayouts/slideLayout1347.xml"/><Relationship Id="rId5" Type="http://schemas.openxmlformats.org/officeDocument/2006/relationships/slideLayout" Target="../slideLayouts/slideLayout1348.xml"/><Relationship Id="rId6" Type="http://schemas.openxmlformats.org/officeDocument/2006/relationships/slideLayout" Target="../slideLayouts/slideLayout1349.xml"/><Relationship Id="rId7" Type="http://schemas.openxmlformats.org/officeDocument/2006/relationships/slideLayout" Target="../slideLayouts/slideLayout1350.xml"/><Relationship Id="rId8" Type="http://schemas.openxmlformats.org/officeDocument/2006/relationships/slideLayout" Target="../slideLayouts/slideLayout1351.xml"/><Relationship Id="rId9" Type="http://schemas.openxmlformats.org/officeDocument/2006/relationships/slideLayout" Target="../slideLayouts/slideLayout1352.xml"/><Relationship Id="rId10" Type="http://schemas.openxmlformats.org/officeDocument/2006/relationships/slideLayout" Target="../slideLayouts/slideLayout1353.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5.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5.xml"/><Relationship Id="rId2" Type="http://schemas.openxmlformats.org/officeDocument/2006/relationships/slideLayout" Target="../slideLayouts/slideLayout1356.xml"/><Relationship Id="rId3" Type="http://schemas.openxmlformats.org/officeDocument/2006/relationships/slideLayout" Target="../slideLayouts/slideLayout1357.xml"/><Relationship Id="rId4" Type="http://schemas.openxmlformats.org/officeDocument/2006/relationships/slideLayout" Target="../slideLayouts/slideLayout1358.xml"/><Relationship Id="rId5" Type="http://schemas.openxmlformats.org/officeDocument/2006/relationships/slideLayout" Target="../slideLayouts/slideLayout1359.xml"/><Relationship Id="rId6" Type="http://schemas.openxmlformats.org/officeDocument/2006/relationships/slideLayout" Target="../slideLayouts/slideLayout1360.xml"/><Relationship Id="rId7" Type="http://schemas.openxmlformats.org/officeDocument/2006/relationships/slideLayout" Target="../slideLayouts/slideLayout1361.xml"/><Relationship Id="rId8" Type="http://schemas.openxmlformats.org/officeDocument/2006/relationships/slideLayout" Target="../slideLayouts/slideLayout1362.xml"/><Relationship Id="rId9" Type="http://schemas.openxmlformats.org/officeDocument/2006/relationships/slideLayout" Target="../slideLayouts/slideLayout1363.xml"/><Relationship Id="rId10" Type="http://schemas.openxmlformats.org/officeDocument/2006/relationships/slideLayout" Target="../slideLayouts/slideLayout1364.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6.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6.xml"/><Relationship Id="rId2" Type="http://schemas.openxmlformats.org/officeDocument/2006/relationships/slideLayout" Target="../slideLayouts/slideLayout1367.xml"/><Relationship Id="rId3" Type="http://schemas.openxmlformats.org/officeDocument/2006/relationships/slideLayout" Target="../slideLayouts/slideLayout1368.xml"/><Relationship Id="rId4" Type="http://schemas.openxmlformats.org/officeDocument/2006/relationships/slideLayout" Target="../slideLayouts/slideLayout1369.xml"/><Relationship Id="rId5" Type="http://schemas.openxmlformats.org/officeDocument/2006/relationships/slideLayout" Target="../slideLayouts/slideLayout1370.xml"/><Relationship Id="rId6" Type="http://schemas.openxmlformats.org/officeDocument/2006/relationships/slideLayout" Target="../slideLayouts/slideLayout1371.xml"/><Relationship Id="rId7" Type="http://schemas.openxmlformats.org/officeDocument/2006/relationships/slideLayout" Target="../slideLayouts/slideLayout1372.xml"/><Relationship Id="rId8" Type="http://schemas.openxmlformats.org/officeDocument/2006/relationships/slideLayout" Target="../slideLayouts/slideLayout1373.xml"/><Relationship Id="rId9" Type="http://schemas.openxmlformats.org/officeDocument/2006/relationships/slideLayout" Target="../slideLayouts/slideLayout1374.xml"/><Relationship Id="rId10" Type="http://schemas.openxmlformats.org/officeDocument/2006/relationships/slideLayout" Target="../slideLayouts/slideLayout1375.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7.xml"/><Relationship Id="rId12" Type="http://schemas.openxmlformats.org/officeDocument/2006/relationships/slideLayout" Target="../slideLayouts/slideLayout1388.xml"/><Relationship Id="rId13" Type="http://schemas.openxmlformats.org/officeDocument/2006/relationships/theme" Target="../theme/theme126.xml"/><Relationship Id="rId1" Type="http://schemas.openxmlformats.org/officeDocument/2006/relationships/slideLayout" Target="../slideLayouts/slideLayout1377.xml"/><Relationship Id="rId2" Type="http://schemas.openxmlformats.org/officeDocument/2006/relationships/slideLayout" Target="../slideLayouts/slideLayout1378.xml"/><Relationship Id="rId3" Type="http://schemas.openxmlformats.org/officeDocument/2006/relationships/slideLayout" Target="../slideLayouts/slideLayout1379.xml"/><Relationship Id="rId4" Type="http://schemas.openxmlformats.org/officeDocument/2006/relationships/slideLayout" Target="../slideLayouts/slideLayout1380.xml"/><Relationship Id="rId5" Type="http://schemas.openxmlformats.org/officeDocument/2006/relationships/slideLayout" Target="../slideLayouts/slideLayout1381.xml"/><Relationship Id="rId6" Type="http://schemas.openxmlformats.org/officeDocument/2006/relationships/slideLayout" Target="../slideLayouts/slideLayout1382.xml"/><Relationship Id="rId7" Type="http://schemas.openxmlformats.org/officeDocument/2006/relationships/slideLayout" Target="../slideLayouts/slideLayout1383.xml"/><Relationship Id="rId8" Type="http://schemas.openxmlformats.org/officeDocument/2006/relationships/slideLayout" Target="../slideLayouts/slideLayout1384.xml"/><Relationship Id="rId9" Type="http://schemas.openxmlformats.org/officeDocument/2006/relationships/slideLayout" Target="../slideLayouts/slideLayout1385.xml"/><Relationship Id="rId10" Type="http://schemas.openxmlformats.org/officeDocument/2006/relationships/slideLayout" Target="../slideLayouts/slideLayout1386.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1.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11.xml"/><Relationship Id="rId2" Type="http://schemas.openxmlformats.org/officeDocument/2006/relationships/slideLayout" Target="../slideLayouts/slideLayout1412.xml"/><Relationship Id="rId3" Type="http://schemas.openxmlformats.org/officeDocument/2006/relationships/slideLayout" Target="../slideLayouts/slideLayout1413.xml"/><Relationship Id="rId4" Type="http://schemas.openxmlformats.org/officeDocument/2006/relationships/slideLayout" Target="../slideLayouts/slideLayout1414.xml"/><Relationship Id="rId5" Type="http://schemas.openxmlformats.org/officeDocument/2006/relationships/slideLayout" Target="../slideLayouts/slideLayout1415.xml"/><Relationship Id="rId6" Type="http://schemas.openxmlformats.org/officeDocument/2006/relationships/slideLayout" Target="../slideLayouts/slideLayout1416.xml"/><Relationship Id="rId7" Type="http://schemas.openxmlformats.org/officeDocument/2006/relationships/slideLayout" Target="../slideLayouts/slideLayout1417.xml"/><Relationship Id="rId8" Type="http://schemas.openxmlformats.org/officeDocument/2006/relationships/slideLayout" Target="../slideLayouts/slideLayout1418.xml"/><Relationship Id="rId9" Type="http://schemas.openxmlformats.org/officeDocument/2006/relationships/slideLayout" Target="../slideLayouts/slideLayout1419.xml"/><Relationship Id="rId10"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7.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7.xml"/><Relationship Id="rId2" Type="http://schemas.openxmlformats.org/officeDocument/2006/relationships/slideLayout" Target="../slideLayouts/slideLayout128.xml"/><Relationship Id="rId3" Type="http://schemas.openxmlformats.org/officeDocument/2006/relationships/slideLayout" Target="../slideLayouts/slideLayout129.xml"/><Relationship Id="rId4" Type="http://schemas.openxmlformats.org/officeDocument/2006/relationships/slideLayout" Target="../slideLayouts/slideLayout130.xml"/><Relationship Id="rId5" Type="http://schemas.openxmlformats.org/officeDocument/2006/relationships/slideLayout" Target="../slideLayouts/slideLayout131.xml"/><Relationship Id="rId6" Type="http://schemas.openxmlformats.org/officeDocument/2006/relationships/slideLayout" Target="../slideLayouts/slideLayout132.xml"/><Relationship Id="rId7" Type="http://schemas.openxmlformats.org/officeDocument/2006/relationships/slideLayout" Target="../slideLayouts/slideLayout133.xml"/><Relationship Id="rId8" Type="http://schemas.openxmlformats.org/officeDocument/2006/relationships/slideLayout" Target="../slideLayouts/slideLayout134.xml"/><Relationship Id="rId9" Type="http://schemas.openxmlformats.org/officeDocument/2006/relationships/slideLayout" Target="../slideLayouts/slideLayout135.xml"/><Relationship Id="rId10" Type="http://schemas.openxmlformats.org/officeDocument/2006/relationships/slideLayout" Target="../slideLayouts/slideLayout136.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2.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2.xml"/><Relationship Id="rId2" Type="http://schemas.openxmlformats.org/officeDocument/2006/relationships/slideLayout" Target="../slideLayouts/slideLayout1423.xml"/><Relationship Id="rId3" Type="http://schemas.openxmlformats.org/officeDocument/2006/relationships/slideLayout" Target="../slideLayouts/slideLayout1424.xml"/><Relationship Id="rId4" Type="http://schemas.openxmlformats.org/officeDocument/2006/relationships/slideLayout" Target="../slideLayouts/slideLayout1425.xml"/><Relationship Id="rId5" Type="http://schemas.openxmlformats.org/officeDocument/2006/relationships/slideLayout" Target="../slideLayouts/slideLayout1426.xml"/><Relationship Id="rId6" Type="http://schemas.openxmlformats.org/officeDocument/2006/relationships/slideLayout" Target="../slideLayouts/slideLayout1427.xml"/><Relationship Id="rId7" Type="http://schemas.openxmlformats.org/officeDocument/2006/relationships/slideLayout" Target="../slideLayouts/slideLayout1428.xml"/><Relationship Id="rId8" Type="http://schemas.openxmlformats.org/officeDocument/2006/relationships/slideLayout" Target="../slideLayouts/slideLayout1429.xml"/><Relationship Id="rId9" Type="http://schemas.openxmlformats.org/officeDocument/2006/relationships/slideLayout" Target="../slideLayouts/slideLayout1430.xml"/><Relationship Id="rId10" Type="http://schemas.openxmlformats.org/officeDocument/2006/relationships/slideLayout" Target="../slideLayouts/slideLayout1431.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3.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3.xml"/><Relationship Id="rId2" Type="http://schemas.openxmlformats.org/officeDocument/2006/relationships/slideLayout" Target="../slideLayouts/slideLayout1434.xml"/><Relationship Id="rId3" Type="http://schemas.openxmlformats.org/officeDocument/2006/relationships/slideLayout" Target="../slideLayouts/slideLayout1435.xml"/><Relationship Id="rId4" Type="http://schemas.openxmlformats.org/officeDocument/2006/relationships/slideLayout" Target="../slideLayouts/slideLayout1436.xml"/><Relationship Id="rId5" Type="http://schemas.openxmlformats.org/officeDocument/2006/relationships/slideLayout" Target="../slideLayouts/slideLayout1437.xml"/><Relationship Id="rId6" Type="http://schemas.openxmlformats.org/officeDocument/2006/relationships/slideLayout" Target="../slideLayouts/slideLayout1438.xml"/><Relationship Id="rId7" Type="http://schemas.openxmlformats.org/officeDocument/2006/relationships/slideLayout" Target="../slideLayouts/slideLayout1439.xml"/><Relationship Id="rId8" Type="http://schemas.openxmlformats.org/officeDocument/2006/relationships/slideLayout" Target="../slideLayouts/slideLayout1440.xml"/><Relationship Id="rId9" Type="http://schemas.openxmlformats.org/officeDocument/2006/relationships/slideLayout" Target="../slideLayouts/slideLayout1441.xml"/><Relationship Id="rId10" Type="http://schemas.openxmlformats.org/officeDocument/2006/relationships/slideLayout" Target="../slideLayouts/slideLayout1442.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4.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4.xml"/><Relationship Id="rId2" Type="http://schemas.openxmlformats.org/officeDocument/2006/relationships/slideLayout" Target="../slideLayouts/slideLayout1445.xml"/><Relationship Id="rId3" Type="http://schemas.openxmlformats.org/officeDocument/2006/relationships/slideLayout" Target="../slideLayouts/slideLayout1446.xml"/><Relationship Id="rId4" Type="http://schemas.openxmlformats.org/officeDocument/2006/relationships/slideLayout" Target="../slideLayouts/slideLayout1447.xml"/><Relationship Id="rId5" Type="http://schemas.openxmlformats.org/officeDocument/2006/relationships/slideLayout" Target="../slideLayouts/slideLayout1448.xml"/><Relationship Id="rId6" Type="http://schemas.openxmlformats.org/officeDocument/2006/relationships/slideLayout" Target="../slideLayouts/slideLayout1449.xml"/><Relationship Id="rId7" Type="http://schemas.openxmlformats.org/officeDocument/2006/relationships/slideLayout" Target="../slideLayouts/slideLayout1450.xml"/><Relationship Id="rId8" Type="http://schemas.openxmlformats.org/officeDocument/2006/relationships/slideLayout" Target="../slideLayouts/slideLayout1451.xml"/><Relationship Id="rId9" Type="http://schemas.openxmlformats.org/officeDocument/2006/relationships/slideLayout" Target="../slideLayouts/slideLayout1452.xml"/><Relationship Id="rId10" Type="http://schemas.openxmlformats.org/officeDocument/2006/relationships/slideLayout" Target="../slideLayouts/slideLayout1453.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5.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5.xml"/><Relationship Id="rId2" Type="http://schemas.openxmlformats.org/officeDocument/2006/relationships/slideLayout" Target="../slideLayouts/slideLayout1456.xml"/><Relationship Id="rId3" Type="http://schemas.openxmlformats.org/officeDocument/2006/relationships/slideLayout" Target="../slideLayouts/slideLayout1457.xml"/><Relationship Id="rId4" Type="http://schemas.openxmlformats.org/officeDocument/2006/relationships/slideLayout" Target="../slideLayouts/slideLayout1458.xml"/><Relationship Id="rId5" Type="http://schemas.openxmlformats.org/officeDocument/2006/relationships/slideLayout" Target="../slideLayouts/slideLayout1459.xml"/><Relationship Id="rId6" Type="http://schemas.openxmlformats.org/officeDocument/2006/relationships/slideLayout" Target="../slideLayouts/slideLayout1460.xml"/><Relationship Id="rId7" Type="http://schemas.openxmlformats.org/officeDocument/2006/relationships/slideLayout" Target="../slideLayouts/slideLayout1461.xml"/><Relationship Id="rId8" Type="http://schemas.openxmlformats.org/officeDocument/2006/relationships/slideLayout" Target="../slideLayouts/slideLayout1462.xml"/><Relationship Id="rId9" Type="http://schemas.openxmlformats.org/officeDocument/2006/relationships/slideLayout" Target="../slideLayouts/slideLayout1463.xml"/><Relationship Id="rId10" Type="http://schemas.openxmlformats.org/officeDocument/2006/relationships/slideLayout" Target="../slideLayouts/slideLayout1464.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6.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6.xml"/><Relationship Id="rId2" Type="http://schemas.openxmlformats.org/officeDocument/2006/relationships/slideLayout" Target="../slideLayouts/slideLayout1467.xml"/><Relationship Id="rId3" Type="http://schemas.openxmlformats.org/officeDocument/2006/relationships/slideLayout" Target="../slideLayouts/slideLayout1468.xml"/><Relationship Id="rId4" Type="http://schemas.openxmlformats.org/officeDocument/2006/relationships/slideLayout" Target="../slideLayouts/slideLayout1469.xml"/><Relationship Id="rId5" Type="http://schemas.openxmlformats.org/officeDocument/2006/relationships/slideLayout" Target="../slideLayouts/slideLayout1470.xml"/><Relationship Id="rId6" Type="http://schemas.openxmlformats.org/officeDocument/2006/relationships/slideLayout" Target="../slideLayouts/slideLayout1471.xml"/><Relationship Id="rId7" Type="http://schemas.openxmlformats.org/officeDocument/2006/relationships/slideLayout" Target="../slideLayouts/slideLayout1472.xml"/><Relationship Id="rId8" Type="http://schemas.openxmlformats.org/officeDocument/2006/relationships/slideLayout" Target="../slideLayouts/slideLayout1473.xml"/><Relationship Id="rId9" Type="http://schemas.openxmlformats.org/officeDocument/2006/relationships/slideLayout" Target="../slideLayouts/slideLayout1474.xml"/><Relationship Id="rId10" Type="http://schemas.openxmlformats.org/officeDocument/2006/relationships/slideLayout" Target="../slideLayouts/slideLayout1475.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7.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7.xml"/><Relationship Id="rId2" Type="http://schemas.openxmlformats.org/officeDocument/2006/relationships/slideLayout" Target="../slideLayouts/slideLayout1478.xml"/><Relationship Id="rId3" Type="http://schemas.openxmlformats.org/officeDocument/2006/relationships/slideLayout" Target="../slideLayouts/slideLayout1479.xml"/><Relationship Id="rId4" Type="http://schemas.openxmlformats.org/officeDocument/2006/relationships/slideLayout" Target="../slideLayouts/slideLayout1480.xml"/><Relationship Id="rId5" Type="http://schemas.openxmlformats.org/officeDocument/2006/relationships/slideLayout" Target="../slideLayouts/slideLayout1481.xml"/><Relationship Id="rId6" Type="http://schemas.openxmlformats.org/officeDocument/2006/relationships/slideLayout" Target="../slideLayouts/slideLayout1482.xml"/><Relationship Id="rId7" Type="http://schemas.openxmlformats.org/officeDocument/2006/relationships/slideLayout" Target="../slideLayouts/slideLayout1483.xml"/><Relationship Id="rId8" Type="http://schemas.openxmlformats.org/officeDocument/2006/relationships/slideLayout" Target="../slideLayouts/slideLayout1484.xml"/><Relationship Id="rId9" Type="http://schemas.openxmlformats.org/officeDocument/2006/relationships/slideLayout" Target="../slideLayouts/slideLayout1485.xml"/><Relationship Id="rId10" Type="http://schemas.openxmlformats.org/officeDocument/2006/relationships/slideLayout" Target="../slideLayouts/slideLayout1486.xml"/></Relationships>
</file>

<file path=ppt/slideMasters/_rels/slideMaster136.xml.rels><?xml version="1.0" encoding="UTF-8" standalone="yes"?>
<Relationships xmlns="http://schemas.openxmlformats.org/package/2006/relationships"><Relationship Id="rId3" Type="http://schemas.openxmlformats.org/officeDocument/2006/relationships/slideLayout" Target="../slideLayouts/slideLayout1490.xml"/><Relationship Id="rId4" Type="http://schemas.openxmlformats.org/officeDocument/2006/relationships/slideLayout" Target="../slideLayouts/slideLayout1491.xml"/><Relationship Id="rId5" Type="http://schemas.openxmlformats.org/officeDocument/2006/relationships/slideLayout" Target="../slideLayouts/slideLayout1492.xml"/><Relationship Id="rId6" Type="http://schemas.openxmlformats.org/officeDocument/2006/relationships/slideLayout" Target="../slideLayouts/slideLayout1493.xml"/><Relationship Id="rId7" Type="http://schemas.openxmlformats.org/officeDocument/2006/relationships/slideLayout" Target="../slideLayouts/slideLayout1494.xml"/><Relationship Id="rId8" Type="http://schemas.openxmlformats.org/officeDocument/2006/relationships/theme" Target="../theme/theme136.xml"/><Relationship Id="rId1" Type="http://schemas.openxmlformats.org/officeDocument/2006/relationships/slideLayout" Target="../slideLayouts/slideLayout1488.xml"/><Relationship Id="rId2" Type="http://schemas.openxmlformats.org/officeDocument/2006/relationships/slideLayout" Target="../slideLayouts/slideLayout1489.xml"/></Relationships>
</file>

<file path=ppt/slideMasters/_rels/slideMaster137.xml.rels><?xml version="1.0" encoding="UTF-8" standalone="yes"?>
<Relationships xmlns="http://schemas.openxmlformats.org/package/2006/relationships"><Relationship Id="rId3" Type="http://schemas.openxmlformats.org/officeDocument/2006/relationships/slideLayout" Target="../slideLayouts/slideLayout1497.xml"/><Relationship Id="rId4" Type="http://schemas.openxmlformats.org/officeDocument/2006/relationships/slideLayout" Target="../slideLayouts/slideLayout1498.xml"/><Relationship Id="rId5" Type="http://schemas.openxmlformats.org/officeDocument/2006/relationships/slideLayout" Target="../slideLayouts/slideLayout1499.xml"/><Relationship Id="rId6" Type="http://schemas.openxmlformats.org/officeDocument/2006/relationships/slideLayout" Target="../slideLayouts/slideLayout1500.xml"/><Relationship Id="rId7" Type="http://schemas.openxmlformats.org/officeDocument/2006/relationships/slideLayout" Target="../slideLayouts/slideLayout1501.xml"/><Relationship Id="rId8" Type="http://schemas.openxmlformats.org/officeDocument/2006/relationships/theme" Target="../theme/theme137.xml"/><Relationship Id="rId1" Type="http://schemas.openxmlformats.org/officeDocument/2006/relationships/slideLayout" Target="../slideLayouts/slideLayout1495.xml"/><Relationship Id="rId2" Type="http://schemas.openxmlformats.org/officeDocument/2006/relationships/slideLayout" Target="../slideLayouts/slideLayout1496.xml"/></Relationships>
</file>

<file path=ppt/slideMasters/_rels/slideMaster138.xml.rels><?xml version="1.0" encoding="UTF-8" standalone="yes"?>
<Relationships xmlns="http://schemas.openxmlformats.org/package/2006/relationships"><Relationship Id="rId3" Type="http://schemas.openxmlformats.org/officeDocument/2006/relationships/slideLayout" Target="../slideLayouts/slideLayout1504.xml"/><Relationship Id="rId4" Type="http://schemas.openxmlformats.org/officeDocument/2006/relationships/slideLayout" Target="../slideLayouts/slideLayout1505.xml"/><Relationship Id="rId5" Type="http://schemas.openxmlformats.org/officeDocument/2006/relationships/slideLayout" Target="../slideLayouts/slideLayout1506.xml"/><Relationship Id="rId6" Type="http://schemas.openxmlformats.org/officeDocument/2006/relationships/slideLayout" Target="../slideLayouts/slideLayout1507.xml"/><Relationship Id="rId7" Type="http://schemas.openxmlformats.org/officeDocument/2006/relationships/slideLayout" Target="../slideLayouts/slideLayout1508.xml"/><Relationship Id="rId8" Type="http://schemas.openxmlformats.org/officeDocument/2006/relationships/theme" Target="../theme/theme138.xml"/><Relationship Id="rId1" Type="http://schemas.openxmlformats.org/officeDocument/2006/relationships/slideLayout" Target="../slideLayouts/slideLayout1502.xml"/><Relationship Id="rId2" Type="http://schemas.openxmlformats.org/officeDocument/2006/relationships/slideLayout" Target="../slideLayouts/slideLayout1503.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519.xml"/><Relationship Id="rId12" Type="http://schemas.openxmlformats.org/officeDocument/2006/relationships/theme" Target="../theme/theme139.xml"/><Relationship Id="rId13" Type="http://schemas.openxmlformats.org/officeDocument/2006/relationships/image" Target="../media/image1.png"/><Relationship Id="rId1" Type="http://schemas.openxmlformats.org/officeDocument/2006/relationships/slideLayout" Target="../slideLayouts/slideLayout1509.xml"/><Relationship Id="rId2" Type="http://schemas.openxmlformats.org/officeDocument/2006/relationships/slideLayout" Target="../slideLayouts/slideLayout1510.xml"/><Relationship Id="rId3" Type="http://schemas.openxmlformats.org/officeDocument/2006/relationships/slideLayout" Target="../slideLayouts/slideLayout1511.xml"/><Relationship Id="rId4" Type="http://schemas.openxmlformats.org/officeDocument/2006/relationships/slideLayout" Target="../slideLayouts/slideLayout1512.xml"/><Relationship Id="rId5" Type="http://schemas.openxmlformats.org/officeDocument/2006/relationships/slideLayout" Target="../slideLayouts/slideLayout1513.xml"/><Relationship Id="rId6" Type="http://schemas.openxmlformats.org/officeDocument/2006/relationships/slideLayout" Target="../slideLayouts/slideLayout1514.xml"/><Relationship Id="rId7" Type="http://schemas.openxmlformats.org/officeDocument/2006/relationships/slideLayout" Target="../slideLayouts/slideLayout1515.xml"/><Relationship Id="rId8" Type="http://schemas.openxmlformats.org/officeDocument/2006/relationships/slideLayout" Target="../slideLayouts/slideLayout1516.xml"/><Relationship Id="rId9" Type="http://schemas.openxmlformats.org/officeDocument/2006/relationships/slideLayout" Target="../slideLayouts/slideLayout1517.xml"/><Relationship Id="rId10" Type="http://schemas.openxmlformats.org/officeDocument/2006/relationships/slideLayout" Target="../slideLayouts/slideLayout1518.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8.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8.xml"/><Relationship Id="rId2" Type="http://schemas.openxmlformats.org/officeDocument/2006/relationships/slideLayout" Target="../slideLayouts/slideLayout139.xml"/><Relationship Id="rId3" Type="http://schemas.openxmlformats.org/officeDocument/2006/relationships/slideLayout" Target="../slideLayouts/slideLayout140.xml"/><Relationship Id="rId4" Type="http://schemas.openxmlformats.org/officeDocument/2006/relationships/slideLayout" Target="../slideLayouts/slideLayout141.xml"/><Relationship Id="rId5" Type="http://schemas.openxmlformats.org/officeDocument/2006/relationships/slideLayout" Target="../slideLayouts/slideLayout142.xml"/><Relationship Id="rId6" Type="http://schemas.openxmlformats.org/officeDocument/2006/relationships/slideLayout" Target="../slideLayouts/slideLayout143.xml"/><Relationship Id="rId7" Type="http://schemas.openxmlformats.org/officeDocument/2006/relationships/slideLayout" Target="../slideLayouts/slideLayout144.xml"/><Relationship Id="rId8" Type="http://schemas.openxmlformats.org/officeDocument/2006/relationships/slideLayout" Target="../slideLayouts/slideLayout145.xml"/><Relationship Id="rId9" Type="http://schemas.openxmlformats.org/officeDocument/2006/relationships/slideLayout" Target="../slideLayouts/slideLayout146.xml"/><Relationship Id="rId10" Type="http://schemas.openxmlformats.org/officeDocument/2006/relationships/slideLayout" Target="../slideLayouts/slideLayout147.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530.xml"/><Relationship Id="rId12" Type="http://schemas.openxmlformats.org/officeDocument/2006/relationships/theme" Target="../theme/theme140.xml"/><Relationship Id="rId13" Type="http://schemas.openxmlformats.org/officeDocument/2006/relationships/image" Target="../media/image1.png"/><Relationship Id="rId1" Type="http://schemas.openxmlformats.org/officeDocument/2006/relationships/slideLayout" Target="../slideLayouts/slideLayout1520.xml"/><Relationship Id="rId2" Type="http://schemas.openxmlformats.org/officeDocument/2006/relationships/slideLayout" Target="../slideLayouts/slideLayout1521.xml"/><Relationship Id="rId3" Type="http://schemas.openxmlformats.org/officeDocument/2006/relationships/slideLayout" Target="../slideLayouts/slideLayout1522.xml"/><Relationship Id="rId4" Type="http://schemas.openxmlformats.org/officeDocument/2006/relationships/slideLayout" Target="../slideLayouts/slideLayout1523.xml"/><Relationship Id="rId5" Type="http://schemas.openxmlformats.org/officeDocument/2006/relationships/slideLayout" Target="../slideLayouts/slideLayout1524.xml"/><Relationship Id="rId6" Type="http://schemas.openxmlformats.org/officeDocument/2006/relationships/slideLayout" Target="../slideLayouts/slideLayout1525.xml"/><Relationship Id="rId7" Type="http://schemas.openxmlformats.org/officeDocument/2006/relationships/slideLayout" Target="../slideLayouts/slideLayout1526.xml"/><Relationship Id="rId8" Type="http://schemas.openxmlformats.org/officeDocument/2006/relationships/slideLayout" Target="../slideLayouts/slideLayout1527.xml"/><Relationship Id="rId9" Type="http://schemas.openxmlformats.org/officeDocument/2006/relationships/slideLayout" Target="../slideLayouts/slideLayout1528.xml"/><Relationship Id="rId10" Type="http://schemas.openxmlformats.org/officeDocument/2006/relationships/slideLayout" Target="../slideLayouts/slideLayout1529.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41.xml"/><Relationship Id="rId12" Type="http://schemas.openxmlformats.org/officeDocument/2006/relationships/theme" Target="../theme/theme141.xml"/><Relationship Id="rId13" Type="http://schemas.openxmlformats.org/officeDocument/2006/relationships/image" Target="../media/image1.png"/><Relationship Id="rId1" Type="http://schemas.openxmlformats.org/officeDocument/2006/relationships/slideLayout" Target="../slideLayouts/slideLayout1531.xml"/><Relationship Id="rId2" Type="http://schemas.openxmlformats.org/officeDocument/2006/relationships/slideLayout" Target="../slideLayouts/slideLayout1532.xml"/><Relationship Id="rId3" Type="http://schemas.openxmlformats.org/officeDocument/2006/relationships/slideLayout" Target="../slideLayouts/slideLayout1533.xml"/><Relationship Id="rId4" Type="http://schemas.openxmlformats.org/officeDocument/2006/relationships/slideLayout" Target="../slideLayouts/slideLayout1534.xml"/><Relationship Id="rId5" Type="http://schemas.openxmlformats.org/officeDocument/2006/relationships/slideLayout" Target="../slideLayouts/slideLayout1535.xml"/><Relationship Id="rId6" Type="http://schemas.openxmlformats.org/officeDocument/2006/relationships/slideLayout" Target="../slideLayouts/slideLayout1536.xml"/><Relationship Id="rId7" Type="http://schemas.openxmlformats.org/officeDocument/2006/relationships/slideLayout" Target="../slideLayouts/slideLayout1537.xml"/><Relationship Id="rId8" Type="http://schemas.openxmlformats.org/officeDocument/2006/relationships/slideLayout" Target="../slideLayouts/slideLayout1538.xml"/><Relationship Id="rId9" Type="http://schemas.openxmlformats.org/officeDocument/2006/relationships/slideLayout" Target="../slideLayouts/slideLayout1539.xml"/><Relationship Id="rId10" Type="http://schemas.openxmlformats.org/officeDocument/2006/relationships/slideLayout" Target="../slideLayouts/slideLayout1540.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2.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2.xml"/><Relationship Id="rId2" Type="http://schemas.openxmlformats.org/officeDocument/2006/relationships/slideLayout" Target="../slideLayouts/slideLayout1543.xml"/><Relationship Id="rId3" Type="http://schemas.openxmlformats.org/officeDocument/2006/relationships/slideLayout" Target="../slideLayouts/slideLayout1544.xml"/><Relationship Id="rId4" Type="http://schemas.openxmlformats.org/officeDocument/2006/relationships/slideLayout" Target="../slideLayouts/slideLayout1545.xml"/><Relationship Id="rId5" Type="http://schemas.openxmlformats.org/officeDocument/2006/relationships/slideLayout" Target="../slideLayouts/slideLayout1546.xml"/><Relationship Id="rId6" Type="http://schemas.openxmlformats.org/officeDocument/2006/relationships/slideLayout" Target="../slideLayouts/slideLayout1547.xml"/><Relationship Id="rId7" Type="http://schemas.openxmlformats.org/officeDocument/2006/relationships/slideLayout" Target="../slideLayouts/slideLayout1548.xml"/><Relationship Id="rId8" Type="http://schemas.openxmlformats.org/officeDocument/2006/relationships/slideLayout" Target="../slideLayouts/slideLayout1549.xml"/><Relationship Id="rId9" Type="http://schemas.openxmlformats.org/officeDocument/2006/relationships/slideLayout" Target="../slideLayouts/slideLayout1550.xml"/><Relationship Id="rId10" Type="http://schemas.openxmlformats.org/officeDocument/2006/relationships/slideLayout" Target="../slideLayouts/slideLayout1551.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3.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3.xml"/><Relationship Id="rId2" Type="http://schemas.openxmlformats.org/officeDocument/2006/relationships/slideLayout" Target="../slideLayouts/slideLayout1554.xml"/><Relationship Id="rId3" Type="http://schemas.openxmlformats.org/officeDocument/2006/relationships/slideLayout" Target="../slideLayouts/slideLayout1555.xml"/><Relationship Id="rId4" Type="http://schemas.openxmlformats.org/officeDocument/2006/relationships/slideLayout" Target="../slideLayouts/slideLayout1556.xml"/><Relationship Id="rId5" Type="http://schemas.openxmlformats.org/officeDocument/2006/relationships/slideLayout" Target="../slideLayouts/slideLayout1557.xml"/><Relationship Id="rId6" Type="http://schemas.openxmlformats.org/officeDocument/2006/relationships/slideLayout" Target="../slideLayouts/slideLayout1558.xml"/><Relationship Id="rId7" Type="http://schemas.openxmlformats.org/officeDocument/2006/relationships/slideLayout" Target="../slideLayouts/slideLayout1559.xml"/><Relationship Id="rId8" Type="http://schemas.openxmlformats.org/officeDocument/2006/relationships/slideLayout" Target="../slideLayouts/slideLayout1560.xml"/><Relationship Id="rId9" Type="http://schemas.openxmlformats.org/officeDocument/2006/relationships/slideLayout" Target="../slideLayouts/slideLayout1561.xml"/><Relationship Id="rId10" Type="http://schemas.openxmlformats.org/officeDocument/2006/relationships/slideLayout" Target="../slideLayouts/slideLayout1562.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4.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4.xml"/><Relationship Id="rId2" Type="http://schemas.openxmlformats.org/officeDocument/2006/relationships/slideLayout" Target="../slideLayouts/slideLayout1565.xml"/><Relationship Id="rId3" Type="http://schemas.openxmlformats.org/officeDocument/2006/relationships/slideLayout" Target="../slideLayouts/slideLayout1566.xml"/><Relationship Id="rId4" Type="http://schemas.openxmlformats.org/officeDocument/2006/relationships/slideLayout" Target="../slideLayouts/slideLayout1567.xml"/><Relationship Id="rId5" Type="http://schemas.openxmlformats.org/officeDocument/2006/relationships/slideLayout" Target="../slideLayouts/slideLayout1568.xml"/><Relationship Id="rId6" Type="http://schemas.openxmlformats.org/officeDocument/2006/relationships/slideLayout" Target="../slideLayouts/slideLayout1569.xml"/><Relationship Id="rId7" Type="http://schemas.openxmlformats.org/officeDocument/2006/relationships/slideLayout" Target="../slideLayouts/slideLayout1570.xml"/><Relationship Id="rId8" Type="http://schemas.openxmlformats.org/officeDocument/2006/relationships/slideLayout" Target="../slideLayouts/slideLayout1571.xml"/><Relationship Id="rId9" Type="http://schemas.openxmlformats.org/officeDocument/2006/relationships/slideLayout" Target="../slideLayouts/slideLayout1572.xml"/><Relationship Id="rId10" Type="http://schemas.openxmlformats.org/officeDocument/2006/relationships/slideLayout" Target="../slideLayouts/slideLayout1573.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5.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5.xml"/><Relationship Id="rId2" Type="http://schemas.openxmlformats.org/officeDocument/2006/relationships/slideLayout" Target="../slideLayouts/slideLayout1576.xml"/><Relationship Id="rId3" Type="http://schemas.openxmlformats.org/officeDocument/2006/relationships/slideLayout" Target="../slideLayouts/slideLayout1577.xml"/><Relationship Id="rId4" Type="http://schemas.openxmlformats.org/officeDocument/2006/relationships/slideLayout" Target="../slideLayouts/slideLayout1578.xml"/><Relationship Id="rId5" Type="http://schemas.openxmlformats.org/officeDocument/2006/relationships/slideLayout" Target="../slideLayouts/slideLayout1579.xml"/><Relationship Id="rId6" Type="http://schemas.openxmlformats.org/officeDocument/2006/relationships/slideLayout" Target="../slideLayouts/slideLayout1580.xml"/><Relationship Id="rId7" Type="http://schemas.openxmlformats.org/officeDocument/2006/relationships/slideLayout" Target="../slideLayouts/slideLayout1581.xml"/><Relationship Id="rId8" Type="http://schemas.openxmlformats.org/officeDocument/2006/relationships/slideLayout" Target="../slideLayouts/slideLayout1582.xml"/><Relationship Id="rId9" Type="http://schemas.openxmlformats.org/officeDocument/2006/relationships/slideLayout" Target="../slideLayouts/slideLayout1583.xml"/><Relationship Id="rId10" Type="http://schemas.openxmlformats.org/officeDocument/2006/relationships/slideLayout" Target="../slideLayouts/slideLayout1584.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6.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6.xml"/><Relationship Id="rId2" Type="http://schemas.openxmlformats.org/officeDocument/2006/relationships/slideLayout" Target="../slideLayouts/slideLayout1587.xml"/><Relationship Id="rId3" Type="http://schemas.openxmlformats.org/officeDocument/2006/relationships/slideLayout" Target="../slideLayouts/slideLayout1588.xml"/><Relationship Id="rId4" Type="http://schemas.openxmlformats.org/officeDocument/2006/relationships/slideLayout" Target="../slideLayouts/slideLayout1589.xml"/><Relationship Id="rId5" Type="http://schemas.openxmlformats.org/officeDocument/2006/relationships/slideLayout" Target="../slideLayouts/slideLayout1590.xml"/><Relationship Id="rId6" Type="http://schemas.openxmlformats.org/officeDocument/2006/relationships/slideLayout" Target="../slideLayouts/slideLayout1591.xml"/><Relationship Id="rId7" Type="http://schemas.openxmlformats.org/officeDocument/2006/relationships/slideLayout" Target="../slideLayouts/slideLayout1592.xml"/><Relationship Id="rId8" Type="http://schemas.openxmlformats.org/officeDocument/2006/relationships/slideLayout" Target="../slideLayouts/slideLayout1593.xml"/><Relationship Id="rId9" Type="http://schemas.openxmlformats.org/officeDocument/2006/relationships/slideLayout" Target="../slideLayouts/slideLayout1594.xml"/><Relationship Id="rId10" Type="http://schemas.openxmlformats.org/officeDocument/2006/relationships/slideLayout" Target="../slideLayouts/slideLayout1595.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07.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597.xml"/><Relationship Id="rId2" Type="http://schemas.openxmlformats.org/officeDocument/2006/relationships/slideLayout" Target="../slideLayouts/slideLayout1598.xml"/><Relationship Id="rId3" Type="http://schemas.openxmlformats.org/officeDocument/2006/relationships/slideLayout" Target="../slideLayouts/slideLayout1599.xml"/><Relationship Id="rId4" Type="http://schemas.openxmlformats.org/officeDocument/2006/relationships/slideLayout" Target="../slideLayouts/slideLayout1600.xml"/><Relationship Id="rId5" Type="http://schemas.openxmlformats.org/officeDocument/2006/relationships/slideLayout" Target="../slideLayouts/slideLayout1601.xml"/><Relationship Id="rId6" Type="http://schemas.openxmlformats.org/officeDocument/2006/relationships/slideLayout" Target="../slideLayouts/slideLayout1602.xml"/><Relationship Id="rId7" Type="http://schemas.openxmlformats.org/officeDocument/2006/relationships/slideLayout" Target="../slideLayouts/slideLayout1603.xml"/><Relationship Id="rId8" Type="http://schemas.openxmlformats.org/officeDocument/2006/relationships/slideLayout" Target="../slideLayouts/slideLayout1604.xml"/><Relationship Id="rId9" Type="http://schemas.openxmlformats.org/officeDocument/2006/relationships/slideLayout" Target="../slideLayouts/slideLayout1605.xml"/><Relationship Id="rId10" Type="http://schemas.openxmlformats.org/officeDocument/2006/relationships/slideLayout" Target="../slideLayouts/slideLayout1606.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18.xml"/><Relationship Id="rId12" Type="http://schemas.openxmlformats.org/officeDocument/2006/relationships/theme" Target="../theme/theme148.xml"/><Relationship Id="rId1" Type="http://schemas.openxmlformats.org/officeDocument/2006/relationships/slideLayout" Target="../slideLayouts/slideLayout1608.xml"/><Relationship Id="rId2" Type="http://schemas.openxmlformats.org/officeDocument/2006/relationships/slideLayout" Target="../slideLayouts/slideLayout1609.xml"/><Relationship Id="rId3" Type="http://schemas.openxmlformats.org/officeDocument/2006/relationships/slideLayout" Target="../slideLayouts/slideLayout1610.xml"/><Relationship Id="rId4" Type="http://schemas.openxmlformats.org/officeDocument/2006/relationships/slideLayout" Target="../slideLayouts/slideLayout1611.xml"/><Relationship Id="rId5" Type="http://schemas.openxmlformats.org/officeDocument/2006/relationships/slideLayout" Target="../slideLayouts/slideLayout1612.xml"/><Relationship Id="rId6" Type="http://schemas.openxmlformats.org/officeDocument/2006/relationships/slideLayout" Target="../slideLayouts/slideLayout1613.xml"/><Relationship Id="rId7" Type="http://schemas.openxmlformats.org/officeDocument/2006/relationships/slideLayout" Target="../slideLayouts/slideLayout1614.xml"/><Relationship Id="rId8" Type="http://schemas.openxmlformats.org/officeDocument/2006/relationships/slideLayout" Target="../slideLayouts/slideLayout1615.xml"/><Relationship Id="rId9" Type="http://schemas.openxmlformats.org/officeDocument/2006/relationships/slideLayout" Target="../slideLayouts/slideLayout1616.xml"/><Relationship Id="rId10" Type="http://schemas.openxmlformats.org/officeDocument/2006/relationships/slideLayout" Target="../slideLayouts/slideLayout1617.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29.xml"/><Relationship Id="rId12" Type="http://schemas.openxmlformats.org/officeDocument/2006/relationships/theme" Target="../theme/theme149.xml"/><Relationship Id="rId1" Type="http://schemas.openxmlformats.org/officeDocument/2006/relationships/slideLayout" Target="../slideLayouts/slideLayout1619.xml"/><Relationship Id="rId2" Type="http://schemas.openxmlformats.org/officeDocument/2006/relationships/slideLayout" Target="../slideLayouts/slideLayout1620.xml"/><Relationship Id="rId3" Type="http://schemas.openxmlformats.org/officeDocument/2006/relationships/slideLayout" Target="../slideLayouts/slideLayout1621.xml"/><Relationship Id="rId4" Type="http://schemas.openxmlformats.org/officeDocument/2006/relationships/slideLayout" Target="../slideLayouts/slideLayout1622.xml"/><Relationship Id="rId5" Type="http://schemas.openxmlformats.org/officeDocument/2006/relationships/slideLayout" Target="../slideLayouts/slideLayout1623.xml"/><Relationship Id="rId6" Type="http://schemas.openxmlformats.org/officeDocument/2006/relationships/slideLayout" Target="../slideLayouts/slideLayout1624.xml"/><Relationship Id="rId7" Type="http://schemas.openxmlformats.org/officeDocument/2006/relationships/slideLayout" Target="../slideLayouts/slideLayout1625.xml"/><Relationship Id="rId8" Type="http://schemas.openxmlformats.org/officeDocument/2006/relationships/slideLayout" Target="../slideLayouts/slideLayout1626.xml"/><Relationship Id="rId9" Type="http://schemas.openxmlformats.org/officeDocument/2006/relationships/slideLayout" Target="../slideLayouts/slideLayout1627.xml"/><Relationship Id="rId10" Type="http://schemas.openxmlformats.org/officeDocument/2006/relationships/slideLayout" Target="../slideLayouts/slideLayout1628.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9.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9.xml"/><Relationship Id="rId2" Type="http://schemas.openxmlformats.org/officeDocument/2006/relationships/slideLayout" Target="../slideLayouts/slideLayout150.xml"/><Relationship Id="rId3" Type="http://schemas.openxmlformats.org/officeDocument/2006/relationships/slideLayout" Target="../slideLayouts/slideLayout151.xml"/><Relationship Id="rId4" Type="http://schemas.openxmlformats.org/officeDocument/2006/relationships/slideLayout" Target="../slideLayouts/slideLayout152.xml"/><Relationship Id="rId5" Type="http://schemas.openxmlformats.org/officeDocument/2006/relationships/slideLayout" Target="../slideLayouts/slideLayout153.xml"/><Relationship Id="rId6" Type="http://schemas.openxmlformats.org/officeDocument/2006/relationships/slideLayout" Target="../slideLayouts/slideLayout154.xml"/><Relationship Id="rId7" Type="http://schemas.openxmlformats.org/officeDocument/2006/relationships/slideLayout" Target="../slideLayouts/slideLayout155.xml"/><Relationship Id="rId8" Type="http://schemas.openxmlformats.org/officeDocument/2006/relationships/slideLayout" Target="../slideLayouts/slideLayout156.xml"/><Relationship Id="rId9" Type="http://schemas.openxmlformats.org/officeDocument/2006/relationships/slideLayout" Target="../slideLayouts/slideLayout157.xml"/><Relationship Id="rId10" Type="http://schemas.openxmlformats.org/officeDocument/2006/relationships/slideLayout" Target="../slideLayouts/slideLayout158.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0.xml"/><Relationship Id="rId12" Type="http://schemas.openxmlformats.org/officeDocument/2006/relationships/theme" Target="../theme/theme150.xml"/><Relationship Id="rId1" Type="http://schemas.openxmlformats.org/officeDocument/2006/relationships/slideLayout" Target="../slideLayouts/slideLayout1630.xml"/><Relationship Id="rId2" Type="http://schemas.openxmlformats.org/officeDocument/2006/relationships/slideLayout" Target="../slideLayouts/slideLayout1631.xml"/><Relationship Id="rId3" Type="http://schemas.openxmlformats.org/officeDocument/2006/relationships/slideLayout" Target="../slideLayouts/slideLayout1632.xml"/><Relationship Id="rId4" Type="http://schemas.openxmlformats.org/officeDocument/2006/relationships/slideLayout" Target="../slideLayouts/slideLayout1633.xml"/><Relationship Id="rId5" Type="http://schemas.openxmlformats.org/officeDocument/2006/relationships/slideLayout" Target="../slideLayouts/slideLayout1634.xml"/><Relationship Id="rId6" Type="http://schemas.openxmlformats.org/officeDocument/2006/relationships/slideLayout" Target="../slideLayouts/slideLayout1635.xml"/><Relationship Id="rId7" Type="http://schemas.openxmlformats.org/officeDocument/2006/relationships/slideLayout" Target="../slideLayouts/slideLayout1636.xml"/><Relationship Id="rId8" Type="http://schemas.openxmlformats.org/officeDocument/2006/relationships/slideLayout" Target="../slideLayouts/slideLayout1637.xml"/><Relationship Id="rId9" Type="http://schemas.openxmlformats.org/officeDocument/2006/relationships/slideLayout" Target="../slideLayouts/slideLayout1638.xml"/><Relationship Id="rId10" Type="http://schemas.openxmlformats.org/officeDocument/2006/relationships/slideLayout" Target="../slideLayouts/slideLayout1639.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1.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1.xml"/><Relationship Id="rId2" Type="http://schemas.openxmlformats.org/officeDocument/2006/relationships/slideLayout" Target="../slideLayouts/slideLayout1642.xml"/><Relationship Id="rId3" Type="http://schemas.openxmlformats.org/officeDocument/2006/relationships/slideLayout" Target="../slideLayouts/slideLayout1643.xml"/><Relationship Id="rId4" Type="http://schemas.openxmlformats.org/officeDocument/2006/relationships/slideLayout" Target="../slideLayouts/slideLayout1644.xml"/><Relationship Id="rId5" Type="http://schemas.openxmlformats.org/officeDocument/2006/relationships/slideLayout" Target="../slideLayouts/slideLayout1645.xml"/><Relationship Id="rId6" Type="http://schemas.openxmlformats.org/officeDocument/2006/relationships/slideLayout" Target="../slideLayouts/slideLayout1646.xml"/><Relationship Id="rId7" Type="http://schemas.openxmlformats.org/officeDocument/2006/relationships/slideLayout" Target="../slideLayouts/slideLayout1647.xml"/><Relationship Id="rId8" Type="http://schemas.openxmlformats.org/officeDocument/2006/relationships/slideLayout" Target="../slideLayouts/slideLayout1648.xml"/><Relationship Id="rId9" Type="http://schemas.openxmlformats.org/officeDocument/2006/relationships/slideLayout" Target="../slideLayouts/slideLayout1649.xml"/><Relationship Id="rId10" Type="http://schemas.openxmlformats.org/officeDocument/2006/relationships/slideLayout" Target="../slideLayouts/slideLayout1650.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2.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2.xml"/><Relationship Id="rId2" Type="http://schemas.openxmlformats.org/officeDocument/2006/relationships/slideLayout" Target="../slideLayouts/slideLayout1653.xml"/><Relationship Id="rId3" Type="http://schemas.openxmlformats.org/officeDocument/2006/relationships/slideLayout" Target="../slideLayouts/slideLayout1654.xml"/><Relationship Id="rId4" Type="http://schemas.openxmlformats.org/officeDocument/2006/relationships/slideLayout" Target="../slideLayouts/slideLayout1655.xml"/><Relationship Id="rId5" Type="http://schemas.openxmlformats.org/officeDocument/2006/relationships/slideLayout" Target="../slideLayouts/slideLayout1656.xml"/><Relationship Id="rId6" Type="http://schemas.openxmlformats.org/officeDocument/2006/relationships/slideLayout" Target="../slideLayouts/slideLayout1657.xml"/><Relationship Id="rId7" Type="http://schemas.openxmlformats.org/officeDocument/2006/relationships/slideLayout" Target="../slideLayouts/slideLayout1658.xml"/><Relationship Id="rId8" Type="http://schemas.openxmlformats.org/officeDocument/2006/relationships/slideLayout" Target="../slideLayouts/slideLayout1659.xml"/><Relationship Id="rId9" Type="http://schemas.openxmlformats.org/officeDocument/2006/relationships/slideLayout" Target="../slideLayouts/slideLayout1660.xml"/><Relationship Id="rId10" Type="http://schemas.openxmlformats.org/officeDocument/2006/relationships/slideLayout" Target="../slideLayouts/slideLayout1661.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3.xml"/><Relationship Id="rId12" Type="http://schemas.openxmlformats.org/officeDocument/2006/relationships/theme" Target="../theme/theme153.xml"/><Relationship Id="rId13" Type="http://schemas.openxmlformats.org/officeDocument/2006/relationships/image" Target="../media/image1.png"/><Relationship Id="rId1" Type="http://schemas.openxmlformats.org/officeDocument/2006/relationships/slideLayout" Target="../slideLayouts/slideLayout1663.xml"/><Relationship Id="rId2" Type="http://schemas.openxmlformats.org/officeDocument/2006/relationships/slideLayout" Target="../slideLayouts/slideLayout1664.xml"/><Relationship Id="rId3" Type="http://schemas.openxmlformats.org/officeDocument/2006/relationships/slideLayout" Target="../slideLayouts/slideLayout1665.xml"/><Relationship Id="rId4" Type="http://schemas.openxmlformats.org/officeDocument/2006/relationships/slideLayout" Target="../slideLayouts/slideLayout1666.xml"/><Relationship Id="rId5" Type="http://schemas.openxmlformats.org/officeDocument/2006/relationships/slideLayout" Target="../slideLayouts/slideLayout1667.xml"/><Relationship Id="rId6" Type="http://schemas.openxmlformats.org/officeDocument/2006/relationships/slideLayout" Target="../slideLayouts/slideLayout1668.xml"/><Relationship Id="rId7" Type="http://schemas.openxmlformats.org/officeDocument/2006/relationships/slideLayout" Target="../slideLayouts/slideLayout1669.xml"/><Relationship Id="rId8" Type="http://schemas.openxmlformats.org/officeDocument/2006/relationships/slideLayout" Target="../slideLayouts/slideLayout1670.xml"/><Relationship Id="rId9" Type="http://schemas.openxmlformats.org/officeDocument/2006/relationships/slideLayout" Target="../slideLayouts/slideLayout1671.xml"/><Relationship Id="rId10" Type="http://schemas.openxmlformats.org/officeDocument/2006/relationships/slideLayout" Target="../slideLayouts/slideLayout1672.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4.xml"/><Relationship Id="rId12" Type="http://schemas.openxmlformats.org/officeDocument/2006/relationships/theme" Target="../theme/theme154.xml"/><Relationship Id="rId13" Type="http://schemas.openxmlformats.org/officeDocument/2006/relationships/image" Target="../media/image1.png"/><Relationship Id="rId1" Type="http://schemas.openxmlformats.org/officeDocument/2006/relationships/slideLayout" Target="../slideLayouts/slideLayout1674.xml"/><Relationship Id="rId2" Type="http://schemas.openxmlformats.org/officeDocument/2006/relationships/slideLayout" Target="../slideLayouts/slideLayout1675.xml"/><Relationship Id="rId3" Type="http://schemas.openxmlformats.org/officeDocument/2006/relationships/slideLayout" Target="../slideLayouts/slideLayout1676.xml"/><Relationship Id="rId4" Type="http://schemas.openxmlformats.org/officeDocument/2006/relationships/slideLayout" Target="../slideLayouts/slideLayout1677.xml"/><Relationship Id="rId5" Type="http://schemas.openxmlformats.org/officeDocument/2006/relationships/slideLayout" Target="../slideLayouts/slideLayout1678.xml"/><Relationship Id="rId6" Type="http://schemas.openxmlformats.org/officeDocument/2006/relationships/slideLayout" Target="../slideLayouts/slideLayout1679.xml"/><Relationship Id="rId7" Type="http://schemas.openxmlformats.org/officeDocument/2006/relationships/slideLayout" Target="../slideLayouts/slideLayout1680.xml"/><Relationship Id="rId8" Type="http://schemas.openxmlformats.org/officeDocument/2006/relationships/slideLayout" Target="../slideLayouts/slideLayout1681.xml"/><Relationship Id="rId9" Type="http://schemas.openxmlformats.org/officeDocument/2006/relationships/slideLayout" Target="../slideLayouts/slideLayout1682.xml"/><Relationship Id="rId10" Type="http://schemas.openxmlformats.org/officeDocument/2006/relationships/slideLayout" Target="../slideLayouts/slideLayout1683.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5.xml"/><Relationship Id="rId12" Type="http://schemas.openxmlformats.org/officeDocument/2006/relationships/theme" Target="../theme/theme155.xml"/><Relationship Id="rId13" Type="http://schemas.openxmlformats.org/officeDocument/2006/relationships/image" Target="../media/image1.png"/><Relationship Id="rId1" Type="http://schemas.openxmlformats.org/officeDocument/2006/relationships/slideLayout" Target="../slideLayouts/slideLayout1685.xml"/><Relationship Id="rId2" Type="http://schemas.openxmlformats.org/officeDocument/2006/relationships/slideLayout" Target="../slideLayouts/slideLayout1686.xml"/><Relationship Id="rId3" Type="http://schemas.openxmlformats.org/officeDocument/2006/relationships/slideLayout" Target="../slideLayouts/slideLayout1687.xml"/><Relationship Id="rId4" Type="http://schemas.openxmlformats.org/officeDocument/2006/relationships/slideLayout" Target="../slideLayouts/slideLayout1688.xml"/><Relationship Id="rId5" Type="http://schemas.openxmlformats.org/officeDocument/2006/relationships/slideLayout" Target="../slideLayouts/slideLayout1689.xml"/><Relationship Id="rId6" Type="http://schemas.openxmlformats.org/officeDocument/2006/relationships/slideLayout" Target="../slideLayouts/slideLayout1690.xml"/><Relationship Id="rId7" Type="http://schemas.openxmlformats.org/officeDocument/2006/relationships/slideLayout" Target="../slideLayouts/slideLayout1691.xml"/><Relationship Id="rId8" Type="http://schemas.openxmlformats.org/officeDocument/2006/relationships/slideLayout" Target="../slideLayouts/slideLayout1692.xml"/><Relationship Id="rId9" Type="http://schemas.openxmlformats.org/officeDocument/2006/relationships/slideLayout" Target="../slideLayouts/slideLayout1693.xml"/><Relationship Id="rId10" Type="http://schemas.openxmlformats.org/officeDocument/2006/relationships/slideLayout" Target="../slideLayouts/slideLayout1694.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6.xml"/><Relationship Id="rId12" Type="http://schemas.openxmlformats.org/officeDocument/2006/relationships/theme" Target="../theme/theme156.xml"/><Relationship Id="rId13" Type="http://schemas.openxmlformats.org/officeDocument/2006/relationships/image" Target="../media/image1.png"/><Relationship Id="rId1" Type="http://schemas.openxmlformats.org/officeDocument/2006/relationships/slideLayout" Target="../slideLayouts/slideLayout1696.xml"/><Relationship Id="rId2" Type="http://schemas.openxmlformats.org/officeDocument/2006/relationships/slideLayout" Target="../slideLayouts/slideLayout1697.xml"/><Relationship Id="rId3" Type="http://schemas.openxmlformats.org/officeDocument/2006/relationships/slideLayout" Target="../slideLayouts/slideLayout1698.xml"/><Relationship Id="rId4" Type="http://schemas.openxmlformats.org/officeDocument/2006/relationships/slideLayout" Target="../slideLayouts/slideLayout1699.xml"/><Relationship Id="rId5" Type="http://schemas.openxmlformats.org/officeDocument/2006/relationships/slideLayout" Target="../slideLayouts/slideLayout1700.xml"/><Relationship Id="rId6" Type="http://schemas.openxmlformats.org/officeDocument/2006/relationships/slideLayout" Target="../slideLayouts/slideLayout1701.xml"/><Relationship Id="rId7" Type="http://schemas.openxmlformats.org/officeDocument/2006/relationships/slideLayout" Target="../slideLayouts/slideLayout1702.xml"/><Relationship Id="rId8" Type="http://schemas.openxmlformats.org/officeDocument/2006/relationships/slideLayout" Target="../slideLayouts/slideLayout1703.xml"/><Relationship Id="rId9" Type="http://schemas.openxmlformats.org/officeDocument/2006/relationships/slideLayout" Target="../slideLayouts/slideLayout1704.xml"/><Relationship Id="rId10" Type="http://schemas.openxmlformats.org/officeDocument/2006/relationships/slideLayout" Target="../slideLayouts/slideLayout1705.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17.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07.xml"/><Relationship Id="rId2" Type="http://schemas.openxmlformats.org/officeDocument/2006/relationships/slideLayout" Target="../slideLayouts/slideLayout1708.xml"/><Relationship Id="rId3" Type="http://schemas.openxmlformats.org/officeDocument/2006/relationships/slideLayout" Target="../slideLayouts/slideLayout1709.xml"/><Relationship Id="rId4" Type="http://schemas.openxmlformats.org/officeDocument/2006/relationships/slideLayout" Target="../slideLayouts/slideLayout1710.xml"/><Relationship Id="rId5" Type="http://schemas.openxmlformats.org/officeDocument/2006/relationships/slideLayout" Target="../slideLayouts/slideLayout1711.xml"/><Relationship Id="rId6" Type="http://schemas.openxmlformats.org/officeDocument/2006/relationships/slideLayout" Target="../slideLayouts/slideLayout1712.xml"/><Relationship Id="rId7" Type="http://schemas.openxmlformats.org/officeDocument/2006/relationships/slideLayout" Target="../slideLayouts/slideLayout1713.xml"/><Relationship Id="rId8" Type="http://schemas.openxmlformats.org/officeDocument/2006/relationships/slideLayout" Target="../slideLayouts/slideLayout1714.xml"/><Relationship Id="rId9" Type="http://schemas.openxmlformats.org/officeDocument/2006/relationships/slideLayout" Target="../slideLayouts/slideLayout1715.xml"/><Relationship Id="rId10" Type="http://schemas.openxmlformats.org/officeDocument/2006/relationships/slideLayout" Target="../slideLayouts/slideLayout1716.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28.xml"/><Relationship Id="rId12" Type="http://schemas.openxmlformats.org/officeDocument/2006/relationships/theme" Target="../theme/theme158.xml"/><Relationship Id="rId1" Type="http://schemas.openxmlformats.org/officeDocument/2006/relationships/slideLayout" Target="../slideLayouts/slideLayout1718.xml"/><Relationship Id="rId2" Type="http://schemas.openxmlformats.org/officeDocument/2006/relationships/slideLayout" Target="../slideLayouts/slideLayout1719.xml"/><Relationship Id="rId3" Type="http://schemas.openxmlformats.org/officeDocument/2006/relationships/slideLayout" Target="../slideLayouts/slideLayout1720.xml"/><Relationship Id="rId4" Type="http://schemas.openxmlformats.org/officeDocument/2006/relationships/slideLayout" Target="../slideLayouts/slideLayout1721.xml"/><Relationship Id="rId5" Type="http://schemas.openxmlformats.org/officeDocument/2006/relationships/slideLayout" Target="../slideLayouts/slideLayout1722.xml"/><Relationship Id="rId6" Type="http://schemas.openxmlformats.org/officeDocument/2006/relationships/slideLayout" Target="../slideLayouts/slideLayout1723.xml"/><Relationship Id="rId7" Type="http://schemas.openxmlformats.org/officeDocument/2006/relationships/slideLayout" Target="../slideLayouts/slideLayout1724.xml"/><Relationship Id="rId8" Type="http://schemas.openxmlformats.org/officeDocument/2006/relationships/slideLayout" Target="../slideLayouts/slideLayout1725.xml"/><Relationship Id="rId9" Type="http://schemas.openxmlformats.org/officeDocument/2006/relationships/slideLayout" Target="../slideLayouts/slideLayout1726.xml"/><Relationship Id="rId10" Type="http://schemas.openxmlformats.org/officeDocument/2006/relationships/slideLayout" Target="../slideLayouts/slideLayout1727.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39.xml"/><Relationship Id="rId12" Type="http://schemas.openxmlformats.org/officeDocument/2006/relationships/theme" Target="../theme/theme159.xml"/><Relationship Id="rId13" Type="http://schemas.openxmlformats.org/officeDocument/2006/relationships/image" Target="../media/image1.png"/><Relationship Id="rId1" Type="http://schemas.openxmlformats.org/officeDocument/2006/relationships/slideLayout" Target="../slideLayouts/slideLayout1729.xml"/><Relationship Id="rId2" Type="http://schemas.openxmlformats.org/officeDocument/2006/relationships/slideLayout" Target="../slideLayouts/slideLayout1730.xml"/><Relationship Id="rId3" Type="http://schemas.openxmlformats.org/officeDocument/2006/relationships/slideLayout" Target="../slideLayouts/slideLayout1731.xml"/><Relationship Id="rId4" Type="http://schemas.openxmlformats.org/officeDocument/2006/relationships/slideLayout" Target="../slideLayouts/slideLayout1732.xml"/><Relationship Id="rId5" Type="http://schemas.openxmlformats.org/officeDocument/2006/relationships/slideLayout" Target="../slideLayouts/slideLayout1733.xml"/><Relationship Id="rId6" Type="http://schemas.openxmlformats.org/officeDocument/2006/relationships/slideLayout" Target="../slideLayouts/slideLayout1734.xml"/><Relationship Id="rId7" Type="http://schemas.openxmlformats.org/officeDocument/2006/relationships/slideLayout" Target="../slideLayouts/slideLayout1735.xml"/><Relationship Id="rId8" Type="http://schemas.openxmlformats.org/officeDocument/2006/relationships/slideLayout" Target="../slideLayouts/slideLayout1736.xml"/><Relationship Id="rId9" Type="http://schemas.openxmlformats.org/officeDocument/2006/relationships/slideLayout" Target="../slideLayouts/slideLayout1737.xml"/><Relationship Id="rId10" Type="http://schemas.openxmlformats.org/officeDocument/2006/relationships/slideLayout" Target="../slideLayouts/slideLayout1738.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70.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60.xml"/><Relationship Id="rId2" Type="http://schemas.openxmlformats.org/officeDocument/2006/relationships/slideLayout" Target="../slideLayouts/slideLayout161.xml"/><Relationship Id="rId3" Type="http://schemas.openxmlformats.org/officeDocument/2006/relationships/slideLayout" Target="../slideLayouts/slideLayout162.xml"/><Relationship Id="rId4" Type="http://schemas.openxmlformats.org/officeDocument/2006/relationships/slideLayout" Target="../slideLayouts/slideLayout163.xml"/><Relationship Id="rId5" Type="http://schemas.openxmlformats.org/officeDocument/2006/relationships/slideLayout" Target="../slideLayouts/slideLayout164.xml"/><Relationship Id="rId6" Type="http://schemas.openxmlformats.org/officeDocument/2006/relationships/slideLayout" Target="../slideLayouts/slideLayout165.xml"/><Relationship Id="rId7" Type="http://schemas.openxmlformats.org/officeDocument/2006/relationships/slideLayout" Target="../slideLayouts/slideLayout166.xml"/><Relationship Id="rId8" Type="http://schemas.openxmlformats.org/officeDocument/2006/relationships/slideLayout" Target="../slideLayouts/slideLayout167.xml"/><Relationship Id="rId9" Type="http://schemas.openxmlformats.org/officeDocument/2006/relationships/slideLayout" Target="../slideLayouts/slideLayout168.xml"/><Relationship Id="rId10" Type="http://schemas.openxmlformats.org/officeDocument/2006/relationships/slideLayout" Target="../slideLayouts/slideLayout169.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750.xml"/><Relationship Id="rId12" Type="http://schemas.openxmlformats.org/officeDocument/2006/relationships/theme" Target="../theme/theme160.xml"/><Relationship Id="rId1" Type="http://schemas.openxmlformats.org/officeDocument/2006/relationships/slideLayout" Target="../slideLayouts/slideLayout1740.xml"/><Relationship Id="rId2" Type="http://schemas.openxmlformats.org/officeDocument/2006/relationships/slideLayout" Target="../slideLayouts/slideLayout1741.xml"/><Relationship Id="rId3" Type="http://schemas.openxmlformats.org/officeDocument/2006/relationships/slideLayout" Target="../slideLayouts/slideLayout1742.xml"/><Relationship Id="rId4" Type="http://schemas.openxmlformats.org/officeDocument/2006/relationships/slideLayout" Target="../slideLayouts/slideLayout1743.xml"/><Relationship Id="rId5" Type="http://schemas.openxmlformats.org/officeDocument/2006/relationships/slideLayout" Target="../slideLayouts/slideLayout1744.xml"/><Relationship Id="rId6" Type="http://schemas.openxmlformats.org/officeDocument/2006/relationships/slideLayout" Target="../slideLayouts/slideLayout1745.xml"/><Relationship Id="rId7" Type="http://schemas.openxmlformats.org/officeDocument/2006/relationships/slideLayout" Target="../slideLayouts/slideLayout1746.xml"/><Relationship Id="rId8" Type="http://schemas.openxmlformats.org/officeDocument/2006/relationships/slideLayout" Target="../slideLayouts/slideLayout1747.xml"/><Relationship Id="rId9" Type="http://schemas.openxmlformats.org/officeDocument/2006/relationships/slideLayout" Target="../slideLayouts/slideLayout1748.xml"/><Relationship Id="rId10" Type="http://schemas.openxmlformats.org/officeDocument/2006/relationships/slideLayout" Target="../slideLayouts/slideLayout1749.xml"/></Relationships>
</file>

<file path=ppt/slideMasters/_rels/slideMaster161.xml.rels><?xml version="1.0" encoding="UTF-8" standalone="yes"?>
<Relationships xmlns="http://schemas.openxmlformats.org/package/2006/relationships"><Relationship Id="rId3" Type="http://schemas.openxmlformats.org/officeDocument/2006/relationships/slideLayout" Target="../slideLayouts/slideLayout1753.xml"/><Relationship Id="rId4" Type="http://schemas.openxmlformats.org/officeDocument/2006/relationships/slideLayout" Target="../slideLayouts/slideLayout1754.xml"/><Relationship Id="rId5" Type="http://schemas.openxmlformats.org/officeDocument/2006/relationships/slideLayout" Target="../slideLayouts/slideLayout1755.xml"/><Relationship Id="rId6" Type="http://schemas.openxmlformats.org/officeDocument/2006/relationships/slideLayout" Target="../slideLayouts/slideLayout1756.xml"/><Relationship Id="rId7" Type="http://schemas.openxmlformats.org/officeDocument/2006/relationships/theme" Target="../theme/theme161.xml"/><Relationship Id="rId1" Type="http://schemas.openxmlformats.org/officeDocument/2006/relationships/slideLayout" Target="../slideLayouts/slideLayout1751.xml"/><Relationship Id="rId2" Type="http://schemas.openxmlformats.org/officeDocument/2006/relationships/slideLayout" Target="../slideLayouts/slideLayout1752.xml"/></Relationships>
</file>

<file path=ppt/slideMasters/_rels/slideMaster162.xml.rels><?xml version="1.0" encoding="UTF-8" standalone="yes"?>
<Relationships xmlns="http://schemas.openxmlformats.org/package/2006/relationships"><Relationship Id="rId3" Type="http://schemas.openxmlformats.org/officeDocument/2006/relationships/slideLayout" Target="../slideLayouts/slideLayout1759.xml"/><Relationship Id="rId4" Type="http://schemas.openxmlformats.org/officeDocument/2006/relationships/slideLayout" Target="../slideLayouts/slideLayout1760.xml"/><Relationship Id="rId5" Type="http://schemas.openxmlformats.org/officeDocument/2006/relationships/slideLayout" Target="../slideLayouts/slideLayout1761.xml"/><Relationship Id="rId6" Type="http://schemas.openxmlformats.org/officeDocument/2006/relationships/slideLayout" Target="../slideLayouts/slideLayout1762.xml"/><Relationship Id="rId7" Type="http://schemas.openxmlformats.org/officeDocument/2006/relationships/theme" Target="../theme/theme162.xml"/><Relationship Id="rId1" Type="http://schemas.openxmlformats.org/officeDocument/2006/relationships/slideLayout" Target="../slideLayouts/slideLayout1757.xml"/><Relationship Id="rId2" Type="http://schemas.openxmlformats.org/officeDocument/2006/relationships/slideLayout" Target="../slideLayouts/slideLayout1758.xml"/></Relationships>
</file>

<file path=ppt/slideMasters/_rels/slideMaster163.xml.rels><?xml version="1.0" encoding="UTF-8" standalone="yes"?>
<Relationships xmlns="http://schemas.openxmlformats.org/package/2006/relationships"><Relationship Id="rId3" Type="http://schemas.openxmlformats.org/officeDocument/2006/relationships/slideLayout" Target="../slideLayouts/slideLayout1765.xml"/><Relationship Id="rId4" Type="http://schemas.openxmlformats.org/officeDocument/2006/relationships/slideLayout" Target="../slideLayouts/slideLayout1766.xml"/><Relationship Id="rId5" Type="http://schemas.openxmlformats.org/officeDocument/2006/relationships/slideLayout" Target="../slideLayouts/slideLayout1767.xml"/><Relationship Id="rId6" Type="http://schemas.openxmlformats.org/officeDocument/2006/relationships/slideLayout" Target="../slideLayouts/slideLayout1768.xml"/><Relationship Id="rId7" Type="http://schemas.openxmlformats.org/officeDocument/2006/relationships/theme" Target="../theme/theme163.xml"/><Relationship Id="rId1" Type="http://schemas.openxmlformats.org/officeDocument/2006/relationships/slideLayout" Target="../slideLayouts/slideLayout1763.xml"/><Relationship Id="rId2" Type="http://schemas.openxmlformats.org/officeDocument/2006/relationships/slideLayout" Target="../slideLayouts/slideLayout1764.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79.xml"/><Relationship Id="rId12" Type="http://schemas.openxmlformats.org/officeDocument/2006/relationships/theme" Target="../theme/theme164.xml"/><Relationship Id="rId1" Type="http://schemas.openxmlformats.org/officeDocument/2006/relationships/slideLayout" Target="../slideLayouts/slideLayout1769.xml"/><Relationship Id="rId2" Type="http://schemas.openxmlformats.org/officeDocument/2006/relationships/slideLayout" Target="../slideLayouts/slideLayout1770.xml"/><Relationship Id="rId3" Type="http://schemas.openxmlformats.org/officeDocument/2006/relationships/slideLayout" Target="../slideLayouts/slideLayout1771.xml"/><Relationship Id="rId4" Type="http://schemas.openxmlformats.org/officeDocument/2006/relationships/slideLayout" Target="../slideLayouts/slideLayout1772.xml"/><Relationship Id="rId5" Type="http://schemas.openxmlformats.org/officeDocument/2006/relationships/slideLayout" Target="../slideLayouts/slideLayout1773.xml"/><Relationship Id="rId6" Type="http://schemas.openxmlformats.org/officeDocument/2006/relationships/slideLayout" Target="../slideLayouts/slideLayout1774.xml"/><Relationship Id="rId7" Type="http://schemas.openxmlformats.org/officeDocument/2006/relationships/slideLayout" Target="../slideLayouts/slideLayout1775.xml"/><Relationship Id="rId8" Type="http://schemas.openxmlformats.org/officeDocument/2006/relationships/slideLayout" Target="../slideLayouts/slideLayout1776.xml"/><Relationship Id="rId9" Type="http://schemas.openxmlformats.org/officeDocument/2006/relationships/slideLayout" Target="../slideLayouts/slideLayout1777.xml"/><Relationship Id="rId10" Type="http://schemas.openxmlformats.org/officeDocument/2006/relationships/slideLayout" Target="../slideLayouts/slideLayout1778.xml"/></Relationships>
</file>

<file path=ppt/slideMasters/_rels/slideMaster165.xml.rels><?xml version="1.0" encoding="UTF-8" standalone="yes"?>
<Relationships xmlns="http://schemas.openxmlformats.org/package/2006/relationships"><Relationship Id="rId11" Type="http://schemas.openxmlformats.org/officeDocument/2006/relationships/slideLayout" Target="../slideLayouts/slideLayout1790.xml"/><Relationship Id="rId12" Type="http://schemas.openxmlformats.org/officeDocument/2006/relationships/theme" Target="../theme/theme165.xml"/><Relationship Id="rId1" Type="http://schemas.openxmlformats.org/officeDocument/2006/relationships/slideLayout" Target="../slideLayouts/slideLayout1780.xml"/><Relationship Id="rId2" Type="http://schemas.openxmlformats.org/officeDocument/2006/relationships/slideLayout" Target="../slideLayouts/slideLayout1781.xml"/><Relationship Id="rId3" Type="http://schemas.openxmlformats.org/officeDocument/2006/relationships/slideLayout" Target="../slideLayouts/slideLayout1782.xml"/><Relationship Id="rId4" Type="http://schemas.openxmlformats.org/officeDocument/2006/relationships/slideLayout" Target="../slideLayouts/slideLayout1783.xml"/><Relationship Id="rId5" Type="http://schemas.openxmlformats.org/officeDocument/2006/relationships/slideLayout" Target="../slideLayouts/slideLayout1784.xml"/><Relationship Id="rId6" Type="http://schemas.openxmlformats.org/officeDocument/2006/relationships/slideLayout" Target="../slideLayouts/slideLayout1785.xml"/><Relationship Id="rId7" Type="http://schemas.openxmlformats.org/officeDocument/2006/relationships/slideLayout" Target="../slideLayouts/slideLayout1786.xml"/><Relationship Id="rId8" Type="http://schemas.openxmlformats.org/officeDocument/2006/relationships/slideLayout" Target="../slideLayouts/slideLayout1787.xml"/><Relationship Id="rId9" Type="http://schemas.openxmlformats.org/officeDocument/2006/relationships/slideLayout" Target="../slideLayouts/slideLayout1788.xml"/><Relationship Id="rId10" Type="http://schemas.openxmlformats.org/officeDocument/2006/relationships/slideLayout" Target="../slideLayouts/slideLayout1789.xml"/></Relationships>
</file>

<file path=ppt/slideMasters/_rels/slideMaster166.xml.rels><?xml version="1.0" encoding="UTF-8" standalone="yes"?>
<Relationships xmlns="http://schemas.openxmlformats.org/package/2006/relationships"><Relationship Id="rId11" Type="http://schemas.openxmlformats.org/officeDocument/2006/relationships/slideLayout" Target="../slideLayouts/slideLayout1801.xml"/><Relationship Id="rId12" Type="http://schemas.openxmlformats.org/officeDocument/2006/relationships/theme" Target="../theme/theme166.xml"/><Relationship Id="rId1" Type="http://schemas.openxmlformats.org/officeDocument/2006/relationships/slideLayout" Target="../slideLayouts/slideLayout1791.xml"/><Relationship Id="rId2" Type="http://schemas.openxmlformats.org/officeDocument/2006/relationships/slideLayout" Target="../slideLayouts/slideLayout1792.xml"/><Relationship Id="rId3" Type="http://schemas.openxmlformats.org/officeDocument/2006/relationships/slideLayout" Target="../slideLayouts/slideLayout1793.xml"/><Relationship Id="rId4" Type="http://schemas.openxmlformats.org/officeDocument/2006/relationships/slideLayout" Target="../slideLayouts/slideLayout1794.xml"/><Relationship Id="rId5" Type="http://schemas.openxmlformats.org/officeDocument/2006/relationships/slideLayout" Target="../slideLayouts/slideLayout1795.xml"/><Relationship Id="rId6" Type="http://schemas.openxmlformats.org/officeDocument/2006/relationships/slideLayout" Target="../slideLayouts/slideLayout1796.xml"/><Relationship Id="rId7" Type="http://schemas.openxmlformats.org/officeDocument/2006/relationships/slideLayout" Target="../slideLayouts/slideLayout1797.xml"/><Relationship Id="rId8" Type="http://schemas.openxmlformats.org/officeDocument/2006/relationships/slideLayout" Target="../slideLayouts/slideLayout1798.xml"/><Relationship Id="rId9" Type="http://schemas.openxmlformats.org/officeDocument/2006/relationships/slideLayout" Target="../slideLayouts/slideLayout1799.xml"/><Relationship Id="rId10" Type="http://schemas.openxmlformats.org/officeDocument/2006/relationships/slideLayout" Target="../slideLayouts/slideLayout1800.xml"/></Relationships>
</file>

<file path=ppt/slideMasters/_rels/slideMaster167.xml.rels><?xml version="1.0" encoding="UTF-8" standalone="yes"?>
<Relationships xmlns="http://schemas.openxmlformats.org/package/2006/relationships"><Relationship Id="rId11" Type="http://schemas.openxmlformats.org/officeDocument/2006/relationships/slideLayout" Target="../slideLayouts/slideLayout1812.xml"/><Relationship Id="rId12" Type="http://schemas.openxmlformats.org/officeDocument/2006/relationships/theme" Target="../theme/theme167.xml"/><Relationship Id="rId1" Type="http://schemas.openxmlformats.org/officeDocument/2006/relationships/slideLayout" Target="../slideLayouts/slideLayout1802.xml"/><Relationship Id="rId2" Type="http://schemas.openxmlformats.org/officeDocument/2006/relationships/slideLayout" Target="../slideLayouts/slideLayout1803.xml"/><Relationship Id="rId3" Type="http://schemas.openxmlformats.org/officeDocument/2006/relationships/slideLayout" Target="../slideLayouts/slideLayout1804.xml"/><Relationship Id="rId4" Type="http://schemas.openxmlformats.org/officeDocument/2006/relationships/slideLayout" Target="../slideLayouts/slideLayout1805.xml"/><Relationship Id="rId5" Type="http://schemas.openxmlformats.org/officeDocument/2006/relationships/slideLayout" Target="../slideLayouts/slideLayout1806.xml"/><Relationship Id="rId6" Type="http://schemas.openxmlformats.org/officeDocument/2006/relationships/slideLayout" Target="../slideLayouts/slideLayout1807.xml"/><Relationship Id="rId7" Type="http://schemas.openxmlformats.org/officeDocument/2006/relationships/slideLayout" Target="../slideLayouts/slideLayout1808.xml"/><Relationship Id="rId8" Type="http://schemas.openxmlformats.org/officeDocument/2006/relationships/slideLayout" Target="../slideLayouts/slideLayout1809.xml"/><Relationship Id="rId9" Type="http://schemas.openxmlformats.org/officeDocument/2006/relationships/slideLayout" Target="../slideLayouts/slideLayout1810.xml"/><Relationship Id="rId10" Type="http://schemas.openxmlformats.org/officeDocument/2006/relationships/slideLayout" Target="../slideLayouts/slideLayout1811.xml"/></Relationships>
</file>

<file path=ppt/slideMasters/_rels/slideMaster168.xml.rels><?xml version="1.0" encoding="UTF-8" standalone="yes"?>
<Relationships xmlns="http://schemas.openxmlformats.org/package/2006/relationships"><Relationship Id="rId11" Type="http://schemas.openxmlformats.org/officeDocument/2006/relationships/slideLayout" Target="../slideLayouts/slideLayout1823.xml"/><Relationship Id="rId12" Type="http://schemas.openxmlformats.org/officeDocument/2006/relationships/theme" Target="../theme/theme168.xml"/><Relationship Id="rId1" Type="http://schemas.openxmlformats.org/officeDocument/2006/relationships/slideLayout" Target="../slideLayouts/slideLayout1813.xml"/><Relationship Id="rId2" Type="http://schemas.openxmlformats.org/officeDocument/2006/relationships/slideLayout" Target="../slideLayouts/slideLayout1814.xml"/><Relationship Id="rId3" Type="http://schemas.openxmlformats.org/officeDocument/2006/relationships/slideLayout" Target="../slideLayouts/slideLayout1815.xml"/><Relationship Id="rId4" Type="http://schemas.openxmlformats.org/officeDocument/2006/relationships/slideLayout" Target="../slideLayouts/slideLayout1816.xml"/><Relationship Id="rId5" Type="http://schemas.openxmlformats.org/officeDocument/2006/relationships/slideLayout" Target="../slideLayouts/slideLayout1817.xml"/><Relationship Id="rId6" Type="http://schemas.openxmlformats.org/officeDocument/2006/relationships/slideLayout" Target="../slideLayouts/slideLayout1818.xml"/><Relationship Id="rId7" Type="http://schemas.openxmlformats.org/officeDocument/2006/relationships/slideLayout" Target="../slideLayouts/slideLayout1819.xml"/><Relationship Id="rId8" Type="http://schemas.openxmlformats.org/officeDocument/2006/relationships/slideLayout" Target="../slideLayouts/slideLayout1820.xml"/><Relationship Id="rId9" Type="http://schemas.openxmlformats.org/officeDocument/2006/relationships/slideLayout" Target="../slideLayouts/slideLayout1821.xml"/><Relationship Id="rId10" Type="http://schemas.openxmlformats.org/officeDocument/2006/relationships/slideLayout" Target="../slideLayouts/slideLayout1822.xml"/></Relationships>
</file>

<file path=ppt/slideMasters/_rels/slideMaster169.xml.rels><?xml version="1.0" encoding="UTF-8" standalone="yes"?>
<Relationships xmlns="http://schemas.openxmlformats.org/package/2006/relationships"><Relationship Id="rId11" Type="http://schemas.openxmlformats.org/officeDocument/2006/relationships/slideLayout" Target="../slideLayouts/slideLayout1834.xml"/><Relationship Id="rId12" Type="http://schemas.openxmlformats.org/officeDocument/2006/relationships/theme" Target="../theme/theme169.xml"/><Relationship Id="rId1" Type="http://schemas.openxmlformats.org/officeDocument/2006/relationships/slideLayout" Target="../slideLayouts/slideLayout1824.xml"/><Relationship Id="rId2" Type="http://schemas.openxmlformats.org/officeDocument/2006/relationships/slideLayout" Target="../slideLayouts/slideLayout1825.xml"/><Relationship Id="rId3" Type="http://schemas.openxmlformats.org/officeDocument/2006/relationships/slideLayout" Target="../slideLayouts/slideLayout1826.xml"/><Relationship Id="rId4" Type="http://schemas.openxmlformats.org/officeDocument/2006/relationships/slideLayout" Target="../slideLayouts/slideLayout1827.xml"/><Relationship Id="rId5" Type="http://schemas.openxmlformats.org/officeDocument/2006/relationships/slideLayout" Target="../slideLayouts/slideLayout1828.xml"/><Relationship Id="rId6" Type="http://schemas.openxmlformats.org/officeDocument/2006/relationships/slideLayout" Target="../slideLayouts/slideLayout1829.xml"/><Relationship Id="rId7" Type="http://schemas.openxmlformats.org/officeDocument/2006/relationships/slideLayout" Target="../slideLayouts/slideLayout1830.xml"/><Relationship Id="rId8" Type="http://schemas.openxmlformats.org/officeDocument/2006/relationships/slideLayout" Target="../slideLayouts/slideLayout1831.xml"/><Relationship Id="rId9" Type="http://schemas.openxmlformats.org/officeDocument/2006/relationships/slideLayout" Target="../slideLayouts/slideLayout1832.xml"/><Relationship Id="rId10" Type="http://schemas.openxmlformats.org/officeDocument/2006/relationships/slideLayout" Target="../slideLayouts/slideLayout1833.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1.xml"/><Relationship Id="rId12" Type="http://schemas.openxmlformats.org/officeDocument/2006/relationships/slideLayout" Target="../slideLayouts/slideLayout182.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1.xml"/><Relationship Id="rId2" Type="http://schemas.openxmlformats.org/officeDocument/2006/relationships/slideLayout" Target="../slideLayouts/slideLayout172.xml"/><Relationship Id="rId3" Type="http://schemas.openxmlformats.org/officeDocument/2006/relationships/slideLayout" Target="../slideLayouts/slideLayout173.xml"/><Relationship Id="rId4" Type="http://schemas.openxmlformats.org/officeDocument/2006/relationships/slideLayout" Target="../slideLayouts/slideLayout174.xml"/><Relationship Id="rId5" Type="http://schemas.openxmlformats.org/officeDocument/2006/relationships/slideLayout" Target="../slideLayouts/slideLayout175.xml"/><Relationship Id="rId6" Type="http://schemas.openxmlformats.org/officeDocument/2006/relationships/slideLayout" Target="../slideLayouts/slideLayout176.xml"/><Relationship Id="rId7" Type="http://schemas.openxmlformats.org/officeDocument/2006/relationships/slideLayout" Target="../slideLayouts/slideLayout177.xml"/><Relationship Id="rId8" Type="http://schemas.openxmlformats.org/officeDocument/2006/relationships/slideLayout" Target="../slideLayouts/slideLayout178.xml"/><Relationship Id="rId9" Type="http://schemas.openxmlformats.org/officeDocument/2006/relationships/slideLayout" Target="../slideLayouts/slideLayout179.xml"/><Relationship Id="rId10" Type="http://schemas.openxmlformats.org/officeDocument/2006/relationships/slideLayout" Target="../slideLayouts/slideLayout180.xml"/></Relationships>
</file>

<file path=ppt/slideMasters/_rels/slideMaster170.xml.rels><?xml version="1.0" encoding="UTF-8" standalone="yes"?>
<Relationships xmlns="http://schemas.openxmlformats.org/package/2006/relationships"><Relationship Id="rId11" Type="http://schemas.openxmlformats.org/officeDocument/2006/relationships/slideLayout" Target="../slideLayouts/slideLayout1845.xml"/><Relationship Id="rId12" Type="http://schemas.openxmlformats.org/officeDocument/2006/relationships/theme" Target="../theme/theme170.xml"/><Relationship Id="rId13" Type="http://schemas.openxmlformats.org/officeDocument/2006/relationships/image" Target="../media/image1.png"/><Relationship Id="rId1" Type="http://schemas.openxmlformats.org/officeDocument/2006/relationships/slideLayout" Target="../slideLayouts/slideLayout1835.xml"/><Relationship Id="rId2" Type="http://schemas.openxmlformats.org/officeDocument/2006/relationships/slideLayout" Target="../slideLayouts/slideLayout1836.xml"/><Relationship Id="rId3" Type="http://schemas.openxmlformats.org/officeDocument/2006/relationships/slideLayout" Target="../slideLayouts/slideLayout1837.xml"/><Relationship Id="rId4" Type="http://schemas.openxmlformats.org/officeDocument/2006/relationships/slideLayout" Target="../slideLayouts/slideLayout1838.xml"/><Relationship Id="rId5" Type="http://schemas.openxmlformats.org/officeDocument/2006/relationships/slideLayout" Target="../slideLayouts/slideLayout1839.xml"/><Relationship Id="rId6" Type="http://schemas.openxmlformats.org/officeDocument/2006/relationships/slideLayout" Target="../slideLayouts/slideLayout1840.xml"/><Relationship Id="rId7" Type="http://schemas.openxmlformats.org/officeDocument/2006/relationships/slideLayout" Target="../slideLayouts/slideLayout1841.xml"/><Relationship Id="rId8" Type="http://schemas.openxmlformats.org/officeDocument/2006/relationships/slideLayout" Target="../slideLayouts/slideLayout1842.xml"/><Relationship Id="rId9" Type="http://schemas.openxmlformats.org/officeDocument/2006/relationships/slideLayout" Target="../slideLayouts/slideLayout1843.xml"/><Relationship Id="rId10" Type="http://schemas.openxmlformats.org/officeDocument/2006/relationships/slideLayout" Target="../slideLayouts/slideLayout1844.xml"/></Relationships>
</file>

<file path=ppt/slideMasters/_rels/slideMaster171.xml.rels><?xml version="1.0" encoding="UTF-8" standalone="yes"?>
<Relationships xmlns="http://schemas.openxmlformats.org/package/2006/relationships"><Relationship Id="rId11" Type="http://schemas.openxmlformats.org/officeDocument/2006/relationships/slideLayout" Target="../slideLayouts/slideLayout1856.xml"/><Relationship Id="rId12" Type="http://schemas.openxmlformats.org/officeDocument/2006/relationships/theme" Target="../theme/theme171.xml"/><Relationship Id="rId13" Type="http://schemas.openxmlformats.org/officeDocument/2006/relationships/image" Target="../media/image1.png"/><Relationship Id="rId1" Type="http://schemas.openxmlformats.org/officeDocument/2006/relationships/slideLayout" Target="../slideLayouts/slideLayout1846.xml"/><Relationship Id="rId2" Type="http://schemas.openxmlformats.org/officeDocument/2006/relationships/slideLayout" Target="../slideLayouts/slideLayout1847.xml"/><Relationship Id="rId3" Type="http://schemas.openxmlformats.org/officeDocument/2006/relationships/slideLayout" Target="../slideLayouts/slideLayout1848.xml"/><Relationship Id="rId4" Type="http://schemas.openxmlformats.org/officeDocument/2006/relationships/slideLayout" Target="../slideLayouts/slideLayout1849.xml"/><Relationship Id="rId5" Type="http://schemas.openxmlformats.org/officeDocument/2006/relationships/slideLayout" Target="../slideLayouts/slideLayout1850.xml"/><Relationship Id="rId6" Type="http://schemas.openxmlformats.org/officeDocument/2006/relationships/slideLayout" Target="../slideLayouts/slideLayout1851.xml"/><Relationship Id="rId7" Type="http://schemas.openxmlformats.org/officeDocument/2006/relationships/slideLayout" Target="../slideLayouts/slideLayout1852.xml"/><Relationship Id="rId8" Type="http://schemas.openxmlformats.org/officeDocument/2006/relationships/slideLayout" Target="../slideLayouts/slideLayout1853.xml"/><Relationship Id="rId9" Type="http://schemas.openxmlformats.org/officeDocument/2006/relationships/slideLayout" Target="../slideLayouts/slideLayout1854.xml"/><Relationship Id="rId10" Type="http://schemas.openxmlformats.org/officeDocument/2006/relationships/slideLayout" Target="../slideLayouts/slideLayout1855.xml"/></Relationships>
</file>

<file path=ppt/slideMasters/_rels/slideMaster172.xml.rels><?xml version="1.0" encoding="UTF-8" standalone="yes"?>
<Relationships xmlns="http://schemas.openxmlformats.org/package/2006/relationships"><Relationship Id="rId11" Type="http://schemas.openxmlformats.org/officeDocument/2006/relationships/slideLayout" Target="../slideLayouts/slideLayout1867.xml"/><Relationship Id="rId12" Type="http://schemas.openxmlformats.org/officeDocument/2006/relationships/theme" Target="../theme/theme172.xml"/><Relationship Id="rId1" Type="http://schemas.openxmlformats.org/officeDocument/2006/relationships/slideLayout" Target="../slideLayouts/slideLayout1857.xml"/><Relationship Id="rId2" Type="http://schemas.openxmlformats.org/officeDocument/2006/relationships/slideLayout" Target="../slideLayouts/slideLayout1858.xml"/><Relationship Id="rId3" Type="http://schemas.openxmlformats.org/officeDocument/2006/relationships/slideLayout" Target="../slideLayouts/slideLayout1859.xml"/><Relationship Id="rId4" Type="http://schemas.openxmlformats.org/officeDocument/2006/relationships/slideLayout" Target="../slideLayouts/slideLayout1860.xml"/><Relationship Id="rId5" Type="http://schemas.openxmlformats.org/officeDocument/2006/relationships/slideLayout" Target="../slideLayouts/slideLayout1861.xml"/><Relationship Id="rId6" Type="http://schemas.openxmlformats.org/officeDocument/2006/relationships/slideLayout" Target="../slideLayouts/slideLayout1862.xml"/><Relationship Id="rId7" Type="http://schemas.openxmlformats.org/officeDocument/2006/relationships/slideLayout" Target="../slideLayouts/slideLayout1863.xml"/><Relationship Id="rId8" Type="http://schemas.openxmlformats.org/officeDocument/2006/relationships/slideLayout" Target="../slideLayouts/slideLayout1864.xml"/><Relationship Id="rId9" Type="http://schemas.openxmlformats.org/officeDocument/2006/relationships/slideLayout" Target="../slideLayouts/slideLayout1865.xml"/><Relationship Id="rId10" Type="http://schemas.openxmlformats.org/officeDocument/2006/relationships/slideLayout" Target="../slideLayouts/slideLayout1866.xml"/></Relationships>
</file>

<file path=ppt/slideMasters/_rels/slideMaster173.xml.rels><?xml version="1.0" encoding="UTF-8" standalone="yes"?>
<Relationships xmlns="http://schemas.openxmlformats.org/package/2006/relationships"><Relationship Id="rId11" Type="http://schemas.openxmlformats.org/officeDocument/2006/relationships/slideLayout" Target="../slideLayouts/slideLayout1878.xml"/><Relationship Id="rId12" Type="http://schemas.openxmlformats.org/officeDocument/2006/relationships/theme" Target="../theme/theme173.xml"/><Relationship Id="rId13" Type="http://schemas.openxmlformats.org/officeDocument/2006/relationships/image" Target="../media/image1.png"/><Relationship Id="rId1" Type="http://schemas.openxmlformats.org/officeDocument/2006/relationships/slideLayout" Target="../slideLayouts/slideLayout1868.xml"/><Relationship Id="rId2" Type="http://schemas.openxmlformats.org/officeDocument/2006/relationships/slideLayout" Target="../slideLayouts/slideLayout1869.xml"/><Relationship Id="rId3" Type="http://schemas.openxmlformats.org/officeDocument/2006/relationships/slideLayout" Target="../slideLayouts/slideLayout1870.xml"/><Relationship Id="rId4" Type="http://schemas.openxmlformats.org/officeDocument/2006/relationships/slideLayout" Target="../slideLayouts/slideLayout1871.xml"/><Relationship Id="rId5" Type="http://schemas.openxmlformats.org/officeDocument/2006/relationships/slideLayout" Target="../slideLayouts/slideLayout1872.xml"/><Relationship Id="rId6" Type="http://schemas.openxmlformats.org/officeDocument/2006/relationships/slideLayout" Target="../slideLayouts/slideLayout1873.xml"/><Relationship Id="rId7" Type="http://schemas.openxmlformats.org/officeDocument/2006/relationships/slideLayout" Target="../slideLayouts/slideLayout1874.xml"/><Relationship Id="rId8" Type="http://schemas.openxmlformats.org/officeDocument/2006/relationships/slideLayout" Target="../slideLayouts/slideLayout1875.xml"/><Relationship Id="rId9" Type="http://schemas.openxmlformats.org/officeDocument/2006/relationships/slideLayout" Target="../slideLayouts/slideLayout1876.xml"/><Relationship Id="rId10" Type="http://schemas.openxmlformats.org/officeDocument/2006/relationships/slideLayout" Target="../slideLayouts/slideLayout1877.xml"/></Relationships>
</file>

<file path=ppt/slideMasters/_rels/slideMaster174.xml.rels><?xml version="1.0" encoding="UTF-8" standalone="yes"?>
<Relationships xmlns="http://schemas.openxmlformats.org/package/2006/relationships"><Relationship Id="rId11" Type="http://schemas.openxmlformats.org/officeDocument/2006/relationships/slideLayout" Target="../slideLayouts/slideLayout1889.xml"/><Relationship Id="rId12" Type="http://schemas.openxmlformats.org/officeDocument/2006/relationships/theme" Target="../theme/theme174.xml"/><Relationship Id="rId13" Type="http://schemas.openxmlformats.org/officeDocument/2006/relationships/image" Target="../media/image1.png"/><Relationship Id="rId1" Type="http://schemas.openxmlformats.org/officeDocument/2006/relationships/slideLayout" Target="../slideLayouts/slideLayout1879.xml"/><Relationship Id="rId2" Type="http://schemas.openxmlformats.org/officeDocument/2006/relationships/slideLayout" Target="../slideLayouts/slideLayout1880.xml"/><Relationship Id="rId3" Type="http://schemas.openxmlformats.org/officeDocument/2006/relationships/slideLayout" Target="../slideLayouts/slideLayout1881.xml"/><Relationship Id="rId4" Type="http://schemas.openxmlformats.org/officeDocument/2006/relationships/slideLayout" Target="../slideLayouts/slideLayout1882.xml"/><Relationship Id="rId5" Type="http://schemas.openxmlformats.org/officeDocument/2006/relationships/slideLayout" Target="../slideLayouts/slideLayout1883.xml"/><Relationship Id="rId6" Type="http://schemas.openxmlformats.org/officeDocument/2006/relationships/slideLayout" Target="../slideLayouts/slideLayout1884.xml"/><Relationship Id="rId7" Type="http://schemas.openxmlformats.org/officeDocument/2006/relationships/slideLayout" Target="../slideLayouts/slideLayout1885.xml"/><Relationship Id="rId8" Type="http://schemas.openxmlformats.org/officeDocument/2006/relationships/slideLayout" Target="../slideLayouts/slideLayout1886.xml"/><Relationship Id="rId9" Type="http://schemas.openxmlformats.org/officeDocument/2006/relationships/slideLayout" Target="../slideLayouts/slideLayout1887.xml"/><Relationship Id="rId10" Type="http://schemas.openxmlformats.org/officeDocument/2006/relationships/slideLayout" Target="../slideLayouts/slideLayout1888.xml"/></Relationships>
</file>

<file path=ppt/slideMasters/_rels/slideMaster175.xml.rels><?xml version="1.0" encoding="UTF-8" standalone="yes"?>
<Relationships xmlns="http://schemas.openxmlformats.org/package/2006/relationships"><Relationship Id="rId11" Type="http://schemas.openxmlformats.org/officeDocument/2006/relationships/slideLayout" Target="../slideLayouts/slideLayout1900.xml"/><Relationship Id="rId12" Type="http://schemas.openxmlformats.org/officeDocument/2006/relationships/slideLayout" Target="../slideLayouts/slideLayout1901.xml"/><Relationship Id="rId13" Type="http://schemas.openxmlformats.org/officeDocument/2006/relationships/theme" Target="../theme/theme175.xml"/><Relationship Id="rId1" Type="http://schemas.openxmlformats.org/officeDocument/2006/relationships/slideLayout" Target="../slideLayouts/slideLayout1890.xml"/><Relationship Id="rId2" Type="http://schemas.openxmlformats.org/officeDocument/2006/relationships/slideLayout" Target="../slideLayouts/slideLayout1891.xml"/><Relationship Id="rId3" Type="http://schemas.openxmlformats.org/officeDocument/2006/relationships/slideLayout" Target="../slideLayouts/slideLayout1892.xml"/><Relationship Id="rId4" Type="http://schemas.openxmlformats.org/officeDocument/2006/relationships/slideLayout" Target="../slideLayouts/slideLayout1893.xml"/><Relationship Id="rId5" Type="http://schemas.openxmlformats.org/officeDocument/2006/relationships/slideLayout" Target="../slideLayouts/slideLayout1894.xml"/><Relationship Id="rId6" Type="http://schemas.openxmlformats.org/officeDocument/2006/relationships/slideLayout" Target="../slideLayouts/slideLayout1895.xml"/><Relationship Id="rId7" Type="http://schemas.openxmlformats.org/officeDocument/2006/relationships/slideLayout" Target="../slideLayouts/slideLayout1896.xml"/><Relationship Id="rId8" Type="http://schemas.openxmlformats.org/officeDocument/2006/relationships/slideLayout" Target="../slideLayouts/slideLayout1897.xml"/><Relationship Id="rId9" Type="http://schemas.openxmlformats.org/officeDocument/2006/relationships/slideLayout" Target="../slideLayouts/slideLayout1898.xml"/><Relationship Id="rId10" Type="http://schemas.openxmlformats.org/officeDocument/2006/relationships/slideLayout" Target="../slideLayouts/slideLayout1899.xml"/></Relationships>
</file>

<file path=ppt/slideMasters/_rels/slideMaster176.xml.rels><?xml version="1.0" encoding="UTF-8" standalone="yes"?>
<Relationships xmlns="http://schemas.openxmlformats.org/package/2006/relationships"><Relationship Id="rId11" Type="http://schemas.openxmlformats.org/officeDocument/2006/relationships/slideLayout" Target="../slideLayouts/slideLayout1912.xml"/><Relationship Id="rId12" Type="http://schemas.openxmlformats.org/officeDocument/2006/relationships/theme" Target="../theme/theme176.xml"/><Relationship Id="rId13" Type="http://schemas.openxmlformats.org/officeDocument/2006/relationships/image" Target="../media/image1.png"/><Relationship Id="rId1" Type="http://schemas.openxmlformats.org/officeDocument/2006/relationships/slideLayout" Target="../slideLayouts/slideLayout1902.xml"/><Relationship Id="rId2" Type="http://schemas.openxmlformats.org/officeDocument/2006/relationships/slideLayout" Target="../slideLayouts/slideLayout1903.xml"/><Relationship Id="rId3" Type="http://schemas.openxmlformats.org/officeDocument/2006/relationships/slideLayout" Target="../slideLayouts/slideLayout1904.xml"/><Relationship Id="rId4" Type="http://schemas.openxmlformats.org/officeDocument/2006/relationships/slideLayout" Target="../slideLayouts/slideLayout1905.xml"/><Relationship Id="rId5" Type="http://schemas.openxmlformats.org/officeDocument/2006/relationships/slideLayout" Target="../slideLayouts/slideLayout1906.xml"/><Relationship Id="rId6" Type="http://schemas.openxmlformats.org/officeDocument/2006/relationships/slideLayout" Target="../slideLayouts/slideLayout1907.xml"/><Relationship Id="rId7" Type="http://schemas.openxmlformats.org/officeDocument/2006/relationships/slideLayout" Target="../slideLayouts/slideLayout1908.xml"/><Relationship Id="rId8" Type="http://schemas.openxmlformats.org/officeDocument/2006/relationships/slideLayout" Target="../slideLayouts/slideLayout1909.xml"/><Relationship Id="rId9" Type="http://schemas.openxmlformats.org/officeDocument/2006/relationships/slideLayout" Target="../slideLayouts/slideLayout1910.xml"/><Relationship Id="rId10" Type="http://schemas.openxmlformats.org/officeDocument/2006/relationships/slideLayout" Target="../slideLayouts/slideLayout1911.xml"/></Relationships>
</file>

<file path=ppt/slideMasters/_rels/slideMaster177.xml.rels><?xml version="1.0" encoding="UTF-8" standalone="yes"?>
<Relationships xmlns="http://schemas.openxmlformats.org/package/2006/relationships"><Relationship Id="rId11" Type="http://schemas.openxmlformats.org/officeDocument/2006/relationships/slideLayout" Target="../slideLayouts/slideLayout1923.xml"/><Relationship Id="rId12" Type="http://schemas.openxmlformats.org/officeDocument/2006/relationships/theme" Target="../theme/theme177.xml"/><Relationship Id="rId1" Type="http://schemas.openxmlformats.org/officeDocument/2006/relationships/slideLayout" Target="../slideLayouts/slideLayout1913.xml"/><Relationship Id="rId2" Type="http://schemas.openxmlformats.org/officeDocument/2006/relationships/slideLayout" Target="../slideLayouts/slideLayout1914.xml"/><Relationship Id="rId3" Type="http://schemas.openxmlformats.org/officeDocument/2006/relationships/slideLayout" Target="../slideLayouts/slideLayout1915.xml"/><Relationship Id="rId4" Type="http://schemas.openxmlformats.org/officeDocument/2006/relationships/slideLayout" Target="../slideLayouts/slideLayout1916.xml"/><Relationship Id="rId5" Type="http://schemas.openxmlformats.org/officeDocument/2006/relationships/slideLayout" Target="../slideLayouts/slideLayout1917.xml"/><Relationship Id="rId6" Type="http://schemas.openxmlformats.org/officeDocument/2006/relationships/slideLayout" Target="../slideLayouts/slideLayout1918.xml"/><Relationship Id="rId7" Type="http://schemas.openxmlformats.org/officeDocument/2006/relationships/slideLayout" Target="../slideLayouts/slideLayout1919.xml"/><Relationship Id="rId8" Type="http://schemas.openxmlformats.org/officeDocument/2006/relationships/slideLayout" Target="../slideLayouts/slideLayout1920.xml"/><Relationship Id="rId9" Type="http://schemas.openxmlformats.org/officeDocument/2006/relationships/slideLayout" Target="../slideLayouts/slideLayout1921.xml"/><Relationship Id="rId10" Type="http://schemas.openxmlformats.org/officeDocument/2006/relationships/slideLayout" Target="../slideLayouts/slideLayout1922.xml"/></Relationships>
</file>

<file path=ppt/slideMasters/_rels/slideMaster178.xml.rels><?xml version="1.0" encoding="UTF-8" standalone="yes"?>
<Relationships xmlns="http://schemas.openxmlformats.org/package/2006/relationships"><Relationship Id="rId11" Type="http://schemas.openxmlformats.org/officeDocument/2006/relationships/slideLayout" Target="../slideLayouts/slideLayout1934.xml"/><Relationship Id="rId12" Type="http://schemas.openxmlformats.org/officeDocument/2006/relationships/slideLayout" Target="../slideLayouts/slideLayout1935.xml"/><Relationship Id="rId13" Type="http://schemas.openxmlformats.org/officeDocument/2006/relationships/theme" Target="../theme/theme178.xml"/><Relationship Id="rId1" Type="http://schemas.openxmlformats.org/officeDocument/2006/relationships/slideLayout" Target="../slideLayouts/slideLayout1924.xml"/><Relationship Id="rId2" Type="http://schemas.openxmlformats.org/officeDocument/2006/relationships/slideLayout" Target="../slideLayouts/slideLayout1925.xml"/><Relationship Id="rId3" Type="http://schemas.openxmlformats.org/officeDocument/2006/relationships/slideLayout" Target="../slideLayouts/slideLayout1926.xml"/><Relationship Id="rId4" Type="http://schemas.openxmlformats.org/officeDocument/2006/relationships/slideLayout" Target="../slideLayouts/slideLayout1927.xml"/><Relationship Id="rId5" Type="http://schemas.openxmlformats.org/officeDocument/2006/relationships/slideLayout" Target="../slideLayouts/slideLayout1928.xml"/><Relationship Id="rId6" Type="http://schemas.openxmlformats.org/officeDocument/2006/relationships/slideLayout" Target="../slideLayouts/slideLayout1929.xml"/><Relationship Id="rId7" Type="http://schemas.openxmlformats.org/officeDocument/2006/relationships/slideLayout" Target="../slideLayouts/slideLayout1930.xml"/><Relationship Id="rId8" Type="http://schemas.openxmlformats.org/officeDocument/2006/relationships/slideLayout" Target="../slideLayouts/slideLayout1931.xml"/><Relationship Id="rId9" Type="http://schemas.openxmlformats.org/officeDocument/2006/relationships/slideLayout" Target="../slideLayouts/slideLayout1932.xml"/><Relationship Id="rId10" Type="http://schemas.openxmlformats.org/officeDocument/2006/relationships/slideLayout" Target="../slideLayouts/slideLayout1933.xml"/></Relationships>
</file>

<file path=ppt/slideMasters/_rels/slideMaster179.xml.rels><?xml version="1.0" encoding="UTF-8" standalone="yes"?>
<Relationships xmlns="http://schemas.openxmlformats.org/package/2006/relationships"><Relationship Id="rId11" Type="http://schemas.openxmlformats.org/officeDocument/2006/relationships/slideLayout" Target="../slideLayouts/slideLayout1946.xml"/><Relationship Id="rId12" Type="http://schemas.openxmlformats.org/officeDocument/2006/relationships/theme" Target="../theme/theme179.xml"/><Relationship Id="rId13" Type="http://schemas.openxmlformats.org/officeDocument/2006/relationships/image" Target="../media/image1.png"/><Relationship Id="rId1" Type="http://schemas.openxmlformats.org/officeDocument/2006/relationships/slideLayout" Target="../slideLayouts/slideLayout1936.xml"/><Relationship Id="rId2" Type="http://schemas.openxmlformats.org/officeDocument/2006/relationships/slideLayout" Target="../slideLayouts/slideLayout1937.xml"/><Relationship Id="rId3" Type="http://schemas.openxmlformats.org/officeDocument/2006/relationships/slideLayout" Target="../slideLayouts/slideLayout1938.xml"/><Relationship Id="rId4" Type="http://schemas.openxmlformats.org/officeDocument/2006/relationships/slideLayout" Target="../slideLayouts/slideLayout1939.xml"/><Relationship Id="rId5" Type="http://schemas.openxmlformats.org/officeDocument/2006/relationships/slideLayout" Target="../slideLayouts/slideLayout1940.xml"/><Relationship Id="rId6" Type="http://schemas.openxmlformats.org/officeDocument/2006/relationships/slideLayout" Target="../slideLayouts/slideLayout1941.xml"/><Relationship Id="rId7" Type="http://schemas.openxmlformats.org/officeDocument/2006/relationships/slideLayout" Target="../slideLayouts/slideLayout1942.xml"/><Relationship Id="rId8" Type="http://schemas.openxmlformats.org/officeDocument/2006/relationships/slideLayout" Target="../slideLayouts/slideLayout1943.xml"/><Relationship Id="rId9" Type="http://schemas.openxmlformats.org/officeDocument/2006/relationships/slideLayout" Target="../slideLayouts/slideLayout1944.xml"/><Relationship Id="rId10" Type="http://schemas.openxmlformats.org/officeDocument/2006/relationships/slideLayout" Target="../slideLayouts/slideLayout1945.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3.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3.xml"/><Relationship Id="rId2" Type="http://schemas.openxmlformats.org/officeDocument/2006/relationships/slideLayout" Target="../slideLayouts/slideLayout184.xml"/><Relationship Id="rId3" Type="http://schemas.openxmlformats.org/officeDocument/2006/relationships/slideLayout" Target="../slideLayouts/slideLayout185.xml"/><Relationship Id="rId4" Type="http://schemas.openxmlformats.org/officeDocument/2006/relationships/slideLayout" Target="../slideLayouts/slideLayout186.xml"/><Relationship Id="rId5" Type="http://schemas.openxmlformats.org/officeDocument/2006/relationships/slideLayout" Target="../slideLayouts/slideLayout187.xml"/><Relationship Id="rId6" Type="http://schemas.openxmlformats.org/officeDocument/2006/relationships/slideLayout" Target="../slideLayouts/slideLayout188.xml"/><Relationship Id="rId7" Type="http://schemas.openxmlformats.org/officeDocument/2006/relationships/slideLayout" Target="../slideLayouts/slideLayout189.xml"/><Relationship Id="rId8" Type="http://schemas.openxmlformats.org/officeDocument/2006/relationships/slideLayout" Target="../slideLayouts/slideLayout190.xml"/><Relationship Id="rId9" Type="http://schemas.openxmlformats.org/officeDocument/2006/relationships/slideLayout" Target="../slideLayouts/slideLayout191.xml"/><Relationship Id="rId10" Type="http://schemas.openxmlformats.org/officeDocument/2006/relationships/slideLayout" Target="../slideLayouts/slideLayout192.xml"/></Relationships>
</file>

<file path=ppt/slideMasters/_rels/slideMaster180.xml.rels><?xml version="1.0" encoding="UTF-8" standalone="yes"?>
<Relationships xmlns="http://schemas.openxmlformats.org/package/2006/relationships"><Relationship Id="rId11" Type="http://schemas.openxmlformats.org/officeDocument/2006/relationships/slideLayout" Target="../slideLayouts/slideLayout1957.xml"/><Relationship Id="rId12" Type="http://schemas.openxmlformats.org/officeDocument/2006/relationships/theme" Target="../theme/theme180.xml"/><Relationship Id="rId1" Type="http://schemas.openxmlformats.org/officeDocument/2006/relationships/slideLayout" Target="../slideLayouts/slideLayout1947.xml"/><Relationship Id="rId2" Type="http://schemas.openxmlformats.org/officeDocument/2006/relationships/slideLayout" Target="../slideLayouts/slideLayout1948.xml"/><Relationship Id="rId3" Type="http://schemas.openxmlformats.org/officeDocument/2006/relationships/slideLayout" Target="../slideLayouts/slideLayout1949.xml"/><Relationship Id="rId4" Type="http://schemas.openxmlformats.org/officeDocument/2006/relationships/slideLayout" Target="../slideLayouts/slideLayout1950.xml"/><Relationship Id="rId5" Type="http://schemas.openxmlformats.org/officeDocument/2006/relationships/slideLayout" Target="../slideLayouts/slideLayout1951.xml"/><Relationship Id="rId6" Type="http://schemas.openxmlformats.org/officeDocument/2006/relationships/slideLayout" Target="../slideLayouts/slideLayout1952.xml"/><Relationship Id="rId7" Type="http://schemas.openxmlformats.org/officeDocument/2006/relationships/slideLayout" Target="../slideLayouts/slideLayout1953.xml"/><Relationship Id="rId8" Type="http://schemas.openxmlformats.org/officeDocument/2006/relationships/slideLayout" Target="../slideLayouts/slideLayout1954.xml"/><Relationship Id="rId9" Type="http://schemas.openxmlformats.org/officeDocument/2006/relationships/slideLayout" Target="../slideLayouts/slideLayout1955.xml"/><Relationship Id="rId10" Type="http://schemas.openxmlformats.org/officeDocument/2006/relationships/slideLayout" Target="../slideLayouts/slideLayout1956.xml"/></Relationships>
</file>

<file path=ppt/slideMasters/_rels/slideMaster181.xml.rels><?xml version="1.0" encoding="UTF-8" standalone="yes"?>
<Relationships xmlns="http://schemas.openxmlformats.org/package/2006/relationships"><Relationship Id="rId11" Type="http://schemas.openxmlformats.org/officeDocument/2006/relationships/slideLayout" Target="../slideLayouts/slideLayout1968.xml"/><Relationship Id="rId12" Type="http://schemas.openxmlformats.org/officeDocument/2006/relationships/theme" Target="../theme/theme181.xml"/><Relationship Id="rId1" Type="http://schemas.openxmlformats.org/officeDocument/2006/relationships/slideLayout" Target="../slideLayouts/slideLayout1958.xml"/><Relationship Id="rId2" Type="http://schemas.openxmlformats.org/officeDocument/2006/relationships/slideLayout" Target="../slideLayouts/slideLayout1959.xml"/><Relationship Id="rId3" Type="http://schemas.openxmlformats.org/officeDocument/2006/relationships/slideLayout" Target="../slideLayouts/slideLayout1960.xml"/><Relationship Id="rId4" Type="http://schemas.openxmlformats.org/officeDocument/2006/relationships/slideLayout" Target="../slideLayouts/slideLayout1961.xml"/><Relationship Id="rId5" Type="http://schemas.openxmlformats.org/officeDocument/2006/relationships/slideLayout" Target="../slideLayouts/slideLayout1962.xml"/><Relationship Id="rId6" Type="http://schemas.openxmlformats.org/officeDocument/2006/relationships/slideLayout" Target="../slideLayouts/slideLayout1963.xml"/><Relationship Id="rId7" Type="http://schemas.openxmlformats.org/officeDocument/2006/relationships/slideLayout" Target="../slideLayouts/slideLayout1964.xml"/><Relationship Id="rId8" Type="http://schemas.openxmlformats.org/officeDocument/2006/relationships/slideLayout" Target="../slideLayouts/slideLayout1965.xml"/><Relationship Id="rId9" Type="http://schemas.openxmlformats.org/officeDocument/2006/relationships/slideLayout" Target="../slideLayouts/slideLayout1966.xml"/><Relationship Id="rId10" Type="http://schemas.openxmlformats.org/officeDocument/2006/relationships/slideLayout" Target="../slideLayouts/slideLayout1967.xml"/></Relationships>
</file>

<file path=ppt/slideMasters/_rels/slideMaster182.xml.rels><?xml version="1.0" encoding="UTF-8" standalone="yes"?>
<Relationships xmlns="http://schemas.openxmlformats.org/package/2006/relationships"><Relationship Id="rId11" Type="http://schemas.openxmlformats.org/officeDocument/2006/relationships/slideLayout" Target="../slideLayouts/slideLayout1979.xml"/><Relationship Id="rId12" Type="http://schemas.openxmlformats.org/officeDocument/2006/relationships/slideLayout" Target="../slideLayouts/slideLayout1980.xml"/><Relationship Id="rId13" Type="http://schemas.openxmlformats.org/officeDocument/2006/relationships/slideLayout" Target="../slideLayouts/slideLayout1981.xml"/><Relationship Id="rId14" Type="http://schemas.openxmlformats.org/officeDocument/2006/relationships/theme" Target="../theme/theme182.xml"/><Relationship Id="rId1" Type="http://schemas.openxmlformats.org/officeDocument/2006/relationships/slideLayout" Target="../slideLayouts/slideLayout1969.xml"/><Relationship Id="rId2" Type="http://schemas.openxmlformats.org/officeDocument/2006/relationships/slideLayout" Target="../slideLayouts/slideLayout1970.xml"/><Relationship Id="rId3" Type="http://schemas.openxmlformats.org/officeDocument/2006/relationships/slideLayout" Target="../slideLayouts/slideLayout1971.xml"/><Relationship Id="rId4" Type="http://schemas.openxmlformats.org/officeDocument/2006/relationships/slideLayout" Target="../slideLayouts/slideLayout1972.xml"/><Relationship Id="rId5" Type="http://schemas.openxmlformats.org/officeDocument/2006/relationships/slideLayout" Target="../slideLayouts/slideLayout1973.xml"/><Relationship Id="rId6" Type="http://schemas.openxmlformats.org/officeDocument/2006/relationships/slideLayout" Target="../slideLayouts/slideLayout1974.xml"/><Relationship Id="rId7" Type="http://schemas.openxmlformats.org/officeDocument/2006/relationships/slideLayout" Target="../slideLayouts/slideLayout1975.xml"/><Relationship Id="rId8" Type="http://schemas.openxmlformats.org/officeDocument/2006/relationships/slideLayout" Target="../slideLayouts/slideLayout1976.xml"/><Relationship Id="rId9" Type="http://schemas.openxmlformats.org/officeDocument/2006/relationships/slideLayout" Target="../slideLayouts/slideLayout1977.xml"/><Relationship Id="rId10" Type="http://schemas.openxmlformats.org/officeDocument/2006/relationships/slideLayout" Target="../slideLayouts/slideLayout1978.xml"/></Relationships>
</file>

<file path=ppt/slideMasters/_rels/slideMaster183.xml.rels><?xml version="1.0" encoding="UTF-8" standalone="yes"?>
<Relationships xmlns="http://schemas.openxmlformats.org/package/2006/relationships"><Relationship Id="rId11" Type="http://schemas.openxmlformats.org/officeDocument/2006/relationships/slideLayout" Target="../slideLayouts/slideLayout1992.xml"/><Relationship Id="rId12" Type="http://schemas.openxmlformats.org/officeDocument/2006/relationships/slideLayout" Target="../slideLayouts/slideLayout1993.xml"/><Relationship Id="rId13" Type="http://schemas.openxmlformats.org/officeDocument/2006/relationships/slideLayout" Target="../slideLayouts/slideLayout1994.xml"/><Relationship Id="rId14" Type="http://schemas.openxmlformats.org/officeDocument/2006/relationships/theme" Target="../theme/theme183.xml"/><Relationship Id="rId15" Type="http://schemas.openxmlformats.org/officeDocument/2006/relationships/image" Target="../media/image8.jpeg"/><Relationship Id="rId1" Type="http://schemas.openxmlformats.org/officeDocument/2006/relationships/slideLayout" Target="../slideLayouts/slideLayout1982.xml"/><Relationship Id="rId2" Type="http://schemas.openxmlformats.org/officeDocument/2006/relationships/slideLayout" Target="../slideLayouts/slideLayout1983.xml"/><Relationship Id="rId3" Type="http://schemas.openxmlformats.org/officeDocument/2006/relationships/slideLayout" Target="../slideLayouts/slideLayout1984.xml"/><Relationship Id="rId4" Type="http://schemas.openxmlformats.org/officeDocument/2006/relationships/slideLayout" Target="../slideLayouts/slideLayout1985.xml"/><Relationship Id="rId5" Type="http://schemas.openxmlformats.org/officeDocument/2006/relationships/slideLayout" Target="../slideLayouts/slideLayout1986.xml"/><Relationship Id="rId6" Type="http://schemas.openxmlformats.org/officeDocument/2006/relationships/slideLayout" Target="../slideLayouts/slideLayout1987.xml"/><Relationship Id="rId7" Type="http://schemas.openxmlformats.org/officeDocument/2006/relationships/slideLayout" Target="../slideLayouts/slideLayout1988.xml"/><Relationship Id="rId8" Type="http://schemas.openxmlformats.org/officeDocument/2006/relationships/slideLayout" Target="../slideLayouts/slideLayout1989.xml"/><Relationship Id="rId9" Type="http://schemas.openxmlformats.org/officeDocument/2006/relationships/slideLayout" Target="../slideLayouts/slideLayout1990.xml"/><Relationship Id="rId10" Type="http://schemas.openxmlformats.org/officeDocument/2006/relationships/slideLayout" Target="../slideLayouts/slideLayout19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4.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4.xml"/><Relationship Id="rId2" Type="http://schemas.openxmlformats.org/officeDocument/2006/relationships/slideLayout" Target="../slideLayouts/slideLayout195.xml"/><Relationship Id="rId3" Type="http://schemas.openxmlformats.org/officeDocument/2006/relationships/slideLayout" Target="../slideLayouts/slideLayout196.xml"/><Relationship Id="rId4" Type="http://schemas.openxmlformats.org/officeDocument/2006/relationships/slideLayout" Target="../slideLayouts/slideLayout197.xml"/><Relationship Id="rId5" Type="http://schemas.openxmlformats.org/officeDocument/2006/relationships/slideLayout" Target="../slideLayouts/slideLayout198.xml"/><Relationship Id="rId6" Type="http://schemas.openxmlformats.org/officeDocument/2006/relationships/slideLayout" Target="../slideLayouts/slideLayout199.xml"/><Relationship Id="rId7" Type="http://schemas.openxmlformats.org/officeDocument/2006/relationships/slideLayout" Target="../slideLayouts/slideLayout200.xml"/><Relationship Id="rId8" Type="http://schemas.openxmlformats.org/officeDocument/2006/relationships/slideLayout" Target="../slideLayouts/slideLayout201.xml"/><Relationship Id="rId9" Type="http://schemas.openxmlformats.org/officeDocument/2006/relationships/slideLayout" Target="../slideLayouts/slideLayout202.xml"/><Relationship Id="rId10" Type="http://schemas.openxmlformats.org/officeDocument/2006/relationships/slideLayout" Target="../slideLayouts/slideLayout203.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5.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5.xml"/><Relationship Id="rId2" Type="http://schemas.openxmlformats.org/officeDocument/2006/relationships/slideLayout" Target="../slideLayouts/slideLayout206.xml"/><Relationship Id="rId3" Type="http://schemas.openxmlformats.org/officeDocument/2006/relationships/slideLayout" Target="../slideLayouts/slideLayout207.xml"/><Relationship Id="rId4" Type="http://schemas.openxmlformats.org/officeDocument/2006/relationships/slideLayout" Target="../slideLayouts/slideLayout208.xml"/><Relationship Id="rId5" Type="http://schemas.openxmlformats.org/officeDocument/2006/relationships/slideLayout" Target="../slideLayouts/slideLayout209.xml"/><Relationship Id="rId6" Type="http://schemas.openxmlformats.org/officeDocument/2006/relationships/slideLayout" Target="../slideLayouts/slideLayout210.xml"/><Relationship Id="rId7" Type="http://schemas.openxmlformats.org/officeDocument/2006/relationships/slideLayout" Target="../slideLayouts/slideLayout211.xml"/><Relationship Id="rId8" Type="http://schemas.openxmlformats.org/officeDocument/2006/relationships/slideLayout" Target="../slideLayouts/slideLayout212.xml"/><Relationship Id="rId9" Type="http://schemas.openxmlformats.org/officeDocument/2006/relationships/slideLayout" Target="../slideLayouts/slideLayout213.xml"/><Relationship Id="rId10" Type="http://schemas.openxmlformats.org/officeDocument/2006/relationships/slideLayout" Target="../slideLayouts/slideLayout214.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6.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6.xml"/><Relationship Id="rId2" Type="http://schemas.openxmlformats.org/officeDocument/2006/relationships/slideLayout" Target="../slideLayouts/slideLayout217.xml"/><Relationship Id="rId3" Type="http://schemas.openxmlformats.org/officeDocument/2006/relationships/slideLayout" Target="../slideLayouts/slideLayout218.xml"/><Relationship Id="rId4" Type="http://schemas.openxmlformats.org/officeDocument/2006/relationships/slideLayout" Target="../slideLayouts/slideLayout219.xml"/><Relationship Id="rId5" Type="http://schemas.openxmlformats.org/officeDocument/2006/relationships/slideLayout" Target="../slideLayouts/slideLayout220.xml"/><Relationship Id="rId6" Type="http://schemas.openxmlformats.org/officeDocument/2006/relationships/slideLayout" Target="../slideLayouts/slideLayout221.xml"/><Relationship Id="rId7" Type="http://schemas.openxmlformats.org/officeDocument/2006/relationships/slideLayout" Target="../slideLayouts/slideLayout222.xml"/><Relationship Id="rId8" Type="http://schemas.openxmlformats.org/officeDocument/2006/relationships/slideLayout" Target="../slideLayouts/slideLayout223.xml"/><Relationship Id="rId9" Type="http://schemas.openxmlformats.org/officeDocument/2006/relationships/slideLayout" Target="../slideLayouts/slideLayout224.xml"/><Relationship Id="rId10" Type="http://schemas.openxmlformats.org/officeDocument/2006/relationships/slideLayout" Target="../slideLayouts/slideLayout225.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7.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7.xml"/><Relationship Id="rId2" Type="http://schemas.openxmlformats.org/officeDocument/2006/relationships/slideLayout" Target="../slideLayouts/slideLayout228.xml"/><Relationship Id="rId3" Type="http://schemas.openxmlformats.org/officeDocument/2006/relationships/slideLayout" Target="../slideLayouts/slideLayout229.xml"/><Relationship Id="rId4" Type="http://schemas.openxmlformats.org/officeDocument/2006/relationships/slideLayout" Target="../slideLayouts/slideLayout230.xml"/><Relationship Id="rId5" Type="http://schemas.openxmlformats.org/officeDocument/2006/relationships/slideLayout" Target="../slideLayouts/slideLayout231.xml"/><Relationship Id="rId6" Type="http://schemas.openxmlformats.org/officeDocument/2006/relationships/slideLayout" Target="../slideLayouts/slideLayout232.xml"/><Relationship Id="rId7" Type="http://schemas.openxmlformats.org/officeDocument/2006/relationships/slideLayout" Target="../slideLayouts/slideLayout233.xml"/><Relationship Id="rId8" Type="http://schemas.openxmlformats.org/officeDocument/2006/relationships/slideLayout" Target="../slideLayouts/slideLayout234.xml"/><Relationship Id="rId9" Type="http://schemas.openxmlformats.org/officeDocument/2006/relationships/slideLayout" Target="../slideLayouts/slideLayout235.xml"/><Relationship Id="rId10" Type="http://schemas.openxmlformats.org/officeDocument/2006/relationships/slideLayout" Target="../slideLayouts/slideLayout236.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8.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8.xml"/><Relationship Id="rId2" Type="http://schemas.openxmlformats.org/officeDocument/2006/relationships/slideLayout" Target="../slideLayouts/slideLayout239.xml"/><Relationship Id="rId3" Type="http://schemas.openxmlformats.org/officeDocument/2006/relationships/slideLayout" Target="../slideLayouts/slideLayout240.xml"/><Relationship Id="rId4" Type="http://schemas.openxmlformats.org/officeDocument/2006/relationships/slideLayout" Target="../slideLayouts/slideLayout241.xml"/><Relationship Id="rId5" Type="http://schemas.openxmlformats.org/officeDocument/2006/relationships/slideLayout" Target="../slideLayouts/slideLayout242.xml"/><Relationship Id="rId6" Type="http://schemas.openxmlformats.org/officeDocument/2006/relationships/slideLayout" Target="../slideLayouts/slideLayout243.xml"/><Relationship Id="rId7" Type="http://schemas.openxmlformats.org/officeDocument/2006/relationships/slideLayout" Target="../slideLayouts/slideLayout244.xml"/><Relationship Id="rId8" Type="http://schemas.openxmlformats.org/officeDocument/2006/relationships/slideLayout" Target="../slideLayouts/slideLayout245.xml"/><Relationship Id="rId9" Type="http://schemas.openxmlformats.org/officeDocument/2006/relationships/slideLayout" Target="../slideLayouts/slideLayout246.xml"/><Relationship Id="rId10" Type="http://schemas.openxmlformats.org/officeDocument/2006/relationships/slideLayout" Target="../slideLayouts/slideLayout247.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9.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9.xml"/><Relationship Id="rId2" Type="http://schemas.openxmlformats.org/officeDocument/2006/relationships/slideLayout" Target="../slideLayouts/slideLayout250.xml"/><Relationship Id="rId3" Type="http://schemas.openxmlformats.org/officeDocument/2006/relationships/slideLayout" Target="../slideLayouts/slideLayout251.xml"/><Relationship Id="rId4" Type="http://schemas.openxmlformats.org/officeDocument/2006/relationships/slideLayout" Target="../slideLayouts/slideLayout252.xml"/><Relationship Id="rId5" Type="http://schemas.openxmlformats.org/officeDocument/2006/relationships/slideLayout" Target="../slideLayouts/slideLayout253.xml"/><Relationship Id="rId6" Type="http://schemas.openxmlformats.org/officeDocument/2006/relationships/slideLayout" Target="../slideLayouts/slideLayout254.xml"/><Relationship Id="rId7" Type="http://schemas.openxmlformats.org/officeDocument/2006/relationships/slideLayout" Target="../slideLayouts/slideLayout255.xml"/><Relationship Id="rId8" Type="http://schemas.openxmlformats.org/officeDocument/2006/relationships/slideLayout" Target="../slideLayouts/slideLayout256.xml"/><Relationship Id="rId9" Type="http://schemas.openxmlformats.org/officeDocument/2006/relationships/slideLayout" Target="../slideLayouts/slideLayout257.xml"/><Relationship Id="rId10" Type="http://schemas.openxmlformats.org/officeDocument/2006/relationships/slideLayout" Target="../slideLayouts/slideLayout258.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70.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60.xml"/><Relationship Id="rId2" Type="http://schemas.openxmlformats.org/officeDocument/2006/relationships/slideLayout" Target="../slideLayouts/slideLayout261.xml"/><Relationship Id="rId3" Type="http://schemas.openxmlformats.org/officeDocument/2006/relationships/slideLayout" Target="../slideLayouts/slideLayout262.xml"/><Relationship Id="rId4" Type="http://schemas.openxmlformats.org/officeDocument/2006/relationships/slideLayout" Target="../slideLayouts/slideLayout263.xml"/><Relationship Id="rId5" Type="http://schemas.openxmlformats.org/officeDocument/2006/relationships/slideLayout" Target="../slideLayouts/slideLayout264.xml"/><Relationship Id="rId6" Type="http://schemas.openxmlformats.org/officeDocument/2006/relationships/slideLayout" Target="../slideLayouts/slideLayout265.xml"/><Relationship Id="rId7" Type="http://schemas.openxmlformats.org/officeDocument/2006/relationships/slideLayout" Target="../slideLayouts/slideLayout266.xml"/><Relationship Id="rId8" Type="http://schemas.openxmlformats.org/officeDocument/2006/relationships/slideLayout" Target="../slideLayouts/slideLayout267.xml"/><Relationship Id="rId9" Type="http://schemas.openxmlformats.org/officeDocument/2006/relationships/slideLayout" Target="../slideLayouts/slideLayout268.xml"/><Relationship Id="rId10" Type="http://schemas.openxmlformats.org/officeDocument/2006/relationships/slideLayout" Target="../slideLayouts/slideLayout269.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1.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1.xml"/><Relationship Id="rId2" Type="http://schemas.openxmlformats.org/officeDocument/2006/relationships/slideLayout" Target="../slideLayouts/slideLayout272.xml"/><Relationship Id="rId3" Type="http://schemas.openxmlformats.org/officeDocument/2006/relationships/slideLayout" Target="../slideLayouts/slideLayout273.xml"/><Relationship Id="rId4" Type="http://schemas.openxmlformats.org/officeDocument/2006/relationships/slideLayout" Target="../slideLayouts/slideLayout274.xml"/><Relationship Id="rId5" Type="http://schemas.openxmlformats.org/officeDocument/2006/relationships/slideLayout" Target="../slideLayouts/slideLayout275.xml"/><Relationship Id="rId6" Type="http://schemas.openxmlformats.org/officeDocument/2006/relationships/slideLayout" Target="../slideLayouts/slideLayout276.xml"/><Relationship Id="rId7" Type="http://schemas.openxmlformats.org/officeDocument/2006/relationships/slideLayout" Target="../slideLayouts/slideLayout277.xml"/><Relationship Id="rId8" Type="http://schemas.openxmlformats.org/officeDocument/2006/relationships/slideLayout" Target="../slideLayouts/slideLayout278.xml"/><Relationship Id="rId9" Type="http://schemas.openxmlformats.org/officeDocument/2006/relationships/slideLayout" Target="../slideLayouts/slideLayout279.xml"/><Relationship Id="rId10" Type="http://schemas.openxmlformats.org/officeDocument/2006/relationships/slideLayout" Target="../slideLayouts/slideLayout280.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2.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2.xml"/><Relationship Id="rId2" Type="http://schemas.openxmlformats.org/officeDocument/2006/relationships/slideLayout" Target="../slideLayouts/slideLayout283.xml"/><Relationship Id="rId3" Type="http://schemas.openxmlformats.org/officeDocument/2006/relationships/slideLayout" Target="../slideLayouts/slideLayout284.xml"/><Relationship Id="rId4" Type="http://schemas.openxmlformats.org/officeDocument/2006/relationships/slideLayout" Target="../slideLayouts/slideLayout285.xml"/><Relationship Id="rId5" Type="http://schemas.openxmlformats.org/officeDocument/2006/relationships/slideLayout" Target="../slideLayouts/slideLayout286.xml"/><Relationship Id="rId6" Type="http://schemas.openxmlformats.org/officeDocument/2006/relationships/slideLayout" Target="../slideLayouts/slideLayout287.xml"/><Relationship Id="rId7" Type="http://schemas.openxmlformats.org/officeDocument/2006/relationships/slideLayout" Target="../slideLayouts/slideLayout288.xml"/><Relationship Id="rId8" Type="http://schemas.openxmlformats.org/officeDocument/2006/relationships/slideLayout" Target="../slideLayouts/slideLayout289.xml"/><Relationship Id="rId9" Type="http://schemas.openxmlformats.org/officeDocument/2006/relationships/slideLayout" Target="../slideLayouts/slideLayout290.xml"/><Relationship Id="rId10" Type="http://schemas.openxmlformats.org/officeDocument/2006/relationships/slideLayout" Target="../slideLayouts/slideLayout291.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3.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3.xml"/><Relationship Id="rId2" Type="http://schemas.openxmlformats.org/officeDocument/2006/relationships/slideLayout" Target="../slideLayouts/slideLayout294.xml"/><Relationship Id="rId3" Type="http://schemas.openxmlformats.org/officeDocument/2006/relationships/slideLayout" Target="../slideLayouts/slideLayout295.xml"/><Relationship Id="rId4" Type="http://schemas.openxmlformats.org/officeDocument/2006/relationships/slideLayout" Target="../slideLayouts/slideLayout296.xml"/><Relationship Id="rId5" Type="http://schemas.openxmlformats.org/officeDocument/2006/relationships/slideLayout" Target="../slideLayouts/slideLayout297.xml"/><Relationship Id="rId6" Type="http://schemas.openxmlformats.org/officeDocument/2006/relationships/slideLayout" Target="../slideLayouts/slideLayout298.xml"/><Relationship Id="rId7" Type="http://schemas.openxmlformats.org/officeDocument/2006/relationships/slideLayout" Target="../slideLayouts/slideLayout299.xml"/><Relationship Id="rId8" Type="http://schemas.openxmlformats.org/officeDocument/2006/relationships/slideLayout" Target="../slideLayouts/slideLayout300.xml"/><Relationship Id="rId9" Type="http://schemas.openxmlformats.org/officeDocument/2006/relationships/slideLayout" Target="../slideLayouts/slideLayout301.xml"/><Relationship Id="rId10" Type="http://schemas.openxmlformats.org/officeDocument/2006/relationships/slideLayout" Target="../slideLayouts/slideLayout302.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4.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4.xml"/><Relationship Id="rId2" Type="http://schemas.openxmlformats.org/officeDocument/2006/relationships/slideLayout" Target="../slideLayouts/slideLayout305.xml"/><Relationship Id="rId3" Type="http://schemas.openxmlformats.org/officeDocument/2006/relationships/slideLayout" Target="../slideLayouts/slideLayout306.xml"/><Relationship Id="rId4" Type="http://schemas.openxmlformats.org/officeDocument/2006/relationships/slideLayout" Target="../slideLayouts/slideLayout307.xml"/><Relationship Id="rId5" Type="http://schemas.openxmlformats.org/officeDocument/2006/relationships/slideLayout" Target="../slideLayouts/slideLayout308.xml"/><Relationship Id="rId6" Type="http://schemas.openxmlformats.org/officeDocument/2006/relationships/slideLayout" Target="../slideLayouts/slideLayout309.xml"/><Relationship Id="rId7" Type="http://schemas.openxmlformats.org/officeDocument/2006/relationships/slideLayout" Target="../slideLayouts/slideLayout310.xml"/><Relationship Id="rId8" Type="http://schemas.openxmlformats.org/officeDocument/2006/relationships/slideLayout" Target="../slideLayouts/slideLayout311.xml"/><Relationship Id="rId9" Type="http://schemas.openxmlformats.org/officeDocument/2006/relationships/slideLayout" Target="../slideLayouts/slideLayout312.xml"/><Relationship Id="rId10" Type="http://schemas.openxmlformats.org/officeDocument/2006/relationships/slideLayout" Target="../slideLayouts/slideLayout313.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3.xml"/><Relationship Id="rId12" Type="http://schemas.openxmlformats.org/officeDocument/2006/relationships/slideLayout" Target="../slideLayouts/slideLayout24.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5" Type="http://schemas.openxmlformats.org/officeDocument/2006/relationships/slideLayout" Target="../slideLayouts/slideLayout17.xml"/><Relationship Id="rId6" Type="http://schemas.openxmlformats.org/officeDocument/2006/relationships/slideLayout" Target="../slideLayouts/slideLayout18.xml"/><Relationship Id="rId7" Type="http://schemas.openxmlformats.org/officeDocument/2006/relationships/slideLayout" Target="../slideLayouts/slideLayout19.xml"/><Relationship Id="rId8" Type="http://schemas.openxmlformats.org/officeDocument/2006/relationships/slideLayout" Target="../slideLayouts/slideLayout20.xml"/><Relationship Id="rId9" Type="http://schemas.openxmlformats.org/officeDocument/2006/relationships/slideLayout" Target="../slideLayouts/slideLayout21.xml"/><Relationship Id="rId10" Type="http://schemas.openxmlformats.org/officeDocument/2006/relationships/slideLayout" Target="../slideLayouts/slideLayout22.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5.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5.xml"/><Relationship Id="rId2" Type="http://schemas.openxmlformats.org/officeDocument/2006/relationships/slideLayout" Target="../slideLayouts/slideLayout316.xml"/><Relationship Id="rId3" Type="http://schemas.openxmlformats.org/officeDocument/2006/relationships/slideLayout" Target="../slideLayouts/slideLayout317.xml"/><Relationship Id="rId4" Type="http://schemas.openxmlformats.org/officeDocument/2006/relationships/slideLayout" Target="../slideLayouts/slideLayout318.xml"/><Relationship Id="rId5" Type="http://schemas.openxmlformats.org/officeDocument/2006/relationships/slideLayout" Target="../slideLayouts/slideLayout319.xml"/><Relationship Id="rId6" Type="http://schemas.openxmlformats.org/officeDocument/2006/relationships/slideLayout" Target="../slideLayouts/slideLayout320.xml"/><Relationship Id="rId7" Type="http://schemas.openxmlformats.org/officeDocument/2006/relationships/slideLayout" Target="../slideLayouts/slideLayout321.xml"/><Relationship Id="rId8" Type="http://schemas.openxmlformats.org/officeDocument/2006/relationships/slideLayout" Target="../slideLayouts/slideLayout322.xml"/><Relationship Id="rId9" Type="http://schemas.openxmlformats.org/officeDocument/2006/relationships/slideLayout" Target="../slideLayouts/slideLayout323.xml"/><Relationship Id="rId10" Type="http://schemas.openxmlformats.org/officeDocument/2006/relationships/slideLayout" Target="../slideLayouts/slideLayout324.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6.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6.xml"/><Relationship Id="rId2" Type="http://schemas.openxmlformats.org/officeDocument/2006/relationships/slideLayout" Target="../slideLayouts/slideLayout327.xml"/><Relationship Id="rId3" Type="http://schemas.openxmlformats.org/officeDocument/2006/relationships/slideLayout" Target="../slideLayouts/slideLayout328.xml"/><Relationship Id="rId4" Type="http://schemas.openxmlformats.org/officeDocument/2006/relationships/slideLayout" Target="../slideLayouts/slideLayout329.xml"/><Relationship Id="rId5" Type="http://schemas.openxmlformats.org/officeDocument/2006/relationships/slideLayout" Target="../slideLayouts/slideLayout330.xml"/><Relationship Id="rId6" Type="http://schemas.openxmlformats.org/officeDocument/2006/relationships/slideLayout" Target="../slideLayouts/slideLayout331.xml"/><Relationship Id="rId7" Type="http://schemas.openxmlformats.org/officeDocument/2006/relationships/slideLayout" Target="../slideLayouts/slideLayout332.xml"/><Relationship Id="rId8" Type="http://schemas.openxmlformats.org/officeDocument/2006/relationships/slideLayout" Target="../slideLayouts/slideLayout333.xml"/><Relationship Id="rId9" Type="http://schemas.openxmlformats.org/officeDocument/2006/relationships/slideLayout" Target="../slideLayouts/slideLayout334.xml"/><Relationship Id="rId10" Type="http://schemas.openxmlformats.org/officeDocument/2006/relationships/slideLayout" Target="../slideLayouts/slideLayout335.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7.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7.xml"/><Relationship Id="rId2" Type="http://schemas.openxmlformats.org/officeDocument/2006/relationships/slideLayout" Target="../slideLayouts/slideLayout338.xml"/><Relationship Id="rId3" Type="http://schemas.openxmlformats.org/officeDocument/2006/relationships/slideLayout" Target="../slideLayouts/slideLayout339.xml"/><Relationship Id="rId4" Type="http://schemas.openxmlformats.org/officeDocument/2006/relationships/slideLayout" Target="../slideLayouts/slideLayout340.xml"/><Relationship Id="rId5" Type="http://schemas.openxmlformats.org/officeDocument/2006/relationships/slideLayout" Target="../slideLayouts/slideLayout341.xml"/><Relationship Id="rId6" Type="http://schemas.openxmlformats.org/officeDocument/2006/relationships/slideLayout" Target="../slideLayouts/slideLayout342.xml"/><Relationship Id="rId7" Type="http://schemas.openxmlformats.org/officeDocument/2006/relationships/slideLayout" Target="../slideLayouts/slideLayout343.xml"/><Relationship Id="rId8" Type="http://schemas.openxmlformats.org/officeDocument/2006/relationships/slideLayout" Target="../slideLayouts/slideLayout344.xml"/><Relationship Id="rId9" Type="http://schemas.openxmlformats.org/officeDocument/2006/relationships/slideLayout" Target="../slideLayouts/slideLayout345.xml"/><Relationship Id="rId10" Type="http://schemas.openxmlformats.org/officeDocument/2006/relationships/slideLayout" Target="../slideLayouts/slideLayout346.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8.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8.xml"/><Relationship Id="rId2" Type="http://schemas.openxmlformats.org/officeDocument/2006/relationships/slideLayout" Target="../slideLayouts/slideLayout349.xml"/><Relationship Id="rId3" Type="http://schemas.openxmlformats.org/officeDocument/2006/relationships/slideLayout" Target="../slideLayouts/slideLayout350.xml"/><Relationship Id="rId4" Type="http://schemas.openxmlformats.org/officeDocument/2006/relationships/slideLayout" Target="../slideLayouts/slideLayout351.xml"/><Relationship Id="rId5" Type="http://schemas.openxmlformats.org/officeDocument/2006/relationships/slideLayout" Target="../slideLayouts/slideLayout352.xml"/><Relationship Id="rId6" Type="http://schemas.openxmlformats.org/officeDocument/2006/relationships/slideLayout" Target="../slideLayouts/slideLayout353.xml"/><Relationship Id="rId7" Type="http://schemas.openxmlformats.org/officeDocument/2006/relationships/slideLayout" Target="../slideLayouts/slideLayout354.xml"/><Relationship Id="rId8" Type="http://schemas.openxmlformats.org/officeDocument/2006/relationships/slideLayout" Target="../slideLayouts/slideLayout355.xml"/><Relationship Id="rId9" Type="http://schemas.openxmlformats.org/officeDocument/2006/relationships/slideLayout" Target="../slideLayouts/slideLayout356.xml"/><Relationship Id="rId10" Type="http://schemas.openxmlformats.org/officeDocument/2006/relationships/slideLayout" Target="../slideLayouts/slideLayout357.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9.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9.xml"/><Relationship Id="rId2" Type="http://schemas.openxmlformats.org/officeDocument/2006/relationships/slideLayout" Target="../slideLayouts/slideLayout360.xml"/><Relationship Id="rId3" Type="http://schemas.openxmlformats.org/officeDocument/2006/relationships/slideLayout" Target="../slideLayouts/slideLayout361.xml"/><Relationship Id="rId4" Type="http://schemas.openxmlformats.org/officeDocument/2006/relationships/slideLayout" Target="../slideLayouts/slideLayout362.xml"/><Relationship Id="rId5" Type="http://schemas.openxmlformats.org/officeDocument/2006/relationships/slideLayout" Target="../slideLayouts/slideLayout363.xml"/><Relationship Id="rId6" Type="http://schemas.openxmlformats.org/officeDocument/2006/relationships/slideLayout" Target="../slideLayouts/slideLayout364.xml"/><Relationship Id="rId7" Type="http://schemas.openxmlformats.org/officeDocument/2006/relationships/slideLayout" Target="../slideLayouts/slideLayout365.xml"/><Relationship Id="rId8" Type="http://schemas.openxmlformats.org/officeDocument/2006/relationships/slideLayout" Target="../slideLayouts/slideLayout366.xml"/><Relationship Id="rId9" Type="http://schemas.openxmlformats.org/officeDocument/2006/relationships/slideLayout" Target="../slideLayouts/slideLayout367.xml"/><Relationship Id="rId10" Type="http://schemas.openxmlformats.org/officeDocument/2006/relationships/slideLayout" Target="../slideLayouts/slideLayout368.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80.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70.xml"/><Relationship Id="rId2" Type="http://schemas.openxmlformats.org/officeDocument/2006/relationships/slideLayout" Target="../slideLayouts/slideLayout371.xml"/><Relationship Id="rId3" Type="http://schemas.openxmlformats.org/officeDocument/2006/relationships/slideLayout" Target="../slideLayouts/slideLayout372.xml"/><Relationship Id="rId4" Type="http://schemas.openxmlformats.org/officeDocument/2006/relationships/slideLayout" Target="../slideLayouts/slideLayout373.xml"/><Relationship Id="rId5" Type="http://schemas.openxmlformats.org/officeDocument/2006/relationships/slideLayout" Target="../slideLayouts/slideLayout374.xml"/><Relationship Id="rId6" Type="http://schemas.openxmlformats.org/officeDocument/2006/relationships/slideLayout" Target="../slideLayouts/slideLayout375.xml"/><Relationship Id="rId7" Type="http://schemas.openxmlformats.org/officeDocument/2006/relationships/slideLayout" Target="../slideLayouts/slideLayout376.xml"/><Relationship Id="rId8" Type="http://schemas.openxmlformats.org/officeDocument/2006/relationships/slideLayout" Target="../slideLayouts/slideLayout377.xml"/><Relationship Id="rId9" Type="http://schemas.openxmlformats.org/officeDocument/2006/relationships/slideLayout" Target="../slideLayouts/slideLayout378.xml"/><Relationship Id="rId10" Type="http://schemas.openxmlformats.org/officeDocument/2006/relationships/slideLayout" Target="../slideLayouts/slideLayout379.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1.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1.xml"/><Relationship Id="rId2" Type="http://schemas.openxmlformats.org/officeDocument/2006/relationships/slideLayout" Target="../slideLayouts/slideLayout382.xml"/><Relationship Id="rId3" Type="http://schemas.openxmlformats.org/officeDocument/2006/relationships/slideLayout" Target="../slideLayouts/slideLayout383.xml"/><Relationship Id="rId4" Type="http://schemas.openxmlformats.org/officeDocument/2006/relationships/slideLayout" Target="../slideLayouts/slideLayout384.xml"/><Relationship Id="rId5" Type="http://schemas.openxmlformats.org/officeDocument/2006/relationships/slideLayout" Target="../slideLayouts/slideLayout385.xml"/><Relationship Id="rId6" Type="http://schemas.openxmlformats.org/officeDocument/2006/relationships/slideLayout" Target="../slideLayouts/slideLayout386.xml"/><Relationship Id="rId7" Type="http://schemas.openxmlformats.org/officeDocument/2006/relationships/slideLayout" Target="../slideLayouts/slideLayout387.xml"/><Relationship Id="rId8" Type="http://schemas.openxmlformats.org/officeDocument/2006/relationships/slideLayout" Target="../slideLayouts/slideLayout388.xml"/><Relationship Id="rId9" Type="http://schemas.openxmlformats.org/officeDocument/2006/relationships/slideLayout" Target="../slideLayouts/slideLayout389.xml"/><Relationship Id="rId10" Type="http://schemas.openxmlformats.org/officeDocument/2006/relationships/slideLayout" Target="../slideLayouts/slideLayout390.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2.xml"/><Relationship Id="rId12" Type="http://schemas.openxmlformats.org/officeDocument/2006/relationships/slideLayout" Target="../slideLayouts/slideLayout403.xml"/><Relationship Id="rId13" Type="http://schemas.openxmlformats.org/officeDocument/2006/relationships/theme" Target="../theme/theme37.xml"/><Relationship Id="rId1" Type="http://schemas.openxmlformats.org/officeDocument/2006/relationships/slideLayout" Target="../slideLayouts/slideLayout392.xml"/><Relationship Id="rId2" Type="http://schemas.openxmlformats.org/officeDocument/2006/relationships/slideLayout" Target="../slideLayouts/slideLayout393.xml"/><Relationship Id="rId3" Type="http://schemas.openxmlformats.org/officeDocument/2006/relationships/slideLayout" Target="../slideLayouts/slideLayout394.xml"/><Relationship Id="rId4" Type="http://schemas.openxmlformats.org/officeDocument/2006/relationships/slideLayout" Target="../slideLayouts/slideLayout395.xml"/><Relationship Id="rId5" Type="http://schemas.openxmlformats.org/officeDocument/2006/relationships/slideLayout" Target="../slideLayouts/slideLayout396.xml"/><Relationship Id="rId6" Type="http://schemas.openxmlformats.org/officeDocument/2006/relationships/slideLayout" Target="../slideLayouts/slideLayout397.xml"/><Relationship Id="rId7" Type="http://schemas.openxmlformats.org/officeDocument/2006/relationships/slideLayout" Target="../slideLayouts/slideLayout398.xml"/><Relationship Id="rId8" Type="http://schemas.openxmlformats.org/officeDocument/2006/relationships/slideLayout" Target="../slideLayouts/slideLayout399.xml"/><Relationship Id="rId9" Type="http://schemas.openxmlformats.org/officeDocument/2006/relationships/slideLayout" Target="../slideLayouts/slideLayout400.xml"/><Relationship Id="rId10" Type="http://schemas.openxmlformats.org/officeDocument/2006/relationships/slideLayout" Target="../slideLayouts/slideLayout401.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4.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4.xml"/><Relationship Id="rId2" Type="http://schemas.openxmlformats.org/officeDocument/2006/relationships/slideLayout" Target="../slideLayouts/slideLayout405.xml"/><Relationship Id="rId3" Type="http://schemas.openxmlformats.org/officeDocument/2006/relationships/slideLayout" Target="../slideLayouts/slideLayout406.xml"/><Relationship Id="rId4" Type="http://schemas.openxmlformats.org/officeDocument/2006/relationships/slideLayout" Target="../slideLayouts/slideLayout407.xml"/><Relationship Id="rId5" Type="http://schemas.openxmlformats.org/officeDocument/2006/relationships/slideLayout" Target="../slideLayouts/slideLayout408.xml"/><Relationship Id="rId6" Type="http://schemas.openxmlformats.org/officeDocument/2006/relationships/slideLayout" Target="../slideLayouts/slideLayout409.xml"/><Relationship Id="rId7" Type="http://schemas.openxmlformats.org/officeDocument/2006/relationships/slideLayout" Target="../slideLayouts/slideLayout410.xml"/><Relationship Id="rId8" Type="http://schemas.openxmlformats.org/officeDocument/2006/relationships/slideLayout" Target="../slideLayouts/slideLayout411.xml"/><Relationship Id="rId9" Type="http://schemas.openxmlformats.org/officeDocument/2006/relationships/slideLayout" Target="../slideLayouts/slideLayout412.xml"/><Relationship Id="rId10" Type="http://schemas.openxmlformats.org/officeDocument/2006/relationships/slideLayout" Target="../slideLayouts/slideLayout413.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5.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5.xml"/><Relationship Id="rId2" Type="http://schemas.openxmlformats.org/officeDocument/2006/relationships/slideLayout" Target="../slideLayouts/slideLayout416.xml"/><Relationship Id="rId3" Type="http://schemas.openxmlformats.org/officeDocument/2006/relationships/slideLayout" Target="../slideLayouts/slideLayout417.xml"/><Relationship Id="rId4" Type="http://schemas.openxmlformats.org/officeDocument/2006/relationships/slideLayout" Target="../slideLayouts/slideLayout418.xml"/><Relationship Id="rId5" Type="http://schemas.openxmlformats.org/officeDocument/2006/relationships/slideLayout" Target="../slideLayouts/slideLayout419.xml"/><Relationship Id="rId6" Type="http://schemas.openxmlformats.org/officeDocument/2006/relationships/slideLayout" Target="../slideLayouts/slideLayout420.xml"/><Relationship Id="rId7" Type="http://schemas.openxmlformats.org/officeDocument/2006/relationships/slideLayout" Target="../slideLayouts/slideLayout421.xml"/><Relationship Id="rId8" Type="http://schemas.openxmlformats.org/officeDocument/2006/relationships/slideLayout" Target="../slideLayouts/slideLayout422.xml"/><Relationship Id="rId9" Type="http://schemas.openxmlformats.org/officeDocument/2006/relationships/slideLayout" Target="../slideLayouts/slideLayout423.xml"/><Relationship Id="rId10" Type="http://schemas.openxmlformats.org/officeDocument/2006/relationships/slideLayout" Target="../slideLayouts/slideLayout424.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5.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5.xml"/><Relationship Id="rId2" Type="http://schemas.openxmlformats.org/officeDocument/2006/relationships/slideLayout" Target="../slideLayouts/slideLayout26.xml"/><Relationship Id="rId3" Type="http://schemas.openxmlformats.org/officeDocument/2006/relationships/slideLayout" Target="../slideLayouts/slideLayout27.xml"/><Relationship Id="rId4" Type="http://schemas.openxmlformats.org/officeDocument/2006/relationships/slideLayout" Target="../slideLayouts/slideLayout28.xml"/><Relationship Id="rId5" Type="http://schemas.openxmlformats.org/officeDocument/2006/relationships/slideLayout" Target="../slideLayouts/slideLayout29.xml"/><Relationship Id="rId6" Type="http://schemas.openxmlformats.org/officeDocument/2006/relationships/slideLayout" Target="../slideLayouts/slideLayout30.xml"/><Relationship Id="rId7" Type="http://schemas.openxmlformats.org/officeDocument/2006/relationships/slideLayout" Target="../slideLayouts/slideLayout31.xml"/><Relationship Id="rId8" Type="http://schemas.openxmlformats.org/officeDocument/2006/relationships/slideLayout" Target="../slideLayouts/slideLayout32.xml"/><Relationship Id="rId9" Type="http://schemas.openxmlformats.org/officeDocument/2006/relationships/slideLayout" Target="../slideLayouts/slideLayout33.xml"/><Relationship Id="rId10"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6.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6.xml"/><Relationship Id="rId2" Type="http://schemas.openxmlformats.org/officeDocument/2006/relationships/slideLayout" Target="../slideLayouts/slideLayout427.xml"/><Relationship Id="rId3" Type="http://schemas.openxmlformats.org/officeDocument/2006/relationships/slideLayout" Target="../slideLayouts/slideLayout428.xml"/><Relationship Id="rId4" Type="http://schemas.openxmlformats.org/officeDocument/2006/relationships/slideLayout" Target="../slideLayouts/slideLayout429.xml"/><Relationship Id="rId5" Type="http://schemas.openxmlformats.org/officeDocument/2006/relationships/slideLayout" Target="../slideLayouts/slideLayout430.xml"/><Relationship Id="rId6" Type="http://schemas.openxmlformats.org/officeDocument/2006/relationships/slideLayout" Target="../slideLayouts/slideLayout431.xml"/><Relationship Id="rId7" Type="http://schemas.openxmlformats.org/officeDocument/2006/relationships/slideLayout" Target="../slideLayouts/slideLayout432.xml"/><Relationship Id="rId8" Type="http://schemas.openxmlformats.org/officeDocument/2006/relationships/slideLayout" Target="../slideLayouts/slideLayout433.xml"/><Relationship Id="rId9" Type="http://schemas.openxmlformats.org/officeDocument/2006/relationships/slideLayout" Target="../slideLayouts/slideLayout434.xml"/><Relationship Id="rId10" Type="http://schemas.openxmlformats.org/officeDocument/2006/relationships/slideLayout" Target="../slideLayouts/slideLayout435.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7.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7.xml"/><Relationship Id="rId2" Type="http://schemas.openxmlformats.org/officeDocument/2006/relationships/slideLayout" Target="../slideLayouts/slideLayout438.xml"/><Relationship Id="rId3" Type="http://schemas.openxmlformats.org/officeDocument/2006/relationships/slideLayout" Target="../slideLayouts/slideLayout439.xml"/><Relationship Id="rId4" Type="http://schemas.openxmlformats.org/officeDocument/2006/relationships/slideLayout" Target="../slideLayouts/slideLayout440.xml"/><Relationship Id="rId5" Type="http://schemas.openxmlformats.org/officeDocument/2006/relationships/slideLayout" Target="../slideLayouts/slideLayout441.xml"/><Relationship Id="rId6" Type="http://schemas.openxmlformats.org/officeDocument/2006/relationships/slideLayout" Target="../slideLayouts/slideLayout442.xml"/><Relationship Id="rId7" Type="http://schemas.openxmlformats.org/officeDocument/2006/relationships/slideLayout" Target="../slideLayouts/slideLayout443.xml"/><Relationship Id="rId8" Type="http://schemas.openxmlformats.org/officeDocument/2006/relationships/slideLayout" Target="../slideLayouts/slideLayout444.xml"/><Relationship Id="rId9" Type="http://schemas.openxmlformats.org/officeDocument/2006/relationships/slideLayout" Target="../slideLayouts/slideLayout445.xml"/><Relationship Id="rId10"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8.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8.xml"/><Relationship Id="rId2" Type="http://schemas.openxmlformats.org/officeDocument/2006/relationships/slideLayout" Target="../slideLayouts/slideLayout449.xml"/><Relationship Id="rId3" Type="http://schemas.openxmlformats.org/officeDocument/2006/relationships/slideLayout" Target="../slideLayouts/slideLayout450.xml"/><Relationship Id="rId4" Type="http://schemas.openxmlformats.org/officeDocument/2006/relationships/slideLayout" Target="../slideLayouts/slideLayout451.xml"/><Relationship Id="rId5" Type="http://schemas.openxmlformats.org/officeDocument/2006/relationships/slideLayout" Target="../slideLayouts/slideLayout452.xml"/><Relationship Id="rId6" Type="http://schemas.openxmlformats.org/officeDocument/2006/relationships/slideLayout" Target="../slideLayouts/slideLayout453.xml"/><Relationship Id="rId7" Type="http://schemas.openxmlformats.org/officeDocument/2006/relationships/slideLayout" Target="../slideLayouts/slideLayout454.xml"/><Relationship Id="rId8" Type="http://schemas.openxmlformats.org/officeDocument/2006/relationships/slideLayout" Target="../slideLayouts/slideLayout455.xml"/><Relationship Id="rId9" Type="http://schemas.openxmlformats.org/officeDocument/2006/relationships/slideLayout" Target="../slideLayouts/slideLayout456.xml"/><Relationship Id="rId10"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9.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9.xml"/><Relationship Id="rId2" Type="http://schemas.openxmlformats.org/officeDocument/2006/relationships/slideLayout" Target="../slideLayouts/slideLayout460.xml"/><Relationship Id="rId3" Type="http://schemas.openxmlformats.org/officeDocument/2006/relationships/slideLayout" Target="../slideLayouts/slideLayout461.xml"/><Relationship Id="rId4" Type="http://schemas.openxmlformats.org/officeDocument/2006/relationships/slideLayout" Target="../slideLayouts/slideLayout462.xml"/><Relationship Id="rId5" Type="http://schemas.openxmlformats.org/officeDocument/2006/relationships/slideLayout" Target="../slideLayouts/slideLayout463.xml"/><Relationship Id="rId6" Type="http://schemas.openxmlformats.org/officeDocument/2006/relationships/slideLayout" Target="../slideLayouts/slideLayout464.xml"/><Relationship Id="rId7" Type="http://schemas.openxmlformats.org/officeDocument/2006/relationships/slideLayout" Target="../slideLayouts/slideLayout465.xml"/><Relationship Id="rId8" Type="http://schemas.openxmlformats.org/officeDocument/2006/relationships/slideLayout" Target="../slideLayouts/slideLayout466.xml"/><Relationship Id="rId9" Type="http://schemas.openxmlformats.org/officeDocument/2006/relationships/slideLayout" Target="../slideLayouts/slideLayout467.xml"/><Relationship Id="rId10"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80.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70.xml"/><Relationship Id="rId2" Type="http://schemas.openxmlformats.org/officeDocument/2006/relationships/slideLayout" Target="../slideLayouts/slideLayout471.xml"/><Relationship Id="rId3" Type="http://schemas.openxmlformats.org/officeDocument/2006/relationships/slideLayout" Target="../slideLayouts/slideLayout472.xml"/><Relationship Id="rId4" Type="http://schemas.openxmlformats.org/officeDocument/2006/relationships/slideLayout" Target="../slideLayouts/slideLayout473.xml"/><Relationship Id="rId5" Type="http://schemas.openxmlformats.org/officeDocument/2006/relationships/slideLayout" Target="../slideLayouts/slideLayout474.xml"/><Relationship Id="rId6" Type="http://schemas.openxmlformats.org/officeDocument/2006/relationships/slideLayout" Target="../slideLayouts/slideLayout475.xml"/><Relationship Id="rId7" Type="http://schemas.openxmlformats.org/officeDocument/2006/relationships/slideLayout" Target="../slideLayouts/slideLayout476.xml"/><Relationship Id="rId8" Type="http://schemas.openxmlformats.org/officeDocument/2006/relationships/slideLayout" Target="../slideLayouts/slideLayout477.xml"/><Relationship Id="rId9" Type="http://schemas.openxmlformats.org/officeDocument/2006/relationships/slideLayout" Target="../slideLayouts/slideLayout478.xml"/><Relationship Id="rId10"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1.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81.xml"/><Relationship Id="rId2" Type="http://schemas.openxmlformats.org/officeDocument/2006/relationships/slideLayout" Target="../slideLayouts/slideLayout482.xml"/><Relationship Id="rId3" Type="http://schemas.openxmlformats.org/officeDocument/2006/relationships/slideLayout" Target="../slideLayouts/slideLayout483.xml"/><Relationship Id="rId4" Type="http://schemas.openxmlformats.org/officeDocument/2006/relationships/slideLayout" Target="../slideLayouts/slideLayout484.xml"/><Relationship Id="rId5" Type="http://schemas.openxmlformats.org/officeDocument/2006/relationships/slideLayout" Target="../slideLayouts/slideLayout485.xml"/><Relationship Id="rId6" Type="http://schemas.openxmlformats.org/officeDocument/2006/relationships/slideLayout" Target="../slideLayouts/slideLayout486.xml"/><Relationship Id="rId7" Type="http://schemas.openxmlformats.org/officeDocument/2006/relationships/slideLayout" Target="../slideLayouts/slideLayout487.xml"/><Relationship Id="rId8" Type="http://schemas.openxmlformats.org/officeDocument/2006/relationships/slideLayout" Target="../slideLayouts/slideLayout488.xml"/><Relationship Id="rId9" Type="http://schemas.openxmlformats.org/officeDocument/2006/relationships/slideLayout" Target="../slideLayouts/slideLayout489.xml"/><Relationship Id="rId10" Type="http://schemas.openxmlformats.org/officeDocument/2006/relationships/slideLayout" Target="../slideLayouts/slideLayout490.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2.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2.xml"/><Relationship Id="rId2" Type="http://schemas.openxmlformats.org/officeDocument/2006/relationships/slideLayout" Target="../slideLayouts/slideLayout493.xml"/><Relationship Id="rId3" Type="http://schemas.openxmlformats.org/officeDocument/2006/relationships/slideLayout" Target="../slideLayouts/slideLayout494.xml"/><Relationship Id="rId4" Type="http://schemas.openxmlformats.org/officeDocument/2006/relationships/slideLayout" Target="../slideLayouts/slideLayout495.xml"/><Relationship Id="rId5" Type="http://schemas.openxmlformats.org/officeDocument/2006/relationships/slideLayout" Target="../slideLayouts/slideLayout496.xml"/><Relationship Id="rId6" Type="http://schemas.openxmlformats.org/officeDocument/2006/relationships/slideLayout" Target="../slideLayouts/slideLayout497.xml"/><Relationship Id="rId7" Type="http://schemas.openxmlformats.org/officeDocument/2006/relationships/slideLayout" Target="../slideLayouts/slideLayout498.xml"/><Relationship Id="rId8" Type="http://schemas.openxmlformats.org/officeDocument/2006/relationships/slideLayout" Target="../slideLayouts/slideLayout499.xml"/><Relationship Id="rId9" Type="http://schemas.openxmlformats.org/officeDocument/2006/relationships/slideLayout" Target="../slideLayouts/slideLayout500.xml"/><Relationship Id="rId10" Type="http://schemas.openxmlformats.org/officeDocument/2006/relationships/slideLayout" Target="../slideLayouts/slideLayout501.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3.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3.xml"/><Relationship Id="rId2" Type="http://schemas.openxmlformats.org/officeDocument/2006/relationships/slideLayout" Target="../slideLayouts/slideLayout504.xml"/><Relationship Id="rId3" Type="http://schemas.openxmlformats.org/officeDocument/2006/relationships/slideLayout" Target="../slideLayouts/slideLayout505.xml"/><Relationship Id="rId4" Type="http://schemas.openxmlformats.org/officeDocument/2006/relationships/slideLayout" Target="../slideLayouts/slideLayout506.xml"/><Relationship Id="rId5" Type="http://schemas.openxmlformats.org/officeDocument/2006/relationships/slideLayout" Target="../slideLayouts/slideLayout507.xml"/><Relationship Id="rId6" Type="http://schemas.openxmlformats.org/officeDocument/2006/relationships/slideLayout" Target="../slideLayouts/slideLayout508.xml"/><Relationship Id="rId7" Type="http://schemas.openxmlformats.org/officeDocument/2006/relationships/slideLayout" Target="../slideLayouts/slideLayout509.xml"/><Relationship Id="rId8" Type="http://schemas.openxmlformats.org/officeDocument/2006/relationships/slideLayout" Target="../slideLayouts/slideLayout510.xml"/><Relationship Id="rId9" Type="http://schemas.openxmlformats.org/officeDocument/2006/relationships/slideLayout" Target="../slideLayouts/slideLayout511.xml"/><Relationship Id="rId10" Type="http://schemas.openxmlformats.org/officeDocument/2006/relationships/slideLayout" Target="../slideLayouts/slideLayout512.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4.xml"/><Relationship Id="rId12" Type="http://schemas.openxmlformats.org/officeDocument/2006/relationships/theme" Target="../theme/theme48.xml"/><Relationship Id="rId1" Type="http://schemas.openxmlformats.org/officeDocument/2006/relationships/slideLayout" Target="../slideLayouts/slideLayout514.xml"/><Relationship Id="rId2" Type="http://schemas.openxmlformats.org/officeDocument/2006/relationships/slideLayout" Target="../slideLayouts/slideLayout515.xml"/><Relationship Id="rId3" Type="http://schemas.openxmlformats.org/officeDocument/2006/relationships/slideLayout" Target="../slideLayouts/slideLayout516.xml"/><Relationship Id="rId4" Type="http://schemas.openxmlformats.org/officeDocument/2006/relationships/slideLayout" Target="../slideLayouts/slideLayout517.xml"/><Relationship Id="rId5" Type="http://schemas.openxmlformats.org/officeDocument/2006/relationships/slideLayout" Target="../slideLayouts/slideLayout518.xml"/><Relationship Id="rId6" Type="http://schemas.openxmlformats.org/officeDocument/2006/relationships/slideLayout" Target="../slideLayouts/slideLayout519.xml"/><Relationship Id="rId7" Type="http://schemas.openxmlformats.org/officeDocument/2006/relationships/slideLayout" Target="../slideLayouts/slideLayout520.xml"/><Relationship Id="rId8" Type="http://schemas.openxmlformats.org/officeDocument/2006/relationships/slideLayout" Target="../slideLayouts/slideLayout521.xml"/><Relationship Id="rId9" Type="http://schemas.openxmlformats.org/officeDocument/2006/relationships/slideLayout" Target="../slideLayouts/slideLayout522.xml"/><Relationship Id="rId10" Type="http://schemas.openxmlformats.org/officeDocument/2006/relationships/slideLayout" Target="../slideLayouts/slideLayout523.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5.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5.xml"/><Relationship Id="rId2" Type="http://schemas.openxmlformats.org/officeDocument/2006/relationships/slideLayout" Target="../slideLayouts/slideLayout526.xml"/><Relationship Id="rId3" Type="http://schemas.openxmlformats.org/officeDocument/2006/relationships/slideLayout" Target="../slideLayouts/slideLayout527.xml"/><Relationship Id="rId4" Type="http://schemas.openxmlformats.org/officeDocument/2006/relationships/slideLayout" Target="../slideLayouts/slideLayout528.xml"/><Relationship Id="rId5" Type="http://schemas.openxmlformats.org/officeDocument/2006/relationships/slideLayout" Target="../slideLayouts/slideLayout529.xml"/><Relationship Id="rId6" Type="http://schemas.openxmlformats.org/officeDocument/2006/relationships/slideLayout" Target="../slideLayouts/slideLayout530.xml"/><Relationship Id="rId7" Type="http://schemas.openxmlformats.org/officeDocument/2006/relationships/slideLayout" Target="../slideLayouts/slideLayout531.xml"/><Relationship Id="rId8" Type="http://schemas.openxmlformats.org/officeDocument/2006/relationships/slideLayout" Target="../slideLayouts/slideLayout532.xml"/><Relationship Id="rId9" Type="http://schemas.openxmlformats.org/officeDocument/2006/relationships/slideLayout" Target="../slideLayouts/slideLayout533.xml"/><Relationship Id="rId10" Type="http://schemas.openxmlformats.org/officeDocument/2006/relationships/slideLayout" Target="../slideLayouts/slideLayout534.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6.xml"/><Relationship Id="rId12" Type="http://schemas.openxmlformats.org/officeDocument/2006/relationships/theme" Target="../theme/theme5.xml"/><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 Id="rId9" Type="http://schemas.openxmlformats.org/officeDocument/2006/relationships/slideLayout" Target="../slideLayouts/slideLayout44.xml"/><Relationship Id="rId10" Type="http://schemas.openxmlformats.org/officeDocument/2006/relationships/slideLayout" Target="../slideLayouts/slideLayout45.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6.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6.xml"/><Relationship Id="rId2" Type="http://schemas.openxmlformats.org/officeDocument/2006/relationships/slideLayout" Target="../slideLayouts/slideLayout537.xml"/><Relationship Id="rId3" Type="http://schemas.openxmlformats.org/officeDocument/2006/relationships/slideLayout" Target="../slideLayouts/slideLayout538.xml"/><Relationship Id="rId4" Type="http://schemas.openxmlformats.org/officeDocument/2006/relationships/slideLayout" Target="../slideLayouts/slideLayout539.xml"/><Relationship Id="rId5" Type="http://schemas.openxmlformats.org/officeDocument/2006/relationships/slideLayout" Target="../slideLayouts/slideLayout540.xml"/><Relationship Id="rId6" Type="http://schemas.openxmlformats.org/officeDocument/2006/relationships/slideLayout" Target="../slideLayouts/slideLayout541.xml"/><Relationship Id="rId7" Type="http://schemas.openxmlformats.org/officeDocument/2006/relationships/slideLayout" Target="../slideLayouts/slideLayout542.xml"/><Relationship Id="rId8" Type="http://schemas.openxmlformats.org/officeDocument/2006/relationships/slideLayout" Target="../slideLayouts/slideLayout543.xml"/><Relationship Id="rId9" Type="http://schemas.openxmlformats.org/officeDocument/2006/relationships/slideLayout" Target="../slideLayouts/slideLayout544.xml"/><Relationship Id="rId10" Type="http://schemas.openxmlformats.org/officeDocument/2006/relationships/slideLayout" Target="../slideLayouts/slideLayout545.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7.xml"/><Relationship Id="rId12" Type="http://schemas.openxmlformats.org/officeDocument/2006/relationships/theme" Target="../theme/theme51.xml"/><Relationship Id="rId1" Type="http://schemas.openxmlformats.org/officeDocument/2006/relationships/slideLayout" Target="../slideLayouts/slideLayout547.xml"/><Relationship Id="rId2" Type="http://schemas.openxmlformats.org/officeDocument/2006/relationships/slideLayout" Target="../slideLayouts/slideLayout548.xml"/><Relationship Id="rId3" Type="http://schemas.openxmlformats.org/officeDocument/2006/relationships/slideLayout" Target="../slideLayouts/slideLayout549.xml"/><Relationship Id="rId4" Type="http://schemas.openxmlformats.org/officeDocument/2006/relationships/slideLayout" Target="../slideLayouts/slideLayout550.xml"/><Relationship Id="rId5" Type="http://schemas.openxmlformats.org/officeDocument/2006/relationships/slideLayout" Target="../slideLayouts/slideLayout551.xml"/><Relationship Id="rId6" Type="http://schemas.openxmlformats.org/officeDocument/2006/relationships/slideLayout" Target="../slideLayouts/slideLayout552.xml"/><Relationship Id="rId7" Type="http://schemas.openxmlformats.org/officeDocument/2006/relationships/slideLayout" Target="../slideLayouts/slideLayout553.xml"/><Relationship Id="rId8" Type="http://schemas.openxmlformats.org/officeDocument/2006/relationships/slideLayout" Target="../slideLayouts/slideLayout554.xml"/><Relationship Id="rId9" Type="http://schemas.openxmlformats.org/officeDocument/2006/relationships/slideLayout" Target="../slideLayouts/slideLayout555.xml"/><Relationship Id="rId10"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8.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8.xml"/><Relationship Id="rId2" Type="http://schemas.openxmlformats.org/officeDocument/2006/relationships/slideLayout" Target="../slideLayouts/slideLayout559.xml"/><Relationship Id="rId3" Type="http://schemas.openxmlformats.org/officeDocument/2006/relationships/slideLayout" Target="../slideLayouts/slideLayout560.xml"/><Relationship Id="rId4" Type="http://schemas.openxmlformats.org/officeDocument/2006/relationships/slideLayout" Target="../slideLayouts/slideLayout561.xml"/><Relationship Id="rId5" Type="http://schemas.openxmlformats.org/officeDocument/2006/relationships/slideLayout" Target="../slideLayouts/slideLayout562.xml"/><Relationship Id="rId6" Type="http://schemas.openxmlformats.org/officeDocument/2006/relationships/slideLayout" Target="../slideLayouts/slideLayout563.xml"/><Relationship Id="rId7" Type="http://schemas.openxmlformats.org/officeDocument/2006/relationships/slideLayout" Target="../slideLayouts/slideLayout564.xml"/><Relationship Id="rId8" Type="http://schemas.openxmlformats.org/officeDocument/2006/relationships/slideLayout" Target="../slideLayouts/slideLayout565.xml"/><Relationship Id="rId9" Type="http://schemas.openxmlformats.org/officeDocument/2006/relationships/slideLayout" Target="../slideLayouts/slideLayout566.xml"/><Relationship Id="rId10" Type="http://schemas.openxmlformats.org/officeDocument/2006/relationships/slideLayout" Target="../slideLayouts/slideLayout567.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9.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9.xml"/><Relationship Id="rId2" Type="http://schemas.openxmlformats.org/officeDocument/2006/relationships/slideLayout" Target="../slideLayouts/slideLayout570.xml"/><Relationship Id="rId3" Type="http://schemas.openxmlformats.org/officeDocument/2006/relationships/slideLayout" Target="../slideLayouts/slideLayout571.xml"/><Relationship Id="rId4" Type="http://schemas.openxmlformats.org/officeDocument/2006/relationships/slideLayout" Target="../slideLayouts/slideLayout572.xml"/><Relationship Id="rId5" Type="http://schemas.openxmlformats.org/officeDocument/2006/relationships/slideLayout" Target="../slideLayouts/slideLayout573.xml"/><Relationship Id="rId6" Type="http://schemas.openxmlformats.org/officeDocument/2006/relationships/slideLayout" Target="../slideLayouts/slideLayout574.xml"/><Relationship Id="rId7" Type="http://schemas.openxmlformats.org/officeDocument/2006/relationships/slideLayout" Target="../slideLayouts/slideLayout575.xml"/><Relationship Id="rId8" Type="http://schemas.openxmlformats.org/officeDocument/2006/relationships/slideLayout" Target="../slideLayouts/slideLayout576.xml"/><Relationship Id="rId9" Type="http://schemas.openxmlformats.org/officeDocument/2006/relationships/slideLayout" Target="../slideLayouts/slideLayout577.xml"/><Relationship Id="rId10" Type="http://schemas.openxmlformats.org/officeDocument/2006/relationships/slideLayout" Target="../slideLayouts/slideLayout578.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90.xml"/><Relationship Id="rId12" Type="http://schemas.openxmlformats.org/officeDocument/2006/relationships/theme" Target="../theme/theme54.xml"/><Relationship Id="rId1" Type="http://schemas.openxmlformats.org/officeDocument/2006/relationships/slideLayout" Target="../slideLayouts/slideLayout580.xml"/><Relationship Id="rId2" Type="http://schemas.openxmlformats.org/officeDocument/2006/relationships/slideLayout" Target="../slideLayouts/slideLayout581.xml"/><Relationship Id="rId3" Type="http://schemas.openxmlformats.org/officeDocument/2006/relationships/slideLayout" Target="../slideLayouts/slideLayout582.xml"/><Relationship Id="rId4" Type="http://schemas.openxmlformats.org/officeDocument/2006/relationships/slideLayout" Target="../slideLayouts/slideLayout583.xml"/><Relationship Id="rId5" Type="http://schemas.openxmlformats.org/officeDocument/2006/relationships/slideLayout" Target="../slideLayouts/slideLayout584.xml"/><Relationship Id="rId6" Type="http://schemas.openxmlformats.org/officeDocument/2006/relationships/slideLayout" Target="../slideLayouts/slideLayout585.xml"/><Relationship Id="rId7" Type="http://schemas.openxmlformats.org/officeDocument/2006/relationships/slideLayout" Target="../slideLayouts/slideLayout586.xml"/><Relationship Id="rId8" Type="http://schemas.openxmlformats.org/officeDocument/2006/relationships/slideLayout" Target="../slideLayouts/slideLayout587.xml"/><Relationship Id="rId9" Type="http://schemas.openxmlformats.org/officeDocument/2006/relationships/slideLayout" Target="../slideLayouts/slideLayout588.xml"/><Relationship Id="rId10" Type="http://schemas.openxmlformats.org/officeDocument/2006/relationships/slideLayout" Target="../slideLayouts/slideLayout589.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1.xml"/><Relationship Id="rId12" Type="http://schemas.openxmlformats.org/officeDocument/2006/relationships/theme" Target="../theme/theme55.xml"/><Relationship Id="rId13" Type="http://schemas.openxmlformats.org/officeDocument/2006/relationships/image" Target="../media/image1.png"/><Relationship Id="rId1" Type="http://schemas.openxmlformats.org/officeDocument/2006/relationships/slideLayout" Target="../slideLayouts/slideLayout591.xml"/><Relationship Id="rId2" Type="http://schemas.openxmlformats.org/officeDocument/2006/relationships/slideLayout" Target="../slideLayouts/slideLayout592.xml"/><Relationship Id="rId3" Type="http://schemas.openxmlformats.org/officeDocument/2006/relationships/slideLayout" Target="../slideLayouts/slideLayout593.xml"/><Relationship Id="rId4" Type="http://schemas.openxmlformats.org/officeDocument/2006/relationships/slideLayout" Target="../slideLayouts/slideLayout594.xml"/><Relationship Id="rId5" Type="http://schemas.openxmlformats.org/officeDocument/2006/relationships/slideLayout" Target="../slideLayouts/slideLayout595.xml"/><Relationship Id="rId6" Type="http://schemas.openxmlformats.org/officeDocument/2006/relationships/slideLayout" Target="../slideLayouts/slideLayout596.xml"/><Relationship Id="rId7" Type="http://schemas.openxmlformats.org/officeDocument/2006/relationships/slideLayout" Target="../slideLayouts/slideLayout597.xml"/><Relationship Id="rId8" Type="http://schemas.openxmlformats.org/officeDocument/2006/relationships/slideLayout" Target="../slideLayouts/slideLayout598.xml"/><Relationship Id="rId9" Type="http://schemas.openxmlformats.org/officeDocument/2006/relationships/slideLayout" Target="../slideLayouts/slideLayout599.xml"/><Relationship Id="rId10" Type="http://schemas.openxmlformats.org/officeDocument/2006/relationships/slideLayout" Target="../slideLayouts/slideLayout600.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2.xml"/><Relationship Id="rId12" Type="http://schemas.openxmlformats.org/officeDocument/2006/relationships/theme" Target="../theme/theme56.xml"/><Relationship Id="rId1" Type="http://schemas.openxmlformats.org/officeDocument/2006/relationships/slideLayout" Target="../slideLayouts/slideLayout602.xml"/><Relationship Id="rId2" Type="http://schemas.openxmlformats.org/officeDocument/2006/relationships/slideLayout" Target="../slideLayouts/slideLayout603.xml"/><Relationship Id="rId3" Type="http://schemas.openxmlformats.org/officeDocument/2006/relationships/slideLayout" Target="../slideLayouts/slideLayout604.xml"/><Relationship Id="rId4" Type="http://schemas.openxmlformats.org/officeDocument/2006/relationships/slideLayout" Target="../slideLayouts/slideLayout605.xml"/><Relationship Id="rId5" Type="http://schemas.openxmlformats.org/officeDocument/2006/relationships/slideLayout" Target="../slideLayouts/slideLayout606.xml"/><Relationship Id="rId6" Type="http://schemas.openxmlformats.org/officeDocument/2006/relationships/slideLayout" Target="../slideLayouts/slideLayout607.xml"/><Relationship Id="rId7" Type="http://schemas.openxmlformats.org/officeDocument/2006/relationships/slideLayout" Target="../slideLayouts/slideLayout608.xml"/><Relationship Id="rId8" Type="http://schemas.openxmlformats.org/officeDocument/2006/relationships/slideLayout" Target="../slideLayouts/slideLayout609.xml"/><Relationship Id="rId9" Type="http://schemas.openxmlformats.org/officeDocument/2006/relationships/slideLayout" Target="../slideLayouts/slideLayout610.xml"/><Relationship Id="rId10" Type="http://schemas.openxmlformats.org/officeDocument/2006/relationships/slideLayout" Target="../slideLayouts/slideLayout611.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3.xml"/><Relationship Id="rId12" Type="http://schemas.openxmlformats.org/officeDocument/2006/relationships/theme" Target="../theme/theme57.xml"/><Relationship Id="rId13" Type="http://schemas.openxmlformats.org/officeDocument/2006/relationships/image" Target="../media/image1.png"/><Relationship Id="rId1" Type="http://schemas.openxmlformats.org/officeDocument/2006/relationships/slideLayout" Target="../slideLayouts/slideLayout613.xml"/><Relationship Id="rId2" Type="http://schemas.openxmlformats.org/officeDocument/2006/relationships/slideLayout" Target="../slideLayouts/slideLayout614.xml"/><Relationship Id="rId3" Type="http://schemas.openxmlformats.org/officeDocument/2006/relationships/slideLayout" Target="../slideLayouts/slideLayout615.xml"/><Relationship Id="rId4" Type="http://schemas.openxmlformats.org/officeDocument/2006/relationships/slideLayout" Target="../slideLayouts/slideLayout616.xml"/><Relationship Id="rId5" Type="http://schemas.openxmlformats.org/officeDocument/2006/relationships/slideLayout" Target="../slideLayouts/slideLayout617.xml"/><Relationship Id="rId6" Type="http://schemas.openxmlformats.org/officeDocument/2006/relationships/slideLayout" Target="../slideLayouts/slideLayout618.xml"/><Relationship Id="rId7" Type="http://schemas.openxmlformats.org/officeDocument/2006/relationships/slideLayout" Target="../slideLayouts/slideLayout619.xml"/><Relationship Id="rId8" Type="http://schemas.openxmlformats.org/officeDocument/2006/relationships/slideLayout" Target="../slideLayouts/slideLayout620.xml"/><Relationship Id="rId9" Type="http://schemas.openxmlformats.org/officeDocument/2006/relationships/slideLayout" Target="../slideLayouts/slideLayout621.xml"/><Relationship Id="rId10" Type="http://schemas.openxmlformats.org/officeDocument/2006/relationships/slideLayout" Target="../slideLayouts/slideLayout622.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4.xml"/><Relationship Id="rId12" Type="http://schemas.openxmlformats.org/officeDocument/2006/relationships/theme" Target="../theme/theme58.xml"/><Relationship Id="rId1" Type="http://schemas.openxmlformats.org/officeDocument/2006/relationships/slideLayout" Target="../slideLayouts/slideLayout624.xml"/><Relationship Id="rId2" Type="http://schemas.openxmlformats.org/officeDocument/2006/relationships/slideLayout" Target="../slideLayouts/slideLayout625.xml"/><Relationship Id="rId3" Type="http://schemas.openxmlformats.org/officeDocument/2006/relationships/slideLayout" Target="../slideLayouts/slideLayout626.xml"/><Relationship Id="rId4" Type="http://schemas.openxmlformats.org/officeDocument/2006/relationships/slideLayout" Target="../slideLayouts/slideLayout627.xml"/><Relationship Id="rId5" Type="http://schemas.openxmlformats.org/officeDocument/2006/relationships/slideLayout" Target="../slideLayouts/slideLayout628.xml"/><Relationship Id="rId6" Type="http://schemas.openxmlformats.org/officeDocument/2006/relationships/slideLayout" Target="../slideLayouts/slideLayout629.xml"/><Relationship Id="rId7" Type="http://schemas.openxmlformats.org/officeDocument/2006/relationships/slideLayout" Target="../slideLayouts/slideLayout630.xml"/><Relationship Id="rId8" Type="http://schemas.openxmlformats.org/officeDocument/2006/relationships/slideLayout" Target="../slideLayouts/slideLayout631.xml"/><Relationship Id="rId9" Type="http://schemas.openxmlformats.org/officeDocument/2006/relationships/slideLayout" Target="../slideLayouts/slideLayout632.xml"/><Relationship Id="rId10" Type="http://schemas.openxmlformats.org/officeDocument/2006/relationships/slideLayout" Target="../slideLayouts/slideLayout633.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5.xml"/><Relationship Id="rId12" Type="http://schemas.openxmlformats.org/officeDocument/2006/relationships/theme" Target="../theme/theme59.xml"/><Relationship Id="rId1" Type="http://schemas.openxmlformats.org/officeDocument/2006/relationships/slideLayout" Target="../slideLayouts/slideLayout635.xml"/><Relationship Id="rId2" Type="http://schemas.openxmlformats.org/officeDocument/2006/relationships/slideLayout" Target="../slideLayouts/slideLayout636.xml"/><Relationship Id="rId3" Type="http://schemas.openxmlformats.org/officeDocument/2006/relationships/slideLayout" Target="../slideLayouts/slideLayout637.xml"/><Relationship Id="rId4" Type="http://schemas.openxmlformats.org/officeDocument/2006/relationships/slideLayout" Target="../slideLayouts/slideLayout638.xml"/><Relationship Id="rId5" Type="http://schemas.openxmlformats.org/officeDocument/2006/relationships/slideLayout" Target="../slideLayouts/slideLayout639.xml"/><Relationship Id="rId6" Type="http://schemas.openxmlformats.org/officeDocument/2006/relationships/slideLayout" Target="../slideLayouts/slideLayout640.xml"/><Relationship Id="rId7" Type="http://schemas.openxmlformats.org/officeDocument/2006/relationships/slideLayout" Target="../slideLayouts/slideLayout641.xml"/><Relationship Id="rId8" Type="http://schemas.openxmlformats.org/officeDocument/2006/relationships/slideLayout" Target="../slideLayouts/slideLayout642.xml"/><Relationship Id="rId9" Type="http://schemas.openxmlformats.org/officeDocument/2006/relationships/slideLayout" Target="../slideLayouts/slideLayout643.xml"/><Relationship Id="rId10" Type="http://schemas.openxmlformats.org/officeDocument/2006/relationships/slideLayout" Target="../slideLayouts/slideLayout644.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7.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7.xml"/><Relationship Id="rId2" Type="http://schemas.openxmlformats.org/officeDocument/2006/relationships/slideLayout" Target="../slideLayouts/slideLayout48.xml"/><Relationship Id="rId3" Type="http://schemas.openxmlformats.org/officeDocument/2006/relationships/slideLayout" Target="../slideLayouts/slideLayout49.xml"/><Relationship Id="rId4" Type="http://schemas.openxmlformats.org/officeDocument/2006/relationships/slideLayout" Target="../slideLayouts/slideLayout50.xml"/><Relationship Id="rId5" Type="http://schemas.openxmlformats.org/officeDocument/2006/relationships/slideLayout" Target="../slideLayouts/slideLayout51.xml"/><Relationship Id="rId6" Type="http://schemas.openxmlformats.org/officeDocument/2006/relationships/slideLayout" Target="../slideLayouts/slideLayout52.xml"/><Relationship Id="rId7" Type="http://schemas.openxmlformats.org/officeDocument/2006/relationships/slideLayout" Target="../slideLayouts/slideLayout53.xml"/><Relationship Id="rId8" Type="http://schemas.openxmlformats.org/officeDocument/2006/relationships/slideLayout" Target="../slideLayouts/slideLayout54.xml"/><Relationship Id="rId9" Type="http://schemas.openxmlformats.org/officeDocument/2006/relationships/slideLayout" Target="../slideLayouts/slideLayout55.xml"/><Relationship Id="rId10"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6.xml"/><Relationship Id="rId12" Type="http://schemas.openxmlformats.org/officeDocument/2006/relationships/theme" Target="../theme/theme60.xml"/><Relationship Id="rId1" Type="http://schemas.openxmlformats.org/officeDocument/2006/relationships/slideLayout" Target="../slideLayouts/slideLayout646.xml"/><Relationship Id="rId2" Type="http://schemas.openxmlformats.org/officeDocument/2006/relationships/slideLayout" Target="../slideLayouts/slideLayout647.xml"/><Relationship Id="rId3" Type="http://schemas.openxmlformats.org/officeDocument/2006/relationships/slideLayout" Target="../slideLayouts/slideLayout648.xml"/><Relationship Id="rId4" Type="http://schemas.openxmlformats.org/officeDocument/2006/relationships/slideLayout" Target="../slideLayouts/slideLayout649.xml"/><Relationship Id="rId5" Type="http://schemas.openxmlformats.org/officeDocument/2006/relationships/slideLayout" Target="../slideLayouts/slideLayout650.xml"/><Relationship Id="rId6" Type="http://schemas.openxmlformats.org/officeDocument/2006/relationships/slideLayout" Target="../slideLayouts/slideLayout651.xml"/><Relationship Id="rId7" Type="http://schemas.openxmlformats.org/officeDocument/2006/relationships/slideLayout" Target="../slideLayouts/slideLayout652.xml"/><Relationship Id="rId8" Type="http://schemas.openxmlformats.org/officeDocument/2006/relationships/slideLayout" Target="../slideLayouts/slideLayout653.xml"/><Relationship Id="rId9" Type="http://schemas.openxmlformats.org/officeDocument/2006/relationships/slideLayout" Target="../slideLayouts/slideLayout654.xml"/><Relationship Id="rId10" Type="http://schemas.openxmlformats.org/officeDocument/2006/relationships/slideLayout" Target="../slideLayouts/slideLayout655.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7.xml"/><Relationship Id="rId12" Type="http://schemas.openxmlformats.org/officeDocument/2006/relationships/theme" Target="../theme/theme61.xml"/><Relationship Id="rId1" Type="http://schemas.openxmlformats.org/officeDocument/2006/relationships/slideLayout" Target="../slideLayouts/slideLayout657.xml"/><Relationship Id="rId2" Type="http://schemas.openxmlformats.org/officeDocument/2006/relationships/slideLayout" Target="../slideLayouts/slideLayout658.xml"/><Relationship Id="rId3" Type="http://schemas.openxmlformats.org/officeDocument/2006/relationships/slideLayout" Target="../slideLayouts/slideLayout659.xml"/><Relationship Id="rId4" Type="http://schemas.openxmlformats.org/officeDocument/2006/relationships/slideLayout" Target="../slideLayouts/slideLayout660.xml"/><Relationship Id="rId5" Type="http://schemas.openxmlformats.org/officeDocument/2006/relationships/slideLayout" Target="../slideLayouts/slideLayout661.xml"/><Relationship Id="rId6" Type="http://schemas.openxmlformats.org/officeDocument/2006/relationships/slideLayout" Target="../slideLayouts/slideLayout662.xml"/><Relationship Id="rId7" Type="http://schemas.openxmlformats.org/officeDocument/2006/relationships/slideLayout" Target="../slideLayouts/slideLayout663.xml"/><Relationship Id="rId8" Type="http://schemas.openxmlformats.org/officeDocument/2006/relationships/slideLayout" Target="../slideLayouts/slideLayout664.xml"/><Relationship Id="rId9" Type="http://schemas.openxmlformats.org/officeDocument/2006/relationships/slideLayout" Target="../slideLayouts/slideLayout665.xml"/><Relationship Id="rId10" Type="http://schemas.openxmlformats.org/officeDocument/2006/relationships/slideLayout" Target="../slideLayouts/slideLayout666.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8.xml"/><Relationship Id="rId12" Type="http://schemas.openxmlformats.org/officeDocument/2006/relationships/theme" Target="../theme/theme62.xml"/><Relationship Id="rId1" Type="http://schemas.openxmlformats.org/officeDocument/2006/relationships/slideLayout" Target="../slideLayouts/slideLayout668.xml"/><Relationship Id="rId2" Type="http://schemas.openxmlformats.org/officeDocument/2006/relationships/slideLayout" Target="../slideLayouts/slideLayout669.xml"/><Relationship Id="rId3" Type="http://schemas.openxmlformats.org/officeDocument/2006/relationships/slideLayout" Target="../slideLayouts/slideLayout670.xml"/><Relationship Id="rId4" Type="http://schemas.openxmlformats.org/officeDocument/2006/relationships/slideLayout" Target="../slideLayouts/slideLayout671.xml"/><Relationship Id="rId5" Type="http://schemas.openxmlformats.org/officeDocument/2006/relationships/slideLayout" Target="../slideLayouts/slideLayout672.xml"/><Relationship Id="rId6" Type="http://schemas.openxmlformats.org/officeDocument/2006/relationships/slideLayout" Target="../slideLayouts/slideLayout673.xml"/><Relationship Id="rId7" Type="http://schemas.openxmlformats.org/officeDocument/2006/relationships/slideLayout" Target="../slideLayouts/slideLayout674.xml"/><Relationship Id="rId8" Type="http://schemas.openxmlformats.org/officeDocument/2006/relationships/slideLayout" Target="../slideLayouts/slideLayout675.xml"/><Relationship Id="rId9" Type="http://schemas.openxmlformats.org/officeDocument/2006/relationships/slideLayout" Target="../slideLayouts/slideLayout676.xml"/><Relationship Id="rId10" Type="http://schemas.openxmlformats.org/officeDocument/2006/relationships/slideLayout" Target="../slideLayouts/slideLayout677.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9.xml"/><Relationship Id="rId12" Type="http://schemas.openxmlformats.org/officeDocument/2006/relationships/theme" Target="../theme/theme63.xml"/><Relationship Id="rId13" Type="http://schemas.openxmlformats.org/officeDocument/2006/relationships/image" Target="../media/image1.png"/><Relationship Id="rId1" Type="http://schemas.openxmlformats.org/officeDocument/2006/relationships/slideLayout" Target="../slideLayouts/slideLayout679.xml"/><Relationship Id="rId2" Type="http://schemas.openxmlformats.org/officeDocument/2006/relationships/slideLayout" Target="../slideLayouts/slideLayout680.xml"/><Relationship Id="rId3" Type="http://schemas.openxmlformats.org/officeDocument/2006/relationships/slideLayout" Target="../slideLayouts/slideLayout681.xml"/><Relationship Id="rId4" Type="http://schemas.openxmlformats.org/officeDocument/2006/relationships/slideLayout" Target="../slideLayouts/slideLayout682.xml"/><Relationship Id="rId5" Type="http://schemas.openxmlformats.org/officeDocument/2006/relationships/slideLayout" Target="../slideLayouts/slideLayout683.xml"/><Relationship Id="rId6" Type="http://schemas.openxmlformats.org/officeDocument/2006/relationships/slideLayout" Target="../slideLayouts/slideLayout684.xml"/><Relationship Id="rId7" Type="http://schemas.openxmlformats.org/officeDocument/2006/relationships/slideLayout" Target="../slideLayouts/slideLayout685.xml"/><Relationship Id="rId8" Type="http://schemas.openxmlformats.org/officeDocument/2006/relationships/slideLayout" Target="../slideLayouts/slideLayout686.xml"/><Relationship Id="rId9" Type="http://schemas.openxmlformats.org/officeDocument/2006/relationships/slideLayout" Target="../slideLayouts/slideLayout687.xml"/><Relationship Id="rId10" Type="http://schemas.openxmlformats.org/officeDocument/2006/relationships/slideLayout" Target="../slideLayouts/slideLayout688.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700.xml"/><Relationship Id="rId12" Type="http://schemas.openxmlformats.org/officeDocument/2006/relationships/slideLayout" Target="../slideLayouts/slideLayout701.xml"/><Relationship Id="rId13" Type="http://schemas.openxmlformats.org/officeDocument/2006/relationships/theme" Target="../theme/theme64.xml"/><Relationship Id="rId14" Type="http://schemas.openxmlformats.org/officeDocument/2006/relationships/image" Target="../media/image1.png"/><Relationship Id="rId1" Type="http://schemas.openxmlformats.org/officeDocument/2006/relationships/slideLayout" Target="../slideLayouts/slideLayout690.xml"/><Relationship Id="rId2" Type="http://schemas.openxmlformats.org/officeDocument/2006/relationships/slideLayout" Target="../slideLayouts/slideLayout691.xml"/><Relationship Id="rId3" Type="http://schemas.openxmlformats.org/officeDocument/2006/relationships/slideLayout" Target="../slideLayouts/slideLayout692.xml"/><Relationship Id="rId4" Type="http://schemas.openxmlformats.org/officeDocument/2006/relationships/slideLayout" Target="../slideLayouts/slideLayout693.xml"/><Relationship Id="rId5" Type="http://schemas.openxmlformats.org/officeDocument/2006/relationships/slideLayout" Target="../slideLayouts/slideLayout694.xml"/><Relationship Id="rId6" Type="http://schemas.openxmlformats.org/officeDocument/2006/relationships/slideLayout" Target="../slideLayouts/slideLayout695.xml"/><Relationship Id="rId7" Type="http://schemas.openxmlformats.org/officeDocument/2006/relationships/slideLayout" Target="../slideLayouts/slideLayout696.xml"/><Relationship Id="rId8" Type="http://schemas.openxmlformats.org/officeDocument/2006/relationships/slideLayout" Target="../slideLayouts/slideLayout697.xml"/><Relationship Id="rId9" Type="http://schemas.openxmlformats.org/officeDocument/2006/relationships/slideLayout" Target="../slideLayouts/slideLayout698.xml"/><Relationship Id="rId10" Type="http://schemas.openxmlformats.org/officeDocument/2006/relationships/slideLayout" Target="../slideLayouts/slideLayout699.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2.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2.xml"/><Relationship Id="rId2" Type="http://schemas.openxmlformats.org/officeDocument/2006/relationships/slideLayout" Target="../slideLayouts/slideLayout703.xml"/><Relationship Id="rId3" Type="http://schemas.openxmlformats.org/officeDocument/2006/relationships/slideLayout" Target="../slideLayouts/slideLayout704.xml"/><Relationship Id="rId4" Type="http://schemas.openxmlformats.org/officeDocument/2006/relationships/slideLayout" Target="../slideLayouts/slideLayout705.xml"/><Relationship Id="rId5" Type="http://schemas.openxmlformats.org/officeDocument/2006/relationships/slideLayout" Target="../slideLayouts/slideLayout706.xml"/><Relationship Id="rId6" Type="http://schemas.openxmlformats.org/officeDocument/2006/relationships/slideLayout" Target="../slideLayouts/slideLayout707.xml"/><Relationship Id="rId7" Type="http://schemas.openxmlformats.org/officeDocument/2006/relationships/slideLayout" Target="../slideLayouts/slideLayout708.xml"/><Relationship Id="rId8" Type="http://schemas.openxmlformats.org/officeDocument/2006/relationships/slideLayout" Target="../slideLayouts/slideLayout709.xml"/><Relationship Id="rId9" Type="http://schemas.openxmlformats.org/officeDocument/2006/relationships/slideLayout" Target="../slideLayouts/slideLayout710.xml"/><Relationship Id="rId10" Type="http://schemas.openxmlformats.org/officeDocument/2006/relationships/slideLayout" Target="../slideLayouts/slideLayout711.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3.xml"/><Relationship Id="rId12" Type="http://schemas.openxmlformats.org/officeDocument/2006/relationships/theme" Target="../theme/theme66.xml"/><Relationship Id="rId1" Type="http://schemas.openxmlformats.org/officeDocument/2006/relationships/slideLayout" Target="../slideLayouts/slideLayout713.xml"/><Relationship Id="rId2" Type="http://schemas.openxmlformats.org/officeDocument/2006/relationships/slideLayout" Target="../slideLayouts/slideLayout714.xml"/><Relationship Id="rId3" Type="http://schemas.openxmlformats.org/officeDocument/2006/relationships/slideLayout" Target="../slideLayouts/slideLayout715.xml"/><Relationship Id="rId4" Type="http://schemas.openxmlformats.org/officeDocument/2006/relationships/slideLayout" Target="../slideLayouts/slideLayout716.xml"/><Relationship Id="rId5" Type="http://schemas.openxmlformats.org/officeDocument/2006/relationships/slideLayout" Target="../slideLayouts/slideLayout717.xml"/><Relationship Id="rId6" Type="http://schemas.openxmlformats.org/officeDocument/2006/relationships/slideLayout" Target="../slideLayouts/slideLayout718.xml"/><Relationship Id="rId7" Type="http://schemas.openxmlformats.org/officeDocument/2006/relationships/slideLayout" Target="../slideLayouts/slideLayout719.xml"/><Relationship Id="rId8" Type="http://schemas.openxmlformats.org/officeDocument/2006/relationships/slideLayout" Target="../slideLayouts/slideLayout720.xml"/><Relationship Id="rId9" Type="http://schemas.openxmlformats.org/officeDocument/2006/relationships/slideLayout" Target="../slideLayouts/slideLayout721.xml"/><Relationship Id="rId10" Type="http://schemas.openxmlformats.org/officeDocument/2006/relationships/slideLayout" Target="../slideLayouts/slideLayout722.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4.xml"/><Relationship Id="rId12" Type="http://schemas.openxmlformats.org/officeDocument/2006/relationships/theme" Target="../theme/theme67.xml"/><Relationship Id="rId1" Type="http://schemas.openxmlformats.org/officeDocument/2006/relationships/slideLayout" Target="../slideLayouts/slideLayout724.xml"/><Relationship Id="rId2" Type="http://schemas.openxmlformats.org/officeDocument/2006/relationships/slideLayout" Target="../slideLayouts/slideLayout725.xml"/><Relationship Id="rId3" Type="http://schemas.openxmlformats.org/officeDocument/2006/relationships/slideLayout" Target="../slideLayouts/slideLayout726.xml"/><Relationship Id="rId4" Type="http://schemas.openxmlformats.org/officeDocument/2006/relationships/slideLayout" Target="../slideLayouts/slideLayout727.xml"/><Relationship Id="rId5" Type="http://schemas.openxmlformats.org/officeDocument/2006/relationships/slideLayout" Target="../slideLayouts/slideLayout728.xml"/><Relationship Id="rId6" Type="http://schemas.openxmlformats.org/officeDocument/2006/relationships/slideLayout" Target="../slideLayouts/slideLayout729.xml"/><Relationship Id="rId7" Type="http://schemas.openxmlformats.org/officeDocument/2006/relationships/slideLayout" Target="../slideLayouts/slideLayout730.xml"/><Relationship Id="rId8" Type="http://schemas.openxmlformats.org/officeDocument/2006/relationships/slideLayout" Target="../slideLayouts/slideLayout731.xml"/><Relationship Id="rId9" Type="http://schemas.openxmlformats.org/officeDocument/2006/relationships/slideLayout" Target="../slideLayouts/slideLayout732.xml"/><Relationship Id="rId10" Type="http://schemas.openxmlformats.org/officeDocument/2006/relationships/slideLayout" Target="../slideLayouts/slideLayout733.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5.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5.xml"/><Relationship Id="rId2" Type="http://schemas.openxmlformats.org/officeDocument/2006/relationships/slideLayout" Target="../slideLayouts/slideLayout736.xml"/><Relationship Id="rId3" Type="http://schemas.openxmlformats.org/officeDocument/2006/relationships/slideLayout" Target="../slideLayouts/slideLayout737.xml"/><Relationship Id="rId4" Type="http://schemas.openxmlformats.org/officeDocument/2006/relationships/slideLayout" Target="../slideLayouts/slideLayout738.xml"/><Relationship Id="rId5" Type="http://schemas.openxmlformats.org/officeDocument/2006/relationships/slideLayout" Target="../slideLayouts/slideLayout739.xml"/><Relationship Id="rId6" Type="http://schemas.openxmlformats.org/officeDocument/2006/relationships/slideLayout" Target="../slideLayouts/slideLayout740.xml"/><Relationship Id="rId7" Type="http://schemas.openxmlformats.org/officeDocument/2006/relationships/slideLayout" Target="../slideLayouts/slideLayout741.xml"/><Relationship Id="rId8" Type="http://schemas.openxmlformats.org/officeDocument/2006/relationships/slideLayout" Target="../slideLayouts/slideLayout742.xml"/><Relationship Id="rId9" Type="http://schemas.openxmlformats.org/officeDocument/2006/relationships/slideLayout" Target="../slideLayouts/slideLayout743.xml"/><Relationship Id="rId10" Type="http://schemas.openxmlformats.org/officeDocument/2006/relationships/slideLayout" Target="../slideLayouts/slideLayout744.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6.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6.xml"/><Relationship Id="rId2" Type="http://schemas.openxmlformats.org/officeDocument/2006/relationships/slideLayout" Target="../slideLayouts/slideLayout747.xml"/><Relationship Id="rId3" Type="http://schemas.openxmlformats.org/officeDocument/2006/relationships/slideLayout" Target="../slideLayouts/slideLayout748.xml"/><Relationship Id="rId4" Type="http://schemas.openxmlformats.org/officeDocument/2006/relationships/slideLayout" Target="../slideLayouts/slideLayout749.xml"/><Relationship Id="rId5" Type="http://schemas.openxmlformats.org/officeDocument/2006/relationships/slideLayout" Target="../slideLayouts/slideLayout750.xml"/><Relationship Id="rId6" Type="http://schemas.openxmlformats.org/officeDocument/2006/relationships/slideLayout" Target="../slideLayouts/slideLayout751.xml"/><Relationship Id="rId7" Type="http://schemas.openxmlformats.org/officeDocument/2006/relationships/slideLayout" Target="../slideLayouts/slideLayout752.xml"/><Relationship Id="rId8" Type="http://schemas.openxmlformats.org/officeDocument/2006/relationships/slideLayout" Target="../slideLayouts/slideLayout753.xml"/><Relationship Id="rId9" Type="http://schemas.openxmlformats.org/officeDocument/2006/relationships/slideLayout" Target="../slideLayouts/slideLayout754.xml"/><Relationship Id="rId10" Type="http://schemas.openxmlformats.org/officeDocument/2006/relationships/slideLayout" Target="../slideLayouts/slideLayout755.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8.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8.xml"/><Relationship Id="rId2" Type="http://schemas.openxmlformats.org/officeDocument/2006/relationships/slideLayout" Target="../slideLayouts/slideLayout59.xml"/><Relationship Id="rId3" Type="http://schemas.openxmlformats.org/officeDocument/2006/relationships/slideLayout" Target="../slideLayouts/slideLayout60.xml"/><Relationship Id="rId4" Type="http://schemas.openxmlformats.org/officeDocument/2006/relationships/slideLayout" Target="../slideLayouts/slideLayout61.xml"/><Relationship Id="rId5" Type="http://schemas.openxmlformats.org/officeDocument/2006/relationships/slideLayout" Target="../slideLayouts/slideLayout62.xml"/><Relationship Id="rId6" Type="http://schemas.openxmlformats.org/officeDocument/2006/relationships/slideLayout" Target="../slideLayouts/slideLayout63.xml"/><Relationship Id="rId7" Type="http://schemas.openxmlformats.org/officeDocument/2006/relationships/slideLayout" Target="../slideLayouts/slideLayout64.xml"/><Relationship Id="rId8" Type="http://schemas.openxmlformats.org/officeDocument/2006/relationships/slideLayout" Target="../slideLayouts/slideLayout65.xml"/><Relationship Id="rId9" Type="http://schemas.openxmlformats.org/officeDocument/2006/relationships/slideLayout" Target="../slideLayouts/slideLayout66.xml"/><Relationship Id="rId10" Type="http://schemas.openxmlformats.org/officeDocument/2006/relationships/slideLayout" Target="../slideLayouts/slideLayout67.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7.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7.xml"/><Relationship Id="rId2" Type="http://schemas.openxmlformats.org/officeDocument/2006/relationships/slideLayout" Target="../slideLayouts/slideLayout758.xml"/><Relationship Id="rId3" Type="http://schemas.openxmlformats.org/officeDocument/2006/relationships/slideLayout" Target="../slideLayouts/slideLayout759.xml"/><Relationship Id="rId4" Type="http://schemas.openxmlformats.org/officeDocument/2006/relationships/slideLayout" Target="../slideLayouts/slideLayout760.xml"/><Relationship Id="rId5" Type="http://schemas.openxmlformats.org/officeDocument/2006/relationships/slideLayout" Target="../slideLayouts/slideLayout761.xml"/><Relationship Id="rId6" Type="http://schemas.openxmlformats.org/officeDocument/2006/relationships/slideLayout" Target="../slideLayouts/slideLayout762.xml"/><Relationship Id="rId7" Type="http://schemas.openxmlformats.org/officeDocument/2006/relationships/slideLayout" Target="../slideLayouts/slideLayout763.xml"/><Relationship Id="rId8" Type="http://schemas.openxmlformats.org/officeDocument/2006/relationships/slideLayout" Target="../slideLayouts/slideLayout764.xml"/><Relationship Id="rId9" Type="http://schemas.openxmlformats.org/officeDocument/2006/relationships/slideLayout" Target="../slideLayouts/slideLayout765.xml"/><Relationship Id="rId10" Type="http://schemas.openxmlformats.org/officeDocument/2006/relationships/slideLayout" Target="../slideLayouts/slideLayout766.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8.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8.xml"/><Relationship Id="rId2" Type="http://schemas.openxmlformats.org/officeDocument/2006/relationships/slideLayout" Target="../slideLayouts/slideLayout769.xml"/><Relationship Id="rId3" Type="http://schemas.openxmlformats.org/officeDocument/2006/relationships/slideLayout" Target="../slideLayouts/slideLayout770.xml"/><Relationship Id="rId4" Type="http://schemas.openxmlformats.org/officeDocument/2006/relationships/slideLayout" Target="../slideLayouts/slideLayout771.xml"/><Relationship Id="rId5" Type="http://schemas.openxmlformats.org/officeDocument/2006/relationships/slideLayout" Target="../slideLayouts/slideLayout772.xml"/><Relationship Id="rId6" Type="http://schemas.openxmlformats.org/officeDocument/2006/relationships/slideLayout" Target="../slideLayouts/slideLayout773.xml"/><Relationship Id="rId7" Type="http://schemas.openxmlformats.org/officeDocument/2006/relationships/slideLayout" Target="../slideLayouts/slideLayout774.xml"/><Relationship Id="rId8" Type="http://schemas.openxmlformats.org/officeDocument/2006/relationships/slideLayout" Target="../slideLayouts/slideLayout775.xml"/><Relationship Id="rId9" Type="http://schemas.openxmlformats.org/officeDocument/2006/relationships/slideLayout" Target="../slideLayouts/slideLayout776.xml"/><Relationship Id="rId10" Type="http://schemas.openxmlformats.org/officeDocument/2006/relationships/slideLayout" Target="../slideLayouts/slideLayout777.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9.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9.xml"/><Relationship Id="rId2" Type="http://schemas.openxmlformats.org/officeDocument/2006/relationships/slideLayout" Target="../slideLayouts/slideLayout780.xml"/><Relationship Id="rId3" Type="http://schemas.openxmlformats.org/officeDocument/2006/relationships/slideLayout" Target="../slideLayouts/slideLayout781.xml"/><Relationship Id="rId4" Type="http://schemas.openxmlformats.org/officeDocument/2006/relationships/slideLayout" Target="../slideLayouts/slideLayout782.xml"/><Relationship Id="rId5" Type="http://schemas.openxmlformats.org/officeDocument/2006/relationships/slideLayout" Target="../slideLayouts/slideLayout783.xml"/><Relationship Id="rId6" Type="http://schemas.openxmlformats.org/officeDocument/2006/relationships/slideLayout" Target="../slideLayouts/slideLayout784.xml"/><Relationship Id="rId7" Type="http://schemas.openxmlformats.org/officeDocument/2006/relationships/slideLayout" Target="../slideLayouts/slideLayout785.xml"/><Relationship Id="rId8" Type="http://schemas.openxmlformats.org/officeDocument/2006/relationships/slideLayout" Target="../slideLayouts/slideLayout786.xml"/><Relationship Id="rId9" Type="http://schemas.openxmlformats.org/officeDocument/2006/relationships/slideLayout" Target="../slideLayouts/slideLayout787.xml"/><Relationship Id="rId10" Type="http://schemas.openxmlformats.org/officeDocument/2006/relationships/slideLayout" Target="../slideLayouts/slideLayout788.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800.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90.xml"/><Relationship Id="rId2" Type="http://schemas.openxmlformats.org/officeDocument/2006/relationships/slideLayout" Target="../slideLayouts/slideLayout791.xml"/><Relationship Id="rId3" Type="http://schemas.openxmlformats.org/officeDocument/2006/relationships/slideLayout" Target="../slideLayouts/slideLayout792.xml"/><Relationship Id="rId4" Type="http://schemas.openxmlformats.org/officeDocument/2006/relationships/slideLayout" Target="../slideLayouts/slideLayout793.xml"/><Relationship Id="rId5" Type="http://schemas.openxmlformats.org/officeDocument/2006/relationships/slideLayout" Target="../slideLayouts/slideLayout794.xml"/><Relationship Id="rId6" Type="http://schemas.openxmlformats.org/officeDocument/2006/relationships/slideLayout" Target="../slideLayouts/slideLayout795.xml"/><Relationship Id="rId7" Type="http://schemas.openxmlformats.org/officeDocument/2006/relationships/slideLayout" Target="../slideLayouts/slideLayout796.xml"/><Relationship Id="rId8" Type="http://schemas.openxmlformats.org/officeDocument/2006/relationships/slideLayout" Target="../slideLayouts/slideLayout797.xml"/><Relationship Id="rId9" Type="http://schemas.openxmlformats.org/officeDocument/2006/relationships/slideLayout" Target="../slideLayouts/slideLayout798.xml"/><Relationship Id="rId10" Type="http://schemas.openxmlformats.org/officeDocument/2006/relationships/slideLayout" Target="../slideLayouts/slideLayout799.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1.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1.xml"/><Relationship Id="rId2" Type="http://schemas.openxmlformats.org/officeDocument/2006/relationships/slideLayout" Target="../slideLayouts/slideLayout802.xml"/><Relationship Id="rId3" Type="http://schemas.openxmlformats.org/officeDocument/2006/relationships/slideLayout" Target="../slideLayouts/slideLayout803.xml"/><Relationship Id="rId4" Type="http://schemas.openxmlformats.org/officeDocument/2006/relationships/slideLayout" Target="../slideLayouts/slideLayout804.xml"/><Relationship Id="rId5" Type="http://schemas.openxmlformats.org/officeDocument/2006/relationships/slideLayout" Target="../slideLayouts/slideLayout805.xml"/><Relationship Id="rId6" Type="http://schemas.openxmlformats.org/officeDocument/2006/relationships/slideLayout" Target="../slideLayouts/slideLayout806.xml"/><Relationship Id="rId7" Type="http://schemas.openxmlformats.org/officeDocument/2006/relationships/slideLayout" Target="../slideLayouts/slideLayout807.xml"/><Relationship Id="rId8" Type="http://schemas.openxmlformats.org/officeDocument/2006/relationships/slideLayout" Target="../slideLayouts/slideLayout808.xml"/><Relationship Id="rId9" Type="http://schemas.openxmlformats.org/officeDocument/2006/relationships/slideLayout" Target="../slideLayouts/slideLayout809.xml"/><Relationship Id="rId10" Type="http://schemas.openxmlformats.org/officeDocument/2006/relationships/slideLayout" Target="../slideLayouts/slideLayout810.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2.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2.xml"/><Relationship Id="rId2" Type="http://schemas.openxmlformats.org/officeDocument/2006/relationships/slideLayout" Target="../slideLayouts/slideLayout813.xml"/><Relationship Id="rId3" Type="http://schemas.openxmlformats.org/officeDocument/2006/relationships/slideLayout" Target="../slideLayouts/slideLayout814.xml"/><Relationship Id="rId4" Type="http://schemas.openxmlformats.org/officeDocument/2006/relationships/slideLayout" Target="../slideLayouts/slideLayout815.xml"/><Relationship Id="rId5" Type="http://schemas.openxmlformats.org/officeDocument/2006/relationships/slideLayout" Target="../slideLayouts/slideLayout816.xml"/><Relationship Id="rId6" Type="http://schemas.openxmlformats.org/officeDocument/2006/relationships/slideLayout" Target="../slideLayouts/slideLayout817.xml"/><Relationship Id="rId7" Type="http://schemas.openxmlformats.org/officeDocument/2006/relationships/slideLayout" Target="../slideLayouts/slideLayout818.xml"/><Relationship Id="rId8" Type="http://schemas.openxmlformats.org/officeDocument/2006/relationships/slideLayout" Target="../slideLayouts/slideLayout819.xml"/><Relationship Id="rId9" Type="http://schemas.openxmlformats.org/officeDocument/2006/relationships/slideLayout" Target="../slideLayouts/slideLayout820.xml"/><Relationship Id="rId10" Type="http://schemas.openxmlformats.org/officeDocument/2006/relationships/slideLayout" Target="../slideLayouts/slideLayout821.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3.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3.xml"/><Relationship Id="rId2" Type="http://schemas.openxmlformats.org/officeDocument/2006/relationships/slideLayout" Target="../slideLayouts/slideLayout824.xml"/><Relationship Id="rId3" Type="http://schemas.openxmlformats.org/officeDocument/2006/relationships/slideLayout" Target="../slideLayouts/slideLayout825.xml"/><Relationship Id="rId4" Type="http://schemas.openxmlformats.org/officeDocument/2006/relationships/slideLayout" Target="../slideLayouts/slideLayout826.xml"/><Relationship Id="rId5" Type="http://schemas.openxmlformats.org/officeDocument/2006/relationships/slideLayout" Target="../slideLayouts/slideLayout827.xml"/><Relationship Id="rId6" Type="http://schemas.openxmlformats.org/officeDocument/2006/relationships/slideLayout" Target="../slideLayouts/slideLayout828.xml"/><Relationship Id="rId7" Type="http://schemas.openxmlformats.org/officeDocument/2006/relationships/slideLayout" Target="../slideLayouts/slideLayout829.xml"/><Relationship Id="rId8" Type="http://schemas.openxmlformats.org/officeDocument/2006/relationships/slideLayout" Target="../slideLayouts/slideLayout830.xml"/><Relationship Id="rId9" Type="http://schemas.openxmlformats.org/officeDocument/2006/relationships/slideLayout" Target="../slideLayouts/slideLayout831.xml"/><Relationship Id="rId10" Type="http://schemas.openxmlformats.org/officeDocument/2006/relationships/slideLayout" Target="../slideLayouts/slideLayout832.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4.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4.xml"/><Relationship Id="rId2" Type="http://schemas.openxmlformats.org/officeDocument/2006/relationships/slideLayout" Target="../slideLayouts/slideLayout835.xml"/><Relationship Id="rId3" Type="http://schemas.openxmlformats.org/officeDocument/2006/relationships/slideLayout" Target="../slideLayouts/slideLayout836.xml"/><Relationship Id="rId4" Type="http://schemas.openxmlformats.org/officeDocument/2006/relationships/slideLayout" Target="../slideLayouts/slideLayout837.xml"/><Relationship Id="rId5" Type="http://schemas.openxmlformats.org/officeDocument/2006/relationships/slideLayout" Target="../slideLayouts/slideLayout838.xml"/><Relationship Id="rId6" Type="http://schemas.openxmlformats.org/officeDocument/2006/relationships/slideLayout" Target="../slideLayouts/slideLayout839.xml"/><Relationship Id="rId7" Type="http://schemas.openxmlformats.org/officeDocument/2006/relationships/slideLayout" Target="../slideLayouts/slideLayout840.xml"/><Relationship Id="rId8" Type="http://schemas.openxmlformats.org/officeDocument/2006/relationships/slideLayout" Target="../slideLayouts/slideLayout841.xml"/><Relationship Id="rId9" Type="http://schemas.openxmlformats.org/officeDocument/2006/relationships/slideLayout" Target="../slideLayouts/slideLayout842.xml"/><Relationship Id="rId10" Type="http://schemas.openxmlformats.org/officeDocument/2006/relationships/slideLayout" Target="../slideLayouts/slideLayout843.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5.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5.xml"/><Relationship Id="rId2" Type="http://schemas.openxmlformats.org/officeDocument/2006/relationships/slideLayout" Target="../slideLayouts/slideLayout846.xml"/><Relationship Id="rId3" Type="http://schemas.openxmlformats.org/officeDocument/2006/relationships/slideLayout" Target="../slideLayouts/slideLayout847.xml"/><Relationship Id="rId4" Type="http://schemas.openxmlformats.org/officeDocument/2006/relationships/slideLayout" Target="../slideLayouts/slideLayout848.xml"/><Relationship Id="rId5" Type="http://schemas.openxmlformats.org/officeDocument/2006/relationships/slideLayout" Target="../slideLayouts/slideLayout849.xml"/><Relationship Id="rId6" Type="http://schemas.openxmlformats.org/officeDocument/2006/relationships/slideLayout" Target="../slideLayouts/slideLayout850.xml"/><Relationship Id="rId7" Type="http://schemas.openxmlformats.org/officeDocument/2006/relationships/slideLayout" Target="../slideLayouts/slideLayout851.xml"/><Relationship Id="rId8" Type="http://schemas.openxmlformats.org/officeDocument/2006/relationships/slideLayout" Target="../slideLayouts/slideLayout852.xml"/><Relationship Id="rId9" Type="http://schemas.openxmlformats.org/officeDocument/2006/relationships/slideLayout" Target="../slideLayouts/slideLayout853.xml"/><Relationship Id="rId10" Type="http://schemas.openxmlformats.org/officeDocument/2006/relationships/slideLayout" Target="../slideLayouts/slideLayout854.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6.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6.xml"/><Relationship Id="rId2" Type="http://schemas.openxmlformats.org/officeDocument/2006/relationships/slideLayout" Target="../slideLayouts/slideLayout857.xml"/><Relationship Id="rId3" Type="http://schemas.openxmlformats.org/officeDocument/2006/relationships/slideLayout" Target="../slideLayouts/slideLayout858.xml"/><Relationship Id="rId4" Type="http://schemas.openxmlformats.org/officeDocument/2006/relationships/slideLayout" Target="../slideLayouts/slideLayout859.xml"/><Relationship Id="rId5" Type="http://schemas.openxmlformats.org/officeDocument/2006/relationships/slideLayout" Target="../slideLayouts/slideLayout860.xml"/><Relationship Id="rId6" Type="http://schemas.openxmlformats.org/officeDocument/2006/relationships/slideLayout" Target="../slideLayouts/slideLayout861.xml"/><Relationship Id="rId7" Type="http://schemas.openxmlformats.org/officeDocument/2006/relationships/slideLayout" Target="../slideLayouts/slideLayout862.xml"/><Relationship Id="rId8" Type="http://schemas.openxmlformats.org/officeDocument/2006/relationships/slideLayout" Target="../slideLayouts/slideLayout863.xml"/><Relationship Id="rId9" Type="http://schemas.openxmlformats.org/officeDocument/2006/relationships/slideLayout" Target="../slideLayouts/slideLayout864.xml"/><Relationship Id="rId10" Type="http://schemas.openxmlformats.org/officeDocument/2006/relationships/slideLayout" Target="../slideLayouts/slideLayout8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9.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5" Type="http://schemas.openxmlformats.org/officeDocument/2006/relationships/slideLayout" Target="../slideLayouts/slideLayout73.xml"/><Relationship Id="rId6" Type="http://schemas.openxmlformats.org/officeDocument/2006/relationships/slideLayout" Target="../slideLayouts/slideLayout74.xml"/><Relationship Id="rId7" Type="http://schemas.openxmlformats.org/officeDocument/2006/relationships/slideLayout" Target="../slideLayouts/slideLayout75.xml"/><Relationship Id="rId8" Type="http://schemas.openxmlformats.org/officeDocument/2006/relationships/slideLayout" Target="../slideLayouts/slideLayout76.xml"/><Relationship Id="rId9" Type="http://schemas.openxmlformats.org/officeDocument/2006/relationships/slideLayout" Target="../slideLayouts/slideLayout77.xml"/><Relationship Id="rId10" Type="http://schemas.openxmlformats.org/officeDocument/2006/relationships/slideLayout" Target="../slideLayouts/slideLayout78.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7.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7.xml"/><Relationship Id="rId2" Type="http://schemas.openxmlformats.org/officeDocument/2006/relationships/slideLayout" Target="../slideLayouts/slideLayout868.xml"/><Relationship Id="rId3" Type="http://schemas.openxmlformats.org/officeDocument/2006/relationships/slideLayout" Target="../slideLayouts/slideLayout869.xml"/><Relationship Id="rId4" Type="http://schemas.openxmlformats.org/officeDocument/2006/relationships/slideLayout" Target="../slideLayouts/slideLayout870.xml"/><Relationship Id="rId5" Type="http://schemas.openxmlformats.org/officeDocument/2006/relationships/slideLayout" Target="../slideLayouts/slideLayout871.xml"/><Relationship Id="rId6" Type="http://schemas.openxmlformats.org/officeDocument/2006/relationships/slideLayout" Target="../slideLayouts/slideLayout872.xml"/><Relationship Id="rId7" Type="http://schemas.openxmlformats.org/officeDocument/2006/relationships/slideLayout" Target="../slideLayouts/slideLayout873.xml"/><Relationship Id="rId8" Type="http://schemas.openxmlformats.org/officeDocument/2006/relationships/slideLayout" Target="../slideLayouts/slideLayout874.xml"/><Relationship Id="rId9" Type="http://schemas.openxmlformats.org/officeDocument/2006/relationships/slideLayout" Target="../slideLayouts/slideLayout875.xml"/><Relationship Id="rId10" Type="http://schemas.openxmlformats.org/officeDocument/2006/relationships/slideLayout" Target="../slideLayouts/slideLayout876.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8.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8.xml"/><Relationship Id="rId2" Type="http://schemas.openxmlformats.org/officeDocument/2006/relationships/slideLayout" Target="../slideLayouts/slideLayout879.xml"/><Relationship Id="rId3" Type="http://schemas.openxmlformats.org/officeDocument/2006/relationships/slideLayout" Target="../slideLayouts/slideLayout880.xml"/><Relationship Id="rId4" Type="http://schemas.openxmlformats.org/officeDocument/2006/relationships/slideLayout" Target="../slideLayouts/slideLayout881.xml"/><Relationship Id="rId5" Type="http://schemas.openxmlformats.org/officeDocument/2006/relationships/slideLayout" Target="../slideLayouts/slideLayout882.xml"/><Relationship Id="rId6" Type="http://schemas.openxmlformats.org/officeDocument/2006/relationships/slideLayout" Target="../slideLayouts/slideLayout883.xml"/><Relationship Id="rId7" Type="http://schemas.openxmlformats.org/officeDocument/2006/relationships/slideLayout" Target="../slideLayouts/slideLayout884.xml"/><Relationship Id="rId8" Type="http://schemas.openxmlformats.org/officeDocument/2006/relationships/slideLayout" Target="../slideLayouts/slideLayout885.xml"/><Relationship Id="rId9" Type="http://schemas.openxmlformats.org/officeDocument/2006/relationships/slideLayout" Target="../slideLayouts/slideLayout886.xml"/><Relationship Id="rId10" Type="http://schemas.openxmlformats.org/officeDocument/2006/relationships/slideLayout" Target="../slideLayouts/slideLayout887.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9.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9.xml"/><Relationship Id="rId2" Type="http://schemas.openxmlformats.org/officeDocument/2006/relationships/slideLayout" Target="../slideLayouts/slideLayout890.xml"/><Relationship Id="rId3" Type="http://schemas.openxmlformats.org/officeDocument/2006/relationships/slideLayout" Target="../slideLayouts/slideLayout891.xml"/><Relationship Id="rId4" Type="http://schemas.openxmlformats.org/officeDocument/2006/relationships/slideLayout" Target="../slideLayouts/slideLayout892.xml"/><Relationship Id="rId5" Type="http://schemas.openxmlformats.org/officeDocument/2006/relationships/slideLayout" Target="../slideLayouts/slideLayout893.xml"/><Relationship Id="rId6" Type="http://schemas.openxmlformats.org/officeDocument/2006/relationships/slideLayout" Target="../slideLayouts/slideLayout894.xml"/><Relationship Id="rId7" Type="http://schemas.openxmlformats.org/officeDocument/2006/relationships/slideLayout" Target="../slideLayouts/slideLayout895.xml"/><Relationship Id="rId8" Type="http://schemas.openxmlformats.org/officeDocument/2006/relationships/slideLayout" Target="../slideLayouts/slideLayout896.xml"/><Relationship Id="rId9" Type="http://schemas.openxmlformats.org/officeDocument/2006/relationships/slideLayout" Target="../slideLayouts/slideLayout897.xml"/><Relationship Id="rId10" Type="http://schemas.openxmlformats.org/officeDocument/2006/relationships/slideLayout" Target="../slideLayouts/slideLayout898.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10.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900.xml"/><Relationship Id="rId2" Type="http://schemas.openxmlformats.org/officeDocument/2006/relationships/slideLayout" Target="../slideLayouts/slideLayout901.xml"/><Relationship Id="rId3" Type="http://schemas.openxmlformats.org/officeDocument/2006/relationships/slideLayout" Target="../slideLayouts/slideLayout902.xml"/><Relationship Id="rId4" Type="http://schemas.openxmlformats.org/officeDocument/2006/relationships/slideLayout" Target="../slideLayouts/slideLayout903.xml"/><Relationship Id="rId5" Type="http://schemas.openxmlformats.org/officeDocument/2006/relationships/slideLayout" Target="../slideLayouts/slideLayout904.xml"/><Relationship Id="rId6" Type="http://schemas.openxmlformats.org/officeDocument/2006/relationships/slideLayout" Target="../slideLayouts/slideLayout905.xml"/><Relationship Id="rId7" Type="http://schemas.openxmlformats.org/officeDocument/2006/relationships/slideLayout" Target="../slideLayouts/slideLayout906.xml"/><Relationship Id="rId8" Type="http://schemas.openxmlformats.org/officeDocument/2006/relationships/slideLayout" Target="../slideLayouts/slideLayout907.xml"/><Relationship Id="rId9" Type="http://schemas.openxmlformats.org/officeDocument/2006/relationships/slideLayout" Target="../slideLayouts/slideLayout908.xml"/><Relationship Id="rId10" Type="http://schemas.openxmlformats.org/officeDocument/2006/relationships/slideLayout" Target="../slideLayouts/slideLayout909.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1.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1.xml"/><Relationship Id="rId2" Type="http://schemas.openxmlformats.org/officeDocument/2006/relationships/slideLayout" Target="../slideLayouts/slideLayout912.xml"/><Relationship Id="rId3" Type="http://schemas.openxmlformats.org/officeDocument/2006/relationships/slideLayout" Target="../slideLayouts/slideLayout913.xml"/><Relationship Id="rId4" Type="http://schemas.openxmlformats.org/officeDocument/2006/relationships/slideLayout" Target="../slideLayouts/slideLayout914.xml"/><Relationship Id="rId5" Type="http://schemas.openxmlformats.org/officeDocument/2006/relationships/slideLayout" Target="../slideLayouts/slideLayout915.xml"/><Relationship Id="rId6" Type="http://schemas.openxmlformats.org/officeDocument/2006/relationships/slideLayout" Target="../slideLayouts/slideLayout916.xml"/><Relationship Id="rId7" Type="http://schemas.openxmlformats.org/officeDocument/2006/relationships/slideLayout" Target="../slideLayouts/slideLayout917.xml"/><Relationship Id="rId8" Type="http://schemas.openxmlformats.org/officeDocument/2006/relationships/slideLayout" Target="../slideLayouts/slideLayout918.xml"/><Relationship Id="rId9" Type="http://schemas.openxmlformats.org/officeDocument/2006/relationships/slideLayout" Target="../slideLayouts/slideLayout919.xml"/><Relationship Id="rId10" Type="http://schemas.openxmlformats.org/officeDocument/2006/relationships/slideLayout" Target="../slideLayouts/slideLayout920.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2.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2.xml"/><Relationship Id="rId2" Type="http://schemas.openxmlformats.org/officeDocument/2006/relationships/slideLayout" Target="../slideLayouts/slideLayout923.xml"/><Relationship Id="rId3" Type="http://schemas.openxmlformats.org/officeDocument/2006/relationships/slideLayout" Target="../slideLayouts/slideLayout924.xml"/><Relationship Id="rId4" Type="http://schemas.openxmlformats.org/officeDocument/2006/relationships/slideLayout" Target="../slideLayouts/slideLayout925.xml"/><Relationship Id="rId5" Type="http://schemas.openxmlformats.org/officeDocument/2006/relationships/slideLayout" Target="../slideLayouts/slideLayout926.xml"/><Relationship Id="rId6" Type="http://schemas.openxmlformats.org/officeDocument/2006/relationships/slideLayout" Target="../slideLayouts/slideLayout927.xml"/><Relationship Id="rId7" Type="http://schemas.openxmlformats.org/officeDocument/2006/relationships/slideLayout" Target="../slideLayouts/slideLayout928.xml"/><Relationship Id="rId8" Type="http://schemas.openxmlformats.org/officeDocument/2006/relationships/slideLayout" Target="../slideLayouts/slideLayout929.xml"/><Relationship Id="rId9" Type="http://schemas.openxmlformats.org/officeDocument/2006/relationships/slideLayout" Target="../slideLayouts/slideLayout930.xml"/><Relationship Id="rId10" Type="http://schemas.openxmlformats.org/officeDocument/2006/relationships/slideLayout" Target="../slideLayouts/slideLayout931.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3.xml"/><Relationship Id="rId12" Type="http://schemas.openxmlformats.org/officeDocument/2006/relationships/theme" Target="../theme/theme86.xml"/><Relationship Id="rId1" Type="http://schemas.openxmlformats.org/officeDocument/2006/relationships/slideLayout" Target="../slideLayouts/slideLayout933.xml"/><Relationship Id="rId2" Type="http://schemas.openxmlformats.org/officeDocument/2006/relationships/slideLayout" Target="../slideLayouts/slideLayout934.xml"/><Relationship Id="rId3" Type="http://schemas.openxmlformats.org/officeDocument/2006/relationships/slideLayout" Target="../slideLayouts/slideLayout935.xml"/><Relationship Id="rId4" Type="http://schemas.openxmlformats.org/officeDocument/2006/relationships/slideLayout" Target="../slideLayouts/slideLayout936.xml"/><Relationship Id="rId5" Type="http://schemas.openxmlformats.org/officeDocument/2006/relationships/slideLayout" Target="../slideLayouts/slideLayout937.xml"/><Relationship Id="rId6" Type="http://schemas.openxmlformats.org/officeDocument/2006/relationships/slideLayout" Target="../slideLayouts/slideLayout938.xml"/><Relationship Id="rId7" Type="http://schemas.openxmlformats.org/officeDocument/2006/relationships/slideLayout" Target="../slideLayouts/slideLayout939.xml"/><Relationship Id="rId8" Type="http://schemas.openxmlformats.org/officeDocument/2006/relationships/slideLayout" Target="../slideLayouts/slideLayout940.xml"/><Relationship Id="rId9" Type="http://schemas.openxmlformats.org/officeDocument/2006/relationships/slideLayout" Target="../slideLayouts/slideLayout941.xml"/><Relationship Id="rId10" Type="http://schemas.openxmlformats.org/officeDocument/2006/relationships/slideLayout" Target="../slideLayouts/slideLayout942.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4.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4.xml"/><Relationship Id="rId2" Type="http://schemas.openxmlformats.org/officeDocument/2006/relationships/slideLayout" Target="../slideLayouts/slideLayout945.xml"/><Relationship Id="rId3" Type="http://schemas.openxmlformats.org/officeDocument/2006/relationships/slideLayout" Target="../slideLayouts/slideLayout946.xml"/><Relationship Id="rId4" Type="http://schemas.openxmlformats.org/officeDocument/2006/relationships/slideLayout" Target="../slideLayouts/slideLayout947.xml"/><Relationship Id="rId5" Type="http://schemas.openxmlformats.org/officeDocument/2006/relationships/slideLayout" Target="../slideLayouts/slideLayout948.xml"/><Relationship Id="rId6" Type="http://schemas.openxmlformats.org/officeDocument/2006/relationships/slideLayout" Target="../slideLayouts/slideLayout949.xml"/><Relationship Id="rId7" Type="http://schemas.openxmlformats.org/officeDocument/2006/relationships/slideLayout" Target="../slideLayouts/slideLayout950.xml"/><Relationship Id="rId8" Type="http://schemas.openxmlformats.org/officeDocument/2006/relationships/slideLayout" Target="../slideLayouts/slideLayout951.xml"/><Relationship Id="rId9" Type="http://schemas.openxmlformats.org/officeDocument/2006/relationships/slideLayout" Target="../slideLayouts/slideLayout952.xml"/><Relationship Id="rId10" Type="http://schemas.openxmlformats.org/officeDocument/2006/relationships/slideLayout" Target="../slideLayouts/slideLayout953.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5.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5.xml"/><Relationship Id="rId2" Type="http://schemas.openxmlformats.org/officeDocument/2006/relationships/slideLayout" Target="../slideLayouts/slideLayout956.xml"/><Relationship Id="rId3" Type="http://schemas.openxmlformats.org/officeDocument/2006/relationships/slideLayout" Target="../slideLayouts/slideLayout957.xml"/><Relationship Id="rId4" Type="http://schemas.openxmlformats.org/officeDocument/2006/relationships/slideLayout" Target="../slideLayouts/slideLayout958.xml"/><Relationship Id="rId5" Type="http://schemas.openxmlformats.org/officeDocument/2006/relationships/slideLayout" Target="../slideLayouts/slideLayout959.xml"/><Relationship Id="rId6" Type="http://schemas.openxmlformats.org/officeDocument/2006/relationships/slideLayout" Target="../slideLayouts/slideLayout960.xml"/><Relationship Id="rId7" Type="http://schemas.openxmlformats.org/officeDocument/2006/relationships/slideLayout" Target="../slideLayouts/slideLayout961.xml"/><Relationship Id="rId8" Type="http://schemas.openxmlformats.org/officeDocument/2006/relationships/slideLayout" Target="../slideLayouts/slideLayout962.xml"/><Relationship Id="rId9" Type="http://schemas.openxmlformats.org/officeDocument/2006/relationships/slideLayout" Target="../slideLayouts/slideLayout963.xml"/><Relationship Id="rId10" Type="http://schemas.openxmlformats.org/officeDocument/2006/relationships/slideLayout" Target="../slideLayouts/slideLayout964.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6.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6.xml"/><Relationship Id="rId2" Type="http://schemas.openxmlformats.org/officeDocument/2006/relationships/slideLayout" Target="../slideLayouts/slideLayout967.xml"/><Relationship Id="rId3" Type="http://schemas.openxmlformats.org/officeDocument/2006/relationships/slideLayout" Target="../slideLayouts/slideLayout968.xml"/><Relationship Id="rId4" Type="http://schemas.openxmlformats.org/officeDocument/2006/relationships/slideLayout" Target="../slideLayouts/slideLayout969.xml"/><Relationship Id="rId5" Type="http://schemas.openxmlformats.org/officeDocument/2006/relationships/slideLayout" Target="../slideLayouts/slideLayout970.xml"/><Relationship Id="rId6" Type="http://schemas.openxmlformats.org/officeDocument/2006/relationships/slideLayout" Target="../slideLayouts/slideLayout971.xml"/><Relationship Id="rId7" Type="http://schemas.openxmlformats.org/officeDocument/2006/relationships/slideLayout" Target="../slideLayouts/slideLayout972.xml"/><Relationship Id="rId8" Type="http://schemas.openxmlformats.org/officeDocument/2006/relationships/slideLayout" Target="../slideLayouts/slideLayout973.xml"/><Relationship Id="rId9" Type="http://schemas.openxmlformats.org/officeDocument/2006/relationships/slideLayout" Target="../slideLayouts/slideLayout974.xml"/><Relationship Id="rId10" Type="http://schemas.openxmlformats.org/officeDocument/2006/relationships/slideLayout" Target="../slideLayouts/slideLayout975.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90.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80.xml"/><Relationship Id="rId2" Type="http://schemas.openxmlformats.org/officeDocument/2006/relationships/slideLayout" Target="../slideLayouts/slideLayout81.xml"/><Relationship Id="rId3" Type="http://schemas.openxmlformats.org/officeDocument/2006/relationships/slideLayout" Target="../slideLayouts/slideLayout82.xml"/><Relationship Id="rId4" Type="http://schemas.openxmlformats.org/officeDocument/2006/relationships/slideLayout" Target="../slideLayouts/slideLayout83.xml"/><Relationship Id="rId5" Type="http://schemas.openxmlformats.org/officeDocument/2006/relationships/slideLayout" Target="../slideLayouts/slideLayout84.xml"/><Relationship Id="rId6" Type="http://schemas.openxmlformats.org/officeDocument/2006/relationships/slideLayout" Target="../slideLayouts/slideLayout85.xml"/><Relationship Id="rId7" Type="http://schemas.openxmlformats.org/officeDocument/2006/relationships/slideLayout" Target="../slideLayouts/slideLayout86.xml"/><Relationship Id="rId8" Type="http://schemas.openxmlformats.org/officeDocument/2006/relationships/slideLayout" Target="../slideLayouts/slideLayout87.xml"/><Relationship Id="rId9" Type="http://schemas.openxmlformats.org/officeDocument/2006/relationships/slideLayout" Target="../slideLayouts/slideLayout88.xml"/><Relationship Id="rId10" Type="http://schemas.openxmlformats.org/officeDocument/2006/relationships/slideLayout" Target="../slideLayouts/slideLayout89.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7.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7.xml"/><Relationship Id="rId2" Type="http://schemas.openxmlformats.org/officeDocument/2006/relationships/slideLayout" Target="../slideLayouts/slideLayout978.xml"/><Relationship Id="rId3" Type="http://schemas.openxmlformats.org/officeDocument/2006/relationships/slideLayout" Target="../slideLayouts/slideLayout979.xml"/><Relationship Id="rId4" Type="http://schemas.openxmlformats.org/officeDocument/2006/relationships/slideLayout" Target="../slideLayouts/slideLayout980.xml"/><Relationship Id="rId5" Type="http://schemas.openxmlformats.org/officeDocument/2006/relationships/slideLayout" Target="../slideLayouts/slideLayout981.xml"/><Relationship Id="rId6" Type="http://schemas.openxmlformats.org/officeDocument/2006/relationships/slideLayout" Target="../slideLayouts/slideLayout982.xml"/><Relationship Id="rId7" Type="http://schemas.openxmlformats.org/officeDocument/2006/relationships/slideLayout" Target="../slideLayouts/slideLayout983.xml"/><Relationship Id="rId8" Type="http://schemas.openxmlformats.org/officeDocument/2006/relationships/slideLayout" Target="../slideLayouts/slideLayout984.xml"/><Relationship Id="rId9" Type="http://schemas.openxmlformats.org/officeDocument/2006/relationships/slideLayout" Target="../slideLayouts/slideLayout985.xml"/><Relationship Id="rId10" Type="http://schemas.openxmlformats.org/officeDocument/2006/relationships/slideLayout" Target="../slideLayouts/slideLayout986.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8.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8.xml"/><Relationship Id="rId2" Type="http://schemas.openxmlformats.org/officeDocument/2006/relationships/slideLayout" Target="../slideLayouts/slideLayout989.xml"/><Relationship Id="rId3" Type="http://schemas.openxmlformats.org/officeDocument/2006/relationships/slideLayout" Target="../slideLayouts/slideLayout990.xml"/><Relationship Id="rId4" Type="http://schemas.openxmlformats.org/officeDocument/2006/relationships/slideLayout" Target="../slideLayouts/slideLayout991.xml"/><Relationship Id="rId5" Type="http://schemas.openxmlformats.org/officeDocument/2006/relationships/slideLayout" Target="../slideLayouts/slideLayout992.xml"/><Relationship Id="rId6" Type="http://schemas.openxmlformats.org/officeDocument/2006/relationships/slideLayout" Target="../slideLayouts/slideLayout993.xml"/><Relationship Id="rId7" Type="http://schemas.openxmlformats.org/officeDocument/2006/relationships/slideLayout" Target="../slideLayouts/slideLayout994.xml"/><Relationship Id="rId8" Type="http://schemas.openxmlformats.org/officeDocument/2006/relationships/slideLayout" Target="../slideLayouts/slideLayout995.xml"/><Relationship Id="rId9" Type="http://schemas.openxmlformats.org/officeDocument/2006/relationships/slideLayout" Target="../slideLayouts/slideLayout996.xml"/><Relationship Id="rId10" Type="http://schemas.openxmlformats.org/officeDocument/2006/relationships/slideLayout" Target="../slideLayouts/slideLayout997.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9.xml"/><Relationship Id="rId12" Type="http://schemas.openxmlformats.org/officeDocument/2006/relationships/theme" Target="../theme/theme92.xml"/><Relationship Id="rId1" Type="http://schemas.openxmlformats.org/officeDocument/2006/relationships/slideLayout" Target="../slideLayouts/slideLayout999.xml"/><Relationship Id="rId2" Type="http://schemas.openxmlformats.org/officeDocument/2006/relationships/slideLayout" Target="../slideLayouts/slideLayout1000.xml"/><Relationship Id="rId3" Type="http://schemas.openxmlformats.org/officeDocument/2006/relationships/slideLayout" Target="../slideLayouts/slideLayout1001.xml"/><Relationship Id="rId4" Type="http://schemas.openxmlformats.org/officeDocument/2006/relationships/slideLayout" Target="../slideLayouts/slideLayout1002.xml"/><Relationship Id="rId5" Type="http://schemas.openxmlformats.org/officeDocument/2006/relationships/slideLayout" Target="../slideLayouts/slideLayout1003.xml"/><Relationship Id="rId6" Type="http://schemas.openxmlformats.org/officeDocument/2006/relationships/slideLayout" Target="../slideLayouts/slideLayout1004.xml"/><Relationship Id="rId7" Type="http://schemas.openxmlformats.org/officeDocument/2006/relationships/slideLayout" Target="../slideLayouts/slideLayout1005.xml"/><Relationship Id="rId8" Type="http://schemas.openxmlformats.org/officeDocument/2006/relationships/slideLayout" Target="../slideLayouts/slideLayout1006.xml"/><Relationship Id="rId9" Type="http://schemas.openxmlformats.org/officeDocument/2006/relationships/slideLayout" Target="../slideLayouts/slideLayout1007.xml"/><Relationship Id="rId10" Type="http://schemas.openxmlformats.org/officeDocument/2006/relationships/slideLayout" Target="../slideLayouts/slideLayout1008.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20.xml"/><Relationship Id="rId12" Type="http://schemas.openxmlformats.org/officeDocument/2006/relationships/theme" Target="../theme/theme93.xml"/><Relationship Id="rId13" Type="http://schemas.openxmlformats.org/officeDocument/2006/relationships/image" Target="../media/image1.png"/><Relationship Id="rId1" Type="http://schemas.openxmlformats.org/officeDocument/2006/relationships/slideLayout" Target="../slideLayouts/slideLayout1010.xml"/><Relationship Id="rId2" Type="http://schemas.openxmlformats.org/officeDocument/2006/relationships/slideLayout" Target="../slideLayouts/slideLayout1011.xml"/><Relationship Id="rId3" Type="http://schemas.openxmlformats.org/officeDocument/2006/relationships/slideLayout" Target="../slideLayouts/slideLayout1012.xml"/><Relationship Id="rId4" Type="http://schemas.openxmlformats.org/officeDocument/2006/relationships/slideLayout" Target="../slideLayouts/slideLayout1013.xml"/><Relationship Id="rId5" Type="http://schemas.openxmlformats.org/officeDocument/2006/relationships/slideLayout" Target="../slideLayouts/slideLayout1014.xml"/><Relationship Id="rId6" Type="http://schemas.openxmlformats.org/officeDocument/2006/relationships/slideLayout" Target="../slideLayouts/slideLayout1015.xml"/><Relationship Id="rId7" Type="http://schemas.openxmlformats.org/officeDocument/2006/relationships/slideLayout" Target="../slideLayouts/slideLayout1016.xml"/><Relationship Id="rId8" Type="http://schemas.openxmlformats.org/officeDocument/2006/relationships/slideLayout" Target="../slideLayouts/slideLayout1017.xml"/><Relationship Id="rId9" Type="http://schemas.openxmlformats.org/officeDocument/2006/relationships/slideLayout" Target="../slideLayouts/slideLayout1018.xml"/><Relationship Id="rId10" Type="http://schemas.openxmlformats.org/officeDocument/2006/relationships/slideLayout" Target="../slideLayouts/slideLayout1019.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1.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1.xml"/><Relationship Id="rId2" Type="http://schemas.openxmlformats.org/officeDocument/2006/relationships/slideLayout" Target="../slideLayouts/slideLayout1022.xml"/><Relationship Id="rId3" Type="http://schemas.openxmlformats.org/officeDocument/2006/relationships/slideLayout" Target="../slideLayouts/slideLayout1023.xml"/><Relationship Id="rId4" Type="http://schemas.openxmlformats.org/officeDocument/2006/relationships/slideLayout" Target="../slideLayouts/slideLayout1024.xml"/><Relationship Id="rId5" Type="http://schemas.openxmlformats.org/officeDocument/2006/relationships/slideLayout" Target="../slideLayouts/slideLayout1025.xml"/><Relationship Id="rId6" Type="http://schemas.openxmlformats.org/officeDocument/2006/relationships/slideLayout" Target="../slideLayouts/slideLayout1026.xml"/><Relationship Id="rId7" Type="http://schemas.openxmlformats.org/officeDocument/2006/relationships/slideLayout" Target="../slideLayouts/slideLayout1027.xml"/><Relationship Id="rId8" Type="http://schemas.openxmlformats.org/officeDocument/2006/relationships/slideLayout" Target="../slideLayouts/slideLayout1028.xml"/><Relationship Id="rId9" Type="http://schemas.openxmlformats.org/officeDocument/2006/relationships/slideLayout" Target="../slideLayouts/slideLayout1029.xml"/><Relationship Id="rId10" Type="http://schemas.openxmlformats.org/officeDocument/2006/relationships/slideLayout" Target="../slideLayouts/slideLayout1030.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2.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2.xml"/><Relationship Id="rId2" Type="http://schemas.openxmlformats.org/officeDocument/2006/relationships/slideLayout" Target="../slideLayouts/slideLayout1033.xml"/><Relationship Id="rId3" Type="http://schemas.openxmlformats.org/officeDocument/2006/relationships/slideLayout" Target="../slideLayouts/slideLayout1034.xml"/><Relationship Id="rId4" Type="http://schemas.openxmlformats.org/officeDocument/2006/relationships/slideLayout" Target="../slideLayouts/slideLayout1035.xml"/><Relationship Id="rId5" Type="http://schemas.openxmlformats.org/officeDocument/2006/relationships/slideLayout" Target="../slideLayouts/slideLayout1036.xml"/><Relationship Id="rId6" Type="http://schemas.openxmlformats.org/officeDocument/2006/relationships/slideLayout" Target="../slideLayouts/slideLayout1037.xml"/><Relationship Id="rId7" Type="http://schemas.openxmlformats.org/officeDocument/2006/relationships/slideLayout" Target="../slideLayouts/slideLayout1038.xml"/><Relationship Id="rId8" Type="http://schemas.openxmlformats.org/officeDocument/2006/relationships/slideLayout" Target="../slideLayouts/slideLayout1039.xml"/><Relationship Id="rId9" Type="http://schemas.openxmlformats.org/officeDocument/2006/relationships/slideLayout" Target="../slideLayouts/slideLayout1040.xml"/><Relationship Id="rId10" Type="http://schemas.openxmlformats.org/officeDocument/2006/relationships/slideLayout" Target="../slideLayouts/slideLayout1041.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3.xml"/><Relationship Id="rId12" Type="http://schemas.openxmlformats.org/officeDocument/2006/relationships/slideLayout" Target="../slideLayouts/slideLayout1054.xml"/><Relationship Id="rId13" Type="http://schemas.openxmlformats.org/officeDocument/2006/relationships/theme" Target="../theme/theme96.xml"/><Relationship Id="rId1" Type="http://schemas.openxmlformats.org/officeDocument/2006/relationships/slideLayout" Target="../slideLayouts/slideLayout1043.xml"/><Relationship Id="rId2" Type="http://schemas.openxmlformats.org/officeDocument/2006/relationships/slideLayout" Target="../slideLayouts/slideLayout1044.xml"/><Relationship Id="rId3" Type="http://schemas.openxmlformats.org/officeDocument/2006/relationships/slideLayout" Target="../slideLayouts/slideLayout1045.xml"/><Relationship Id="rId4" Type="http://schemas.openxmlformats.org/officeDocument/2006/relationships/slideLayout" Target="../slideLayouts/slideLayout1046.xml"/><Relationship Id="rId5" Type="http://schemas.openxmlformats.org/officeDocument/2006/relationships/slideLayout" Target="../slideLayouts/slideLayout1047.xml"/><Relationship Id="rId6" Type="http://schemas.openxmlformats.org/officeDocument/2006/relationships/slideLayout" Target="../slideLayouts/slideLayout1048.xml"/><Relationship Id="rId7" Type="http://schemas.openxmlformats.org/officeDocument/2006/relationships/slideLayout" Target="../slideLayouts/slideLayout1049.xml"/><Relationship Id="rId8" Type="http://schemas.openxmlformats.org/officeDocument/2006/relationships/slideLayout" Target="../slideLayouts/slideLayout1050.xml"/><Relationship Id="rId9" Type="http://schemas.openxmlformats.org/officeDocument/2006/relationships/slideLayout" Target="../slideLayouts/slideLayout1051.xml"/><Relationship Id="rId10" Type="http://schemas.openxmlformats.org/officeDocument/2006/relationships/slideLayout" Target="../slideLayouts/slideLayout1052.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5.xml"/><Relationship Id="rId12" Type="http://schemas.openxmlformats.org/officeDocument/2006/relationships/slideLayout" Target="../slideLayouts/slideLayout1066.xml"/><Relationship Id="rId13" Type="http://schemas.openxmlformats.org/officeDocument/2006/relationships/theme" Target="../theme/theme97.xml"/><Relationship Id="rId1" Type="http://schemas.openxmlformats.org/officeDocument/2006/relationships/slideLayout" Target="../slideLayouts/slideLayout1055.xml"/><Relationship Id="rId2" Type="http://schemas.openxmlformats.org/officeDocument/2006/relationships/slideLayout" Target="../slideLayouts/slideLayout1056.xml"/><Relationship Id="rId3" Type="http://schemas.openxmlformats.org/officeDocument/2006/relationships/slideLayout" Target="../slideLayouts/slideLayout1057.xml"/><Relationship Id="rId4" Type="http://schemas.openxmlformats.org/officeDocument/2006/relationships/slideLayout" Target="../slideLayouts/slideLayout1058.xml"/><Relationship Id="rId5" Type="http://schemas.openxmlformats.org/officeDocument/2006/relationships/slideLayout" Target="../slideLayouts/slideLayout1059.xml"/><Relationship Id="rId6" Type="http://schemas.openxmlformats.org/officeDocument/2006/relationships/slideLayout" Target="../slideLayouts/slideLayout1060.xml"/><Relationship Id="rId7" Type="http://schemas.openxmlformats.org/officeDocument/2006/relationships/slideLayout" Target="../slideLayouts/slideLayout1061.xml"/><Relationship Id="rId8" Type="http://schemas.openxmlformats.org/officeDocument/2006/relationships/slideLayout" Target="../slideLayouts/slideLayout1062.xml"/><Relationship Id="rId9" Type="http://schemas.openxmlformats.org/officeDocument/2006/relationships/slideLayout" Target="../slideLayouts/slideLayout1063.xml"/><Relationship Id="rId10" Type="http://schemas.openxmlformats.org/officeDocument/2006/relationships/slideLayout" Target="../slideLayouts/slideLayout1064.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7.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7.xml"/><Relationship Id="rId2" Type="http://schemas.openxmlformats.org/officeDocument/2006/relationships/slideLayout" Target="../slideLayouts/slideLayout1068.xml"/><Relationship Id="rId3" Type="http://schemas.openxmlformats.org/officeDocument/2006/relationships/slideLayout" Target="../slideLayouts/slideLayout1069.xml"/><Relationship Id="rId4" Type="http://schemas.openxmlformats.org/officeDocument/2006/relationships/slideLayout" Target="../slideLayouts/slideLayout1070.xml"/><Relationship Id="rId5" Type="http://schemas.openxmlformats.org/officeDocument/2006/relationships/slideLayout" Target="../slideLayouts/slideLayout1071.xml"/><Relationship Id="rId6" Type="http://schemas.openxmlformats.org/officeDocument/2006/relationships/slideLayout" Target="../slideLayouts/slideLayout1072.xml"/><Relationship Id="rId7" Type="http://schemas.openxmlformats.org/officeDocument/2006/relationships/slideLayout" Target="../slideLayouts/slideLayout1073.xml"/><Relationship Id="rId8" Type="http://schemas.openxmlformats.org/officeDocument/2006/relationships/slideLayout" Target="../slideLayouts/slideLayout1074.xml"/><Relationship Id="rId9" Type="http://schemas.openxmlformats.org/officeDocument/2006/relationships/slideLayout" Target="../slideLayouts/slideLayout1075.xml"/><Relationship Id="rId10" Type="http://schemas.openxmlformats.org/officeDocument/2006/relationships/slideLayout" Target="../slideLayouts/slideLayout1076.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8.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8.xml"/><Relationship Id="rId2" Type="http://schemas.openxmlformats.org/officeDocument/2006/relationships/slideLayout" Target="../slideLayouts/slideLayout1079.xml"/><Relationship Id="rId3" Type="http://schemas.openxmlformats.org/officeDocument/2006/relationships/slideLayout" Target="../slideLayouts/slideLayout1080.xml"/><Relationship Id="rId4" Type="http://schemas.openxmlformats.org/officeDocument/2006/relationships/slideLayout" Target="../slideLayouts/slideLayout1081.xml"/><Relationship Id="rId5" Type="http://schemas.openxmlformats.org/officeDocument/2006/relationships/slideLayout" Target="../slideLayouts/slideLayout1082.xml"/><Relationship Id="rId6" Type="http://schemas.openxmlformats.org/officeDocument/2006/relationships/slideLayout" Target="../slideLayouts/slideLayout1083.xml"/><Relationship Id="rId7" Type="http://schemas.openxmlformats.org/officeDocument/2006/relationships/slideLayout" Target="../slideLayouts/slideLayout1084.xml"/><Relationship Id="rId8" Type="http://schemas.openxmlformats.org/officeDocument/2006/relationships/slideLayout" Target="../slideLayouts/slideLayout1085.xml"/><Relationship Id="rId9" Type="http://schemas.openxmlformats.org/officeDocument/2006/relationships/slideLayout" Target="../slideLayouts/slideLayout1086.xml"/><Relationship Id="rId10" Type="http://schemas.openxmlformats.org/officeDocument/2006/relationships/slideLayout" Target="../slideLayouts/slideLayout10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707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6/17/17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56001725"/>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86096954"/>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1566716"/>
      </p:ext>
    </p:extLst>
  </p:cSld>
  <p:clrMap bg1="lt1" tx1="dk1" bg2="lt2" tx2="dk2" accent1="accent1" accent2="accent2" accent3="accent3" accent4="accent4" accent5="accent5" accent6="accent6" hlink="hlink" folHlink="folHlink"/>
  <p:sldLayoutIdLst>
    <p:sldLayoutId id="2147486943" r:id="rId1"/>
    <p:sldLayoutId id="2147486944" r:id="rId2"/>
    <p:sldLayoutId id="2147486945" r:id="rId3"/>
    <p:sldLayoutId id="2147486946" r:id="rId4"/>
    <p:sldLayoutId id="2147486947" r:id="rId5"/>
    <p:sldLayoutId id="2147486948" r:id="rId6"/>
    <p:sldLayoutId id="2147486949" r:id="rId7"/>
    <p:sldLayoutId id="2147486950" r:id="rId8"/>
    <p:sldLayoutId id="2147486951" r:id="rId9"/>
    <p:sldLayoutId id="2147486952" r:id="rId10"/>
    <p:sldLayoutId id="21474869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186168284"/>
      </p:ext>
    </p:extLst>
  </p:cSld>
  <p:clrMap bg1="lt1" tx1="dk1" bg2="lt2" tx2="dk2" accent1="accent1" accent2="accent2" accent3="accent3" accent4="accent4" accent5="accent5" accent6="accent6" hlink="hlink" folHlink="folHlink"/>
  <p:sldLayoutIdLst>
    <p:sldLayoutId id="2147486955" r:id="rId1"/>
    <p:sldLayoutId id="2147486956" r:id="rId2"/>
    <p:sldLayoutId id="2147486957" r:id="rId3"/>
    <p:sldLayoutId id="2147486958" r:id="rId4"/>
    <p:sldLayoutId id="2147486959" r:id="rId5"/>
    <p:sldLayoutId id="2147486960" r:id="rId6"/>
    <p:sldLayoutId id="2147486961" r:id="rId7"/>
    <p:sldLayoutId id="2147486962" r:id="rId8"/>
    <p:sldLayoutId id="2147486963" r:id="rId9"/>
    <p:sldLayoutId id="2147486964" r:id="rId10"/>
    <p:sldLayoutId id="214748696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15640747"/>
      </p:ext>
    </p:extLst>
  </p:cSld>
  <p:clrMap bg1="lt1" tx1="dk1" bg2="lt2" tx2="dk2" accent1="accent1" accent2="accent2" accent3="accent3" accent4="accent4" accent5="accent5" accent6="accent6" hlink="hlink" folHlink="folHlink"/>
  <p:sldLayoutIdLst>
    <p:sldLayoutId id="2147486979" r:id="rId1"/>
    <p:sldLayoutId id="2147486980" r:id="rId2"/>
    <p:sldLayoutId id="2147486981" r:id="rId3"/>
    <p:sldLayoutId id="2147486982" r:id="rId4"/>
    <p:sldLayoutId id="2147486983" r:id="rId5"/>
    <p:sldLayoutId id="2147486984" r:id="rId6"/>
    <p:sldLayoutId id="2147486985" r:id="rId7"/>
    <p:sldLayoutId id="2147486986" r:id="rId8"/>
    <p:sldLayoutId id="2147486987" r:id="rId9"/>
    <p:sldLayoutId id="2147486988" r:id="rId10"/>
    <p:sldLayoutId id="21474869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75503331"/>
      </p:ext>
    </p:extLst>
  </p:cSld>
  <p:clrMap bg1="lt1" tx1="dk1" bg2="lt2" tx2="dk2" accent1="accent1" accent2="accent2" accent3="accent3" accent4="accent4" accent5="accent5" accent6="accent6" hlink="hlink" folHlink="folHlink"/>
  <p:sldLayoutIdLst>
    <p:sldLayoutId id="2147486991" r:id="rId1"/>
    <p:sldLayoutId id="2147486992" r:id="rId2"/>
    <p:sldLayoutId id="2147486993" r:id="rId3"/>
    <p:sldLayoutId id="2147486994" r:id="rId4"/>
    <p:sldLayoutId id="2147486995" r:id="rId5"/>
    <p:sldLayoutId id="2147486996"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7431269"/>
      </p:ext>
    </p:extLst>
  </p:cSld>
  <p:clrMap bg1="lt1" tx1="dk1" bg2="lt2" tx2="dk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84190911"/>
      </p:ext>
    </p:extLst>
  </p:cSld>
  <p:clrMap bg1="lt1" tx1="dk1" bg2="lt2" tx2="dk2" accent1="accent1" accent2="accent2" accent3="accent3" accent4="accent4" accent5="accent5" accent6="accent6" hlink="hlink" folHlink="folHlink"/>
  <p:sldLayoutIdLst>
    <p:sldLayoutId id="2147487005" r:id="rId1"/>
    <p:sldLayoutId id="2147487006" r:id="rId2"/>
    <p:sldLayoutId id="2147487007" r:id="rId3"/>
    <p:sldLayoutId id="2147487008" r:id="rId4"/>
    <p:sldLayoutId id="2147487009" r:id="rId5"/>
    <p:sldLayoutId id="2147487010"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22923915"/>
      </p:ext>
    </p:extLst>
  </p:cSld>
  <p:clrMap bg1="lt1" tx1="dk1" bg2="lt2" tx2="dk2" accent1="accent1" accent2="accent2" accent3="accent3" accent4="accent4" accent5="accent5" accent6="accent6" hlink="hlink" folHlink="folHlink"/>
  <p:sldLayoutIdLst>
    <p:sldLayoutId id="2147487012" r:id="rId1"/>
    <p:sldLayoutId id="2147487013" r:id="rId2"/>
    <p:sldLayoutId id="2147487014" r:id="rId3"/>
    <p:sldLayoutId id="2147487015" r:id="rId4"/>
    <p:sldLayoutId id="2147487016" r:id="rId5"/>
    <p:sldLayoutId id="2147487017" r:id="rId6"/>
    <p:sldLayoutId id="2147487018" r:id="rId7"/>
    <p:sldLayoutId id="2147487019" r:id="rId8"/>
    <p:sldLayoutId id="2147487020" r:id="rId9"/>
    <p:sldLayoutId id="2147487021" r:id="rId10"/>
    <p:sldLayoutId id="2147487022"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5921792"/>
      </p:ext>
    </p:extLst>
  </p:cSld>
  <p:clrMap bg1="lt1" tx1="dk1" bg2="lt2" tx2="dk2" accent1="accent1" accent2="accent2" accent3="accent3" accent4="accent4" accent5="accent5" accent6="accent6" hlink="hlink" folHlink="folHlink"/>
  <p:sldLayoutIdLst>
    <p:sldLayoutId id="2147487024" r:id="rId1"/>
    <p:sldLayoutId id="2147487025" r:id="rId2"/>
    <p:sldLayoutId id="2147487026" r:id="rId3"/>
    <p:sldLayoutId id="2147487027" r:id="rId4"/>
    <p:sldLayoutId id="2147487028" r:id="rId5"/>
    <p:sldLayoutId id="2147487029" r:id="rId6"/>
    <p:sldLayoutId id="2147487030" r:id="rId7"/>
    <p:sldLayoutId id="2147487031" r:id="rId8"/>
    <p:sldLayoutId id="2147487032" r:id="rId9"/>
    <p:sldLayoutId id="2147487033" r:id="rId10"/>
    <p:sldLayoutId id="2147487034"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5454918"/>
      </p:ext>
    </p:extLst>
  </p:cSld>
  <p:clrMap bg1="lt1" tx1="dk1" bg2="lt2" tx2="dk2" accent1="accent1" accent2="accent2" accent3="accent3" accent4="accent4" accent5="accent5" accent6="accent6" hlink="hlink" folHlink="folHlink"/>
  <p:sldLayoutIdLst>
    <p:sldLayoutId id="2147487036" r:id="rId1"/>
    <p:sldLayoutId id="2147487037" r:id="rId2"/>
    <p:sldLayoutId id="2147487038" r:id="rId3"/>
    <p:sldLayoutId id="2147487039" r:id="rId4"/>
    <p:sldLayoutId id="2147487040" r:id="rId5"/>
    <p:sldLayoutId id="2147487041" r:id="rId6"/>
    <p:sldLayoutId id="2147487042" r:id="rId7"/>
    <p:sldLayoutId id="2147487043" r:id="rId8"/>
    <p:sldLayoutId id="2147487044" r:id="rId9"/>
    <p:sldLayoutId id="2147487045" r:id="rId10"/>
    <p:sldLayoutId id="2147487046"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25870935"/>
      </p:ext>
    </p:extLst>
  </p:cSld>
  <p:clrMap bg1="lt1" tx1="dk1" bg2="lt2" tx2="dk2" accent1="accent1" accent2="accent2" accent3="accent3" accent4="accent4" accent5="accent5" accent6="accent6" hlink="hlink" folHlink="folHlink"/>
  <p:sldLayoutIdLst>
    <p:sldLayoutId id="2147487048" r:id="rId1"/>
    <p:sldLayoutId id="2147487049" r:id="rId2"/>
    <p:sldLayoutId id="2147487050" r:id="rId3"/>
    <p:sldLayoutId id="2147487051" r:id="rId4"/>
    <p:sldLayoutId id="2147487052" r:id="rId5"/>
    <p:sldLayoutId id="2147487053" r:id="rId6"/>
    <p:sldLayoutId id="2147487054" r:id="rId7"/>
    <p:sldLayoutId id="2147487055" r:id="rId8"/>
    <p:sldLayoutId id="2147487056" r:id="rId9"/>
    <p:sldLayoutId id="2147487057" r:id="rId10"/>
    <p:sldLayoutId id="2147487058"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80841855"/>
      </p:ext>
    </p:extLst>
  </p:cSld>
  <p:clrMap bg1="lt1" tx1="dk1" bg2="lt2" tx2="dk2" accent1="accent1" accent2="accent2" accent3="accent3" accent4="accent4" accent5="accent5" accent6="accent6" hlink="hlink" folHlink="folHlink"/>
  <p:sldLayoutIdLst>
    <p:sldLayoutId id="2147487060" r:id="rId1"/>
    <p:sldLayoutId id="2147487061" r:id="rId2"/>
    <p:sldLayoutId id="2147487062" r:id="rId3"/>
    <p:sldLayoutId id="2147487063" r:id="rId4"/>
    <p:sldLayoutId id="2147487064" r:id="rId5"/>
    <p:sldLayoutId id="2147487065" r:id="rId6"/>
    <p:sldLayoutId id="2147487066" r:id="rId7"/>
    <p:sldLayoutId id="2147487067" r:id="rId8"/>
    <p:sldLayoutId id="2147487068" r:id="rId9"/>
    <p:sldLayoutId id="2147487069" r:id="rId10"/>
    <p:sldLayoutId id="214748707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66800"/>
          </a:xfrm>
          <a:prstGeom prst="rect">
            <a:avLst/>
          </a:prstGeom>
          <a:solidFill>
            <a:schemeClr val="bg1">
              <a:lumMod val="85000"/>
            </a:schemeClr>
          </a:solidFill>
          <a:ln>
            <a:noFill/>
          </a:ln>
        </p:spPr>
        <p:txBody>
          <a:bodyPr vert="horz" lIns="36576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1371600"/>
            <a:ext cx="8610600" cy="49530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Slide Number Placeholder 5"/>
          <p:cNvSpPr>
            <a:spLocks noGrp="1"/>
          </p:cNvSpPr>
          <p:nvPr>
            <p:ph type="sldNum" sz="quarter" idx="4"/>
          </p:nvPr>
        </p:nvSpPr>
        <p:spPr>
          <a:xfrm>
            <a:off x="0" y="6553200"/>
            <a:ext cx="9144000" cy="304800"/>
          </a:xfrm>
          <a:prstGeom prst="rect">
            <a:avLst/>
          </a:prstGeom>
          <a:solidFill>
            <a:schemeClr val="bg1">
              <a:lumMod val="85000"/>
            </a:schemeClr>
          </a:solidFill>
          <a:ln>
            <a:noFill/>
          </a:ln>
        </p:spPr>
        <p:txBody>
          <a:bodyPr vert="horz" lIns="91440" tIns="45720" rIns="91440" bIns="45720" rtlCol="0" anchor="ctr"/>
          <a:lstStyle>
            <a:lvl1pPr algn="r">
              <a:defRPr sz="1600">
                <a:solidFill>
                  <a:schemeClr val="tx1">
                    <a:lumMod val="65000"/>
                    <a:lumOff val="35000"/>
                  </a:schemeClr>
                </a:solidFill>
                <a:latin typeface="+mn-lt"/>
                <a:cs typeface="Arial" pitchFamily="34" charset="0"/>
              </a:defRPr>
            </a:lvl1pPr>
          </a:lstStyle>
          <a:p>
            <a:fld id="{650CCC6F-3220-49CD-89DB-71B165F2F9D5}" type="slidenum">
              <a:rPr lang="en-US" smtClean="0">
                <a:solidFill>
                  <a:prstClr val="black">
                    <a:lumMod val="65000"/>
                    <a:lumOff val="35000"/>
                  </a:prstClr>
                </a:solidFill>
                <a:latin typeface="Calibri"/>
              </a:rPr>
              <a:pPr/>
              <a:t>‹#›</a:t>
            </a:fld>
            <a:endParaRPr lang="en-US" dirty="0">
              <a:solidFill>
                <a:prstClr val="black">
                  <a:lumMod val="65000"/>
                  <a:lumOff val="35000"/>
                </a:prstClr>
              </a:solidFill>
              <a:latin typeface="Calibri"/>
            </a:endParaRPr>
          </a:p>
        </p:txBody>
      </p:sp>
    </p:spTree>
    <p:extLst>
      <p:ext uri="{BB962C8B-B14F-4D97-AF65-F5344CB8AC3E}">
        <p14:creationId xmlns:p14="http://schemas.microsoft.com/office/powerpoint/2010/main" val="3219140022"/>
      </p:ext>
    </p:extLst>
  </p:cSld>
  <p:clrMap bg1="lt1" tx1="dk1" bg2="lt2" tx2="dk2" accent1="accent1" accent2="accent2" accent3="accent3" accent4="accent4" accent5="accent5" accent6="accent6" hlink="hlink" folHlink="folHlink"/>
  <p:sldLayoutIdLst>
    <p:sldLayoutId id="2147487073" r:id="rId1"/>
    <p:sldLayoutId id="2147487074" r:id="rId2"/>
    <p:sldLayoutId id="2147487075" r:id="rId3"/>
    <p:sldLayoutId id="2147487076" r:id="rId4"/>
    <p:sldLayoutId id="2147487077" r:id="rId5"/>
    <p:sldLayoutId id="2147487078" r:id="rId6"/>
    <p:sldLayoutId id="2147487079" r:id="rId7"/>
    <p:sldLayoutId id="2147487080" r:id="rId8"/>
    <p:sldLayoutId id="2147487081" r:id="rId9"/>
    <p:sldLayoutId id="2147487082" r:id="rId10"/>
    <p:sldLayoutId id="2147487083"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defTabSz="914400" rtl="0" eaLnBrk="1" latinLnBrk="0" hangingPunct="1">
        <a:spcBef>
          <a:spcPct val="0"/>
        </a:spcBef>
        <a:buNone/>
        <a:defRPr sz="4400" b="1" kern="1200">
          <a:solidFill>
            <a:schemeClr val="tx1">
              <a:lumMod val="85000"/>
              <a:lumOff val="1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86433912"/>
      </p:ext>
    </p:extLst>
  </p:cSld>
  <p:clrMap bg1="lt1" tx1="dk1" bg2="lt2" tx2="dk2" accent1="accent1" accent2="accent2" accent3="accent3" accent4="accent4" accent5="accent5" accent6="accent6" hlink="hlink" folHlink="folHlink"/>
  <p:sldLayoutIdLst>
    <p:sldLayoutId id="2147487097" r:id="rId1"/>
    <p:sldLayoutId id="2147487098" r:id="rId2"/>
    <p:sldLayoutId id="2147487099" r:id="rId3"/>
    <p:sldLayoutId id="2147487100" r:id="rId4"/>
    <p:sldLayoutId id="2147487101" r:id="rId5"/>
    <p:sldLayoutId id="2147487102" r:id="rId6"/>
    <p:sldLayoutId id="2147487103" r:id="rId7"/>
    <p:sldLayoutId id="2147487104" r:id="rId8"/>
    <p:sldLayoutId id="2147487105" r:id="rId9"/>
    <p:sldLayoutId id="2147487106" r:id="rId10"/>
    <p:sldLayoutId id="21474871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latin typeface="Calibri"/>
              </a:rPr>
              <a:pPr/>
              <a:t>‹#›</a:t>
            </a:fld>
            <a:endParaRPr lang="en-US" dirty="0">
              <a:solidFill>
                <a:prstClr val="black">
                  <a:lumMod val="65000"/>
                  <a:lumOff val="35000"/>
                </a:prstClr>
              </a:solidFill>
              <a:latin typeface="Calibri"/>
            </a:endParaRPr>
          </a:p>
        </p:txBody>
      </p:sp>
    </p:spTree>
    <p:extLst>
      <p:ext uri="{BB962C8B-B14F-4D97-AF65-F5344CB8AC3E}">
        <p14:creationId xmlns:p14="http://schemas.microsoft.com/office/powerpoint/2010/main" val="765923200"/>
      </p:ext>
    </p:extLst>
  </p:cSld>
  <p:clrMap bg1="lt1" tx1="dk1" bg2="lt2" tx2="dk2" accent1="accent1" accent2="accent2" accent3="accent3" accent4="accent4" accent5="accent5" accent6="accent6" hlink="hlink" folHlink="folHlink"/>
  <p:sldLayoutIdLst>
    <p:sldLayoutId id="2147487109" r:id="rId1"/>
    <p:sldLayoutId id="2147487110" r:id="rId2"/>
    <p:sldLayoutId id="2147487111" r:id="rId3"/>
    <p:sldLayoutId id="2147487112" r:id="rId4"/>
    <p:sldLayoutId id="2147487113" r:id="rId5"/>
    <p:sldLayoutId id="2147487114" r:id="rId6"/>
    <p:sldLayoutId id="2147487115" r:id="rId7"/>
    <p:sldLayoutId id="2147487116" r:id="rId8"/>
    <p:sldLayoutId id="2147487117" r:id="rId9"/>
    <p:sldLayoutId id="2147487118" r:id="rId10"/>
    <p:sldLayoutId id="2147487119"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6/17/17</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7049608"/>
      </p:ext>
    </p:extLst>
  </p:cSld>
  <p:clrMap bg1="lt1" tx1="dk1" bg2="lt2" tx2="dk2" accent1="accent1" accent2="accent2" accent3="accent3" accent4="accent4" accent5="accent5" accent6="accent6" hlink="hlink" folHlink="folHlink"/>
  <p:sldLayoutIdLst>
    <p:sldLayoutId id="2147487133" r:id="rId1"/>
    <p:sldLayoutId id="2147487134" r:id="rId2"/>
    <p:sldLayoutId id="2147487135" r:id="rId3"/>
    <p:sldLayoutId id="2147487136" r:id="rId4"/>
    <p:sldLayoutId id="2147487137" r:id="rId5"/>
    <p:sldLayoutId id="2147487138" r:id="rId6"/>
    <p:sldLayoutId id="2147487139" r:id="rId7"/>
    <p:sldLayoutId id="2147487140" r:id="rId8"/>
    <p:sldLayoutId id="2147487141" r:id="rId9"/>
    <p:sldLayoutId id="2147487142" r:id="rId10"/>
    <p:sldLayoutId id="2147487143" r:id="rId11"/>
  </p:sldLayoutIdLst>
  <p:timing>
    <p:tnLst>
      <p:par>
        <p:cTn xmlns:p14="http://schemas.microsoft.com/office/powerpoint/2010/main" id="1" dur="indefinite" restart="never" nodeType="tmRoot"/>
      </p:par>
    </p:tnLst>
  </p:timing>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70382011"/>
      </p:ext>
    </p:extLst>
  </p:cSld>
  <p:clrMap bg1="lt1" tx1="dk1" bg2="lt2" tx2="dk2" accent1="accent1" accent2="accent2" accent3="accent3" accent4="accent4" accent5="accent5" accent6="accent6" hlink="hlink" folHlink="folHlink"/>
  <p:sldLayoutIdLst>
    <p:sldLayoutId id="2147487158" r:id="rId1"/>
    <p:sldLayoutId id="2147487159" r:id="rId2"/>
    <p:sldLayoutId id="2147487160" r:id="rId3"/>
    <p:sldLayoutId id="2147487161" r:id="rId4"/>
    <p:sldLayoutId id="2147487162" r:id="rId5"/>
    <p:sldLayoutId id="2147487163" r:id="rId6"/>
    <p:sldLayoutId id="2147487164" r:id="rId7"/>
    <p:sldLayoutId id="2147487165" r:id="rId8"/>
    <p:sldLayoutId id="2147487166" r:id="rId9"/>
    <p:sldLayoutId id="2147487167" r:id="rId10"/>
    <p:sldLayoutId id="214748716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4225486"/>
      </p:ext>
    </p:extLst>
  </p:cSld>
  <p:clrMap bg1="lt1" tx1="dk1" bg2="lt2" tx2="dk2" accent1="accent1" accent2="accent2" accent3="accent3" accent4="accent4" accent5="accent5" accent6="accent6" hlink="hlink" folHlink="folHlink"/>
  <p:sldLayoutIdLst>
    <p:sldLayoutId id="2147487170" r:id="rId1"/>
    <p:sldLayoutId id="2147487171" r:id="rId2"/>
    <p:sldLayoutId id="2147487172" r:id="rId3"/>
    <p:sldLayoutId id="2147487173" r:id="rId4"/>
    <p:sldLayoutId id="2147487174" r:id="rId5"/>
    <p:sldLayoutId id="2147487175" r:id="rId6"/>
    <p:sldLayoutId id="2147487176" r:id="rId7"/>
    <p:sldLayoutId id="2147487177" r:id="rId8"/>
    <p:sldLayoutId id="2147487178" r:id="rId9"/>
    <p:sldLayoutId id="2147487179" r:id="rId10"/>
    <p:sldLayoutId id="2147487180"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18526164"/>
      </p:ext>
    </p:extLst>
  </p:cSld>
  <p:clrMap bg1="lt1" tx1="dk1" bg2="lt2" tx2="dk2" accent1="accent1" accent2="accent2" accent3="accent3" accent4="accent4" accent5="accent5" accent6="accent6" hlink="hlink" folHlink="folHlink"/>
  <p:sldLayoutIdLst>
    <p:sldLayoutId id="2147487182" r:id="rId1"/>
    <p:sldLayoutId id="2147487183" r:id="rId2"/>
    <p:sldLayoutId id="2147487184" r:id="rId3"/>
    <p:sldLayoutId id="2147487185" r:id="rId4"/>
    <p:sldLayoutId id="2147487186" r:id="rId5"/>
    <p:sldLayoutId id="2147487187" r:id="rId6"/>
    <p:sldLayoutId id="2147487188" r:id="rId7"/>
    <p:sldLayoutId id="2147487189" r:id="rId8"/>
    <p:sldLayoutId id="2147487190" r:id="rId9"/>
    <p:sldLayoutId id="2147487191" r:id="rId10"/>
    <p:sldLayoutId id="2147487192" r:id="rId11"/>
    <p:sldLayoutId id="2147487193"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6/17/17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36488052"/>
      </p:ext>
    </p:extLst>
  </p:cSld>
  <p:clrMap bg1="lt1" tx1="dk1" bg2="lt2" tx2="dk2" accent1="accent1" accent2="accent2" accent3="accent3" accent4="accent4" accent5="accent5" accent6="accent6" hlink="hlink" folHlink="folHlink"/>
  <p:sldLayoutIdLst>
    <p:sldLayoutId id="2147487219" r:id="rId1"/>
    <p:sldLayoutId id="2147487220" r:id="rId2"/>
    <p:sldLayoutId id="2147487221" r:id="rId3"/>
    <p:sldLayoutId id="2147487222" r:id="rId4"/>
    <p:sldLayoutId id="2147487223" r:id="rId5"/>
    <p:sldLayoutId id="2147487224" r:id="rId6"/>
    <p:sldLayoutId id="2147487225" r:id="rId7"/>
    <p:sldLayoutId id="2147487226" r:id="rId8"/>
    <p:sldLayoutId id="2147487227" r:id="rId9"/>
    <p:sldLayoutId id="2147487228" r:id="rId10"/>
    <p:sldLayoutId id="214748722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55034668"/>
      </p:ext>
    </p:extLst>
  </p:cSld>
  <p:clrMap bg1="lt1" tx1="dk1" bg2="lt2" tx2="dk2" accent1="accent1" accent2="accent2" accent3="accent3" accent4="accent4" accent5="accent5" accent6="accent6" hlink="hlink" folHlink="folHlink"/>
  <p:sldLayoutIdLst>
    <p:sldLayoutId id="2147487231" r:id="rId1"/>
    <p:sldLayoutId id="2147487232" r:id="rId2"/>
    <p:sldLayoutId id="2147487233" r:id="rId3"/>
    <p:sldLayoutId id="2147487234" r:id="rId4"/>
    <p:sldLayoutId id="2147487235" r:id="rId5"/>
    <p:sldLayoutId id="2147487236" r:id="rId6"/>
    <p:sldLayoutId id="2147487237" r:id="rId7"/>
    <p:sldLayoutId id="2147487238" r:id="rId8"/>
    <p:sldLayoutId id="2147487239" r:id="rId9"/>
    <p:sldLayoutId id="2147487240" r:id="rId10"/>
    <p:sldLayoutId id="2147487241" r:id="rId11"/>
    <p:sldLayoutId id="2147487242" r:id="rId12"/>
    <p:sldLayoutId id="2147487243"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smtClean="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6/17/17</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3030660404"/>
      </p:ext>
    </p:extLst>
  </p:cSld>
  <p:clrMap bg1="lt1" tx1="dk1" bg2="lt2" tx2="dk2" accent1="accent1" accent2="accent2" accent3="accent3" accent4="accent4" accent5="accent5" accent6="accent6" hlink="hlink" folHlink="folHlink"/>
  <p:sldLayoutIdLst>
    <p:sldLayoutId id="2147487245" r:id="rId1"/>
    <p:sldLayoutId id="2147487246" r:id="rId2"/>
    <p:sldLayoutId id="2147487247" r:id="rId3"/>
    <p:sldLayoutId id="2147487248" r:id="rId4"/>
    <p:sldLayoutId id="2147487249" r:id="rId5"/>
    <p:sldLayoutId id="2147487250" r:id="rId6"/>
    <p:sldLayoutId id="2147487251" r:id="rId7"/>
    <p:sldLayoutId id="2147487252" r:id="rId8"/>
    <p:sldLayoutId id="2147487253" r:id="rId9"/>
    <p:sldLayoutId id="2147487254" r:id="rId10"/>
    <p:sldLayoutId id="2147487255" r:id="rId11"/>
    <p:sldLayoutId id="2147487256" r:id="rId12"/>
    <p:sldLayoutId id="2147487257"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6/17/17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6/17/17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73.jpe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73.jpeg"/><Relationship Id="rId3" Type="http://schemas.openxmlformats.org/officeDocument/2006/relationships/image" Target="../media/image74.jpe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3.jp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75.png"/></Relationships>
</file>

<file path=ppt/slides/_rels/slide107.xml.rels><?xml version="1.0" encoding="UTF-8" standalone="yes"?>
<Relationships xmlns="http://schemas.openxmlformats.org/package/2006/relationships"><Relationship Id="rId3" Type="http://schemas.openxmlformats.org/officeDocument/2006/relationships/image" Target="../media/image16.jpeg"/><Relationship Id="rId4" Type="http://schemas.openxmlformats.org/officeDocument/2006/relationships/image" Target="../media/image17.png"/><Relationship Id="rId5" Type="http://schemas.openxmlformats.org/officeDocument/2006/relationships/image" Target="../media/image13.jpeg"/><Relationship Id="rId1" Type="http://schemas.openxmlformats.org/officeDocument/2006/relationships/slideLayout" Target="../slideLayouts/slideLayout1044.xml"/><Relationship Id="rId2" Type="http://schemas.openxmlformats.org/officeDocument/2006/relationships/image" Target="../media/image75.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75.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7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21.png"/><Relationship Id="rId3" Type="http://schemas.openxmlformats.org/officeDocument/2006/relationships/image" Target="../media/image13.jpe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77.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77.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7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25.xml"/><Relationship Id="rId2" Type="http://schemas.openxmlformats.org/officeDocument/2006/relationships/notesSlide" Target="../notesSlides/notesSlide2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14.xml"/><Relationship Id="rId2" Type="http://schemas.openxmlformats.org/officeDocument/2006/relationships/chart" Target="../charts/chart2.xml"/></Relationships>
</file>

<file path=ppt/slides/_rels/slide122.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rowclone_seshadri_micro13-talk.pptx" TargetMode="External"/><Relationship Id="rId5" Type="http://schemas.openxmlformats.org/officeDocument/2006/relationships/hyperlink" Target="http://users.ece.cmu.edu/~omutlu/pub/rowclone_seshadri_micro13-talk.pdf" TargetMode="External"/><Relationship Id="rId6" Type="http://schemas.openxmlformats.org/officeDocument/2006/relationships/hyperlink" Target="http://users.ece.cmu.edu/~omutlu/pub/rowclone_seshadri_micro13_lightning-talk.pptx" TargetMode="External"/><Relationship Id="rId7" Type="http://schemas.openxmlformats.org/officeDocument/2006/relationships/hyperlink" Target="http://users.ece.cmu.edu/~omutlu/pub/rowclone_seshadri_micro13_lightning-talk.pdf" TargetMode="External"/><Relationship Id="rId8" Type="http://schemas.openxmlformats.org/officeDocument/2006/relationships/hyperlink" Target="http://users.ece.cmu.edu/~omutlu/pub/rowclone_seshadri_micro13-poster.pptx" TargetMode="External"/><Relationship Id="rId9" Type="http://schemas.openxmlformats.org/officeDocument/2006/relationships/hyperlink" Target="http://users.ece.cmu.edu/~omutlu/pub/rowclone_seshadri_micro13-poster.pdf" TargetMode="External"/><Relationship Id="rId10" Type="http://schemas.openxmlformats.org/officeDocument/2006/relationships/image" Target="../media/image79.png"/><Relationship Id="rId1" Type="http://schemas.openxmlformats.org/officeDocument/2006/relationships/slideLayout" Target="../slideLayouts/slideLayout1044.xml"/><Relationship Id="rId2" Type="http://schemas.openxmlformats.org/officeDocument/2006/relationships/hyperlink" Target="http://users.ece.cmu.edu/~omutlu/pub/rowclone_micro13.pdf" TargetMode="Externa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5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0.e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82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825.xml"/><Relationship Id="rId2" Type="http://schemas.openxmlformats.org/officeDocument/2006/relationships/chart" Target="../charts/chart3.xml"/></Relationships>
</file>

<file path=ppt/slides/_rels/slide129.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81.png"/><Relationship Id="rId1" Type="http://schemas.openxmlformats.org/officeDocument/2006/relationships/slideLayout" Target="../slideLayouts/slideLayout1836.xml"/><Relationship Id="rId2" Type="http://schemas.openxmlformats.org/officeDocument/2006/relationships/hyperlink" Target="http://users.ece.cmu.edu/~omutlu/pub/in-DRAM-bulk-AND-OR-ieee_cal15.pdf"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93.xml"/><Relationship Id="rId2" Type="http://schemas.openxmlformats.org/officeDocument/2006/relationships/image" Target="../media/image22.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836.xml"/><Relationship Id="rId2" Type="http://schemas.openxmlformats.org/officeDocument/2006/relationships/image" Target="../media/image82.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836.xml"/><Relationship Id="rId2" Type="http://schemas.openxmlformats.org/officeDocument/2006/relationships/image" Target="../media/image83.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836.xml"/><Relationship Id="rId2" Type="http://schemas.openxmlformats.org/officeDocument/2006/relationships/image" Target="../media/image84.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836.xml"/><Relationship Id="rId2" Type="http://schemas.openxmlformats.org/officeDocument/2006/relationships/image" Target="../media/image85.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836.xml"/><Relationship Id="rId2" Type="http://schemas.openxmlformats.org/officeDocument/2006/relationships/hyperlink" Target="https://arxiv.org/pdf/1611.09988.pdf" TargetMode="External"/><Relationship Id="rId3" Type="http://schemas.openxmlformats.org/officeDocument/2006/relationships/image" Target="../media/image86.png"/></Relationships>
</file>

<file path=ppt/slides/_rels/slide135.xml.rels><?xml version="1.0" encoding="UTF-8" standalone="yes"?>
<Relationships xmlns="http://schemas.openxmlformats.org/package/2006/relationships"><Relationship Id="rId3" Type="http://schemas.openxmlformats.org/officeDocument/2006/relationships/image" Target="../media/image88.jpeg"/><Relationship Id="rId4" Type="http://schemas.openxmlformats.org/officeDocument/2006/relationships/image" Target="../media/image89.jpeg"/><Relationship Id="rId5" Type="http://schemas.openxmlformats.org/officeDocument/2006/relationships/image" Target="../media/image90.png"/><Relationship Id="rId6" Type="http://schemas.openxmlformats.org/officeDocument/2006/relationships/chart" Target="../charts/chart4.xml"/><Relationship Id="rId1" Type="http://schemas.openxmlformats.org/officeDocument/2006/relationships/slideLayout" Target="../slideLayouts/slideLayout1044.xml"/><Relationship Id="rId2" Type="http://schemas.openxmlformats.org/officeDocument/2006/relationships/image" Target="../media/image87.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91.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91.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9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chart" Target="../charts/chart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chart" Target="../charts/chart6.xml"/><Relationship Id="rId3" Type="http://schemas.openxmlformats.org/officeDocument/2006/relationships/chart" Target="../charts/char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chart" Target="../charts/chart8.xml"/></Relationships>
</file>

<file path=ppt/slides/_rels/slide144.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tesseract-pim-architecture-for-graph-processing_isca15-talk.pdf" TargetMode="External"/><Relationship Id="rId5" Type="http://schemas.openxmlformats.org/officeDocument/2006/relationships/hyperlink" Target="http://users.ece.cmu.edu/~omutlu/pub/tesseract-pim-architecture-for-graph-processing_isca15-lightning-talk.pdf" TargetMode="External"/><Relationship Id="rId6" Type="http://schemas.openxmlformats.org/officeDocument/2006/relationships/image" Target="../media/image92.png"/><Relationship Id="rId1" Type="http://schemas.openxmlformats.org/officeDocument/2006/relationships/slideLayout" Target="../slideLayouts/slideLayout1730.xml"/><Relationship Id="rId2" Type="http://schemas.openxmlformats.org/officeDocument/2006/relationships/hyperlink" Target="http://users.ece.cmu.edu/~omutlu/pub/tesseract-pim-architecture-for-graph-processing_isca15.pdf" TargetMode="Externa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84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847.xml"/><Relationship Id="rId2" Type="http://schemas.openxmlformats.org/officeDocument/2006/relationships/image" Target="../media/image93.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84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847.xml"/><Relationship Id="rId2" Type="http://schemas.openxmlformats.org/officeDocument/2006/relationships/image" Target="../media/image9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50.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pim-enabled-instructons-for-low-overhead-pim_isca15-talk.pdf" TargetMode="External"/><Relationship Id="rId5" Type="http://schemas.openxmlformats.org/officeDocument/2006/relationships/hyperlink" Target="http://users.ece.cmu.edu/~omutlu/pub/pim-enabled-instructons-for-low-overhead-pim_isca15-lightning-talk.pdf" TargetMode="External"/><Relationship Id="rId6" Type="http://schemas.openxmlformats.org/officeDocument/2006/relationships/image" Target="../media/image95.png"/><Relationship Id="rId1" Type="http://schemas.openxmlformats.org/officeDocument/2006/relationships/slideLayout" Target="../slideLayouts/slideLayout1730.xml"/><Relationship Id="rId2" Type="http://schemas.openxmlformats.org/officeDocument/2006/relationships/hyperlink" Target="http://users.ece.cmu.edu/~omutlu/pub/pim-enabled-instructons-for-low-overhead-pim_isca15.pdf" TargetMode="External"/></Relationships>
</file>

<file path=ppt/slides/_rels/slide151.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96.png"/><Relationship Id="rId1" Type="http://schemas.openxmlformats.org/officeDocument/2006/relationships/slideLayout" Target="../slideLayouts/slideLayout1730.xml"/><Relationship Id="rId2" Type="http://schemas.openxmlformats.org/officeDocument/2006/relationships/hyperlink" Target="https://users.ece.cmu.edu/~omutlu/pub/TOM-programmer-transparent-GPU-near-date-processing_isca16.pdf" TargetMode="Externa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858.xml"/><Relationship Id="rId2" Type="http://schemas.openxmlformats.org/officeDocument/2006/relationships/image" Target="../media/image97.jpe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858.xml"/><Relationship Id="rId2" Type="http://schemas.openxmlformats.org/officeDocument/2006/relationships/image" Target="../media/image97.jpe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858.xml"/></Relationships>
</file>

<file path=ppt/slides/_rels/slide155.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98.png"/><Relationship Id="rId1" Type="http://schemas.openxmlformats.org/officeDocument/2006/relationships/slideLayout" Target="../slideLayouts/slideLayout1730.xml"/><Relationship Id="rId2" Type="http://schemas.openxmlformats.org/officeDocument/2006/relationships/hyperlink" Target="https://users.ece.cmu.edu/~omutlu/pub/scheduling-for-GPU-processing-in-memory_pact16.pdf" TargetMode="External"/></Relationships>
</file>

<file path=ppt/slides/_rels/slide156.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enhanced-memory-controller-for-dependent-loads_milad_isca16-talk.pptx" TargetMode="External"/><Relationship Id="rId5" Type="http://schemas.openxmlformats.org/officeDocument/2006/relationships/hyperlink" Target="https://users.ece.cmu.edu/~omutlu/pub/enhanced-memory-controller-for-dependent-loads_milad_isca16-talk.pdf" TargetMode="External"/><Relationship Id="rId6" Type="http://schemas.openxmlformats.org/officeDocument/2006/relationships/hyperlink" Target="https://users.ece.cmu.edu/~omutlu/pub/enhanced-memory-controller-for-dependent-loads_milad_isca16-lightning-talk.pptx" TargetMode="External"/><Relationship Id="rId7" Type="http://schemas.openxmlformats.org/officeDocument/2006/relationships/hyperlink" Target="https://users.ece.cmu.edu/~omutlu/pub/enhanced-memory-controller-for-dependent-loads_milad_isca16-lightning-talk.pdf" TargetMode="External"/><Relationship Id="rId8" Type="http://schemas.openxmlformats.org/officeDocument/2006/relationships/image" Target="../media/image99.png"/><Relationship Id="rId9" Type="http://schemas.openxmlformats.org/officeDocument/2006/relationships/image" Target="../media/image100.png"/><Relationship Id="rId1" Type="http://schemas.openxmlformats.org/officeDocument/2006/relationships/slideLayout" Target="../slideLayouts/slideLayout1730.xml"/><Relationship Id="rId2" Type="http://schemas.openxmlformats.org/officeDocument/2006/relationships/hyperlink" Target="https://users.ece.cmu.edu/~omutlu/pub/enhanced-memory-controller-for-dependent-loads_isca16.pdf" TargetMode="External"/></Relationships>
</file>

<file path=ppt/slides/_rels/slide157.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101.png"/><Relationship Id="rId1" Type="http://schemas.openxmlformats.org/officeDocument/2006/relationships/slideLayout" Target="../slideLayouts/slideLayout1730.xml"/><Relationship Id="rId2" Type="http://schemas.openxmlformats.org/officeDocument/2006/relationships/hyperlink" Target="https://users.ece.cmu.edu/~omutlu/pub/in-memory-pointer-chasing-accelerator_iccd16.pdf" TargetMode="External"/></Relationships>
</file>

<file path=ppt/slides/_rels/slide158.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02.png"/><Relationship Id="rId1" Type="http://schemas.openxmlformats.org/officeDocument/2006/relationships/slideLayout" Target="../slideLayouts/slideLayout1730.xml"/><Relationship Id="rId2" Type="http://schemas.openxmlformats.org/officeDocument/2006/relationships/hyperlink" Target="https://users.ece.cmu.edu/~omutlu/pub/LazyPIM-coherence-for-processing-in-memory_ieee-cal16.pdf" TargetMode="Externa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03.png"/><Relationship Id="rId3" Type="http://schemas.openxmlformats.org/officeDocument/2006/relationships/image" Target="../media/image10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hyperlink" Target="https://github.com/CMU-SAFARI/SoftMC" TargetMode="External"/><Relationship Id="rId3" Type="http://schemas.openxmlformats.org/officeDocument/2006/relationships/image" Target="../media/image105.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hyperlink" Target="https://github.com/CMU-SAFARI/ramulator" TargetMode="External"/><Relationship Id="rId3" Type="http://schemas.openxmlformats.org/officeDocument/2006/relationships/image" Target="../media/image106.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729.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07.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08.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09.png"/><Relationship Id="rId3" Type="http://schemas.openxmlformats.org/officeDocument/2006/relationships/image" Target="../media/image110.png"/></Relationships>
</file>

<file path=ppt/slides/_rels/slide166.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5" Type="http://schemas.openxmlformats.org/officeDocument/2006/relationships/image" Target="../media/image106.png"/><Relationship Id="rId1" Type="http://schemas.openxmlformats.org/officeDocument/2006/relationships/slideLayout" Target="../slideLayouts/slideLayout1730.xml"/><Relationship Id="rId2" Type="http://schemas.openxmlformats.org/officeDocument/2006/relationships/hyperlink" Target="http://users.ece.cmu.edu/~omutlu/pub/ramulator_dram_simulator-ieee-cal15.pdf" TargetMode="Externa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11.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3.jp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notesSlide" Target="../notesSlides/notesSlide30.xml"/><Relationship Id="rId3" Type="http://schemas.openxmlformats.org/officeDocument/2006/relationships/chart" Target="../charts/chart9.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112.png"/><Relationship Id="rId3" Type="http://schemas.openxmlformats.org/officeDocument/2006/relationships/hyperlink" Target="https://people.inf.ethz.ch/omutlu/pub/understanding-latency-variation-in-DRAM-chips_sigmetrics16.pdf" TargetMode="External"/></Relationships>
</file>

<file path=ppt/slides/_rels/slide173.xml.rels><?xml version="1.0" encoding="UTF-8" standalone="yes"?>
<Relationships xmlns="http://schemas.openxmlformats.org/package/2006/relationships"><Relationship Id="rId3" Type="http://schemas.openxmlformats.org/officeDocument/2006/relationships/image" Target="../media/image113.jpeg"/><Relationship Id="rId4" Type="http://schemas.openxmlformats.org/officeDocument/2006/relationships/image" Target="../media/image114.png"/><Relationship Id="rId5" Type="http://schemas.openxmlformats.org/officeDocument/2006/relationships/image" Target="../media/image115.png"/><Relationship Id="rId6" Type="http://schemas.openxmlformats.org/officeDocument/2006/relationships/image" Target="../media/image116.png"/><Relationship Id="rId1" Type="http://schemas.openxmlformats.org/officeDocument/2006/relationships/slideLayout" Target="../slideLayouts/slideLayout1730.xml"/><Relationship Id="rId2" Type="http://schemas.openxmlformats.org/officeDocument/2006/relationships/notesSlide" Target="../notesSlides/notesSlide3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17.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75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75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64.xml"/><Relationship Id="rId2" Type="http://schemas.openxmlformats.org/officeDocument/2006/relationships/image" Target="../media/image118.png"/><Relationship Id="rId3" Type="http://schemas.openxmlformats.org/officeDocument/2006/relationships/image" Target="../media/image11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23.jpg"/></Relationships>
</file>

<file path=ppt/slides/_rels/slide180.xml.rels><?xml version="1.0" encoding="UTF-8" standalone="yes"?>
<Relationships xmlns="http://schemas.openxmlformats.org/package/2006/relationships"><Relationship Id="rId3" Type="http://schemas.openxmlformats.org/officeDocument/2006/relationships/chart" Target="../charts/chart11.xml"/><Relationship Id="rId4" Type="http://schemas.openxmlformats.org/officeDocument/2006/relationships/chart" Target="../charts/chart12.xml"/><Relationship Id="rId1" Type="http://schemas.openxmlformats.org/officeDocument/2006/relationships/slideLayout" Target="../slideLayouts/slideLayout1764.xml"/><Relationship Id="rId2" Type="http://schemas.openxmlformats.org/officeDocument/2006/relationships/chart" Target="../charts/chart10.xml"/></Relationships>
</file>

<file path=ppt/slides/_rels/slide181.xml.rels><?xml version="1.0" encoding="UTF-8" standalone="yes"?>
<Relationships xmlns="http://schemas.openxmlformats.org/package/2006/relationships"><Relationship Id="rId3" Type="http://schemas.openxmlformats.org/officeDocument/2006/relationships/chart" Target="../charts/chart13.xml"/><Relationship Id="rId4" Type="http://schemas.openxmlformats.org/officeDocument/2006/relationships/chart" Target="../charts/chart14.xml"/><Relationship Id="rId5" Type="http://schemas.openxmlformats.org/officeDocument/2006/relationships/chart" Target="../charts/chart15.xml"/><Relationship Id="rId6" Type="http://schemas.openxmlformats.org/officeDocument/2006/relationships/chart" Target="../charts/chart16.xml"/><Relationship Id="rId1" Type="http://schemas.openxmlformats.org/officeDocument/2006/relationships/slideLayout" Target="../slideLayouts/slideLayout1764.xml"/><Relationship Id="rId2" Type="http://schemas.openxmlformats.org/officeDocument/2006/relationships/notesSlide" Target="../notesSlides/notesSlide32.xml"/></Relationships>
</file>

<file path=ppt/slides/_rels/slide182.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adaptive-latency-dram_donghyuk_hpca15-talk.pptx" TargetMode="External"/><Relationship Id="rId5" Type="http://schemas.openxmlformats.org/officeDocument/2006/relationships/hyperlink" Target="http://users.ece.cmu.edu/~omutlu/pub/adaptive-latency-dram_donghyuk_hpca15-talk.pdf" TargetMode="External"/><Relationship Id="rId6" Type="http://schemas.openxmlformats.org/officeDocument/2006/relationships/hyperlink" Target="http://www.ece.cmu.edu/~safari/tools/aldram-hpca2015-fulldata.html" TargetMode="External"/><Relationship Id="rId7" Type="http://schemas.openxmlformats.org/officeDocument/2006/relationships/image" Target="../media/image120.png"/><Relationship Id="rId1" Type="http://schemas.openxmlformats.org/officeDocument/2006/relationships/slideLayout" Target="../slideLayouts/slideLayout2.xml"/><Relationship Id="rId2" Type="http://schemas.openxmlformats.org/officeDocument/2006/relationships/hyperlink" Target="http://users.ece.cmu.edu/~omutlu/pub/adaptive-latency-dram_hpca15.pdf" TargetMode="Externa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7.xml"/><Relationship Id="rId3" Type="http://schemas.openxmlformats.org/officeDocument/2006/relationships/hyperlink" Target="https://people.inf.ethz.ch/omutlu/pub/understanding-latency-variation-in-DRAM-chips_sigmetrics16.pdf" TargetMode="External"/></Relationships>
</file>

<file path=ppt/slides/_rels/slide184.xml.rels><?xml version="1.0" encoding="UTF-8" standalone="yes"?>
<Relationships xmlns="http://schemas.openxmlformats.org/package/2006/relationships"><Relationship Id="rId3" Type="http://schemas.openxmlformats.org/officeDocument/2006/relationships/hyperlink" Target="http://www.sigmetrics.org/sigmetrics2016/" TargetMode="External"/><Relationship Id="rId4" Type="http://schemas.openxmlformats.org/officeDocument/2006/relationships/hyperlink" Target="https://users.ece.cmu.edu/~omutlu/pub/understanding-latency-variation-in-DRAM-chips_kevinchang_sigmetrics16-talk.pptx" TargetMode="External"/><Relationship Id="rId5" Type="http://schemas.openxmlformats.org/officeDocument/2006/relationships/hyperlink" Target="https://users.ece.cmu.edu/~omutlu/pub/understanding-latency-variation-in-DRAM-chips_kevinchang_sigmetrics16-talk.pdf" TargetMode="External"/><Relationship Id="rId6" Type="http://schemas.openxmlformats.org/officeDocument/2006/relationships/hyperlink" Target="https://github.com/CMU-SAFARI/DRAM-Latency-Variation-Study" TargetMode="External"/><Relationship Id="rId7" Type="http://schemas.openxmlformats.org/officeDocument/2006/relationships/image" Target="../media/image121.png"/><Relationship Id="rId8" Type="http://schemas.openxmlformats.org/officeDocument/2006/relationships/image" Target="../media/image122.png"/><Relationship Id="rId1" Type="http://schemas.openxmlformats.org/officeDocument/2006/relationships/slideLayout" Target="../slideLayouts/slideLayout2.xml"/><Relationship Id="rId2" Type="http://schemas.openxmlformats.org/officeDocument/2006/relationships/hyperlink" Target="https://users.ece.cmu.edu/~omutlu/pub/understanding-latency-variation-in-DRAM-chips_sigmetrics16.pdf" TargetMode="External"/></Relationships>
</file>

<file path=ppt/slides/_rels/slide185.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23.png"/><Relationship Id="rId1" Type="http://schemas.openxmlformats.org/officeDocument/2006/relationships/slideLayout" Target="../slideLayouts/slideLayout2.xml"/><Relationship Id="rId2" Type="http://schemas.openxmlformats.org/officeDocument/2006/relationships/hyperlink" Target="https://people.inf.ethz.ch/omutlu/pub/DIVA-low-latency-DRAM_sigmetrics17-paper.pdf" TargetMode="External"/></Relationships>
</file>

<file path=ppt/slides/_rels/slide186.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24.png"/><Relationship Id="rId1" Type="http://schemas.openxmlformats.org/officeDocument/2006/relationships/slideLayout" Target="../slideLayouts/slideLayout2.xml"/><Relationship Id="rId2" Type="http://schemas.openxmlformats.org/officeDocument/2006/relationships/hyperlink" Target="https://people.inf.ethz.ch/omutlu/pub/Voltron-reduced-voltage-DRAM-sigmetrics17-paper.pdf" TargetMode="Externa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72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24.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125.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125.png"/><Relationship Id="rId3" Type="http://schemas.openxmlformats.org/officeDocument/2006/relationships/image" Target="../media/image126.png"/></Relationships>
</file>

<file path=ppt/slides/_rels/slide192.xml.rels><?xml version="1.0" encoding="UTF-8" standalone="yes"?>
<Relationships xmlns="http://schemas.openxmlformats.org/package/2006/relationships"><Relationship Id="rId3" Type="http://schemas.openxmlformats.org/officeDocument/2006/relationships/image" Target="../media/image126.png"/><Relationship Id="rId4" Type="http://schemas.openxmlformats.org/officeDocument/2006/relationships/image" Target="../media/image127.png"/><Relationship Id="rId1" Type="http://schemas.openxmlformats.org/officeDocument/2006/relationships/slideLayout" Target="../slideLayouts/slideLayout1044.xml"/><Relationship Id="rId2" Type="http://schemas.openxmlformats.org/officeDocument/2006/relationships/image" Target="../media/image125.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128.jpe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129.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1.jpeg"/><Relationship Id="rId4" Type="http://schemas.openxmlformats.org/officeDocument/2006/relationships/hyperlink" Target="https://commons.wikimedia.org/w/index.php?curid=31493356" TargetMode="External"/><Relationship Id="rId1" Type="http://schemas.openxmlformats.org/officeDocument/2006/relationships/slideLayout" Target="../slideLayouts/slideLayout1044.xml"/><Relationship Id="rId2" Type="http://schemas.openxmlformats.org/officeDocument/2006/relationships/image" Target="../media/image130.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notesSlide" Target="../notesSlides/notesSlide3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198.xml.rels><?xml version="1.0" encoding="UTF-8" standalone="yes"?>
<Relationships xmlns="http://schemas.openxmlformats.org/package/2006/relationships"><Relationship Id="rId3" Type="http://schemas.openxmlformats.org/officeDocument/2006/relationships/hyperlink" Target="http://superfri.org/superfri" TargetMode="External"/><Relationship Id="rId4" Type="http://schemas.openxmlformats.org/officeDocument/2006/relationships/image" Target="../media/image132.png"/><Relationship Id="rId1" Type="http://schemas.openxmlformats.org/officeDocument/2006/relationships/slideLayout" Target="../slideLayouts/slideLayout1044.xml"/><Relationship Id="rId2" Type="http://schemas.openxmlformats.org/officeDocument/2006/relationships/hyperlink" Target="https://people.inf.ethz.ch/omutlu/pub/memory-systems-research_superfri14.pdf" TargetMode="External"/></Relationships>
</file>

<file path=ppt/slides/_rels/slide199.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44.xml"/><Relationship Id="rId2" Type="http://schemas.openxmlformats.org/officeDocument/2006/relationships/image" Target="../media/image57.png"/></Relationships>
</file>

<file path=ppt/slides/_rels/slide2.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projects.htm" TargetMode="External"/><Relationship Id="rId5" Type="http://schemas.openxmlformats.org/officeDocument/2006/relationships/image" Target="../media/image11.jpg"/><Relationship Id="rId1" Type="http://schemas.openxmlformats.org/officeDocument/2006/relationships/slideLayout" Target="../slideLayouts/slideLayout2.xml"/><Relationship Id="rId2" Type="http://schemas.openxmlformats.org/officeDocument/2006/relationships/hyperlink" Target="https://people.inf.ethz.ch/omutlu/"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25.jpg"/></Relationships>
</file>

<file path=ppt/slides/_rels/slide200.xml.rels><?xml version="1.0" encoding="UTF-8" standalone="yes"?>
<Relationships xmlns="http://schemas.openxmlformats.org/package/2006/relationships"><Relationship Id="rId3" Type="http://schemas.openxmlformats.org/officeDocument/2006/relationships/hyperlink" Target="http://www.memcon.com" TargetMode="External"/><Relationship Id="rId4" Type="http://schemas.openxmlformats.org/officeDocument/2006/relationships/hyperlink" Target="https://people.inf.ethz.ch/omutlu/pub/mutlu_memory-scaling_memcon13_talk.pptx" TargetMode="External"/><Relationship Id="rId5" Type="http://schemas.openxmlformats.org/officeDocument/2006/relationships/hyperlink" Target="https://people.inf.ethz.ch/omutlu/pub/mutlu_memory-scaling_memcon13_talk.pdf" TargetMode="External"/><Relationship Id="rId6" Type="http://schemas.openxmlformats.org/officeDocument/2006/relationships/hyperlink" Target="http://www.memcon.com/video1.aspx?vfile=2708052590001&amp;federated_f9=61773537001&amp;videoPlayer=999&amp;playerID=61773537001&amp;w=520&amp;h=442&amp;oheight=550" TargetMode="External"/><Relationship Id="rId7" Type="http://schemas.openxmlformats.org/officeDocument/2006/relationships/hyperlink" Target="http://www.storagesearch.com/ram-new-thinking.html" TargetMode="External"/><Relationship Id="rId8" Type="http://schemas.openxmlformats.org/officeDocument/2006/relationships/image" Target="../media/image133.png"/><Relationship Id="rId1" Type="http://schemas.openxmlformats.org/officeDocument/2006/relationships/slideLayout" Target="../slideLayouts/slideLayout1044.xml"/><Relationship Id="rId2" Type="http://schemas.openxmlformats.org/officeDocument/2006/relationships/hyperlink" Target="https://people.inf.ethz.ch/omutlu/pub/memory-scaling_memcon13.pdf" TargetMode="Externa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proceedingsoftheieee.ieee.org/" TargetMode="External"/><Relationship Id="rId3" Type="http://schemas.openxmlformats.org/officeDocument/2006/relationships/image" Target="../media/image72.png"/></Relationships>
</file>

<file path=ppt/slides/_rels/slide202.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729.xml"/><Relationship Id="rId2" Type="http://schemas.openxmlformats.org/officeDocument/2006/relationships/notesSlide" Target="../notesSlides/notesSlide3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729.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hyperlink" Target="http://proceedingsoftheieee.ieee.org/" TargetMode="External"/><Relationship Id="rId3" Type="http://schemas.openxmlformats.org/officeDocument/2006/relationships/image" Target="../media/image72.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34.png"/><Relationship Id="rId3" Type="http://schemas.openxmlformats.org/officeDocument/2006/relationships/image" Target="../media/image135.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5.xml"/><Relationship Id="rId3" Type="http://schemas.openxmlformats.org/officeDocument/2006/relationships/image" Target="../media/image136.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37.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38.png"/><Relationship Id="rId3" Type="http://schemas.openxmlformats.org/officeDocument/2006/relationships/image" Target="../media/image139.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37.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27.xml"/><Relationship Id="rId2" Type="http://schemas.openxmlformats.org/officeDocument/2006/relationships/image" Target="../media/image26.jp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140.png"/></Relationships>
</file>

<file path=ppt/slides/_rels/slide214.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2_talk.ppt" TargetMode="External"/><Relationship Id="rId5" Type="http://schemas.openxmlformats.org/officeDocument/2006/relationships/image" Target="../media/image141.png"/><Relationship Id="rId1" Type="http://schemas.openxmlformats.org/officeDocument/2006/relationships/slideLayout" Target="../slideLayouts/slideLayout2.xml"/><Relationship Id="rId2" Type="http://schemas.openxmlformats.org/officeDocument/2006/relationships/hyperlink" Target="http://users.ece.cmu.edu/~omutlu/pub/flash-error-patterns_date12.pdf" TargetMode="Externa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2.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869.xml"/></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37.xml"/><Relationship Id="rId4" Type="http://schemas.openxmlformats.org/officeDocument/2006/relationships/image" Target="../media/image143.jpeg"/><Relationship Id="rId1" Type="http://schemas.openxmlformats.org/officeDocument/2006/relationships/tags" Target="../tags/tag1.xml"/><Relationship Id="rId2" Type="http://schemas.openxmlformats.org/officeDocument/2006/relationships/slideLayout" Target="../slideLayouts/slideLayout1884.xml"/></Relationships>
</file>

<file path=ppt/slides/_rels/slide218.xml.rels><?xml version="1.0" encoding="UTF-8" standalone="yes"?>
<Relationships xmlns="http://schemas.openxmlformats.org/package/2006/relationships"><Relationship Id="rId1" Type="http://schemas.openxmlformats.org/officeDocument/2006/relationships/tags" Target="../tags/tag2.xml"/><Relationship Id="rId2" Type="http://schemas.openxmlformats.org/officeDocument/2006/relationships/slideLayout" Target="../slideLayouts/slideLayout1884.xml"/><Relationship Id="rId3" Type="http://schemas.openxmlformats.org/officeDocument/2006/relationships/notesSlide" Target="../notesSlides/notesSlide38.xml"/></Relationships>
</file>

<file path=ppt/slides/_rels/slide219.xml.rels><?xml version="1.0" encoding="UTF-8" standalone="yes"?>
<Relationships xmlns="http://schemas.openxmlformats.org/package/2006/relationships"><Relationship Id="rId1" Type="http://schemas.openxmlformats.org/officeDocument/2006/relationships/tags" Target="../tags/tag3.xml"/><Relationship Id="rId2" Type="http://schemas.openxmlformats.org/officeDocument/2006/relationships/slideLayout" Target="../slideLayouts/slideLayout1884.xml"/><Relationship Id="rId3" Type="http://schemas.openxmlformats.org/officeDocument/2006/relationships/notesSlide" Target="../notesSlides/notesSlide3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98.xml"/><Relationship Id="rId2" Type="http://schemas.openxmlformats.org/officeDocument/2006/relationships/image" Target="../media/image27.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884.xml"/><Relationship Id="rId2" Type="http://schemas.openxmlformats.org/officeDocument/2006/relationships/notesSlide" Target="../notesSlides/notesSlide4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884.xml"/><Relationship Id="rId2" Type="http://schemas.openxmlformats.org/officeDocument/2006/relationships/notesSlide" Target="../notesSlides/notesSlide41.xml"/></Relationships>
</file>

<file path=ppt/slides/_rels/slide222.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1884.xml"/><Relationship Id="rId3" Type="http://schemas.openxmlformats.org/officeDocument/2006/relationships/notesSlide" Target="../notesSlides/notesSlide42.xml"/></Relationships>
</file>

<file path=ppt/slides/_rels/slide223.xml.rels><?xml version="1.0" encoding="UTF-8" standalone="yes"?>
<Relationships xmlns="http://schemas.openxmlformats.org/package/2006/relationships"><Relationship Id="rId1" Type="http://schemas.openxmlformats.org/officeDocument/2006/relationships/tags" Target="../tags/tag5.xml"/><Relationship Id="rId2" Type="http://schemas.openxmlformats.org/officeDocument/2006/relationships/slideLayout" Target="../slideLayouts/slideLayout1884.xml"/><Relationship Id="rId3" Type="http://schemas.openxmlformats.org/officeDocument/2006/relationships/notesSlide" Target="../notesSlides/notesSlide43.xml"/></Relationships>
</file>

<file path=ppt/slides/_rels/slide224.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1884.xml"/><Relationship Id="rId3" Type="http://schemas.openxmlformats.org/officeDocument/2006/relationships/notesSlide" Target="../notesSlides/notesSlide44.xml"/></Relationships>
</file>

<file path=ppt/slides/_rels/slide225.xml.rels><?xml version="1.0" encoding="UTF-8" standalone="yes"?>
<Relationships xmlns="http://schemas.openxmlformats.org/package/2006/relationships"><Relationship Id="rId3" Type="http://schemas.openxmlformats.org/officeDocument/2006/relationships/notesSlide" Target="../notesSlides/notesSlide45.xml"/><Relationship Id="rId4" Type="http://schemas.openxmlformats.org/officeDocument/2006/relationships/image" Target="../media/image135.png"/><Relationship Id="rId1" Type="http://schemas.openxmlformats.org/officeDocument/2006/relationships/tags" Target="../tags/tag7.xml"/><Relationship Id="rId2" Type="http://schemas.openxmlformats.org/officeDocument/2006/relationships/slideLayout" Target="../slideLayouts/slideLayout1880.xml"/></Relationships>
</file>

<file path=ppt/slides/_rels/slide226.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image" Target="../media/image144.png"/><Relationship Id="rId1" Type="http://schemas.openxmlformats.org/officeDocument/2006/relationships/slideLayout" Target="../slideLayouts/slideLayout14.xml"/><Relationship Id="rId2" Type="http://schemas.openxmlformats.org/officeDocument/2006/relationships/hyperlink" Target="http://users.ece.cmu.edu/~omutlu/pub/flash-read-disturb-errors_dsn15.pdf" TargetMode="External"/></Relationships>
</file>

<file path=ppt/slides/_rels/slide227.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59.png"/><Relationship Id="rId1" Type="http://schemas.openxmlformats.org/officeDocument/2006/relationships/slideLayout" Target="../slideLayouts/slideLayout14.xml"/><Relationship Id="rId2" Type="http://schemas.openxmlformats.org/officeDocument/2006/relationships/hyperlink" Target="http://users.ece.cmu.edu/~omutlu/pub/flash-memory-failures-in-the-field-at-facebook_sigmetrics15.pdf" TargetMode="External"/></Relationships>
</file>

<file path=ppt/slides/_rels/slide228.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4.xml"/><Relationship Id="rId2" Type="http://schemas.openxmlformats.org/officeDocument/2006/relationships/hyperlink" Target="http://users.ece.cmu.edu/~omutlu/pub/flash-memory-errors_mutlu_fms14-talk.pdf" TargetMode="External"/></Relationships>
</file>

<file path=ppt/slides/_rels/slide229.xml.rels><?xml version="1.0" encoding="UTF-8" standalone="yes"?>
<Relationships xmlns="http://schemas.openxmlformats.org/package/2006/relationships"><Relationship Id="rId3" Type="http://schemas.openxmlformats.org/officeDocument/2006/relationships/image" Target="../media/image146.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14.xml"/><Relationship Id="rId2" Type="http://schemas.openxmlformats.org/officeDocument/2006/relationships/image" Target="../media/image14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98.xml"/><Relationship Id="rId2" Type="http://schemas.openxmlformats.org/officeDocument/2006/relationships/image" Target="../media/image28.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137.jpeg"/></Relationships>
</file>

<file path=ppt/slides/_rels/slide232.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3_talk.ppt" TargetMode="External"/><Relationship Id="rId5" Type="http://schemas.openxmlformats.org/officeDocument/2006/relationships/image" Target="../media/image147.png"/><Relationship Id="rId1" Type="http://schemas.openxmlformats.org/officeDocument/2006/relationships/slideLayout" Target="../slideLayouts/slideLayout14.xml"/><Relationship Id="rId2" Type="http://schemas.openxmlformats.org/officeDocument/2006/relationships/hyperlink" Target="http://users.ece.cmu.edu/~omutlu/pub/flash-memory-voltage-characterization_date13.pdf" TargetMode="External"/></Relationships>
</file>

<file path=ppt/slides/_rels/slide233.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cai_iccd13_talk.pptx" TargetMode="External"/><Relationship Id="rId5" Type="http://schemas.openxmlformats.org/officeDocument/2006/relationships/hyperlink" Target="http://users.ece.cmu.edu/~omutlu/pub/cai_iccd13_talk.pdf" TargetMode="External"/><Relationship Id="rId6" Type="http://schemas.openxmlformats.org/officeDocument/2006/relationships/hyperlink" Target="http://users.ece.cmu.edu/~omutlu/pub/cai_iccd13_lightning-talk.pdf" TargetMode="External"/><Relationship Id="rId7" Type="http://schemas.openxmlformats.org/officeDocument/2006/relationships/image" Target="../media/image148.png"/><Relationship Id="rId1" Type="http://schemas.openxmlformats.org/officeDocument/2006/relationships/slideLayout" Target="../slideLayouts/slideLayout14.xml"/><Relationship Id="rId2" Type="http://schemas.openxmlformats.org/officeDocument/2006/relationships/hyperlink" Target="http://users.ece.cmu.edu/~omutlu/pub/flash-programming-interference_iccd13.pdf" TargetMode="External"/></Relationships>
</file>

<file path=ppt/slides/_rels/slide234.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neighbor-assisted-error-correction-in-flash_cai_sigmetrics14-talk.ppt" TargetMode="External"/><Relationship Id="rId5" Type="http://schemas.openxmlformats.org/officeDocument/2006/relationships/hyperlink" Target="http://users.ece.cmu.edu/~omutlu/pub/neighbor-assisted-error-correction-in-flash_cai_sigmetrics14-talk.pdf" TargetMode="External"/><Relationship Id="rId6" Type="http://schemas.openxmlformats.org/officeDocument/2006/relationships/image" Target="../media/image149.png"/><Relationship Id="rId1" Type="http://schemas.openxmlformats.org/officeDocument/2006/relationships/slideLayout" Target="../slideLayouts/slideLayout14.xml"/><Relationship Id="rId2" Type="http://schemas.openxmlformats.org/officeDocument/2006/relationships/hyperlink" Target="http://users.ece.cmu.edu/~omutlu/pub/neighbor-assisted-error-correction-in-flash_sigmetrics14.pdf" TargetMode="External"/></Relationships>
</file>

<file path=ppt/slides/_rels/slide235.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flash-memory-data-retention_yixin_hpca15-talk.pptx" TargetMode="External"/><Relationship Id="rId5" Type="http://schemas.openxmlformats.org/officeDocument/2006/relationships/hyperlink" Target="http://users.ece.cmu.edu/~omutlu/pub/flash-memory-data-retention_yixin_hpca15-talk.pdf" TargetMode="External"/><Relationship Id="rId6" Type="http://schemas.openxmlformats.org/officeDocument/2006/relationships/image" Target="../media/image150.png"/><Relationship Id="rId1" Type="http://schemas.openxmlformats.org/officeDocument/2006/relationships/slideLayout" Target="../slideLayouts/slideLayout14.xml"/><Relationship Id="rId2" Type="http://schemas.openxmlformats.org/officeDocument/2006/relationships/hyperlink" Target="http://users.ece.cmu.edu/~omutlu/pub/flash-memory-data-retention_hpca15.pdf" TargetMode="External"/></Relationships>
</file>

<file path=ppt/slides/_rels/slide236.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59.png"/><Relationship Id="rId1" Type="http://schemas.openxmlformats.org/officeDocument/2006/relationships/slideLayout" Target="../slideLayouts/slideLayout14.xml"/><Relationship Id="rId2" Type="http://schemas.openxmlformats.org/officeDocument/2006/relationships/hyperlink" Target="http://users.ece.cmu.edu/~omutlu/pub/flash-memory-failures-in-the-field-at-facebook_sigmetrics15.pdf" TargetMode="External"/></Relationships>
</file>

<file path=ppt/slides/_rels/slide237.xml.rels><?xml version="1.0" encoding="UTF-8" standalone="yes"?>
<Relationships xmlns="http://schemas.openxmlformats.org/package/2006/relationships"><Relationship Id="rId3" Type="http://schemas.openxmlformats.org/officeDocument/2006/relationships/image" Target="../media/image146.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14.xml"/><Relationship Id="rId2" Type="http://schemas.openxmlformats.org/officeDocument/2006/relationships/image" Target="../media/image145.png"/></Relationships>
</file>

<file path=ppt/slides/_rels/slide238.xml.rels><?xml version="1.0" encoding="UTF-8" standalone="yes"?>
<Relationships xmlns="http://schemas.openxmlformats.org/package/2006/relationships"><Relationship Id="rId3" Type="http://schemas.openxmlformats.org/officeDocument/2006/relationships/hyperlink" Target="http://www.comsoc.org/jsac" TargetMode="External"/><Relationship Id="rId4" Type="http://schemas.openxmlformats.org/officeDocument/2006/relationships/image" Target="../media/image151.png"/><Relationship Id="rId1" Type="http://schemas.openxmlformats.org/officeDocument/2006/relationships/slideLayout" Target="../slideLayouts/slideLayout14.xml"/><Relationship Id="rId2" Type="http://schemas.openxmlformats.org/officeDocument/2006/relationships/hyperlink" Target="https://people.inf.ethz.ch/omutlu/pub/online-nand-flash-memory-channel-model_jsac16.pdf" TargetMode="Externa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98.xml"/><Relationship Id="rId2" Type="http://schemas.openxmlformats.org/officeDocument/2006/relationships/image" Target="../media/image29.png"/></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90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46.xml"/></Relationships>
</file>

<file path=ppt/slides/_rels/slide242.xml.rels><?xml version="1.0" encoding="UTF-8" standalone="yes"?>
<Relationships xmlns="http://schemas.openxmlformats.org/package/2006/relationships"><Relationship Id="rId3" Type="http://schemas.openxmlformats.org/officeDocument/2006/relationships/image" Target="../media/image152.gif"/><Relationship Id="rId4" Type="http://schemas.openxmlformats.org/officeDocument/2006/relationships/image" Target="../media/image153.PNG"/><Relationship Id="rId1" Type="http://schemas.openxmlformats.org/officeDocument/2006/relationships/slideLayout" Target="../slideLayouts/slideLayout1914.xml"/><Relationship Id="rId2" Type="http://schemas.openxmlformats.org/officeDocument/2006/relationships/notesSlide" Target="../notesSlides/notesSlide4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48.xml"/><Relationship Id="rId3" Type="http://schemas.openxmlformats.org/officeDocument/2006/relationships/image" Target="../media/image153.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49.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1.xml"/><Relationship Id="rId3" Type="http://schemas.openxmlformats.org/officeDocument/2006/relationships/image" Target="../media/image153.PN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2.xml"/><Relationship Id="rId3" Type="http://schemas.openxmlformats.org/officeDocument/2006/relationships/image" Target="../media/image153.PN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3.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98.xml"/><Relationship Id="rId2" Type="http://schemas.openxmlformats.org/officeDocument/2006/relationships/image" Target="../media/image31.jpe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notesSlide" Target="../notesSlides/notesSlide55.xml"/><Relationship Id="rId3" Type="http://schemas.openxmlformats.org/officeDocument/2006/relationships/chart" Target="../charts/chart18.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914.xml"/><Relationship Id="rId2" Type="http://schemas.openxmlformats.org/officeDocument/2006/relationships/chart" Target="../charts/chart19.xml"/></Relationships>
</file>

<file path=ppt/slides/_rels/slide252.xml.rels><?xml version="1.0" encoding="UTF-8" standalone="yes"?>
<Relationships xmlns="http://schemas.openxmlformats.org/package/2006/relationships"><Relationship Id="rId3" Type="http://schemas.openxmlformats.org/officeDocument/2006/relationships/hyperlink" Target="http://hpca20.ece.ufl.edu/" TargetMode="External"/><Relationship Id="rId4" Type="http://schemas.openxmlformats.org/officeDocument/2006/relationships/hyperlink" Target="http://users.ece.cmu.edu/~omutlu/pub/dram-access-refresh-parallelization_hpca14-summary.pdf" TargetMode="External"/><Relationship Id="rId5" Type="http://schemas.openxmlformats.org/officeDocument/2006/relationships/hyperlink" Target="http://users.ece.cmu.edu/~omutlu/pub/dram-access-refresh-parallelization_chang_hpca14-talk.pptx" TargetMode="External"/><Relationship Id="rId6" Type="http://schemas.openxmlformats.org/officeDocument/2006/relationships/hyperlink" Target="http://users.ece.cmu.edu/~omutlu/pub/dram-access-refresh-parallelization_chang_hpca14-talk.pdf" TargetMode="External"/><Relationship Id="rId7" Type="http://schemas.openxmlformats.org/officeDocument/2006/relationships/image" Target="../media/image154.png"/><Relationship Id="rId1" Type="http://schemas.openxmlformats.org/officeDocument/2006/relationships/slideLayout" Target="../slideLayouts/slideLayout1903.xml"/><Relationship Id="rId2" Type="http://schemas.openxmlformats.org/officeDocument/2006/relationships/hyperlink" Target="http://users.ece.cmu.edu/~omutlu/pub/dram-access-refresh-parallelization_hpca14.pdf" TargetMode="Externa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90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925.xml"/><Relationship Id="rId2" Type="http://schemas.openxmlformats.org/officeDocument/2006/relationships/image" Target="../media/image155.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937.xml"/><Relationship Id="rId2" Type="http://schemas.openxmlformats.org/officeDocument/2006/relationships/image" Target="../media/image156.png"/><Relationship Id="rId3" Type="http://schemas.openxmlformats.org/officeDocument/2006/relationships/image" Target="../media/image155.png"/></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948.xml"/><Relationship Id="rId2" Type="http://schemas.openxmlformats.org/officeDocument/2006/relationships/image" Target="../media/image157.pn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948.xml"/><Relationship Id="rId2" Type="http://schemas.openxmlformats.org/officeDocument/2006/relationships/image" Target="../media/image158.emf"/></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948.xml"/><Relationship Id="rId2" Type="http://schemas.openxmlformats.org/officeDocument/2006/relationships/notesSlide" Target="../notesSlides/notesSlide56.xml"/><Relationship Id="rId3" Type="http://schemas.openxmlformats.org/officeDocument/2006/relationships/image" Target="../media/image159.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948.xml"/><Relationship Id="rId2" Type="http://schemas.openxmlformats.org/officeDocument/2006/relationships/image" Target="../media/image160.png"/><Relationship Id="rId3" Type="http://schemas.openxmlformats.org/officeDocument/2006/relationships/image" Target="../media/image161.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903.xml"/><Relationship Id="rId2" Type="http://schemas.openxmlformats.org/officeDocument/2006/relationships/image" Target="../media/image162.pn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903.xml"/><Relationship Id="rId2" Type="http://schemas.openxmlformats.org/officeDocument/2006/relationships/image" Target="../media/image163.pn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903.xml"/><Relationship Id="rId2" Type="http://schemas.openxmlformats.org/officeDocument/2006/relationships/image" Target="../media/image164.png"/><Relationship Id="rId3" Type="http://schemas.openxmlformats.org/officeDocument/2006/relationships/image" Target="../media/image163.png"/></Relationships>
</file>

<file path=ppt/slides/_rels/slide263.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liu_isca12_talk.pdf" TargetMode="External"/><Relationship Id="rId5" Type="http://schemas.openxmlformats.org/officeDocument/2006/relationships/image" Target="../media/image165.png"/><Relationship Id="rId1" Type="http://schemas.openxmlformats.org/officeDocument/2006/relationships/slideLayout" Target="../slideLayouts/slideLayout1903.xml"/><Relationship Id="rId2" Type="http://schemas.openxmlformats.org/officeDocument/2006/relationships/hyperlink" Target="http://users.ece.cmu.edu/~omutlu/pub/raidr-dram-refresh_isca12.pdf" TargetMode="Externa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90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notesSlide" Target="../notesSlides/notesSlide57.xml"/><Relationship Id="rId3" Type="http://schemas.openxmlformats.org/officeDocument/2006/relationships/image" Target="../media/image63.em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269.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60.png"/><Relationship Id="rId1" Type="http://schemas.openxmlformats.org/officeDocument/2006/relationships/slideLayout" Target="../slideLayouts/slideLayout1090.xml"/><Relationship Id="rId2" Type="http://schemas.openxmlformats.org/officeDocument/2006/relationships/hyperlink" Target="http://users.ece.cmu.edu/~omutlu/pub/dram-retention-time-characterization_isca13.pdf"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32.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959.xml"/><Relationship Id="rId2" Type="http://schemas.openxmlformats.org/officeDocument/2006/relationships/notesSlide" Target="../notesSlides/notesSlide58.xml"/></Relationships>
</file>

<file path=ppt/slides/_rels/slide272.xml.rels><?xml version="1.0" encoding="UTF-8" standalone="yes"?>
<Relationships xmlns="http://schemas.openxmlformats.org/package/2006/relationships"><Relationship Id="rId3" Type="http://schemas.openxmlformats.org/officeDocument/2006/relationships/image" Target="../media/image166.png"/><Relationship Id="rId4" Type="http://schemas.openxmlformats.org/officeDocument/2006/relationships/image" Target="../media/image167.png"/><Relationship Id="rId1" Type="http://schemas.openxmlformats.org/officeDocument/2006/relationships/slideLayout" Target="../slideLayouts/slideLayout1959.xml"/><Relationship Id="rId2" Type="http://schemas.openxmlformats.org/officeDocument/2006/relationships/notesSlide" Target="../notesSlides/notesSlide59.xml"/></Relationships>
</file>

<file path=ppt/slides/_rels/slide273.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67.png"/><Relationship Id="rId1" Type="http://schemas.openxmlformats.org/officeDocument/2006/relationships/slideLayout" Target="../slideLayouts/slideLayout1090.xml"/><Relationship Id="rId2" Type="http://schemas.openxmlformats.org/officeDocument/2006/relationships/hyperlink" Target="http://users.ece.cmu.edu/~omutlu/pub/error-mitigation-for-intermittent-dram-failures_sigmetrics14.pdf" TargetMode="Externa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969.xml"/><Relationship Id="rId2" Type="http://schemas.openxmlformats.org/officeDocument/2006/relationships/notesSlide" Target="../notesSlides/notesSlide60.xml"/></Relationships>
</file>

<file path=ppt/slides/_rels/slide275.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70.png"/><Relationship Id="rId1" Type="http://schemas.openxmlformats.org/officeDocument/2006/relationships/slideLayout" Target="../slideLayouts/slideLayout1090.xml"/><Relationship Id="rId2" Type="http://schemas.openxmlformats.org/officeDocument/2006/relationships/hyperlink" Target="http://users.ece.cmu.edu/~omutlu/pub/avatar-dram-refresh_dsn15.pdf" TargetMode="Externa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983.xml"/><Relationship Id="rId2" Type="http://schemas.openxmlformats.org/officeDocument/2006/relationships/notesSlide" Target="../notesSlides/notesSlide61.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983.xml"/><Relationship Id="rId2" Type="http://schemas.openxmlformats.org/officeDocument/2006/relationships/notesSlide" Target="../notesSlides/notesSlide62.xml"/><Relationship Id="rId3" Type="http://schemas.openxmlformats.org/officeDocument/2006/relationships/image" Target="../media/image168.pn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983.xml"/><Relationship Id="rId2" Type="http://schemas.openxmlformats.org/officeDocument/2006/relationships/notesSlide" Target="../notesSlides/notesSlide63.xml"/><Relationship Id="rId3" Type="http://schemas.openxmlformats.org/officeDocument/2006/relationships/chart" Target="../charts/chart2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983.xml"/><Relationship Id="rId2" Type="http://schemas.openxmlformats.org/officeDocument/2006/relationships/chart" Target="../charts/chart2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09.xml"/><Relationship Id="rId2" Type="http://schemas.openxmlformats.org/officeDocument/2006/relationships/notesSlide" Target="../notesSlides/notesSlide4.xml"/><Relationship Id="rId3" Type="http://schemas.openxmlformats.org/officeDocument/2006/relationships/hyperlink" Target="http://users.ece.cmu.edu/~omutlu/pub/dram-row-hammer_isca14.pdf" TargetMode="External"/></Relationships>
</file>

<file path=ppt/slides/_rels/slide280.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70.png"/><Relationship Id="rId1" Type="http://schemas.openxmlformats.org/officeDocument/2006/relationships/slideLayout" Target="../slideLayouts/slideLayout1903.xml"/><Relationship Id="rId2" Type="http://schemas.openxmlformats.org/officeDocument/2006/relationships/hyperlink" Target="http://users.ece.cmu.edu/~omutlu/pub/avatar-dram-refresh_dsn15.pdf" TargetMode="Externa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90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730.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4.xml"/><Relationship Id="rId2" Type="http://schemas.openxmlformats.org/officeDocument/2006/relationships/hyperlink" Target="https://github.com/CMU-SAFARI/rowhammer" TargetMode="External"/></Relationships>
</file>

<file path=ppt/slides/_rels/slide289.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4.xml"/><Relationship Id="rId2" Type="http://schemas.openxmlformats.org/officeDocument/2006/relationships/hyperlink" Target="http://users.ece.cmu.edu/~omutlu/projects.htm"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1620.xml"/><Relationship Id="rId2" Type="http://schemas.openxmlformats.org/officeDocument/2006/relationships/notesSlide" Target="../notesSlides/notesSlide5.xml"/></Relationships>
</file>

<file path=ppt/slides/_rels/slide290.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4.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13.jpeg"/><Relationship Id="rId6" Type="http://schemas.openxmlformats.org/officeDocument/2006/relationships/image" Target="../media/image14.png"/><Relationship Id="rId7" Type="http://schemas.openxmlformats.org/officeDocument/2006/relationships/image" Target="../media/image15.png"/><Relationship Id="rId8" Type="http://schemas.openxmlformats.org/officeDocument/2006/relationships/image" Target="../media/image16.jpeg"/><Relationship Id="rId9" Type="http://schemas.openxmlformats.org/officeDocument/2006/relationships/image" Target="../media/image17.png"/><Relationship Id="rId10" Type="http://schemas.openxmlformats.org/officeDocument/2006/relationships/image" Target="../media/image18.png"/><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34.jpg"/><Relationship Id="rId4" Type="http://schemas.openxmlformats.org/officeDocument/2006/relationships/image" Target="../media/image35.jpg"/><Relationship Id="rId1" Type="http://schemas.openxmlformats.org/officeDocument/2006/relationships/slideLayout" Target="../slideLayouts/slideLayout1620.xml"/><Relationship Id="rId2" Type="http://schemas.openxmlformats.org/officeDocument/2006/relationships/notesSlide" Target="../notesSlides/notesSlide6.xml"/></Relationships>
</file>

<file path=ppt/slides/_rels/slide31.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36.jpeg"/><Relationship Id="rId6" Type="http://schemas.openxmlformats.org/officeDocument/2006/relationships/hyperlink" Target="https://github.com/CMU-SAFARI/rowhammer" TargetMode="External"/><Relationship Id="rId1" Type="http://schemas.openxmlformats.org/officeDocument/2006/relationships/slideLayout" Target="../slideLayouts/slideLayout1719.xml"/><Relationship Id="rId2" Type="http://schemas.openxmlformats.org/officeDocument/2006/relationships/notesSlide" Target="../notesSlides/notesSlide7.xml"/></Relationships>
</file>

<file path=ppt/slides/_rels/slide32.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36.jpeg"/><Relationship Id="rId6" Type="http://schemas.openxmlformats.org/officeDocument/2006/relationships/hyperlink" Target="https://github.com/CMU-SAFARI/rowhammer" TargetMode="External"/><Relationship Id="rId1" Type="http://schemas.openxmlformats.org/officeDocument/2006/relationships/slideLayout" Target="../slideLayouts/slideLayout1719.xml"/><Relationship Id="rId2" Type="http://schemas.openxmlformats.org/officeDocument/2006/relationships/notesSlide" Target="../notesSlides/notesSlide8.xml"/></Relationships>
</file>

<file path=ppt/slides/_rels/slide33.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36.jpeg"/><Relationship Id="rId6" Type="http://schemas.openxmlformats.org/officeDocument/2006/relationships/hyperlink" Target="https://github.com/CMU-SAFARI/rowhammer" TargetMode="External"/><Relationship Id="rId1" Type="http://schemas.openxmlformats.org/officeDocument/2006/relationships/slideLayout" Target="../slideLayouts/slideLayout1719.xml"/><Relationship Id="rId2" Type="http://schemas.openxmlformats.org/officeDocument/2006/relationships/notesSlide" Target="../notesSlides/notesSlide9.xml"/></Relationships>
</file>

<file path=ppt/slides/_rels/slide34.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36.jpeg"/><Relationship Id="rId6" Type="http://schemas.openxmlformats.org/officeDocument/2006/relationships/hyperlink" Target="https://github.com/CMU-SAFARI/rowhammer" TargetMode="External"/><Relationship Id="rId1" Type="http://schemas.openxmlformats.org/officeDocument/2006/relationships/slideLayout" Target="../slideLayouts/slideLayout1719.xml"/><Relationship Id="rId2" Type="http://schemas.openxmlformats.org/officeDocument/2006/relationships/notesSlide" Target="../notesSlides/notesSlide10.xml"/></Relationships>
</file>

<file path=ppt/slides/_rels/slide35.xml.rels><?xml version="1.0" encoding="UTF-8" standalone="yes"?>
<Relationships xmlns="http://schemas.openxmlformats.org/package/2006/relationships"><Relationship Id="rId3" Type="http://schemas.openxmlformats.org/officeDocument/2006/relationships/image" Target="../media/image12.png"/><Relationship Id="rId4" Type="http://schemas.microsoft.com/office/2007/relationships/hdphoto" Target="../media/hdphoto1.wdp"/><Relationship Id="rId5" Type="http://schemas.openxmlformats.org/officeDocument/2006/relationships/image" Target="../media/image36.jpeg"/><Relationship Id="rId6" Type="http://schemas.openxmlformats.org/officeDocument/2006/relationships/hyperlink" Target="https://github.com/CMU-SAFARI/rowhammer" TargetMode="External"/><Relationship Id="rId1" Type="http://schemas.openxmlformats.org/officeDocument/2006/relationships/slideLayout" Target="../slideLayouts/slideLayout1719.xml"/><Relationship Id="rId2" Type="http://schemas.openxmlformats.org/officeDocument/2006/relationships/notesSlide" Target="../notesSlides/notesSlide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31.xml"/><Relationship Id="rId2" Type="http://schemas.openxmlformats.org/officeDocument/2006/relationships/notesSlide" Target="../notesSlides/notesSlide12.xml"/></Relationships>
</file>

<file path=ppt/slides/_rels/slide37.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44.xml"/><Relationship Id="rId2" Type="http://schemas.openxmlformats.org/officeDocument/2006/relationships/image" Target="../media/image3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1" Type="http://schemas.openxmlformats.org/officeDocument/2006/relationships/slideLayout" Target="../slideLayouts/slideLayout1044.xml"/><Relationship Id="rId2" Type="http://schemas.openxmlformats.org/officeDocument/2006/relationships/notesSlide" Target="../notesSlides/notesSlide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s://lab.dsst.io/32c3-slides/7197.html" TargetMode="External"/><Relationship Id="rId3" Type="http://schemas.openxmlformats.org/officeDocument/2006/relationships/image" Target="../media/image43.jpe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44.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45.jpeg"/></Relationships>
</file>

<file path=ppt/slides/_rels/slide43.xml.rels><?xml version="1.0" encoding="UTF-8" standalone="yes"?>
<Relationships xmlns="http://schemas.openxmlformats.org/package/2006/relationships"><Relationship Id="rId3" Type="http://schemas.openxmlformats.org/officeDocument/2006/relationships/hyperlink" Target="http://cag.engr.uconn.edu/isca2014/" TargetMode="External"/><Relationship Id="rId4" Type="http://schemas.openxmlformats.org/officeDocument/2006/relationships/hyperlink" Target="http://users.ece.cmu.edu/~omutlu/pub/dram-row-hammer_kim_talk_isca14.pptx" TargetMode="External"/><Relationship Id="rId5" Type="http://schemas.openxmlformats.org/officeDocument/2006/relationships/hyperlink" Target="http://users.ece.cmu.edu/~omutlu/pub/dram-row-hammer_kim_talk_isca14.pdf" TargetMode="External"/><Relationship Id="rId6" Type="http://schemas.openxmlformats.org/officeDocument/2006/relationships/hyperlink" Target="http://users.ece.cmu.edu/~omutlu/pub/dram-row-hammer_kim_lightning-talk_isca14.pptx" TargetMode="External"/><Relationship Id="rId7" Type="http://schemas.openxmlformats.org/officeDocument/2006/relationships/hyperlink" Target="http://users.ece.cmu.edu/~omutlu/pub/dram-row-hammer_kim_lightning-talk_isca14.pdf" TargetMode="External"/><Relationship Id="rId8" Type="http://schemas.openxmlformats.org/officeDocument/2006/relationships/hyperlink" Target="https://github.com/CMU-SAFARI/rowhammer" TargetMode="External"/><Relationship Id="rId9" Type="http://schemas.openxmlformats.org/officeDocument/2006/relationships/hyperlink" Target="http://googleprojectzero.blogspot.com/2015/03/exploiting-dram-rowhammer-bug-to-gain.html" TargetMode="External"/><Relationship Id="rId10" Type="http://schemas.openxmlformats.org/officeDocument/2006/relationships/hyperlink" Target="https://github.com/google/rowhammer-test" TargetMode="External"/><Relationship Id="rId1" Type="http://schemas.openxmlformats.org/officeDocument/2006/relationships/slideLayout" Target="../slideLayouts/slideLayout1044.xml"/><Relationship Id="rId2" Type="http://schemas.openxmlformats.org/officeDocument/2006/relationships/hyperlink" Target="http://users.ece.cmu.edu/~omutlu/pub/dram-row-hammer_isca14.pdf"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github.com/IAIK/rowhammerjs" TargetMode="External"/><Relationship Id="rId4" Type="http://schemas.openxmlformats.org/officeDocument/2006/relationships/hyperlink" Target="http://dl.acm.org/citation.cfm?doid=2872362.2872390" TargetMode="External"/><Relationship Id="rId1" Type="http://schemas.openxmlformats.org/officeDocument/2006/relationships/slideLayout" Target="../slideLayouts/slideLayout1044.xml"/><Relationship Id="rId2" Type="http://schemas.openxmlformats.org/officeDocument/2006/relationships/hyperlink" Target="http://arxiv.org/abs/1507.06955"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s://www.usenix.org/system/files/conference/usenixsecurity16/sec16_paper_razavi.pdf" TargetMode="External"/><Relationship Id="rId3" Type="http://schemas.openxmlformats.org/officeDocument/2006/relationships/hyperlink" Target="http://dl.acm.org/citation.cfm?id=2976749.2978406"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s://support.apple.com/en-gb/HT204934" TargetMode="External"/><Relationship Id="rId3" Type="http://schemas.openxmlformats.org/officeDocument/2006/relationships/image" Target="../media/image46.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5.xml.rels><?xml version="1.0" encoding="UTF-8" standalone="yes"?>
<Relationships xmlns="http://schemas.openxmlformats.org/package/2006/relationships"><Relationship Id="rId3" Type="http://schemas.openxmlformats.org/officeDocument/2006/relationships/image" Target="../media/image16.jpeg"/><Relationship Id="rId4" Type="http://schemas.openxmlformats.org/officeDocument/2006/relationships/image" Target="../media/image17.png"/><Relationship Id="rId1" Type="http://schemas.openxmlformats.org/officeDocument/2006/relationships/slideLayout" Target="../slideLayouts/slideLayout172.xml"/><Relationship Id="rId2" Type="http://schemas.openxmlformats.org/officeDocument/2006/relationships/image" Target="../media/image13.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image" Target="../media/image47.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proceedingsoftheieee.ieee.org/"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53.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48.jpeg"/><Relationship Id="rId1" Type="http://schemas.openxmlformats.org/officeDocument/2006/relationships/slideLayout" Target="../slideLayouts/slideLayout1896.xml"/><Relationship Id="rId2" Type="http://schemas.openxmlformats.org/officeDocument/2006/relationships/notesSlide" Target="../notesSlides/notesSlide14.xml"/></Relationships>
</file>

<file path=ppt/slides/_rels/slide54.xml.rels><?xml version="1.0" encoding="UTF-8" standalone="yes"?>
<Relationships xmlns="http://schemas.openxmlformats.org/package/2006/relationships"><Relationship Id="rId3" Type="http://schemas.openxmlformats.org/officeDocument/2006/relationships/hyperlink" Target="http://2014.dsn.org/" TargetMode="External"/><Relationship Id="rId4" Type="http://schemas.openxmlformats.org/officeDocument/2006/relationships/hyperlink" Target="http://users.ece.cmu.edu/~omutlu/pub/heterogeneous-reliability-memory_dsn14-summary.pdf" TargetMode="External"/><Relationship Id="rId5" Type="http://schemas.openxmlformats.org/officeDocument/2006/relationships/hyperlink" Target="http://users.ece.cmu.edu/~omutlu/pub/heterogeneous-reliability-memory-for-data-centers_luo_dsn14-talk.pptx" TargetMode="External"/><Relationship Id="rId6" Type="http://schemas.openxmlformats.org/officeDocument/2006/relationships/hyperlink" Target="http://users.ece.cmu.edu/~omutlu/pub/heterogeneous-reliability-memory-for-data-centers_luo_dsn14-talk.pdf" TargetMode="External"/><Relationship Id="rId7" Type="http://schemas.openxmlformats.org/officeDocument/2006/relationships/hyperlink" Target="http://www.zdnet.com/how-good-does-memory-need-to-be-7000031853/" TargetMode="External"/><Relationship Id="rId8" Type="http://schemas.openxmlformats.org/officeDocument/2006/relationships/image" Target="../media/image49.png"/><Relationship Id="rId1" Type="http://schemas.openxmlformats.org/officeDocument/2006/relationships/slideLayout" Target="../slideLayouts/slideLayout2.xml"/><Relationship Id="rId2" Type="http://schemas.openxmlformats.org/officeDocument/2006/relationships/hyperlink" Target="http://users.ece.cmu.edu/~omutlu/pub/heterogeneous-reliability-memory-for-data-centers_dsn14.pdf"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770.xml"/><Relationship Id="rId2" Type="http://schemas.openxmlformats.org/officeDocument/2006/relationships/notesSlide" Target="../notesSlides/notesSlide1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781.xml"/><Relationship Id="rId2" Type="http://schemas.openxmlformats.org/officeDocument/2006/relationships/notesSlide" Target="../notesSlides/notesSlide16.xml"/><Relationship Id="rId3" Type="http://schemas.openxmlformats.org/officeDocument/2006/relationships/hyperlink" Target="http://users.ece.cmu.edu/~omutlu/pub/dram-row-hammer_isca14.pdf" TargetMode="External"/></Relationships>
</file>

<file path=ppt/slides/_rels/slide58.xml.rels><?xml version="1.0" encoding="UTF-8" standalone="yes"?>
<Relationships xmlns="http://schemas.openxmlformats.org/package/2006/relationships"><Relationship Id="rId3" Type="http://schemas.openxmlformats.org/officeDocument/2006/relationships/image" Target="../media/image50.jpg"/><Relationship Id="rId4" Type="http://schemas.openxmlformats.org/officeDocument/2006/relationships/image" Target="../media/image51.jpg"/><Relationship Id="rId1" Type="http://schemas.openxmlformats.org/officeDocument/2006/relationships/slideLayout" Target="../slideLayouts/slideLayout1792.xml"/><Relationship Id="rId2" Type="http://schemas.openxmlformats.org/officeDocument/2006/relationships/notesSlide" Target="../notesSlides/notesSlide17.xml"/></Relationships>
</file>

<file path=ppt/slides/_rels/slide59.xml.rels><?xml version="1.0" encoding="UTF-8" standalone="yes"?>
<Relationships xmlns="http://schemas.openxmlformats.org/package/2006/relationships"><Relationship Id="rId3" Type="http://schemas.openxmlformats.org/officeDocument/2006/relationships/image" Target="../media/image52.jpg"/><Relationship Id="rId4" Type="http://schemas.openxmlformats.org/officeDocument/2006/relationships/image" Target="../media/image53.jpg"/><Relationship Id="rId1" Type="http://schemas.openxmlformats.org/officeDocument/2006/relationships/slideLayout" Target="../slideLayouts/slideLayout1803.xml"/><Relationship Id="rId2" Type="http://schemas.openxmlformats.org/officeDocument/2006/relationships/notesSlide" Target="../notesSlides/notesSlide18.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4" Type="http://schemas.openxmlformats.org/officeDocument/2006/relationships/image" Target="../media/image19.png"/><Relationship Id="rId1" Type="http://schemas.openxmlformats.org/officeDocument/2006/relationships/slideLayout" Target="../slideLayouts/slideLayout172.xml"/><Relationship Id="rId2" Type="http://schemas.openxmlformats.org/officeDocument/2006/relationships/image" Target="../media/image13.jpeg"/></Relationships>
</file>

<file path=ppt/slides/_rels/slide60.xml.rels><?xml version="1.0" encoding="UTF-8" standalone="yes"?>
<Relationships xmlns="http://schemas.openxmlformats.org/package/2006/relationships"><Relationship Id="rId3" Type="http://schemas.openxmlformats.org/officeDocument/2006/relationships/image" Target="../media/image54.jpg"/><Relationship Id="rId4" Type="http://schemas.openxmlformats.org/officeDocument/2006/relationships/image" Target="../media/image55.jpg"/><Relationship Id="rId1" Type="http://schemas.openxmlformats.org/officeDocument/2006/relationships/slideLayout" Target="../slideLayouts/slideLayout1803.xml"/><Relationship Id="rId2" Type="http://schemas.openxmlformats.org/officeDocument/2006/relationships/notesSlide" Target="../notesSlides/notesSlide1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803.xml"/><Relationship Id="rId2" Type="http://schemas.openxmlformats.org/officeDocument/2006/relationships/notesSlide" Target="../notesSlides/notesSlide2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792.xml"/><Relationship Id="rId2" Type="http://schemas.openxmlformats.org/officeDocument/2006/relationships/notesSlide" Target="../notesSlides/notesSlide2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792.xml"/><Relationship Id="rId2" Type="http://schemas.openxmlformats.org/officeDocument/2006/relationships/notesSlide" Target="../notesSlides/notesSlide2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notesSlide" Target="../notesSlides/notesSlide2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2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s://support.apple.com/en-gb/HT204934" TargetMode="External"/><Relationship Id="rId3" Type="http://schemas.openxmlformats.org/officeDocument/2006/relationships/image" Target="../media/image46.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41.xml"/><Relationship Id="rId2" Type="http://schemas.openxmlformats.org/officeDocument/2006/relationships/notesSlide" Target="../notesSlides/notesSlide2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741.xml"/><Relationship Id="rId2" Type="http://schemas.openxmlformats.org/officeDocument/2006/relationships/notesSlide" Target="../notesSlides/notesSlide2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41.xml"/></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4" Type="http://schemas.openxmlformats.org/officeDocument/2006/relationships/image" Target="../media/image20.png"/><Relationship Id="rId1" Type="http://schemas.openxmlformats.org/officeDocument/2006/relationships/slideLayout" Target="../slideLayouts/slideLayout172.xml"/><Relationship Id="rId2" Type="http://schemas.openxmlformats.org/officeDocument/2006/relationships/image" Target="../media/image13.jpeg"/></Relationships>
</file>

<file path=ppt/slides/_rels/slide70.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90.xml"/><Relationship Id="rId2" Type="http://schemas.openxmlformats.org/officeDocument/2006/relationships/image" Target="../media/image56.png"/></Relationships>
</file>

<file path=ppt/slides/_rels/slide71.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90.xml"/><Relationship Id="rId2" Type="http://schemas.openxmlformats.org/officeDocument/2006/relationships/image" Target="../media/image57.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4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58.png"/><Relationship Id="rId1" Type="http://schemas.openxmlformats.org/officeDocument/2006/relationships/slideLayout" Target="../slideLayouts/slideLayout2.xml"/><Relationship Id="rId2" Type="http://schemas.openxmlformats.org/officeDocument/2006/relationships/hyperlink" Target="http://users.ece.cmu.edu/~omutlu/pub/memory-errors-at-facebook_dsn15.pdf" TargetMode="Externa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8.png"/></Relationships>
</file>

<file path=ppt/slides/_rels/slide76.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59.png"/><Relationship Id="rId1" Type="http://schemas.openxmlformats.org/officeDocument/2006/relationships/slideLayout" Target="../slideLayouts/slideLayout2.xml"/><Relationship Id="rId2" Type="http://schemas.openxmlformats.org/officeDocument/2006/relationships/hyperlink" Target="http://users.ece.cmu.edu/~omutlu/pub/flash-memory-failures-in-the-field-at-facebook_sigmetrics15.pdf" TargetMode="Externa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60.png"/><Relationship Id="rId1" Type="http://schemas.openxmlformats.org/officeDocument/2006/relationships/slideLayout" Target="../slideLayouts/slideLayout2.xml"/><Relationship Id="rId2" Type="http://schemas.openxmlformats.org/officeDocument/2006/relationships/hyperlink" Target="http://users.ece.cmu.edu/~omutlu/pub/dram-retention-time-characterization_isca13.pdf"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2.xml"/><Relationship Id="rId2" Type="http://schemas.openxmlformats.org/officeDocument/2006/relationships/image" Target="../media/image21.png"/><Relationship Id="rId3" Type="http://schemas.openxmlformats.org/officeDocument/2006/relationships/image" Target="../media/image13.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image" Target="../media/image6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notesSlide" Target="../notesSlides/notesSlide27.xml"/><Relationship Id="rId3" Type="http://schemas.openxmlformats.org/officeDocument/2006/relationships/image" Target="../media/image61.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image" Target="../media/image62.emf"/></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notesSlide" Target="../notesSlides/notesSlide28.xml"/><Relationship Id="rId3" Type="http://schemas.openxmlformats.org/officeDocument/2006/relationships/image" Target="../media/image63.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image" Target="../media/image64.emf"/></Relationships>
</file>

<file path=ppt/slides/_rels/slide87.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60.png"/><Relationship Id="rId1" Type="http://schemas.openxmlformats.org/officeDocument/2006/relationships/slideLayout" Target="../slideLayouts/slideLayout1090.xml"/><Relationship Id="rId2" Type="http://schemas.openxmlformats.org/officeDocument/2006/relationships/hyperlink" Target="http://users.ece.cmu.edu/~omutlu/pub/dram-retention-time-characterization_isca13.pdf" TargetMode="Externa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image" Target="../media/image65.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90.xml"/><Relationship Id="rId2" Type="http://schemas.openxmlformats.org/officeDocument/2006/relationships/image" Target="../media/image65.png"/><Relationship Id="rId3" Type="http://schemas.openxmlformats.org/officeDocument/2006/relationships/image" Target="../media/image6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90.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67.png"/><Relationship Id="rId1" Type="http://schemas.openxmlformats.org/officeDocument/2006/relationships/slideLayout" Target="../slideLayouts/slideLayout1090.xml"/><Relationship Id="rId2" Type="http://schemas.openxmlformats.org/officeDocument/2006/relationships/hyperlink" Target="http://users.ece.cmu.edu/~omutlu/pub/error-mitigation-for-intermittent-dram-failures_sigmetrics14.pdf" TargetMode="External"/></Relationships>
</file>

<file path=ppt/slides/_rels/slide91.xml.rels><?xml version="1.0" encoding="UTF-8" standalone="yes"?>
<Relationships xmlns="http://schemas.openxmlformats.org/package/2006/relationships"><Relationship Id="rId3"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www.sigmetrics.org/sigmetrics2014/" TargetMode="External"/><Relationship Id="rId5" Type="http://schemas.openxmlformats.org/officeDocument/2006/relationships/hyperlink" Target="http://users.ece.cmu.edu/~omutlu/pub/error-mitigation-for-intermittent-dram-failures_khan_sigmetrics14-talk.pptx" TargetMode="External"/><Relationship Id="rId6" Type="http://schemas.openxmlformats.org/officeDocument/2006/relationships/hyperlink" Target="http://users.ece.cmu.edu/~omutlu/pub/error-mitigation-for-intermittent-dram-failures_khan_sigmetrics14-talk.pdf" TargetMode="External"/><Relationship Id="rId7" Type="http://schemas.openxmlformats.org/officeDocument/2006/relationships/hyperlink" Target="http://users.ece.cmu.edu/~omutlu/pub/error-mitigation-for-intermittent-dram-failures_khan_sigmetrics14-poster.pptx" TargetMode="External"/><Relationship Id="rId8" Type="http://schemas.openxmlformats.org/officeDocument/2006/relationships/hyperlink" Target="http://users.ece.cmu.edu/~omutlu/pub/error-mitigation-for-intermittent-dram-failures_khan_sigmetrics14-poster.pdf" TargetMode="External"/><Relationship Id="rId9" Type="http://schemas.openxmlformats.org/officeDocument/2006/relationships/hyperlink" Target="http://www.ece.cmu.edu/~safari/tools/dram-sigmetrics2014-fulldata.html" TargetMode="External"/><Relationship Id="rId1" Type="http://schemas.openxmlformats.org/officeDocument/2006/relationships/slideLayout" Target="../slideLayouts/slideLayout1090.xml"/><Relationship Id="rId2" Type="http://schemas.openxmlformats.org/officeDocument/2006/relationships/image" Target="../media/image68.png"/></Relationships>
</file>

<file path=ppt/slides/_rels/slide92.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69.png"/><Relationship Id="rId1" Type="http://schemas.openxmlformats.org/officeDocument/2006/relationships/slideLayout" Target="../slideLayouts/slideLayout1090.xml"/><Relationship Id="rId2" Type="http://schemas.openxmlformats.org/officeDocument/2006/relationships/hyperlink" Target="https://people.inf.ethz.ch/omutlu/pub/MEMCON-content-based-DRAM-failure-detection_ieee-cal16.pdf" TargetMode="External"/></Relationships>
</file>

<file path=ppt/slides/_rels/slide93.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70.png"/><Relationship Id="rId1" Type="http://schemas.openxmlformats.org/officeDocument/2006/relationships/slideLayout" Target="../slideLayouts/slideLayout1090.xml"/><Relationship Id="rId2" Type="http://schemas.openxmlformats.org/officeDocument/2006/relationships/hyperlink" Target="http://users.ece.cmu.edu/~omutlu/pub/avatar-dram-refresh_dsn15.pdf"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4" Type="http://schemas.openxmlformats.org/officeDocument/2006/relationships/hyperlink" Target="http://isca17.ece.utoronto.ca/doku.php" TargetMode="External"/><Relationship Id="rId1" Type="http://schemas.openxmlformats.org/officeDocument/2006/relationships/slideLayout" Target="../slideLayouts/slideLayout1090.xml"/><Relationship Id="rId2" Type="http://schemas.openxmlformats.org/officeDocument/2006/relationships/image" Target="../media/image71.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proceedingsoftheieee.ieee.org/" TargetMode="Externa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hyperlink" Target="http://proceedingsoftheieee.ieee.org/" TargetMode="External"/><Relationship Id="rId3" Type="http://schemas.openxmlformats.org/officeDocument/2006/relationships/image" Target="../media/image72.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June </a:t>
            </a:r>
            <a:r>
              <a:rPr lang="en-US" sz="2200" dirty="0" smtClean="0"/>
              <a:t>18, </a:t>
            </a:r>
            <a:r>
              <a:rPr lang="en-US" sz="2200" dirty="0" smtClean="0"/>
              <a:t>2017</a:t>
            </a:r>
          </a:p>
          <a:p>
            <a:r>
              <a:rPr lang="en-US" sz="2200" dirty="0" smtClean="0"/>
              <a:t>Design Automation Summer School @ DAC 2017</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179512" y="1484784"/>
            <a:ext cx="8820472" cy="2201416"/>
          </a:xfrm>
        </p:spPr>
        <p:txBody>
          <a:bodyPr>
            <a:normAutofit/>
          </a:bodyPr>
          <a:lstStyle/>
          <a:p>
            <a:pPr algn="ctr"/>
            <a:r>
              <a:rPr lang="en-US" sz="4200" dirty="0" smtClean="0"/>
              <a:t>Memory Reliability, Security &amp; Beyond</a:t>
            </a:r>
            <a:br>
              <a:rPr lang="en-US" sz="4200" dirty="0" smtClean="0"/>
            </a:br>
            <a:r>
              <a:rPr lang="en-US" sz="1200" dirty="0" smtClean="0"/>
              <a:t/>
            </a:r>
            <a:br>
              <a:rPr lang="en-US" sz="1200" dirty="0" smtClean="0"/>
            </a:br>
            <a:r>
              <a:rPr lang="en-US" sz="3600" dirty="0" smtClean="0">
                <a:solidFill>
                  <a:srgbClr val="FF0000"/>
                </a:solidFill>
              </a:rPr>
              <a:t>Three Key Issues in Modern Systems</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6173787"/>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10</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100</a:t>
            </a:fld>
            <a:endParaRPr lang="en-US" altLang="en-US"/>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latin typeface="Calibri"/>
                <a:cs typeface="Calibri"/>
              </a:rPr>
              <a:t>Source: V. </a:t>
            </a:r>
            <a:r>
              <a:rPr lang="en-US" sz="1000" dirty="0" err="1" smtClean="0">
                <a:latin typeface="Calibri"/>
                <a:cs typeface="Calibri"/>
              </a:rPr>
              <a:t>Milutinovic</a:t>
            </a:r>
            <a:endParaRPr lang="en-US" sz="1000" dirty="0">
              <a:latin typeface="Calibri"/>
              <a:cs typeface="Calibri"/>
            </a:endParaRPr>
          </a:p>
        </p:txBody>
      </p:sp>
    </p:spTree>
    <p:extLst>
      <p:ext uri="{BB962C8B-B14F-4D97-AF65-F5344CB8AC3E}">
        <p14:creationId xmlns:p14="http://schemas.microsoft.com/office/powerpoint/2010/main" val="41310731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101</a:t>
            </a:fld>
            <a:endParaRPr lang="en-US" altLang="en-US"/>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C:\1nenad\Widnes_Smok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1270000"/>
            <a:ext cx="8763000" cy="495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latin typeface="Calibri"/>
                <a:cs typeface="Calibri"/>
              </a:rPr>
              <a:t>Source: V. </a:t>
            </a:r>
            <a:r>
              <a:rPr lang="en-US" sz="1000" dirty="0" err="1" smtClean="0">
                <a:latin typeface="Calibri"/>
                <a:cs typeface="Calibri"/>
              </a:rPr>
              <a:t>Milutinovic</a:t>
            </a:r>
            <a:endParaRPr lang="en-US" sz="1000" dirty="0">
              <a:latin typeface="Calibri"/>
              <a:cs typeface="Calibri"/>
            </a:endParaRPr>
          </a:p>
        </p:txBody>
      </p:sp>
    </p:spTree>
    <p:extLst>
      <p:ext uri="{BB962C8B-B14F-4D97-AF65-F5344CB8AC3E}">
        <p14:creationId xmlns:p14="http://schemas.microsoft.com/office/powerpoint/2010/main" val="22872315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(Human) Hierarchy of Needs, Revisited</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102</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latin typeface="Tahoma"/>
              </a:rPr>
              <a:t>Maslow, “</a:t>
            </a:r>
            <a:r>
              <a:rPr lang="en-US" dirty="0" smtClean="0">
                <a:solidFill>
                  <a:srgbClr val="0000FF"/>
                </a:solidFill>
                <a:latin typeface="Tahoma"/>
              </a:rPr>
              <a:t>A Theory of Human Motivation</a:t>
            </a:r>
            <a:r>
              <a:rPr lang="en-US" dirty="0" smtClean="0">
                <a:solidFill>
                  <a:srgbClr val="000000"/>
                </a:solidFill>
                <a:latin typeface="Tahoma"/>
              </a:rPr>
              <a:t>,” </a:t>
            </a:r>
          </a:p>
          <a:p>
            <a:r>
              <a:rPr lang="en-US" dirty="0" smtClean="0">
                <a:solidFill>
                  <a:srgbClr val="000000"/>
                </a:solidFill>
                <a:latin typeface="Tahoma"/>
              </a:rPr>
              <a:t>Psychological Review, 1943. </a:t>
            </a:r>
            <a:endParaRPr lang="en-US" dirty="0">
              <a:solidFill>
                <a:srgbClr val="000000"/>
              </a:solidFill>
              <a:latin typeface="Tahoma"/>
            </a:endParaRPr>
          </a:p>
        </p:txBody>
      </p:sp>
      <p:sp>
        <p:nvSpPr>
          <p:cNvPr id="7" name="TextBox 6"/>
          <p:cNvSpPr txBox="1"/>
          <p:nvPr/>
        </p:nvSpPr>
        <p:spPr>
          <a:xfrm>
            <a:off x="3359737" y="4869160"/>
            <a:ext cx="4884671" cy="584776"/>
          </a:xfrm>
          <a:prstGeom prst="rect">
            <a:avLst/>
          </a:prstGeom>
          <a:solidFill>
            <a:srgbClr val="A285C1"/>
          </a:solidFill>
        </p:spPr>
        <p:txBody>
          <a:bodyPr wrap="none" rtlCol="0">
            <a:spAutoFit/>
          </a:bodyPr>
          <a:lstStyle/>
          <a:p>
            <a:r>
              <a:rPr lang="en-US" sz="3200" b="1" dirty="0" smtClean="0">
                <a:solidFill>
                  <a:srgbClr val="FFFF00"/>
                </a:solidFill>
                <a:latin typeface="Tahoma"/>
              </a:rPr>
              <a:t>Everlasting battery life</a:t>
            </a:r>
            <a:endParaRPr lang="en-US" sz="3200" b="1" dirty="0">
              <a:solidFill>
                <a:srgbClr val="FFFF00"/>
              </a:solidFill>
              <a:latin typeface="Tahoma"/>
            </a:endParaRPr>
          </a:p>
        </p:txBody>
      </p:sp>
      <p:sp>
        <p:nvSpPr>
          <p:cNvPr id="8" name="TextBox 7"/>
          <p:cNvSpPr txBox="1"/>
          <p:nvPr/>
        </p:nvSpPr>
        <p:spPr>
          <a:xfrm>
            <a:off x="1780551" y="6512454"/>
            <a:ext cx="3160741" cy="246221"/>
          </a:xfrm>
          <a:prstGeom prst="rect">
            <a:avLst/>
          </a:prstGeom>
          <a:noFill/>
        </p:spPr>
        <p:txBody>
          <a:bodyPr wrap="none" rtlCol="0">
            <a:spAutoFit/>
          </a:bodyPr>
          <a:lstStyle/>
          <a:p>
            <a:r>
              <a:rPr lang="en-US" sz="1000" dirty="0">
                <a:latin typeface="Calibri"/>
                <a:cs typeface="Calibri"/>
              </a:rPr>
              <a:t>Source: https://</a:t>
            </a:r>
            <a:r>
              <a:rPr lang="en-US" sz="1000" dirty="0" err="1">
                <a:latin typeface="Calibri"/>
                <a:cs typeface="Calibri"/>
              </a:rPr>
              <a:t>www.simplypsychology.org</a:t>
            </a:r>
            <a:r>
              <a:rPr lang="en-US" sz="1000" dirty="0">
                <a:latin typeface="Calibri"/>
                <a:cs typeface="Calibri"/>
              </a:rPr>
              <a:t>/</a:t>
            </a:r>
            <a:r>
              <a:rPr lang="en-US" sz="1000" dirty="0" err="1">
                <a:latin typeface="Calibri"/>
                <a:cs typeface="Calibri"/>
              </a:rPr>
              <a:t>maslow.html</a:t>
            </a:r>
            <a:endParaRPr lang="en-US" sz="1000" dirty="0">
              <a:latin typeface="Calibri"/>
              <a:cs typeface="Calibri"/>
            </a:endParaRPr>
          </a:p>
        </p:txBody>
      </p:sp>
    </p:spTree>
    <p:extLst>
      <p:ext uri="{BB962C8B-B14F-4D97-AF65-F5344CB8AC3E}">
        <p14:creationId xmlns:p14="http://schemas.microsoft.com/office/powerpoint/2010/main" val="21734302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Sustainable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103</a:t>
            </a:fld>
            <a:endParaRPr lang="en-US">
              <a:solidFill>
                <a:srgbClr val="000000"/>
              </a:solidFill>
            </a:endParaRPr>
          </a:p>
        </p:txBody>
      </p:sp>
    </p:spTree>
    <p:extLst>
      <p:ext uri="{BB962C8B-B14F-4D97-AF65-F5344CB8AC3E}">
        <p14:creationId xmlns:p14="http://schemas.microsoft.com/office/powerpoint/2010/main" val="29112276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smtClean="0">
                <a:solidFill>
                  <a:srgbClr val="0000FF"/>
                </a:solidFill>
              </a:rPr>
              <a:t>Data access is the major performance and energy bottleneck</a:t>
            </a:r>
          </a:p>
          <a:p>
            <a:endParaRPr lang="en-US" dirty="0"/>
          </a:p>
          <a:p>
            <a:pPr marL="0" indent="0">
              <a:buNone/>
            </a:pPr>
            <a:endParaRPr lang="en-US" dirty="0"/>
          </a:p>
          <a:p>
            <a:pPr marL="0" indent="0" algn="ctr">
              <a:buNone/>
            </a:pPr>
            <a:r>
              <a:rPr lang="en-US" sz="5000" dirty="0" smtClean="0"/>
              <a:t>Our current</a:t>
            </a:r>
          </a:p>
          <a:p>
            <a:pPr marL="0" indent="0" algn="ctr">
              <a:buNone/>
            </a:pPr>
            <a:r>
              <a:rPr lang="en-US" sz="5000" dirty="0" smtClean="0">
                <a:solidFill>
                  <a:srgbClr val="0000FF"/>
                </a:solidFill>
              </a:rPr>
              <a:t>design principles </a:t>
            </a:r>
          </a:p>
          <a:p>
            <a:pPr marL="0" indent="0" algn="ctr">
              <a:buNone/>
            </a:pPr>
            <a:r>
              <a:rPr lang="en-US" sz="5000" dirty="0">
                <a:solidFill>
                  <a:srgbClr val="0000FF"/>
                </a:solidFill>
              </a:rPr>
              <a:t>c</a:t>
            </a:r>
            <a:r>
              <a:rPr lang="en-US" sz="5000" dirty="0" smtClean="0">
                <a:solidFill>
                  <a:srgbClr val="0000FF"/>
                </a:solidFill>
              </a:rPr>
              <a:t>ause </a:t>
            </a:r>
            <a:r>
              <a:rPr lang="en-US" sz="5000" dirty="0" smtClean="0">
                <a:solidFill>
                  <a:srgbClr val="FF0000"/>
                </a:solidFill>
              </a:rPr>
              <a:t>great energy waste</a:t>
            </a:r>
            <a:endParaRPr lang="en-US" sz="5000"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spTree>
    <p:extLst>
      <p:ext uri="{BB962C8B-B14F-4D97-AF65-F5344CB8AC3E}">
        <p14:creationId xmlns:p14="http://schemas.microsoft.com/office/powerpoint/2010/main" val="19968857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smtClean="0">
                <a:solidFill>
                  <a:srgbClr val="FF0000"/>
                </a:solidFill>
              </a:rPr>
              <a:t>Processing</a:t>
            </a:r>
            <a:r>
              <a:rPr lang="en-US" sz="5000" dirty="0" smtClean="0"/>
              <a:t> of data </a:t>
            </a:r>
          </a:p>
          <a:p>
            <a:pPr marL="0" indent="0" algn="ctr">
              <a:buNone/>
            </a:pPr>
            <a:r>
              <a:rPr lang="en-US" sz="5000" dirty="0" smtClean="0"/>
              <a:t>is performed </a:t>
            </a:r>
          </a:p>
          <a:p>
            <a:pPr marL="0" indent="0" algn="ctr">
              <a:buNone/>
            </a:pPr>
            <a:r>
              <a:rPr lang="en-US" sz="5000" dirty="0" smtClean="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spTree>
    <p:extLst>
      <p:ext uri="{BB962C8B-B14F-4D97-AF65-F5344CB8AC3E}">
        <p14:creationId xmlns:p14="http://schemas.microsoft.com/office/powerpoint/2010/main" val="45099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106</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a:off x="3798168" y="2780928"/>
            <a:ext cx="8334672" cy="523220"/>
          </a:xfrm>
          <a:prstGeom prst="rect">
            <a:avLst/>
          </a:prstGeom>
        </p:spPr>
        <p:txBody>
          <a:bodyPr wrap="square">
            <a:spAutoFit/>
          </a:bodyPr>
          <a:lstStyle/>
          <a:p>
            <a:r>
              <a:rPr lang="en-US" sz="1400" dirty="0">
                <a:solidFill>
                  <a:srgbClr val="000000"/>
                </a:solidFill>
                <a:latin typeface="Tahoma"/>
              </a:rPr>
              <a:t>Burks, Goldstein, von Neumann, “</a:t>
            </a:r>
            <a:r>
              <a:rPr lang="en-US" sz="1400" dirty="0">
                <a:solidFill>
                  <a:srgbClr val="0000FF"/>
                </a:solidFill>
                <a:latin typeface="Tahoma"/>
              </a:rPr>
              <a:t>Preliminary discussion of the</a:t>
            </a:r>
          </a:p>
          <a:p>
            <a:r>
              <a:rPr lang="en-US" sz="1400" dirty="0">
                <a:solidFill>
                  <a:srgbClr val="0000FF"/>
                </a:solidFill>
                <a:latin typeface="Tahoma"/>
              </a:rPr>
              <a:t>logical design of an electronic computing instrument</a:t>
            </a:r>
            <a:r>
              <a:rPr lang="en-US" sz="1400" dirty="0">
                <a:solidFill>
                  <a:srgbClr val="000000"/>
                </a:solidFill>
                <a:latin typeface="Tahoma"/>
              </a:rPr>
              <a:t>,” 1946.</a:t>
            </a:r>
          </a:p>
        </p:txBody>
      </p:sp>
    </p:spTree>
    <p:extLst>
      <p:ext uri="{BB962C8B-B14F-4D97-AF65-F5344CB8AC3E}">
        <p14:creationId xmlns:p14="http://schemas.microsoft.com/office/powerpoint/2010/main" val="32312826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107</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a:off x="3798168" y="2780928"/>
            <a:ext cx="8334672" cy="523220"/>
          </a:xfrm>
          <a:prstGeom prst="rect">
            <a:avLst/>
          </a:prstGeom>
        </p:spPr>
        <p:txBody>
          <a:bodyPr wrap="square">
            <a:spAutoFit/>
          </a:bodyPr>
          <a:lstStyle/>
          <a:p>
            <a:r>
              <a:rPr lang="en-US" sz="1400" dirty="0">
                <a:solidFill>
                  <a:srgbClr val="000000"/>
                </a:solidFill>
                <a:latin typeface="Tahoma"/>
              </a:rPr>
              <a:t>Burks, Goldstein, von Neumann, “</a:t>
            </a:r>
            <a:r>
              <a:rPr lang="en-US" sz="1400" dirty="0">
                <a:solidFill>
                  <a:srgbClr val="0000FF"/>
                </a:solidFill>
                <a:latin typeface="Tahoma"/>
              </a:rPr>
              <a:t>Preliminary discussion of the</a:t>
            </a:r>
          </a:p>
          <a:p>
            <a:r>
              <a:rPr lang="en-US" sz="1400" dirty="0">
                <a:solidFill>
                  <a:srgbClr val="0000FF"/>
                </a:solidFill>
                <a:latin typeface="Tahoma"/>
              </a:rPr>
              <a:t>logical design of an electronic computing instrument</a:t>
            </a:r>
            <a:r>
              <a:rPr lang="en-US" sz="1400" dirty="0">
                <a:solidFill>
                  <a:srgbClr val="000000"/>
                </a:solidFill>
                <a:latin typeface="Tahoma"/>
              </a:rPr>
              <a:t>,” 1946.</a:t>
            </a:r>
          </a:p>
        </p:txBody>
      </p:sp>
    </p:spTree>
    <p:extLst>
      <p:ext uri="{BB962C8B-B14F-4D97-AF65-F5344CB8AC3E}">
        <p14:creationId xmlns:p14="http://schemas.microsoft.com/office/powerpoint/2010/main" val="3493583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Today’s Computing Systems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Are overwhelmingly processor centric</a:t>
            </a:r>
            <a:endParaRPr lang="en-US" dirty="0"/>
          </a:p>
          <a:p>
            <a:r>
              <a:rPr lang="en-US" dirty="0">
                <a:solidFill>
                  <a:srgbClr val="FF0000"/>
                </a:solidFill>
              </a:rPr>
              <a:t>All data processed in the processor </a:t>
            </a:r>
            <a:r>
              <a:rPr lang="en-US" dirty="0">
                <a:sym typeface="Wingdings"/>
              </a:rPr>
              <a:t> at great system cost</a:t>
            </a:r>
            <a:endParaRPr lang="en-US" dirty="0"/>
          </a:p>
          <a:p>
            <a:r>
              <a:rPr lang="en-US" dirty="0" smtClean="0"/>
              <a:t>Processor is heavily optimized and is considered the master</a:t>
            </a:r>
          </a:p>
          <a:p>
            <a:r>
              <a:rPr lang="en-US" dirty="0" smtClean="0"/>
              <a:t>Data storage units are dumb slaves and are largely </a:t>
            </a:r>
            <a:r>
              <a:rPr lang="en-US" dirty="0" err="1" smtClean="0"/>
              <a:t>unoptimized</a:t>
            </a:r>
            <a:r>
              <a:rPr lang="en-US" dirty="0" smtClean="0"/>
              <a:t> (except for some that are on the processor die)</a:t>
            </a:r>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108</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32051160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Yet …</a:t>
            </a:r>
            <a:endParaRPr lang="en-US" dirty="0"/>
          </a:p>
        </p:txBody>
      </p:sp>
      <p:sp>
        <p:nvSpPr>
          <p:cNvPr id="3" name="Content Placeholder 2"/>
          <p:cNvSpPr>
            <a:spLocks noGrp="1"/>
          </p:cNvSpPr>
          <p:nvPr>
            <p:ph idx="1"/>
          </p:nvPr>
        </p:nvSpPr>
        <p:spPr>
          <a:xfrm>
            <a:off x="228600" y="997527"/>
            <a:ext cx="8807896"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smtClean="0"/>
              <a:t>Mutlu+</a:t>
            </a:r>
            <a:r>
              <a:rPr lang="en-US" sz="1250" dirty="0"/>
              <a:t>, </a:t>
            </a:r>
            <a:r>
              <a:rPr lang="en-US" sz="1250" dirty="0" smtClean="0"/>
              <a:t>“</a:t>
            </a:r>
            <a:r>
              <a:rPr lang="en-US" sz="1250" dirty="0" smtClean="0">
                <a:solidFill>
                  <a:srgbClr val="0000FF"/>
                </a:solidFill>
              </a:rPr>
              <a:t>Runahead Execution: An Alternative to Very Large Instruction Windows for Out-of-Order Processors</a:t>
            </a:r>
            <a:r>
              <a:rPr lang="en-US" sz="1250" dirty="0" smtClean="0"/>
              <a:t>,” HPCA 2003.</a:t>
            </a:r>
            <a:endParaRPr lang="en-US" sz="1250" dirty="0"/>
          </a:p>
        </p:txBody>
      </p:sp>
    </p:spTree>
    <p:extLst>
      <p:ext uri="{BB962C8B-B14F-4D97-AF65-F5344CB8AC3E}">
        <p14:creationId xmlns:p14="http://schemas.microsoft.com/office/powerpoint/2010/main" val="663912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11</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Perils of Processor-Centric Design</a:t>
            </a:r>
            <a:endParaRPr lang="en-US" dirty="0"/>
          </a:p>
        </p:txBody>
      </p:sp>
      <p:sp>
        <p:nvSpPr>
          <p:cNvPr id="3" name="Content Placeholder 2"/>
          <p:cNvSpPr>
            <a:spLocks noGrp="1"/>
          </p:cNvSpPr>
          <p:nvPr>
            <p:ph idx="1"/>
          </p:nvPr>
        </p:nvSpPr>
        <p:spPr>
          <a:xfrm>
            <a:off x="228600" y="683549"/>
            <a:ext cx="8915400" cy="5193723"/>
          </a:xfrm>
        </p:spPr>
        <p:txBody>
          <a:bodyPr/>
          <a:lstStyle/>
          <a:p>
            <a:endParaRPr lang="en-US" dirty="0" smtClean="0">
              <a:solidFill>
                <a:srgbClr val="FF0000"/>
              </a:solidFill>
            </a:endParaRPr>
          </a:p>
          <a:p>
            <a:r>
              <a:rPr lang="en-US" dirty="0" smtClean="0">
                <a:solidFill>
                  <a:srgbClr val="FF0000"/>
                </a:solidFill>
              </a:rPr>
              <a:t>Grossly-imbalanced systems</a:t>
            </a:r>
          </a:p>
          <a:p>
            <a:pPr lvl="1"/>
            <a:r>
              <a:rPr lang="en-US" dirty="0" smtClean="0"/>
              <a:t>Processing done only in </a:t>
            </a:r>
            <a:r>
              <a:rPr lang="en-US" b="1" dirty="0" smtClean="0"/>
              <a:t>one</a:t>
            </a:r>
            <a:r>
              <a:rPr lang="en-US" dirty="0" smtClean="0"/>
              <a:t> </a:t>
            </a:r>
            <a:r>
              <a:rPr lang="en-US" b="1" dirty="0" smtClean="0"/>
              <a:t>place</a:t>
            </a:r>
          </a:p>
          <a:p>
            <a:pPr lvl="1"/>
            <a:r>
              <a:rPr lang="en-US" dirty="0" smtClean="0"/>
              <a:t>Everything else just stores and moves data: </a:t>
            </a:r>
            <a:r>
              <a:rPr lang="en-US" b="1" dirty="0" smtClean="0"/>
              <a:t>data moves a lot</a:t>
            </a:r>
          </a:p>
          <a:p>
            <a:pPr marL="344487" lvl="1" indent="0">
              <a:buNone/>
            </a:pPr>
            <a:r>
              <a:rPr lang="en-US" dirty="0" smtClean="0">
                <a:solidFill>
                  <a:srgbClr val="0000FF"/>
                </a:solidFill>
                <a:sym typeface="Wingdings"/>
              </a:rPr>
              <a:t> Energy inefficient </a:t>
            </a: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smtClean="0">
              <a:solidFill>
                <a:srgbClr val="0000FF"/>
              </a:solidFill>
            </a:endParaRPr>
          </a:p>
          <a:p>
            <a:pPr marL="0" indent="0">
              <a:buNone/>
            </a:pPr>
            <a:endParaRPr lang="en-US" dirty="0" smtClean="0">
              <a:solidFill>
                <a:srgbClr val="FF0000"/>
              </a:solidFill>
            </a:endParaRPr>
          </a:p>
          <a:p>
            <a:r>
              <a:rPr lang="en-US" dirty="0" smtClean="0">
                <a:solidFill>
                  <a:srgbClr val="FF0000"/>
                </a:solidFill>
              </a:rPr>
              <a:t>Overly complex and bloated processor (and accelerators)</a:t>
            </a:r>
          </a:p>
          <a:p>
            <a:pPr lvl="1"/>
            <a:r>
              <a:rPr lang="en-US" dirty="0" smtClean="0"/>
              <a:t>To tolerate data access from memory</a:t>
            </a:r>
          </a:p>
          <a:p>
            <a:pPr lvl="1"/>
            <a:r>
              <a:rPr lang="en-US" dirty="0" smtClean="0"/>
              <a:t>Complex hierarchies and mechanisms </a:t>
            </a:r>
          </a:p>
          <a:p>
            <a:pPr marL="344487" lvl="1" indent="0">
              <a:buNone/>
            </a:pPr>
            <a:r>
              <a:rPr lang="en-US" dirty="0" smtClean="0">
                <a:solidFill>
                  <a:srgbClr val="0000FF"/>
                </a:solidFill>
                <a:sym typeface="Wingdings"/>
              </a:rPr>
              <a:t> Energy </a:t>
            </a:r>
            <a:r>
              <a:rPr lang="en-US" dirty="0">
                <a:solidFill>
                  <a:srgbClr val="0000FF"/>
                </a:solidFill>
                <a:sym typeface="Wingdings"/>
              </a:rPr>
              <a:t>inefficient </a:t>
            </a:r>
            <a:endParaRPr lang="en-US" dirty="0" smtClean="0">
              <a:solidFill>
                <a:srgbClr val="0000FF"/>
              </a:solidFill>
              <a:sym typeface="Wingdings"/>
            </a:endParaRP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a:solidFill>
                <a:srgbClr val="0000FF"/>
              </a:solidFill>
            </a:endParaRPr>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110</a:t>
            </a:fld>
            <a:endParaRPr lang="en-US"/>
          </a:p>
        </p:txBody>
      </p:sp>
    </p:spTree>
    <p:extLst>
      <p:ext uri="{BB962C8B-B14F-4D97-AF65-F5344CB8AC3E}">
        <p14:creationId xmlns:p14="http://schemas.microsoft.com/office/powerpoint/2010/main" val="17993288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111</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09359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Three Key Systems Trends</a:t>
            </a:r>
            <a:endParaRPr lang="en-US" dirty="0"/>
          </a:p>
        </p:txBody>
      </p:sp>
      <p:sp>
        <p:nvSpPr>
          <p:cNvPr id="3" name="Content Placeholder 2"/>
          <p:cNvSpPr>
            <a:spLocks noGrp="1"/>
          </p:cNvSpPr>
          <p:nvPr>
            <p:ph idx="1"/>
          </p:nvPr>
        </p:nvSpPr>
        <p:spPr/>
        <p:txBody>
          <a:bodyPr/>
          <a:lstStyle/>
          <a:p>
            <a:pPr marL="0" indent="0">
              <a:buNone/>
            </a:pPr>
            <a:r>
              <a:rPr lang="en-US" sz="3200" dirty="0" smtClean="0">
                <a:solidFill>
                  <a:srgbClr val="0000FF"/>
                </a:solidFill>
              </a:rPr>
              <a:t>1. Data access is a major bottleneck</a:t>
            </a:r>
          </a:p>
          <a:p>
            <a:pPr lvl="1"/>
            <a:r>
              <a:rPr lang="en-US" dirty="0" smtClean="0"/>
              <a:t>Applications are increasingly data hungry</a:t>
            </a:r>
          </a:p>
          <a:p>
            <a:pPr lvl="1"/>
            <a:endParaRPr lang="en-US" dirty="0" smtClean="0"/>
          </a:p>
          <a:p>
            <a:pPr lvl="1"/>
            <a:endParaRPr lang="en-US" dirty="0"/>
          </a:p>
          <a:p>
            <a:pPr marL="0" indent="0">
              <a:buNone/>
            </a:pPr>
            <a:r>
              <a:rPr lang="en-US" sz="3200" dirty="0" smtClean="0">
                <a:solidFill>
                  <a:srgbClr val="0000FF"/>
                </a:solidFill>
              </a:rPr>
              <a:t>2. Energy consumption is a key limiter</a:t>
            </a:r>
          </a:p>
          <a:p>
            <a:endParaRPr lang="en-US" dirty="0" smtClean="0"/>
          </a:p>
          <a:p>
            <a:endParaRPr lang="en-US" dirty="0"/>
          </a:p>
          <a:p>
            <a:pPr marL="0" indent="0">
              <a:buNone/>
            </a:pPr>
            <a:r>
              <a:rPr lang="en-US" sz="3200" dirty="0" smtClean="0">
                <a:solidFill>
                  <a:srgbClr val="0000FF"/>
                </a:solidFill>
              </a:rPr>
              <a:t>3. Data movement energy dominates compute</a:t>
            </a:r>
          </a:p>
          <a:p>
            <a:pPr lvl="1"/>
            <a:r>
              <a:rPr lang="en-US" dirty="0" smtClean="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112</a:t>
            </a:fld>
            <a:endParaRPr lang="en-US">
              <a:solidFill>
                <a:srgbClr val="000000"/>
              </a:solidFill>
            </a:endParaRPr>
          </a:p>
        </p:txBody>
      </p:sp>
    </p:spTree>
    <p:extLst>
      <p:ext uri="{BB962C8B-B14F-4D97-AF65-F5344CB8AC3E}">
        <p14:creationId xmlns:p14="http://schemas.microsoft.com/office/powerpoint/2010/main" val="13274503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Data Movement vs. Computation Energy</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113</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13596566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Data Movement vs. Computation Energy</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114</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latin typeface="Tahoma"/>
              </a:rPr>
              <a:t>A memory access consumes ~1000X </a:t>
            </a:r>
          </a:p>
          <a:p>
            <a:pPr algn="ctr"/>
            <a:r>
              <a:rPr lang="en-US" sz="4000" dirty="0" smtClean="0">
                <a:solidFill>
                  <a:srgbClr val="FFFFFF"/>
                </a:solidFill>
                <a:latin typeface="Tahoma"/>
              </a:rPr>
              <a:t>the energy of a complex addition </a:t>
            </a:r>
            <a:endParaRPr lang="en-US" sz="4000" dirty="0">
              <a:solidFill>
                <a:srgbClr val="FFFFFF"/>
              </a:solidFill>
              <a:latin typeface="Tahoma"/>
            </a:endParaRPr>
          </a:p>
        </p:txBody>
      </p:sp>
    </p:spTree>
    <p:extLst>
      <p:ext uri="{BB962C8B-B14F-4D97-AF65-F5344CB8AC3E}">
        <p14:creationId xmlns:p14="http://schemas.microsoft.com/office/powerpoint/2010/main" val="2567208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A Paradigm Shift To </a:t>
            </a:r>
            <a:r>
              <a:rPr lang="is-IS" dirty="0" smtClean="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smtClean="0"/>
          </a:p>
          <a:p>
            <a:r>
              <a:rPr lang="en-US" sz="2800" dirty="0" smtClean="0"/>
              <a:t>Enable </a:t>
            </a:r>
            <a:r>
              <a:rPr lang="en-US" sz="2800" dirty="0"/>
              <a:t>c</a:t>
            </a:r>
            <a:r>
              <a:rPr lang="en-US" sz="2800" dirty="0" smtClean="0"/>
              <a:t>omputation </a:t>
            </a:r>
            <a:r>
              <a:rPr lang="en-US" sz="2800" dirty="0"/>
              <a:t>w</a:t>
            </a:r>
            <a:r>
              <a:rPr lang="en-US" sz="2800" dirty="0" smtClean="0"/>
              <a:t>ith </a:t>
            </a:r>
            <a:r>
              <a:rPr lang="en-US" sz="2800" dirty="0">
                <a:solidFill>
                  <a:srgbClr val="0000FF"/>
                </a:solidFill>
              </a:rPr>
              <a:t>m</a:t>
            </a:r>
            <a:r>
              <a:rPr lang="en-US" sz="2800" dirty="0" smtClean="0">
                <a:solidFill>
                  <a:srgbClr val="0000FF"/>
                </a:solidFill>
              </a:rPr>
              <a:t>inimal </a:t>
            </a:r>
            <a:r>
              <a:rPr lang="en-US" sz="2800" dirty="0">
                <a:solidFill>
                  <a:srgbClr val="0000FF"/>
                </a:solidFill>
              </a:rPr>
              <a:t>d</a:t>
            </a:r>
            <a:r>
              <a:rPr lang="en-US" sz="2800" dirty="0" smtClean="0">
                <a:solidFill>
                  <a:srgbClr val="0000FF"/>
                </a:solidFill>
              </a:rPr>
              <a:t>ata </a:t>
            </a:r>
            <a:r>
              <a:rPr lang="en-US" sz="2800" dirty="0">
                <a:solidFill>
                  <a:srgbClr val="0000FF"/>
                </a:solidFill>
              </a:rPr>
              <a:t>m</a:t>
            </a:r>
            <a:r>
              <a:rPr lang="en-US" sz="2800" dirty="0" smtClean="0">
                <a:solidFill>
                  <a:srgbClr val="0000FF"/>
                </a:solidFill>
              </a:rPr>
              <a:t>ovement</a:t>
            </a:r>
          </a:p>
          <a:p>
            <a:endParaRPr lang="en-US" dirty="0"/>
          </a:p>
          <a:p>
            <a:endParaRPr lang="en-US" dirty="0" smtClean="0"/>
          </a:p>
          <a:p>
            <a:r>
              <a:rPr lang="en-US" sz="2800" dirty="0" smtClean="0">
                <a:solidFill>
                  <a:srgbClr val="0000FF"/>
                </a:solidFill>
              </a:rPr>
              <a:t>Compute where it makes sense</a:t>
            </a:r>
            <a:r>
              <a:rPr lang="en-US" sz="2800" dirty="0" smtClean="0"/>
              <a:t> (</a:t>
            </a:r>
            <a:r>
              <a:rPr lang="en-US" sz="2800" dirty="0" smtClean="0">
                <a:solidFill>
                  <a:srgbClr val="FF0000"/>
                </a:solidFill>
              </a:rPr>
              <a:t>where data resides</a:t>
            </a:r>
            <a:r>
              <a:rPr lang="en-US" sz="2800" dirty="0" smtClean="0"/>
              <a:t>)</a:t>
            </a:r>
          </a:p>
          <a:p>
            <a:endParaRPr lang="en-US" dirty="0"/>
          </a:p>
          <a:p>
            <a:endParaRPr lang="en-US" dirty="0" smtClean="0"/>
          </a:p>
          <a:p>
            <a:r>
              <a:rPr lang="en-US" sz="2800" dirty="0" smtClean="0"/>
              <a:t>Make computing architectures more </a:t>
            </a:r>
            <a:r>
              <a:rPr lang="en-US" sz="2800" dirty="0" smtClean="0">
                <a:solidFill>
                  <a:srgbClr val="0000FF"/>
                </a:solidFill>
              </a:rPr>
              <a:t>data-centric</a:t>
            </a:r>
            <a:endParaRPr lang="en-US" sz="2800"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115</a:t>
            </a:fld>
            <a:endParaRPr lang="en-US"/>
          </a:p>
        </p:txBody>
      </p:sp>
    </p:spTree>
    <p:extLst>
      <p:ext uri="{BB962C8B-B14F-4D97-AF65-F5344CB8AC3E}">
        <p14:creationId xmlns:p14="http://schemas.microsoft.com/office/powerpoint/2010/main" val="13468242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Goal: In-Memory Computation Engine</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endParaRPr lang="en-US" sz="2400" dirty="0" smtClean="0">
              <a:latin typeface="Tahoma"/>
              <a:cs typeface="Tahoma"/>
            </a:endParaRPr>
          </a:p>
          <a:p>
            <a:r>
              <a:rPr lang="en-US" sz="2400" dirty="0" smtClean="0">
                <a:latin typeface="Tahoma"/>
                <a:cs typeface="Tahoma"/>
              </a:rPr>
              <a:t>Many questions </a:t>
            </a:r>
            <a:r>
              <a:rPr lang="is-IS" sz="2400" dirty="0" smtClean="0">
                <a:latin typeface="Tahoma"/>
                <a:cs typeface="Tahoma"/>
              </a:rPr>
              <a:t>… </a:t>
            </a:r>
            <a:r>
              <a:rPr lang="en-US" dirty="0">
                <a:cs typeface="Tahoma"/>
              </a:rPr>
              <a:t>How do we </a:t>
            </a:r>
            <a:r>
              <a:rPr lang="en-US" dirty="0" smtClean="0">
                <a:cs typeface="Tahoma"/>
              </a:rPr>
              <a:t>design the:</a:t>
            </a:r>
            <a:endParaRPr lang="is-IS" sz="2400" dirty="0" smtClean="0">
              <a:latin typeface="Tahoma"/>
              <a:cs typeface="Tahoma"/>
            </a:endParaRPr>
          </a:p>
          <a:p>
            <a:pPr lvl="1"/>
            <a:r>
              <a:rPr lang="en-US" sz="2200" dirty="0" smtClean="0">
                <a:latin typeface="Tahoma"/>
                <a:cs typeface="Tahoma"/>
              </a:rPr>
              <a:t>compute-capable memory?</a:t>
            </a:r>
          </a:p>
          <a:p>
            <a:pPr lvl="1"/>
            <a:r>
              <a:rPr lang="en-US" sz="2200" dirty="0" smtClean="0">
                <a:latin typeface="Tahoma"/>
                <a:cs typeface="Tahoma"/>
              </a:rPr>
              <a:t>processor chip?</a:t>
            </a:r>
          </a:p>
          <a:p>
            <a:pPr lvl="1"/>
            <a:r>
              <a:rPr lang="en-US" sz="2200" dirty="0" smtClean="0">
                <a:latin typeface="Tahoma"/>
                <a:cs typeface="Tahoma"/>
              </a:rPr>
              <a:t>software interface?</a:t>
            </a:r>
          </a:p>
          <a:p>
            <a:pPr lvl="1"/>
            <a:r>
              <a:rPr lang="en-US" sz="2200" dirty="0" smtClean="0">
                <a:latin typeface="Tahoma"/>
                <a:cs typeface="Tahoma"/>
              </a:rPr>
              <a:t>system software and languages?</a:t>
            </a:r>
          </a:p>
          <a:p>
            <a:pPr lvl="1"/>
            <a:r>
              <a:rPr lang="en-US" sz="2200" dirty="0" smtClean="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cs typeface="Arial" charset="0"/>
              </a:rPr>
              <a:t>Logic</a:t>
            </a:r>
          </a:p>
          <a:p>
            <a:pPr>
              <a:defRPr/>
            </a:pPr>
            <a:endParaRPr lang="en-US" sz="1750" dirty="0">
              <a:solidFill>
                <a:srgbClr val="000000"/>
              </a:solidFill>
              <a:latin typeface="Tahoma" pitchFamily="34" charset="0"/>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FF"/>
              </a:solidFill>
              <a:latin typeface="Tahoma"/>
            </a:endParaRPr>
          </a:p>
        </p:txBody>
      </p:sp>
    </p:spTree>
    <p:extLst>
      <p:ext uri="{BB962C8B-B14F-4D97-AF65-F5344CB8AC3E}">
        <p14:creationId xmlns:p14="http://schemas.microsoft.com/office/powerpoint/2010/main" val="36311952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smtClean="0"/>
              <a:t>Starting Simple: Data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smtClean="0">
                  <a:solidFill>
                    <a:srgbClr val="262626">
                      <a:lumMod val="95000"/>
                      <a:lumOff val="5000"/>
                    </a:srgbClr>
                  </a:solidFill>
                  <a:latin typeface="Tahoma"/>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smtClean="0">
                  <a:solidFill>
                    <a:sysClr val="window" lastClr="FFFFFF"/>
                  </a:solidFill>
                  <a:latin typeface="Arial" pitchFamily="34" charset="0"/>
                  <a:cs typeface="Arial" pitchFamily="34" charset="0"/>
                </a:rPr>
                <a:t>000000000000000</a:t>
              </a:r>
              <a:endParaRPr lang="en-US" kern="0" dirty="0">
                <a:solidFill>
                  <a:sysClr val="window" lastClr="FFFFFF"/>
                </a:solidFill>
                <a:latin typeface="Arial" pitchFamily="34" charset="0"/>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latin typeface="Tahoma"/>
                </a:rPr>
                <a:t>Zero initialization</a:t>
              </a:r>
              <a:endParaRPr lang="en-US" sz="2800" kern="0" dirty="0" smtClean="0">
                <a:solidFill>
                  <a:srgbClr val="262626">
                    <a:lumMod val="95000"/>
                    <a:lumOff val="5000"/>
                  </a:srgbClr>
                </a:solidFill>
                <a:latin typeface="Tahoma"/>
              </a:endParaRPr>
            </a:p>
            <a:p>
              <a:pPr algn="ctr">
                <a:defRPr/>
              </a:pPr>
              <a:r>
                <a:rPr lang="en-US" sz="2800" b="1" kern="0" dirty="0" smtClean="0">
                  <a:solidFill>
                    <a:srgbClr val="262626">
                      <a:lumMod val="95000"/>
                      <a:lumOff val="5000"/>
                    </a:srgbClr>
                  </a:solidFill>
                  <a:latin typeface="Tahoma"/>
                </a:rPr>
                <a:t>(e.g., security)</a:t>
              </a:r>
              <a:endParaRPr lang="en-US" sz="3200" b="1" kern="0" dirty="0" smtClean="0">
                <a:solidFill>
                  <a:srgbClr val="262626">
                    <a:lumMod val="95000"/>
                    <a:lumOff val="5000"/>
                  </a:srgbClr>
                </a:solidFill>
                <a:latin typeface="Tahoma"/>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latin typeface="Tahoma"/>
                </a:rPr>
                <a:t>VM Cloning</a:t>
              </a:r>
            </a:p>
            <a:p>
              <a:pPr algn="ctr">
                <a:defRPr/>
              </a:pPr>
              <a:r>
                <a:rPr lang="en-US" sz="3200" b="1" kern="0" dirty="0" err="1" smtClean="0">
                  <a:solidFill>
                    <a:srgbClr val="262626">
                      <a:lumMod val="95000"/>
                      <a:lumOff val="5000"/>
                    </a:srgbClr>
                  </a:solidFill>
                  <a:latin typeface="Tahoma"/>
                </a:rPr>
                <a:t>Deduplication</a:t>
              </a:r>
              <a:endParaRPr lang="en-US" sz="3200" b="1" kern="0" dirty="0" smtClean="0">
                <a:solidFill>
                  <a:srgbClr val="262626">
                    <a:lumMod val="95000"/>
                    <a:lumOff val="5000"/>
                  </a:srgbClr>
                </a:solidFill>
                <a:latin typeface="Tahoma"/>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smtClean="0">
                    <a:solidFill>
                      <a:srgbClr val="262626">
                        <a:lumMod val="95000"/>
                        <a:lumOff val="5000"/>
                      </a:srgbClr>
                    </a:solidFill>
                    <a:latin typeface="Tahoma"/>
                  </a:rPr>
                  <a:t>Checkpointing</a:t>
                </a:r>
                <a:endParaRPr lang="en-US" sz="3200" b="1" kern="0" dirty="0" smtClean="0">
                  <a:solidFill>
                    <a:srgbClr val="262626">
                      <a:lumMod val="95000"/>
                      <a:lumOff val="5000"/>
                    </a:srgbClr>
                  </a:solidFill>
                  <a:latin typeface="Tahoma"/>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latin typeface="Tahoma"/>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smtClean="0">
                <a:solidFill>
                  <a:srgbClr val="262626">
                    <a:lumMod val="95000"/>
                    <a:lumOff val="5000"/>
                  </a:srgbClr>
                </a:solidFill>
                <a:latin typeface="Tahoma"/>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5058612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smtClean="0">
                <a:solidFill>
                  <a:srgbClr val="1A5712"/>
                </a:solidFill>
                <a:latin typeface="Garamond"/>
                <a:cs typeface="Garamond"/>
              </a:rPr>
              <a:t>Today’s Systems: Bulk Data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118</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0440123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smtClean="0">
                <a:solidFill>
                  <a:srgbClr val="1A5712"/>
                </a:solidFill>
                <a:latin typeface="Garamond"/>
                <a:cs typeface="Garamond"/>
              </a:rPr>
              <a:t>Future Systems: In-Memory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119</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4038653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12</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2" name="TextBox 1"/>
          <p:cNvSpPr txBox="1"/>
          <p:nvPr/>
        </p:nvSpPr>
        <p:spPr>
          <a:xfrm>
            <a:off x="6660232" y="1124744"/>
            <a:ext cx="2275119" cy="369332"/>
          </a:xfrm>
          <a:prstGeom prst="rect">
            <a:avLst/>
          </a:prstGeom>
          <a:noFill/>
        </p:spPr>
        <p:txBody>
          <a:bodyPr wrap="none" rtlCol="0">
            <a:spAutoFit/>
          </a:bodyPr>
          <a:lstStyle/>
          <a:p>
            <a:r>
              <a:rPr lang="en-US" b="1" dirty="0" smtClean="0">
                <a:solidFill>
                  <a:srgbClr val="008000"/>
                </a:solidFill>
                <a:latin typeface="Myriad Pro Bold Cond"/>
                <a:ea typeface="ヒラギノ角ゴ ProN W6"/>
                <a:cs typeface="ヒラギノ角ゴ ProN W6"/>
              </a:rPr>
              <a:t>Negligible HW cost</a:t>
            </a:r>
            <a:endParaRPr lang="en-US" b="1" dirty="0">
              <a:solidFill>
                <a:srgbClr val="008000"/>
              </a:solidFill>
              <a:latin typeface="Myriad Pro Bold Cond"/>
              <a:ea typeface="ヒラギノ角ゴ ProN W6"/>
              <a:cs typeface="ヒラギノ角ゴ ProN W6"/>
            </a:endParaRPr>
          </a:p>
        </p:txBody>
      </p:sp>
      <p:sp>
        <p:nvSpPr>
          <p:cNvPr id="147" name="TextBox 146"/>
          <p:cNvSpPr txBox="1"/>
          <p:nvPr/>
        </p:nvSpPr>
        <p:spPr>
          <a:xfrm>
            <a:off x="5148064" y="836712"/>
            <a:ext cx="3810696" cy="369332"/>
          </a:xfrm>
          <a:prstGeom prst="rect">
            <a:avLst/>
          </a:prstGeom>
          <a:noFill/>
        </p:spPr>
        <p:txBody>
          <a:bodyPr wrap="none" rtlCol="0">
            <a:spAutoFit/>
          </a:bodyPr>
          <a:lstStyle/>
          <a:p>
            <a:r>
              <a:rPr lang="en-US" b="1" dirty="0" smtClean="0">
                <a:solidFill>
                  <a:srgbClr val="008000"/>
                </a:solidFill>
                <a:latin typeface="Myriad Pro Bold Cond"/>
                <a:ea typeface="ヒラギノ角ゴ ProN W6"/>
                <a:cs typeface="ヒラギノ角ゴ ProN W6"/>
              </a:rPr>
              <a:t>Idea: Two consecutive </a:t>
            </a:r>
            <a:r>
              <a:rPr lang="en-US" b="1" dirty="0" err="1" smtClean="0">
                <a:solidFill>
                  <a:srgbClr val="008000"/>
                </a:solidFill>
                <a:latin typeface="Myriad Pro Bold Cond"/>
                <a:ea typeface="ヒラギノ角ゴ ProN W6"/>
                <a:cs typeface="ヒラギノ角ゴ ProN W6"/>
              </a:rPr>
              <a:t>ACTivates</a:t>
            </a:r>
            <a:endParaRPr lang="en-US" b="1" dirty="0">
              <a:solidFill>
                <a:srgbClr val="008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16193128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smtClean="0">
                <a:solidFill>
                  <a:srgbClr val="FF0000"/>
                </a:solidFill>
                <a:latin typeface="Calibri"/>
              </a:rPr>
              <a:t>11.6x</a:t>
            </a:r>
            <a:endParaRPr lang="en-US" sz="2800" b="1" dirty="0">
              <a:solidFill>
                <a:srgbClr val="FF0000"/>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smtClean="0">
                <a:solidFill>
                  <a:srgbClr val="FF0000"/>
                </a:solidFill>
                <a:latin typeface="Calibri"/>
              </a:rPr>
              <a:t>74x</a:t>
            </a:r>
            <a:endParaRPr lang="en-US" sz="2800" b="1" dirty="0">
              <a:solidFill>
                <a:srgbClr val="FF0000"/>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121</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7857069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RowClone</a:t>
            </a:r>
            <a:endParaRPr lang="en-US" dirty="0"/>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r>
              <a:rPr lang="en-US" sz="1800" dirty="0"/>
              <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122</a:t>
            </a:fld>
            <a:endParaRPr lang="en-US">
              <a:solidFill>
                <a:srgbClr val="000000"/>
              </a:solidFill>
            </a:endParaRPr>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3175399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(Truly) In-Memory Computation</a:t>
            </a:r>
            <a:endParaRPr lang="en-US" dirty="0"/>
          </a:p>
        </p:txBody>
      </p:sp>
      <p:sp>
        <p:nvSpPr>
          <p:cNvPr id="3" name="Content Placeholder 2"/>
          <p:cNvSpPr>
            <a:spLocks noGrp="1"/>
          </p:cNvSpPr>
          <p:nvPr>
            <p:ph idx="1"/>
          </p:nvPr>
        </p:nvSpPr>
        <p:spPr>
          <a:xfrm>
            <a:off x="228600" y="997527"/>
            <a:ext cx="8807896" cy="5193723"/>
          </a:xfrm>
        </p:spPr>
        <p:txBody>
          <a:bodyPr/>
          <a:lstStyle/>
          <a:p>
            <a:r>
              <a:rPr lang="en-US" dirty="0" smtClean="0"/>
              <a:t>Similarly, we can support </a:t>
            </a:r>
            <a:r>
              <a:rPr lang="en-US" dirty="0" smtClean="0">
                <a:solidFill>
                  <a:srgbClr val="0000FF"/>
                </a:solidFill>
              </a:rPr>
              <a:t>in-DRAM AND, OR, NOT, MAJ</a:t>
            </a:r>
            <a:endParaRPr lang="en-US" dirty="0">
              <a:solidFill>
                <a:srgbClr val="0000FF"/>
              </a:solidFill>
            </a:endParaRPr>
          </a:p>
          <a:p>
            <a:r>
              <a:rPr lang="en-US" dirty="0"/>
              <a:t>A</a:t>
            </a:r>
            <a:r>
              <a:rPr lang="en-US" dirty="0" smtClean="0"/>
              <a:t>t low cost</a:t>
            </a:r>
          </a:p>
          <a:p>
            <a:r>
              <a:rPr lang="en-US" dirty="0" smtClean="0">
                <a:solidFill>
                  <a:srgbClr val="0000FF"/>
                </a:solidFill>
              </a:rPr>
              <a:t>Using analog behavior of memory</a:t>
            </a:r>
          </a:p>
          <a:p>
            <a:r>
              <a:rPr lang="en-US" dirty="0" smtClean="0">
                <a:solidFill>
                  <a:srgbClr val="FF0000"/>
                </a:solidFill>
              </a:rPr>
              <a:t>30-60X performance and energy improvement</a:t>
            </a:r>
            <a:endParaRPr lang="en-US" dirty="0">
              <a:solidFill>
                <a:srgbClr val="FF0000"/>
              </a:solidFill>
            </a:endParaRPr>
          </a:p>
          <a:p>
            <a:pPr lvl="1"/>
            <a:r>
              <a:rPr lang="en-US" sz="2000" dirty="0" smtClean="0"/>
              <a:t>Seshadri+, “</a:t>
            </a:r>
            <a:r>
              <a:rPr lang="en-US" sz="2000" dirty="0" smtClean="0">
                <a:solidFill>
                  <a:srgbClr val="004D26"/>
                </a:solidFill>
              </a:rPr>
              <a:t>In-DRAM Bulk Bitwise AND and OR</a:t>
            </a:r>
            <a:r>
              <a:rPr lang="en-US" sz="2000" dirty="0" smtClean="0"/>
              <a:t>,” CAL 2016.</a:t>
            </a:r>
          </a:p>
          <a:p>
            <a:pPr lvl="1"/>
            <a:r>
              <a:rPr lang="en-US" sz="2000" dirty="0" smtClean="0"/>
              <a:t>Seshadri+, “</a:t>
            </a:r>
            <a:r>
              <a:rPr lang="en-US" sz="2000" dirty="0">
                <a:solidFill>
                  <a:schemeClr val="tx2">
                    <a:lumMod val="75000"/>
                  </a:schemeClr>
                </a:solidFill>
              </a:rPr>
              <a:t>Buddy-RAM: Improving the Performance and Efficiency of Bulk Bitwise Operations Using </a:t>
            </a:r>
            <a:r>
              <a:rPr lang="en-US" sz="2000" dirty="0" smtClean="0">
                <a:solidFill>
                  <a:schemeClr val="tx2">
                    <a:lumMod val="75000"/>
                  </a:schemeClr>
                </a:solidFill>
              </a:rPr>
              <a:t>DRAM</a:t>
            </a:r>
            <a:r>
              <a:rPr lang="en-US" sz="2000" dirty="0" smtClean="0"/>
              <a:t>,” </a:t>
            </a:r>
            <a:r>
              <a:rPr lang="en-US" sz="2000" dirty="0" err="1" smtClean="0"/>
              <a:t>arxiv</a:t>
            </a:r>
            <a:r>
              <a:rPr lang="en-US" sz="2000" dirty="0" smtClean="0"/>
              <a:t> 2016.</a:t>
            </a:r>
            <a:endParaRPr lang="en-US" sz="2000" dirty="0"/>
          </a:p>
          <a:p>
            <a:endParaRPr lang="en-US" dirty="0" smtClean="0"/>
          </a:p>
          <a:p>
            <a:r>
              <a:rPr lang="en-US" dirty="0" smtClean="0">
                <a:solidFill>
                  <a:srgbClr val="0000FF"/>
                </a:solidFill>
              </a:rPr>
              <a:t>New memory technologies </a:t>
            </a:r>
            <a:r>
              <a:rPr lang="en-US" dirty="0" smtClean="0"/>
              <a:t>enable even more opportunities</a:t>
            </a:r>
          </a:p>
          <a:p>
            <a:pPr lvl="1"/>
            <a:r>
              <a:rPr lang="en-US" dirty="0" smtClean="0"/>
              <a:t>Memristors, resistive RAM, phase change </a:t>
            </a:r>
            <a:r>
              <a:rPr lang="en-US" dirty="0" err="1" smtClean="0"/>
              <a:t>mem</a:t>
            </a:r>
            <a:r>
              <a:rPr lang="en-US" dirty="0" smtClean="0"/>
              <a:t>, STT-MRAM, </a:t>
            </a:r>
            <a:r>
              <a:rPr lang="is-IS" dirty="0" smtClean="0"/>
              <a:t>…</a:t>
            </a:r>
            <a:endParaRPr lang="en-US" dirty="0" smtClean="0"/>
          </a:p>
          <a:p>
            <a:pPr lvl="1"/>
            <a:r>
              <a:rPr lang="en-US" dirty="0" smtClean="0"/>
              <a:t>Can operate on data </a:t>
            </a:r>
            <a:r>
              <a:rPr lang="en-US" dirty="0" smtClean="0">
                <a:solidFill>
                  <a:srgbClr val="FF0000"/>
                </a:solidFill>
              </a:rPr>
              <a:t>with minimal movement</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123</a:t>
            </a:fld>
            <a:endParaRPr lang="en-US"/>
          </a:p>
        </p:txBody>
      </p:sp>
    </p:spTree>
    <p:extLst>
      <p:ext uri="{BB962C8B-B14F-4D97-AF65-F5344CB8AC3E}">
        <p14:creationId xmlns:p14="http://schemas.microsoft.com/office/powerpoint/2010/main" val="2174802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124</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smtClean="0">
                <a:solidFill>
                  <a:prstClr val="white"/>
                </a:solidFill>
                <a:latin typeface="Calibri"/>
              </a:rPr>
              <a:t>Final State</a:t>
            </a:r>
          </a:p>
          <a:p>
            <a:pPr algn="ctr">
              <a:defRPr/>
            </a:pPr>
            <a:r>
              <a:rPr lang="en-US" sz="4000" b="1" i="1" kern="0" dirty="0" smtClean="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smtClean="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latin typeface="Tahoma"/>
              </a:rPr>
              <a:t>Seshadri+, “</a:t>
            </a:r>
            <a:r>
              <a:rPr lang="en-US" sz="1400" dirty="0" smtClean="0">
                <a:solidFill>
                  <a:srgbClr val="0000FF"/>
                </a:solidFill>
                <a:latin typeface="Tahoma"/>
              </a:rPr>
              <a:t>Fast Bulk Bitwise AND and OR in DRAM</a:t>
            </a:r>
            <a:r>
              <a:rPr lang="en-US" sz="1400" dirty="0" smtClean="0">
                <a:solidFill>
                  <a:srgbClr val="000000"/>
                </a:solidFill>
                <a:latin typeface="Tahoma"/>
              </a:rPr>
              <a:t>”, IEEE CAL 2015.</a:t>
            </a:r>
            <a:endParaRPr lang="en-US" sz="1400" dirty="0">
              <a:solidFill>
                <a:srgbClr val="000000"/>
              </a:solidFill>
              <a:latin typeface="Tahoma"/>
            </a:endParaRPr>
          </a:p>
        </p:txBody>
      </p:sp>
    </p:spTree>
    <p:extLst>
      <p:ext uri="{BB962C8B-B14F-4D97-AF65-F5344CB8AC3E}">
        <p14:creationId xmlns:p14="http://schemas.microsoft.com/office/powerpoint/2010/main" val="3999475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Tree>
    <p:extLst>
      <p:ext uri="{BB962C8B-B14F-4D97-AF65-F5344CB8AC3E}">
        <p14:creationId xmlns:p14="http://schemas.microsoft.com/office/powerpoint/2010/main" val="10588950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latin typeface="Tahoma"/>
              </a:rPr>
              <a:t>Seshadri+, “</a:t>
            </a:r>
            <a:r>
              <a:rPr lang="en-US" sz="1400" dirty="0" smtClean="0">
                <a:solidFill>
                  <a:srgbClr val="0000FF"/>
                </a:solidFill>
                <a:latin typeface="Tahoma"/>
              </a:rPr>
              <a:t>Fast Bulk Bitwise AND and OR in DRAM</a:t>
            </a:r>
            <a:r>
              <a:rPr lang="en-US" sz="1400" dirty="0" smtClean="0">
                <a:solidFill>
                  <a:srgbClr val="000000"/>
                </a:solidFill>
                <a:latin typeface="Tahoma"/>
              </a:rPr>
              <a:t>”, IEEE CAL 2015.</a:t>
            </a:r>
            <a:endParaRPr lang="en-US" sz="1400" dirty="0">
              <a:solidFill>
                <a:srgbClr val="000000"/>
              </a:solidFill>
              <a:latin typeface="Tahoma"/>
            </a:endParaRPr>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solidFill>
                    <a:srgbClr val="000000"/>
                  </a:solidFill>
                  <a:latin typeface="Tahoma"/>
                </a:rPr>
                <a:t>Size of Vectors to be </a:t>
              </a:r>
              <a:r>
                <a:rPr lang="en-US" sz="1600" dirty="0" err="1" smtClean="0">
                  <a:solidFill>
                    <a:srgbClr val="000000"/>
                  </a:solidFill>
                  <a:latin typeface="Tahoma"/>
                </a:rPr>
                <a:t>ANDed</a:t>
              </a:r>
              <a:endParaRPr lang="en-US" sz="1600" dirty="0">
                <a:solidFill>
                  <a:srgbClr val="000000"/>
                </a:solidFill>
                <a:latin typeface="Tahoma"/>
              </a:endParaRPr>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solidFill>
                    <a:srgbClr val="000000"/>
                  </a:solidFill>
                  <a:latin typeface="Tahoma"/>
                </a:rPr>
                <a:t>Throughput of AND operations (GB/s) </a:t>
              </a:r>
              <a:endParaRPr lang="en-US" sz="1600" dirty="0">
                <a:solidFill>
                  <a:srgbClr val="000000"/>
                </a:solidFill>
                <a:latin typeface="Tahoma"/>
              </a:endParaRPr>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latin typeface="Tahoma"/>
                </a:rPr>
                <a:t>In-DRAM AND (2 banks)</a:t>
              </a:r>
              <a:endParaRPr lang="en-US" sz="1600" dirty="0">
                <a:solidFill>
                  <a:srgbClr val="FF0000"/>
                </a:solidFill>
                <a:latin typeface="Tahoma"/>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latin typeface="Tahoma"/>
                </a:rPr>
                <a:t>In-DRAM AND (1 bank)</a:t>
              </a:r>
              <a:endParaRPr lang="en-US" sz="1600" dirty="0">
                <a:solidFill>
                  <a:srgbClr val="FF6600"/>
                </a:solidFill>
                <a:latin typeface="Tahoma"/>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latin typeface="Tahoma"/>
                </a:rPr>
                <a:t>Intel AVX</a:t>
              </a:r>
              <a:endParaRPr lang="en-US" sz="1600" dirty="0">
                <a:solidFill>
                  <a:srgbClr val="2A55D6"/>
                </a:solidFill>
                <a:latin typeface="Tahoma"/>
              </a:endParaRPr>
            </a:p>
          </p:txBody>
        </p:sp>
      </p:grpSp>
    </p:spTree>
    <p:extLst>
      <p:ext uri="{BB962C8B-B14F-4D97-AF65-F5344CB8AC3E}">
        <p14:creationId xmlns:p14="http://schemas.microsoft.com/office/powerpoint/2010/main" val="1407126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Bitmap Index</a:t>
            </a:r>
            <a:endParaRPr lang="en-US" dirty="0"/>
          </a:p>
        </p:txBody>
      </p:sp>
      <p:sp>
        <p:nvSpPr>
          <p:cNvPr id="3" name="Content Placeholder 2"/>
          <p:cNvSpPr>
            <a:spLocks noGrp="1"/>
          </p:cNvSpPr>
          <p:nvPr>
            <p:ph idx="1"/>
          </p:nvPr>
        </p:nvSpPr>
        <p:spPr>
          <a:xfrm>
            <a:off x="304800" y="1143000"/>
            <a:ext cx="8610600" cy="1295400"/>
          </a:xfrm>
        </p:spPr>
        <p:txBody>
          <a:bodyPr/>
          <a:lstStyle/>
          <a:p>
            <a:r>
              <a:rPr lang="en-US" dirty="0" smtClean="0"/>
              <a:t>Alternative to B-tree and its variants</a:t>
            </a:r>
          </a:p>
          <a:p>
            <a:r>
              <a:rPr lang="en-US" dirty="0" smtClean="0"/>
              <a:t>Efficient for performing </a:t>
            </a:r>
            <a:r>
              <a:rPr lang="en-US" i="1" dirty="0">
                <a:solidFill>
                  <a:srgbClr val="FF0000"/>
                </a:solidFill>
              </a:rPr>
              <a:t>r</a:t>
            </a:r>
            <a:r>
              <a:rPr lang="en-US" i="1" dirty="0" smtClean="0">
                <a:solidFill>
                  <a:srgbClr val="FF0000"/>
                </a:solidFill>
              </a:rPr>
              <a:t>ange queries</a:t>
            </a:r>
            <a:r>
              <a:rPr lang="en-US" i="1" dirty="0" smtClean="0"/>
              <a:t> </a:t>
            </a:r>
            <a:r>
              <a:rPr lang="en-US" dirty="0" smtClean="0"/>
              <a:t>and </a:t>
            </a:r>
            <a:r>
              <a:rPr lang="en-US" i="1" dirty="0" smtClean="0"/>
              <a:t> </a:t>
            </a:r>
            <a:r>
              <a:rPr lang="en-US" i="1" dirty="0" smtClean="0">
                <a:solidFill>
                  <a:srgbClr val="FF0000"/>
                </a:solidFill>
              </a:rPr>
              <a:t>joins</a:t>
            </a:r>
          </a:p>
          <a:p>
            <a:pPr marL="0" indent="0">
              <a:buNone/>
            </a:pPr>
            <a:endParaRPr lang="en-US" dirty="0" smtClean="0"/>
          </a:p>
        </p:txBody>
      </p:sp>
      <p:sp>
        <p:nvSpPr>
          <p:cNvPr id="4" name="Slide Number Placeholder 3"/>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127</a:t>
            </a:fld>
            <a:endParaRPr lang="en-US" dirty="0">
              <a:solidFill>
                <a:prstClr val="black">
                  <a:lumMod val="65000"/>
                  <a:lumOff val="35000"/>
                </a:prstClr>
              </a:solidFill>
              <a:latin typeface="Calibri"/>
            </a:endParaRPr>
          </a:p>
        </p:txBody>
      </p:sp>
      <p:sp>
        <p:nvSpPr>
          <p:cNvPr id="5" name="Rounded Rectangle 4"/>
          <p:cNvSpPr/>
          <p:nvPr/>
        </p:nvSpPr>
        <p:spPr>
          <a:xfrm>
            <a:off x="1143000" y="32004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a:rPr>
              <a:t>Bitmap 1</a:t>
            </a:r>
          </a:p>
        </p:txBody>
      </p:sp>
      <p:sp>
        <p:nvSpPr>
          <p:cNvPr id="6" name="Rounded Rectangle 5"/>
          <p:cNvSpPr/>
          <p:nvPr/>
        </p:nvSpPr>
        <p:spPr>
          <a:xfrm>
            <a:off x="2959204" y="32004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a:rPr>
              <a:t>Bitmap 2</a:t>
            </a:r>
          </a:p>
        </p:txBody>
      </p:sp>
      <p:sp>
        <p:nvSpPr>
          <p:cNvPr id="7" name="Rounded Rectangle 6"/>
          <p:cNvSpPr/>
          <p:nvPr/>
        </p:nvSpPr>
        <p:spPr>
          <a:xfrm>
            <a:off x="7086601" y="32004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a:rPr>
              <a:t>Bitmap 4</a:t>
            </a:r>
          </a:p>
        </p:txBody>
      </p:sp>
      <p:sp>
        <p:nvSpPr>
          <p:cNvPr id="8" name="Rounded Rectangle 7"/>
          <p:cNvSpPr/>
          <p:nvPr/>
        </p:nvSpPr>
        <p:spPr>
          <a:xfrm>
            <a:off x="5181681" y="32004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a:rPr>
              <a:t>Bitmap 3</a:t>
            </a:r>
          </a:p>
        </p:txBody>
      </p:sp>
      <p:sp>
        <p:nvSpPr>
          <p:cNvPr id="9" name="TextBox 8"/>
          <p:cNvSpPr txBox="1"/>
          <p:nvPr/>
        </p:nvSpPr>
        <p:spPr>
          <a:xfrm>
            <a:off x="838200" y="2667000"/>
            <a:ext cx="1282723" cy="523220"/>
          </a:xfrm>
          <a:prstGeom prst="rect">
            <a:avLst/>
          </a:prstGeom>
          <a:noFill/>
        </p:spPr>
        <p:txBody>
          <a:bodyPr wrap="none" rtlCol="0">
            <a:spAutoFit/>
          </a:bodyPr>
          <a:lstStyle/>
          <a:p>
            <a:r>
              <a:rPr lang="en-US" sz="2800" b="1" dirty="0" smtClean="0">
                <a:solidFill>
                  <a:prstClr val="black"/>
                </a:solidFill>
                <a:latin typeface="Calibri"/>
              </a:rPr>
              <a:t>age &lt; 18</a:t>
            </a:r>
          </a:p>
        </p:txBody>
      </p:sp>
      <p:sp>
        <p:nvSpPr>
          <p:cNvPr id="10" name="TextBox 9"/>
          <p:cNvSpPr txBox="1"/>
          <p:nvPr/>
        </p:nvSpPr>
        <p:spPr>
          <a:xfrm>
            <a:off x="2349687" y="2667000"/>
            <a:ext cx="1917513" cy="523220"/>
          </a:xfrm>
          <a:prstGeom prst="rect">
            <a:avLst/>
          </a:prstGeom>
          <a:noFill/>
        </p:spPr>
        <p:txBody>
          <a:bodyPr wrap="none" rtlCol="0">
            <a:spAutoFit/>
          </a:bodyPr>
          <a:lstStyle/>
          <a:p>
            <a:pPr algn="ctr"/>
            <a:r>
              <a:rPr lang="en-US" sz="2800" b="1" dirty="0" smtClean="0">
                <a:solidFill>
                  <a:prstClr val="black"/>
                </a:solidFill>
                <a:latin typeface="Calibri"/>
              </a:rPr>
              <a:t>18 &lt; age &lt; 25</a:t>
            </a:r>
          </a:p>
        </p:txBody>
      </p:sp>
      <p:sp>
        <p:nvSpPr>
          <p:cNvPr id="11" name="TextBox 10"/>
          <p:cNvSpPr txBox="1"/>
          <p:nvPr/>
        </p:nvSpPr>
        <p:spPr>
          <a:xfrm>
            <a:off x="4559487" y="2667000"/>
            <a:ext cx="1917513" cy="523220"/>
          </a:xfrm>
          <a:prstGeom prst="rect">
            <a:avLst/>
          </a:prstGeom>
          <a:noFill/>
        </p:spPr>
        <p:txBody>
          <a:bodyPr wrap="none" rtlCol="0">
            <a:spAutoFit/>
          </a:bodyPr>
          <a:lstStyle/>
          <a:p>
            <a:pPr algn="ctr"/>
            <a:r>
              <a:rPr lang="en-US" sz="2800" b="1" dirty="0" smtClean="0">
                <a:solidFill>
                  <a:prstClr val="black"/>
                </a:solidFill>
                <a:latin typeface="Calibri"/>
              </a:rPr>
              <a:t>25 &lt; age &lt; 60</a:t>
            </a:r>
          </a:p>
        </p:txBody>
      </p:sp>
      <p:sp>
        <p:nvSpPr>
          <p:cNvPr id="12" name="TextBox 11"/>
          <p:cNvSpPr txBox="1"/>
          <p:nvPr/>
        </p:nvSpPr>
        <p:spPr>
          <a:xfrm>
            <a:off x="6794477" y="2667000"/>
            <a:ext cx="1282723" cy="523220"/>
          </a:xfrm>
          <a:prstGeom prst="rect">
            <a:avLst/>
          </a:prstGeom>
          <a:noFill/>
        </p:spPr>
        <p:txBody>
          <a:bodyPr wrap="none" rtlCol="0">
            <a:spAutoFit/>
          </a:bodyPr>
          <a:lstStyle/>
          <a:p>
            <a:pPr algn="ctr"/>
            <a:r>
              <a:rPr lang="en-US" sz="2800" b="1" dirty="0" smtClean="0">
                <a:solidFill>
                  <a:prstClr val="black"/>
                </a:solidFill>
                <a:latin typeface="Calibri"/>
              </a:rPr>
              <a:t>age &gt; 60</a:t>
            </a:r>
          </a:p>
        </p:txBody>
      </p:sp>
    </p:spTree>
    <p:extLst>
      <p:ext uri="{BB962C8B-B14F-4D97-AF65-F5344CB8AC3E}">
        <p14:creationId xmlns:p14="http://schemas.microsoft.com/office/powerpoint/2010/main" val="39800706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Evaluation</a:t>
            </a:r>
            <a:endParaRPr lang="en-US" dirty="0"/>
          </a:p>
        </p:txBody>
      </p:sp>
      <p:sp>
        <p:nvSpPr>
          <p:cNvPr id="4" name="Slide Number Placeholder 3"/>
          <p:cNvSpPr>
            <a:spLocks noGrp="1"/>
          </p:cNvSpPr>
          <p:nvPr>
            <p:ph type="sldNum" sz="quarter" idx="12"/>
          </p:nvPr>
        </p:nvSpPr>
        <p:spPr/>
        <p:txBody>
          <a:bodyPr/>
          <a:lstStyle/>
          <a:p>
            <a:fld id="{650CCC6F-3220-49CD-89DB-71B165F2F9D5}" type="slidenum">
              <a:rPr lang="en-US" smtClean="0">
                <a:solidFill>
                  <a:prstClr val="black">
                    <a:lumMod val="65000"/>
                    <a:lumOff val="35000"/>
                  </a:prstClr>
                </a:solidFill>
                <a:latin typeface="Calibri"/>
              </a:rPr>
              <a:pPr/>
              <a:t>128</a:t>
            </a:fld>
            <a:endParaRPr lang="en-US" dirty="0">
              <a:solidFill>
                <a:prstClr val="black">
                  <a:lumMod val="65000"/>
                  <a:lumOff val="35000"/>
                </a:prstClr>
              </a:solidFill>
              <a:latin typeface="Calibri"/>
            </a:endParaRPr>
          </a:p>
        </p:txBody>
      </p:sp>
      <p:graphicFrame>
        <p:nvGraphicFramePr>
          <p:cNvPr id="5" name="Chart 4"/>
          <p:cNvGraphicFramePr>
            <a:graphicFrameLocks/>
          </p:cNvGraphicFramePr>
          <p:nvPr>
            <p:extLst>
              <p:ext uri="{D42A27DB-BD31-4B8C-83A1-F6EECF244321}">
                <p14:modId xmlns:p14="http://schemas.microsoft.com/office/powerpoint/2010/main" val="1010655329"/>
              </p:ext>
            </p:extLst>
          </p:nvPr>
        </p:nvGraphicFramePr>
        <p:xfrm>
          <a:off x="685800" y="1295400"/>
          <a:ext cx="8001000" cy="5029200"/>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Straight Connector 6"/>
          <p:cNvCxnSpPr/>
          <p:nvPr/>
        </p:nvCxnSpPr>
        <p:spPr>
          <a:xfrm>
            <a:off x="1816100" y="3441700"/>
            <a:ext cx="6629400" cy="0"/>
          </a:xfrm>
          <a:prstGeom prst="line">
            <a:avLst/>
          </a:prstGeom>
          <a:ln w="38100">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30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12" dur="500"/>
                                        <p:tgtEl>
                                          <p:spTgt spid="5">
                                            <p:graphicEl>
                                              <a:chart seriesIdx="-3" categoryIdx="-3" bldStep="gridLegen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17" dur="500"/>
                                        <p:tgtEl>
                                          <p:spTgt spid="5">
                                            <p:graphicEl>
                                              <a:chart seriesIdx="0" categoryIdx="-4" bldStep="series"/>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20" dur="500"/>
                                        <p:tgtEl>
                                          <p:spTgt spid="5">
                                            <p:graphicEl>
                                              <a:chart seriesIdx="1"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23" dur="500"/>
                                        <p:tgtEl>
                                          <p:spTgt spid="5">
                                            <p:graphicEl>
                                              <a:chart seriesIdx="2"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26" dur="500"/>
                                        <p:tgtEl>
                                          <p:spTgt spid="5">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In-DRAM Bulk AND/OR</a:t>
            </a:r>
            <a:endParaRPr lang="en-US" dirty="0"/>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9598859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13</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Dual Contact Cell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130</a:t>
            </a:fld>
            <a:endParaRPr lang="en-US" altLang="en-US"/>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422725" cy="300082"/>
          </a:xfrm>
          <a:prstGeom prst="rect">
            <a:avLst/>
          </a:prstGeom>
          <a:noFill/>
        </p:spPr>
        <p:txBody>
          <a:bodyPr wrap="none" rtlCol="0">
            <a:spAutoFit/>
          </a:bodyPr>
          <a:lstStyle/>
          <a:p>
            <a:r>
              <a:rPr lang="en-US" sz="1325" dirty="0" smtClean="0">
                <a:solidFill>
                  <a:srgbClr val="000000"/>
                </a:solidFill>
                <a:latin typeface="Tahoma"/>
              </a:rPr>
              <a:t>Seshadri+, </a:t>
            </a:r>
            <a:r>
              <a:rPr lang="en-US" sz="1325" dirty="0" smtClean="0">
                <a:solidFill>
                  <a:srgbClr val="000000"/>
                </a:solidFill>
                <a:latin typeface="Tahoma"/>
              </a:rPr>
              <a:t>“</a:t>
            </a:r>
            <a:r>
              <a:rPr lang="en-US" sz="1325" dirty="0">
                <a:solidFill>
                  <a:srgbClr val="0000FF"/>
                </a:solidFill>
              </a:rPr>
              <a:t>Buddy-RAM: Improving the Performance and Efficiency of Bulk Bitwise Operations Using DRAM</a:t>
            </a:r>
            <a:r>
              <a:rPr lang="en-US" sz="1325" dirty="0"/>
              <a:t>,</a:t>
            </a:r>
            <a:r>
              <a:rPr lang="en-US" sz="1325" dirty="0" smtClean="0">
                <a:solidFill>
                  <a:srgbClr val="000000"/>
                </a:solidFill>
                <a:latin typeface="Tahoma"/>
              </a:rPr>
              <a:t>”</a:t>
            </a:r>
            <a:r>
              <a:rPr lang="en-US" sz="1325" dirty="0" smtClean="0">
                <a:solidFill>
                  <a:srgbClr val="000000"/>
                </a:solidFill>
                <a:latin typeface="Tahoma"/>
              </a:rPr>
              <a:t>, </a:t>
            </a:r>
            <a:r>
              <a:rPr lang="en-US" sz="1325" dirty="0" err="1" smtClean="0">
                <a:solidFill>
                  <a:srgbClr val="000000"/>
                </a:solidFill>
                <a:latin typeface="Tahoma"/>
              </a:rPr>
              <a:t>arxiv</a:t>
            </a:r>
            <a:r>
              <a:rPr lang="en-US" sz="1325" dirty="0">
                <a:solidFill>
                  <a:srgbClr val="000000"/>
                </a:solidFill>
                <a:latin typeface="Tahoma"/>
              </a:rPr>
              <a:t> </a:t>
            </a:r>
            <a:r>
              <a:rPr lang="en-US" sz="1325" dirty="0" smtClean="0">
                <a:solidFill>
                  <a:srgbClr val="000000"/>
                </a:solidFill>
                <a:latin typeface="Tahoma"/>
              </a:rPr>
              <a:t>2016.</a:t>
            </a:r>
            <a:endParaRPr lang="en-US" sz="1325" dirty="0">
              <a:solidFill>
                <a:srgbClr val="000000"/>
              </a:solidFill>
              <a:latin typeface="Tahoma"/>
            </a:endParaRPr>
          </a:p>
        </p:txBody>
      </p:sp>
      <p:sp>
        <p:nvSpPr>
          <p:cNvPr id="3" name="TextBox 2"/>
          <p:cNvSpPr txBox="1"/>
          <p:nvPr/>
        </p:nvSpPr>
        <p:spPr>
          <a:xfrm>
            <a:off x="5220072" y="2636912"/>
            <a:ext cx="3904134" cy="1200328"/>
          </a:xfrm>
          <a:prstGeom prst="rect">
            <a:avLst/>
          </a:prstGeom>
          <a:noFill/>
        </p:spPr>
        <p:txBody>
          <a:bodyPr wrap="none" rtlCol="0">
            <a:spAutoFit/>
          </a:bodyPr>
          <a:lstStyle/>
          <a:p>
            <a:r>
              <a:rPr lang="en-US" sz="2400" dirty="0" smtClean="0"/>
              <a:t>Idea: </a:t>
            </a:r>
            <a:r>
              <a:rPr lang="en-US" sz="2400" dirty="0" smtClean="0">
                <a:solidFill>
                  <a:srgbClr val="0000FF"/>
                </a:solidFill>
              </a:rPr>
              <a:t>Feed the negated </a:t>
            </a:r>
          </a:p>
          <a:p>
            <a:r>
              <a:rPr lang="en-US" sz="2400" dirty="0" smtClean="0">
                <a:solidFill>
                  <a:srgbClr val="0000FF"/>
                </a:solidFill>
              </a:rPr>
              <a:t>value in the sense amplifier</a:t>
            </a:r>
          </a:p>
          <a:p>
            <a:r>
              <a:rPr lang="en-US" sz="2400" dirty="0" smtClean="0">
                <a:solidFill>
                  <a:srgbClr val="0000FF"/>
                </a:solidFill>
              </a:rPr>
              <a:t>into a special row</a:t>
            </a:r>
          </a:p>
        </p:txBody>
      </p:sp>
    </p:spTree>
    <p:extLst>
      <p:ext uri="{BB962C8B-B14F-4D97-AF65-F5344CB8AC3E}">
        <p14:creationId xmlns:p14="http://schemas.microsoft.com/office/powerpoint/2010/main" val="4553369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131</a:t>
            </a:fld>
            <a:endParaRPr lang="en-US" altLang="en-US"/>
          </a:p>
        </p:txBody>
      </p:sp>
      <p:pic>
        <p:nvPicPr>
          <p:cNvPr id="3" name="Picture 2"/>
          <p:cNvPicPr>
            <a:picLocks noChangeAspect="1"/>
          </p:cNvPicPr>
          <p:nvPr/>
        </p:nvPicPr>
        <p:blipFill>
          <a:blip r:embed="rId2"/>
          <a:stretch>
            <a:fillRect/>
          </a:stretch>
        </p:blipFill>
        <p:spPr>
          <a:xfrm>
            <a:off x="0" y="1803400"/>
            <a:ext cx="9144000" cy="3236148"/>
          </a:xfrm>
          <a:prstGeom prst="rect">
            <a:avLst/>
          </a:prstGeom>
        </p:spPr>
      </p:pic>
      <p:sp>
        <p:nvSpPr>
          <p:cNvPr id="5" name="TextBox 4"/>
          <p:cNvSpPr txBox="1"/>
          <p:nvPr/>
        </p:nvSpPr>
        <p:spPr>
          <a:xfrm>
            <a:off x="-10701" y="5949280"/>
            <a:ext cx="9422725" cy="300082"/>
          </a:xfrm>
          <a:prstGeom prst="rect">
            <a:avLst/>
          </a:prstGeom>
          <a:noFill/>
        </p:spPr>
        <p:txBody>
          <a:bodyPr wrap="none" rtlCol="0">
            <a:spAutoFit/>
          </a:bodyPr>
          <a:lstStyle/>
          <a:p>
            <a:r>
              <a:rPr lang="en-US" sz="1325" dirty="0" smtClean="0">
                <a:solidFill>
                  <a:srgbClr val="000000"/>
                </a:solidFill>
                <a:latin typeface="Tahoma"/>
              </a:rPr>
              <a:t>Seshadri+, </a:t>
            </a:r>
            <a:r>
              <a:rPr lang="en-US" sz="1325" dirty="0" smtClean="0">
                <a:solidFill>
                  <a:srgbClr val="000000"/>
                </a:solidFill>
                <a:latin typeface="Tahoma"/>
              </a:rPr>
              <a:t>“</a:t>
            </a:r>
            <a:r>
              <a:rPr lang="en-US" sz="1325" dirty="0">
                <a:solidFill>
                  <a:srgbClr val="0000FF"/>
                </a:solidFill>
              </a:rPr>
              <a:t>Buddy-RAM: Improving the Performance and Efficiency of Bulk Bitwise Operations Using DRAM</a:t>
            </a:r>
            <a:r>
              <a:rPr lang="en-US" sz="1325" dirty="0"/>
              <a:t>,</a:t>
            </a:r>
            <a:r>
              <a:rPr lang="en-US" sz="1325" dirty="0" smtClean="0">
                <a:solidFill>
                  <a:srgbClr val="000000"/>
                </a:solidFill>
                <a:latin typeface="Tahoma"/>
              </a:rPr>
              <a:t>”</a:t>
            </a:r>
            <a:r>
              <a:rPr lang="en-US" sz="1325" dirty="0" smtClean="0">
                <a:solidFill>
                  <a:srgbClr val="000000"/>
                </a:solidFill>
                <a:latin typeface="Tahoma"/>
              </a:rPr>
              <a:t>, </a:t>
            </a:r>
            <a:r>
              <a:rPr lang="en-US" sz="1325" dirty="0" err="1" smtClean="0">
                <a:solidFill>
                  <a:srgbClr val="000000"/>
                </a:solidFill>
                <a:latin typeface="Tahoma"/>
              </a:rPr>
              <a:t>arxiv</a:t>
            </a:r>
            <a:r>
              <a:rPr lang="en-US" sz="1325" dirty="0">
                <a:solidFill>
                  <a:srgbClr val="000000"/>
                </a:solidFill>
                <a:latin typeface="Tahoma"/>
              </a:rPr>
              <a:t> </a:t>
            </a:r>
            <a:r>
              <a:rPr lang="en-US" sz="1325" dirty="0" smtClean="0">
                <a:solidFill>
                  <a:srgbClr val="000000"/>
                </a:solidFill>
                <a:latin typeface="Tahoma"/>
              </a:rPr>
              <a:t>2016.</a:t>
            </a:r>
            <a:endParaRPr lang="en-US" sz="1325" dirty="0">
              <a:solidFill>
                <a:srgbClr val="000000"/>
              </a:solidFill>
              <a:latin typeface="Tahoma"/>
            </a:endParaRPr>
          </a:p>
        </p:txBody>
      </p:sp>
    </p:spTree>
    <p:extLst>
      <p:ext uri="{BB962C8B-B14F-4D97-AF65-F5344CB8AC3E}">
        <p14:creationId xmlns:p14="http://schemas.microsoft.com/office/powerpoint/2010/main" val="22545627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of </a:t>
            </a:r>
            <a:r>
              <a:rPr lang="en-US" dirty="0" smtClean="0"/>
              <a:t>In-DRAM Bitwise </a:t>
            </a:r>
            <a:r>
              <a:rPr lang="en-US" dirty="0" smtClean="0"/>
              <a:t>Operations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132</a:t>
            </a:fld>
            <a:endParaRPr lang="en-US" altLang="en-US"/>
          </a:p>
        </p:txBody>
      </p:sp>
      <p:pic>
        <p:nvPicPr>
          <p:cNvPr id="5" name="Picture 4"/>
          <p:cNvPicPr>
            <a:picLocks noChangeAspect="1"/>
          </p:cNvPicPr>
          <p:nvPr/>
        </p:nvPicPr>
        <p:blipFill>
          <a:blip r:embed="rId2"/>
          <a:stretch>
            <a:fillRect/>
          </a:stretch>
        </p:blipFill>
        <p:spPr>
          <a:xfrm>
            <a:off x="266700" y="1955800"/>
            <a:ext cx="8597900" cy="2933700"/>
          </a:xfrm>
          <a:prstGeom prst="rect">
            <a:avLst/>
          </a:prstGeom>
        </p:spPr>
      </p:pic>
      <p:sp>
        <p:nvSpPr>
          <p:cNvPr id="6" name="TextBox 5"/>
          <p:cNvSpPr txBox="1"/>
          <p:nvPr/>
        </p:nvSpPr>
        <p:spPr>
          <a:xfrm>
            <a:off x="-10701" y="5949280"/>
            <a:ext cx="9422725" cy="300082"/>
          </a:xfrm>
          <a:prstGeom prst="rect">
            <a:avLst/>
          </a:prstGeom>
          <a:noFill/>
        </p:spPr>
        <p:txBody>
          <a:bodyPr wrap="none" rtlCol="0">
            <a:spAutoFit/>
          </a:bodyPr>
          <a:lstStyle/>
          <a:p>
            <a:r>
              <a:rPr lang="en-US" sz="1325" dirty="0" smtClean="0">
                <a:solidFill>
                  <a:srgbClr val="000000"/>
                </a:solidFill>
                <a:latin typeface="Tahoma"/>
              </a:rPr>
              <a:t>Seshadri+, </a:t>
            </a:r>
            <a:r>
              <a:rPr lang="en-US" sz="1325" dirty="0" smtClean="0">
                <a:solidFill>
                  <a:srgbClr val="000000"/>
                </a:solidFill>
                <a:latin typeface="Tahoma"/>
              </a:rPr>
              <a:t>“</a:t>
            </a:r>
            <a:r>
              <a:rPr lang="en-US" sz="1325" dirty="0">
                <a:solidFill>
                  <a:srgbClr val="0000FF"/>
                </a:solidFill>
              </a:rPr>
              <a:t>Buddy-RAM: Improving the Performance and Efficiency of Bulk Bitwise Operations Using DRAM</a:t>
            </a:r>
            <a:r>
              <a:rPr lang="en-US" sz="1325" dirty="0"/>
              <a:t>,</a:t>
            </a:r>
            <a:r>
              <a:rPr lang="en-US" sz="1325" dirty="0" smtClean="0">
                <a:solidFill>
                  <a:srgbClr val="000000"/>
                </a:solidFill>
                <a:latin typeface="Tahoma"/>
              </a:rPr>
              <a:t>”</a:t>
            </a:r>
            <a:r>
              <a:rPr lang="en-US" sz="1325" dirty="0" smtClean="0">
                <a:solidFill>
                  <a:srgbClr val="000000"/>
                </a:solidFill>
                <a:latin typeface="Tahoma"/>
              </a:rPr>
              <a:t>, </a:t>
            </a:r>
            <a:r>
              <a:rPr lang="en-US" sz="1325" dirty="0" err="1" smtClean="0">
                <a:solidFill>
                  <a:srgbClr val="000000"/>
                </a:solidFill>
                <a:latin typeface="Tahoma"/>
              </a:rPr>
              <a:t>arxiv</a:t>
            </a:r>
            <a:r>
              <a:rPr lang="en-US" sz="1325" dirty="0">
                <a:solidFill>
                  <a:srgbClr val="000000"/>
                </a:solidFill>
                <a:latin typeface="Tahoma"/>
              </a:rPr>
              <a:t> </a:t>
            </a:r>
            <a:r>
              <a:rPr lang="en-US" sz="1325" dirty="0" smtClean="0">
                <a:solidFill>
                  <a:srgbClr val="000000"/>
                </a:solidFill>
                <a:latin typeface="Tahoma"/>
              </a:rPr>
              <a:t>2016.</a:t>
            </a:r>
            <a:endParaRPr lang="en-US" sz="1325" dirty="0">
              <a:solidFill>
                <a:srgbClr val="000000"/>
              </a:solidFill>
              <a:latin typeface="Tahoma"/>
            </a:endParaRPr>
          </a:p>
        </p:txBody>
      </p:sp>
    </p:spTree>
    <p:extLst>
      <p:ext uri="{BB962C8B-B14F-4D97-AF65-F5344CB8AC3E}">
        <p14:creationId xmlns:p14="http://schemas.microsoft.com/office/powerpoint/2010/main" val="22815619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 Example Result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133</a:t>
            </a:fld>
            <a:endParaRPr lang="en-US" altLang="en-US"/>
          </a:p>
        </p:txBody>
      </p:sp>
      <p:pic>
        <p:nvPicPr>
          <p:cNvPr id="5" name="Picture 4"/>
          <p:cNvPicPr>
            <a:picLocks noChangeAspect="1"/>
          </p:cNvPicPr>
          <p:nvPr/>
        </p:nvPicPr>
        <p:blipFill>
          <a:blip r:embed="rId2"/>
          <a:stretch>
            <a:fillRect/>
          </a:stretch>
        </p:blipFill>
        <p:spPr>
          <a:xfrm>
            <a:off x="241300" y="1117600"/>
            <a:ext cx="8648700" cy="4622800"/>
          </a:xfrm>
          <a:prstGeom prst="rect">
            <a:avLst/>
          </a:prstGeom>
        </p:spPr>
      </p:pic>
      <p:sp>
        <p:nvSpPr>
          <p:cNvPr id="6" name="TextBox 5"/>
          <p:cNvSpPr txBox="1"/>
          <p:nvPr/>
        </p:nvSpPr>
        <p:spPr>
          <a:xfrm>
            <a:off x="-10701" y="5949280"/>
            <a:ext cx="9422725" cy="300082"/>
          </a:xfrm>
          <a:prstGeom prst="rect">
            <a:avLst/>
          </a:prstGeom>
          <a:noFill/>
        </p:spPr>
        <p:txBody>
          <a:bodyPr wrap="none" rtlCol="0">
            <a:spAutoFit/>
          </a:bodyPr>
          <a:lstStyle/>
          <a:p>
            <a:r>
              <a:rPr lang="en-US" sz="1325" dirty="0" smtClean="0">
                <a:solidFill>
                  <a:srgbClr val="000000"/>
                </a:solidFill>
                <a:latin typeface="Tahoma"/>
              </a:rPr>
              <a:t>Seshadri+, </a:t>
            </a:r>
            <a:r>
              <a:rPr lang="en-US" sz="1325" dirty="0" smtClean="0">
                <a:solidFill>
                  <a:srgbClr val="000000"/>
                </a:solidFill>
                <a:latin typeface="Tahoma"/>
              </a:rPr>
              <a:t>“</a:t>
            </a:r>
            <a:r>
              <a:rPr lang="en-US" sz="1325" dirty="0">
                <a:solidFill>
                  <a:srgbClr val="0000FF"/>
                </a:solidFill>
              </a:rPr>
              <a:t>Buddy-RAM: Improving the Performance and Efficiency of Bulk Bitwise Operations Using DRAM</a:t>
            </a:r>
            <a:r>
              <a:rPr lang="en-US" sz="1325" dirty="0"/>
              <a:t>,</a:t>
            </a:r>
            <a:r>
              <a:rPr lang="en-US" sz="1325" dirty="0" smtClean="0">
                <a:solidFill>
                  <a:srgbClr val="000000"/>
                </a:solidFill>
                <a:latin typeface="Tahoma"/>
              </a:rPr>
              <a:t>”</a:t>
            </a:r>
            <a:r>
              <a:rPr lang="en-US" sz="1325" dirty="0" smtClean="0">
                <a:solidFill>
                  <a:srgbClr val="000000"/>
                </a:solidFill>
                <a:latin typeface="Tahoma"/>
              </a:rPr>
              <a:t>, </a:t>
            </a:r>
            <a:r>
              <a:rPr lang="en-US" sz="1325" dirty="0" err="1" smtClean="0">
                <a:solidFill>
                  <a:srgbClr val="000000"/>
                </a:solidFill>
                <a:latin typeface="Tahoma"/>
              </a:rPr>
              <a:t>arxiv</a:t>
            </a:r>
            <a:r>
              <a:rPr lang="en-US" sz="1325" dirty="0">
                <a:solidFill>
                  <a:srgbClr val="000000"/>
                </a:solidFill>
                <a:latin typeface="Tahoma"/>
              </a:rPr>
              <a:t> </a:t>
            </a:r>
            <a:r>
              <a:rPr lang="en-US" sz="1325" dirty="0" smtClean="0">
                <a:solidFill>
                  <a:srgbClr val="000000"/>
                </a:solidFill>
                <a:latin typeface="Tahoma"/>
              </a:rPr>
              <a:t>2016.</a:t>
            </a:r>
            <a:endParaRPr lang="en-US" sz="1325" dirty="0">
              <a:solidFill>
                <a:srgbClr val="000000"/>
              </a:solidFill>
              <a:latin typeface="Tahoma"/>
            </a:endParaRPr>
          </a:p>
        </p:txBody>
      </p:sp>
    </p:spTree>
    <p:extLst>
      <p:ext uri="{BB962C8B-B14F-4D97-AF65-F5344CB8AC3E}">
        <p14:creationId xmlns:p14="http://schemas.microsoft.com/office/powerpoint/2010/main" val="1646179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Buddy-RAM: In-DRAM Bitwise Operations</a:t>
            </a:r>
            <a:endParaRPr lang="en-US" dirty="0"/>
          </a:p>
        </p:txBody>
      </p:sp>
      <p:sp>
        <p:nvSpPr>
          <p:cNvPr id="3" name="Content Placeholder 2"/>
          <p:cNvSpPr>
            <a:spLocks noGrp="1"/>
          </p:cNvSpPr>
          <p:nvPr>
            <p:ph idx="1"/>
          </p:nvPr>
        </p:nvSpPr>
        <p:spPr>
          <a:xfrm>
            <a:off x="228600" y="1144488"/>
            <a:ext cx="8610600" cy="4876800"/>
          </a:xfrm>
        </p:spPr>
        <p:txBody>
          <a:bodyPr/>
          <a:lstStyle/>
          <a:p>
            <a:r>
              <a:rPr lang="en-US" dirty="0" err="1" smtClean="0"/>
              <a:t>Vivek</a:t>
            </a:r>
            <a:r>
              <a:rPr lang="en-US" dirty="0" smtClean="0"/>
              <a:t> Seshadri et al., “</a:t>
            </a:r>
            <a:r>
              <a:rPr lang="en-US" dirty="0">
                <a:solidFill>
                  <a:srgbClr val="0000FF"/>
                </a:solidFill>
              </a:rPr>
              <a:t>Buddy-RAM: Improving the Performance and Efficiency of Bulk Bitwise Operations Using </a:t>
            </a:r>
            <a:r>
              <a:rPr lang="en-US" dirty="0" smtClean="0">
                <a:solidFill>
                  <a:srgbClr val="0000FF"/>
                </a:solidFill>
              </a:rPr>
              <a:t>DRAM</a:t>
            </a:r>
            <a:r>
              <a:rPr lang="en-US" dirty="0" smtClean="0"/>
              <a:t>,” </a:t>
            </a:r>
            <a:r>
              <a:rPr lang="en-US" dirty="0" err="1" smtClean="0"/>
              <a:t>arxiv.org</a:t>
            </a:r>
            <a:r>
              <a:rPr lang="en-US" dirty="0" smtClean="0"/>
              <a:t>, Nov 2016.</a:t>
            </a:r>
            <a:endParaRPr lang="en-US" dirty="0"/>
          </a:p>
          <a:p>
            <a:pPr lvl="1"/>
            <a:r>
              <a:rPr lang="en-US" dirty="0">
                <a:hlinkClick r:id="rId2"/>
              </a:rPr>
              <a:t>https://arxiv.org/pdf/1611.09988.</a:t>
            </a:r>
            <a:r>
              <a:rPr lang="en-US" dirty="0" smtClean="0">
                <a:hlinkClick r:id="rId2"/>
              </a:rPr>
              <a:t>pdf</a:t>
            </a:r>
            <a:r>
              <a:rPr lang="en-US" dirty="0" smtClean="0"/>
              <a:t> </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3501008"/>
            <a:ext cx="9144000" cy="2482534"/>
          </a:xfrm>
          <a:prstGeom prst="rect">
            <a:avLst/>
          </a:prstGeom>
        </p:spPr>
      </p:pic>
    </p:spTree>
    <p:extLst>
      <p:ext uri="{BB962C8B-B14F-4D97-AF65-F5344CB8AC3E}">
        <p14:creationId xmlns:p14="http://schemas.microsoft.com/office/powerpoint/2010/main" val="17119567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Another Example: In-Memory Graph Processing</a:t>
            </a:r>
            <a:endParaRPr lang="en-US" sz="36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135</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smtClean="0">
                <a:solidFill>
                  <a:srgbClr val="000000"/>
                </a:solidFill>
                <a:latin typeface="Tahoma"/>
              </a:rPr>
              <a:t>Large graphs are everywhere (circa 2015)</a:t>
            </a:r>
          </a:p>
          <a:p>
            <a:pPr>
              <a:buClr>
                <a:srgbClr val="CC9900"/>
              </a:buClr>
            </a:pPr>
            <a:endParaRPr lang="en-US" altLang="ko-KR" sz="1800" dirty="0" smtClean="0">
              <a:solidFill>
                <a:srgbClr val="000000"/>
              </a:solidFill>
              <a:latin typeface="Tahoma"/>
            </a:endParaRPr>
          </a:p>
          <a:p>
            <a:pPr>
              <a:buClr>
                <a:srgbClr val="CC9900"/>
              </a:buClr>
            </a:pPr>
            <a:endParaRPr lang="en-US" altLang="ko-KR" sz="1800" dirty="0" smtClean="0">
              <a:solidFill>
                <a:srgbClr val="000000"/>
              </a:solidFill>
              <a:latin typeface="Tahoma"/>
            </a:endParaRPr>
          </a:p>
          <a:p>
            <a:pPr>
              <a:buClr>
                <a:srgbClr val="CC9900"/>
              </a:buClr>
            </a:pPr>
            <a:endParaRPr lang="en-US" altLang="ko-KR" sz="1800" dirty="0" smtClean="0">
              <a:solidFill>
                <a:srgbClr val="000000"/>
              </a:solidFill>
              <a:latin typeface="Tahoma"/>
            </a:endParaRPr>
          </a:p>
          <a:p>
            <a:pPr>
              <a:buClr>
                <a:srgbClr val="CC9900"/>
              </a:buClr>
            </a:pPr>
            <a:endParaRPr lang="en-US" altLang="ko-KR" dirty="0" smtClean="0">
              <a:solidFill>
                <a:srgbClr val="000000"/>
              </a:solidFill>
              <a:latin typeface="Tahoma"/>
            </a:endParaRPr>
          </a:p>
          <a:p>
            <a:pPr>
              <a:buClr>
                <a:srgbClr val="CC9900"/>
              </a:buClr>
            </a:pPr>
            <a:endParaRPr lang="en-US" altLang="ko-KR" dirty="0" smtClean="0">
              <a:solidFill>
                <a:srgbClr val="000000"/>
              </a:solidFill>
              <a:latin typeface="Tahoma"/>
            </a:endParaRPr>
          </a:p>
          <a:p>
            <a:pPr marL="0" indent="0">
              <a:buClr>
                <a:srgbClr val="CC9900"/>
              </a:buClr>
              <a:buFont typeface="Wingdings" charset="0"/>
              <a:buNone/>
            </a:pPr>
            <a:endParaRPr lang="en-US" altLang="ko-KR" sz="2000" dirty="0" smtClean="0">
              <a:solidFill>
                <a:srgbClr val="000000"/>
              </a:solidFill>
              <a:latin typeface="Tahoma"/>
            </a:endParaRPr>
          </a:p>
          <a:p>
            <a:pPr>
              <a:buClr>
                <a:srgbClr val="CC9900"/>
              </a:buClr>
            </a:pPr>
            <a:r>
              <a:rPr lang="en-US" altLang="ko-KR" dirty="0" smtClean="0">
                <a:solidFill>
                  <a:srgbClr val="000000"/>
                </a:solidFill>
                <a:latin typeface="Tahoma"/>
              </a:rPr>
              <a:t>Scalable large-scale graph processing is challenging</a:t>
            </a:r>
            <a:endParaRPr lang="ko-KR" altLang="en-US" dirty="0">
              <a:solidFill>
                <a:srgbClr val="000000"/>
              </a:solidFill>
              <a:latin typeface="Tahoma"/>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36 </a:t>
              </a:r>
              <a:r>
                <a:rPr lang="en-US" dirty="0">
                  <a:solidFill>
                    <a:srgbClr val="000000"/>
                  </a:solidFill>
                  <a:latin typeface="Tahoma"/>
                </a:rPr>
                <a:t>Million </a:t>
              </a:r>
            </a:p>
            <a:p>
              <a:pPr algn="ctr"/>
              <a:r>
                <a:rPr lang="en-US" dirty="0">
                  <a:solidFill>
                    <a:srgbClr val="000000"/>
                  </a:solidFill>
                  <a:latin typeface="Tahoma"/>
                </a:rPr>
                <a:t>Wikipedia </a:t>
              </a:r>
              <a:r>
                <a:rPr lang="en-US" dirty="0" smtClean="0">
                  <a:solidFill>
                    <a:srgbClr val="000000"/>
                  </a:solidFill>
                  <a:latin typeface="Tahoma"/>
                </a:rPr>
                <a:t>Pages</a:t>
              </a:r>
              <a:endParaRPr lang="en-US" dirty="0">
                <a:solidFill>
                  <a:srgbClr val="000000"/>
                </a:solidFill>
                <a:latin typeface="Tahoma"/>
              </a:endParaRP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1.4 </a:t>
              </a:r>
              <a:r>
                <a:rPr lang="en-US" dirty="0">
                  <a:solidFill>
                    <a:srgbClr val="000000"/>
                  </a:solidFill>
                  <a:latin typeface="Tahoma"/>
                </a:rPr>
                <a:t>B</a:t>
              </a:r>
              <a:r>
                <a:rPr lang="en-US" dirty="0" smtClean="0">
                  <a:solidFill>
                    <a:srgbClr val="000000"/>
                  </a:solidFill>
                  <a:latin typeface="Tahoma"/>
                </a:rPr>
                <a:t>illion</a:t>
              </a:r>
              <a:endParaRPr lang="en-US" dirty="0">
                <a:solidFill>
                  <a:srgbClr val="000000"/>
                </a:solidFill>
                <a:latin typeface="Tahoma"/>
              </a:endParaRPr>
            </a:p>
            <a:p>
              <a:pPr algn="ctr"/>
              <a:r>
                <a:rPr lang="en-US" dirty="0" smtClean="0">
                  <a:solidFill>
                    <a:srgbClr val="000000"/>
                  </a:solidFill>
                  <a:latin typeface="Tahoma"/>
                </a:rPr>
                <a:t>Facebook </a:t>
              </a:r>
              <a:r>
                <a:rPr lang="en-US" dirty="0">
                  <a:solidFill>
                    <a:srgbClr val="000000"/>
                  </a:solidFill>
                  <a:latin typeface="Tahoma"/>
                </a:rPr>
                <a:t>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300 Million</a:t>
              </a:r>
              <a:endParaRPr lang="en-US" dirty="0">
                <a:solidFill>
                  <a:srgbClr val="000000"/>
                </a:solidFill>
                <a:latin typeface="Tahoma"/>
              </a:endParaRPr>
            </a:p>
            <a:p>
              <a:pPr algn="ctr"/>
              <a:r>
                <a:rPr lang="en-US" dirty="0" smtClean="0">
                  <a:solidFill>
                    <a:srgbClr val="000000"/>
                  </a:solidFill>
                  <a:latin typeface="Tahoma"/>
                </a:rPr>
                <a:t>Twitter Users</a:t>
              </a:r>
              <a:endParaRPr lang="en-US" dirty="0">
                <a:solidFill>
                  <a:srgbClr val="000000"/>
                </a:solidFill>
                <a:latin typeface="Tahoma"/>
              </a:endParaRP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30 Billion</a:t>
              </a:r>
              <a:endParaRPr lang="en-US" dirty="0">
                <a:solidFill>
                  <a:srgbClr val="000000"/>
                </a:solidFill>
                <a:latin typeface="Tahoma"/>
              </a:endParaRPr>
            </a:p>
            <a:p>
              <a:pPr algn="ctr"/>
              <a:r>
                <a:rPr lang="en-US" dirty="0" smtClean="0">
                  <a:solidFill>
                    <a:srgbClr val="000000"/>
                  </a:solidFill>
                  <a:latin typeface="Tahoma"/>
                </a:rPr>
                <a:t>Instagram Photos</a:t>
              </a:r>
              <a:endParaRPr lang="en-US" dirty="0">
                <a:solidFill>
                  <a:srgbClr val="000000"/>
                </a:solidFill>
                <a:latin typeface="Tahoma"/>
              </a:endParaRPr>
            </a:p>
          </p:txBody>
        </p:sp>
      </p:grpSp>
      <p:graphicFrame>
        <p:nvGraphicFramePr>
          <p:cNvPr id="15" name="내용 개체 틀 5"/>
          <p:cNvGraphicFramePr>
            <a:graphicFrameLocks/>
          </p:cNvGraphicFramePr>
          <p:nvPr>
            <p:extLst>
              <p:ext uri="{D42A27DB-BD31-4B8C-83A1-F6EECF244321}">
                <p14:modId xmlns:p14="http://schemas.microsoft.com/office/powerpoint/2010/main" val="2151882714"/>
              </p:ext>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30564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weight * </a:t>
              </a:r>
              <a:r>
                <a:rPr lang="en-US" altLang="ko-KR" sz="2400" kern="0" dirty="0" err="1" smtClean="0">
                  <a:solidFill>
                    <a:sysClr val="windowText" lastClr="000000"/>
                  </a:solidFill>
                  <a:latin typeface="Tahoma"/>
                </a:rPr>
                <a:t>v.rank</a:t>
              </a:r>
              <a:endParaRPr lang="ko-KR" altLang="en-US" sz="2400" kern="0" dirty="0">
                <a:solidFill>
                  <a:sysClr val="windowText" lastClr="000000"/>
                </a:solidFill>
                <a:latin typeface="Tahoma"/>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1. Frequent random memory accesses</a:t>
              </a:r>
              <a:endParaRPr lang="ko-KR" altLang="en-US" sz="2400" b="1" kern="0" dirty="0">
                <a:solidFill>
                  <a:srgbClr val="0000FF"/>
                </a:solidFill>
                <a:latin typeface="Tahoma"/>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2. Little amount of computation</a:t>
              </a:r>
              <a:endParaRPr lang="ko-KR" altLang="en-US" sz="2400" b="1" kern="0" dirty="0">
                <a:solidFill>
                  <a:srgbClr val="0000FF"/>
                </a:solidFill>
                <a:latin typeface="Tahoma"/>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3828693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smtClean="0">
                <a:solidFill>
                  <a:srgbClr val="0000FF"/>
                </a:solidFill>
                <a:latin typeface="Tahoma"/>
              </a:rPr>
              <a:t>Interconnected set of 3D-stacked </a:t>
            </a:r>
            <a:r>
              <a:rPr lang="en-US" dirty="0" err="1" smtClean="0">
                <a:solidFill>
                  <a:srgbClr val="0000FF"/>
                </a:solidFill>
                <a:latin typeface="Tahoma"/>
              </a:rPr>
              <a:t>memory+logic</a:t>
            </a:r>
            <a:r>
              <a:rPr lang="en-US" dirty="0" smtClean="0">
                <a:solidFill>
                  <a:srgbClr val="0000FF"/>
                </a:solidFill>
                <a:latin typeface="Tahoma"/>
              </a:rPr>
              <a:t> chips with simple cores</a:t>
            </a:r>
            <a:endParaRPr lang="en-US" dirty="0">
              <a:solidFill>
                <a:srgbClr val="0000FF"/>
              </a:solidFill>
              <a:latin typeface="Tahoma"/>
            </a:endParaRP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latin typeface="Tahoma"/>
              </a:rPr>
              <a:t>Logic</a:t>
            </a:r>
            <a:endParaRPr lang="en-US" b="1" dirty="0">
              <a:solidFill>
                <a:srgbClr val="4D5494"/>
              </a:solidFill>
              <a:latin typeface="Tahoma"/>
            </a:endParaRP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latin typeface="Tahoma"/>
              </a:rPr>
              <a:t>Memory</a:t>
            </a:r>
            <a:endParaRPr lang="en-US" b="1" dirty="0">
              <a:solidFill>
                <a:srgbClr val="E5B62F"/>
              </a:solidFill>
              <a:latin typeface="Tahoma"/>
            </a:endParaRP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latin typeface="Tahoma"/>
              </a:rPr>
              <a:t>Ahn+, “</a:t>
            </a:r>
            <a:r>
              <a:rPr lang="en-US" sz="1400" dirty="0" smtClean="0">
                <a:solidFill>
                  <a:srgbClr val="0000FF"/>
                </a:solidFill>
                <a:latin typeface="Tahoma"/>
              </a:rPr>
              <a:t>A Scalable Processing-in-Memory Accelerator for Parallel Graph Processing</a:t>
            </a:r>
            <a:r>
              <a:rPr lang="en-US" sz="1400" dirty="0" smtClean="0">
                <a:solidFill>
                  <a:srgbClr val="000000"/>
                </a:solidFill>
                <a:latin typeface="Tahoma"/>
              </a:rPr>
              <a:t>” ISCA 2015.</a:t>
            </a:r>
            <a:endParaRPr lang="en-US" sz="1400" dirty="0">
              <a:solidFill>
                <a:srgbClr val="000000"/>
              </a:solidFill>
              <a:latin typeface="Tahoma"/>
            </a:endParaRPr>
          </a:p>
        </p:txBody>
      </p:sp>
    </p:spTree>
    <p:extLst>
      <p:ext uri="{BB962C8B-B14F-4D97-AF65-F5344CB8AC3E}">
        <p14:creationId xmlns:p14="http://schemas.microsoft.com/office/powerpoint/2010/main" val="11436938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latin typeface="Tahoma"/>
              </a:rPr>
              <a:t>Logic</a:t>
            </a:r>
            <a:endParaRPr lang="en-US" b="1" dirty="0">
              <a:solidFill>
                <a:srgbClr val="4D5494"/>
              </a:solidFill>
              <a:latin typeface="Tahoma"/>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latin typeface="Tahoma"/>
              </a:rPr>
              <a:t>Memory</a:t>
            </a:r>
            <a:endParaRPr lang="en-US" b="1" dirty="0">
              <a:solidFill>
                <a:srgbClr val="E5B62F"/>
              </a:solidFill>
              <a:latin typeface="Tahoma"/>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Communications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3717921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latin typeface="Tahoma"/>
              </a:rPr>
              <a:t>Logic</a:t>
            </a:r>
            <a:endParaRPr lang="en-US" b="1" dirty="0">
              <a:solidFill>
                <a:srgbClr val="4D5494"/>
              </a:solidFill>
              <a:latin typeface="Tahoma"/>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latin typeface="Tahoma"/>
              </a:rPr>
              <a:t>Memory</a:t>
            </a:r>
            <a:endParaRPr lang="en-US" b="1" dirty="0">
              <a:solidFill>
                <a:srgbClr val="E5B62F"/>
              </a:solidFill>
              <a:latin typeface="Tahoma"/>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139</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25346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a:t>
            </a:r>
            <a:r>
              <a:rPr lang="en-US" sz="1800" dirty="0" smtClean="0">
                <a:solidFill>
                  <a:srgbClr val="008000"/>
                </a:solidFill>
                <a:latin typeface="Tahoma" charset="0"/>
                <a:ea typeface="ＭＳ Ｐゴシック" charset="0"/>
              </a:rPr>
              <a:t>Computer’03] </a:t>
            </a:r>
            <a:r>
              <a:rPr lang="en-US" dirty="0" smtClean="0">
                <a:solidFill>
                  <a:srgbClr val="FF0000"/>
                </a:solidFill>
                <a:latin typeface="Tahoma" charset="0"/>
                <a:ea typeface="ＭＳ Ｐゴシック" charset="0"/>
              </a:rPr>
              <a:t>&gt;40% power in DRAM </a:t>
            </a:r>
            <a:r>
              <a:rPr lang="en-US" sz="1800" dirty="0" smtClean="0">
                <a:solidFill>
                  <a:srgbClr val="008000"/>
                </a:solidFill>
                <a:latin typeface="Tahoma" charset="0"/>
                <a:ea typeface="ＭＳ Ｐゴシック" charset="0"/>
              </a:rPr>
              <a:t>[Ware, HPCA’10][Paul, ISCA’15]</a:t>
            </a:r>
            <a:endParaRPr lang="en-US" sz="1800" dirty="0">
              <a:solidFill>
                <a:srgbClr val="008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14</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smtClean="0">
                <a:solidFill>
                  <a:srgbClr val="FF0000"/>
                </a:solidFill>
                <a:latin typeface="Tahoma"/>
              </a:rPr>
              <a:t>8TB/s</a:t>
            </a:r>
            <a:endParaRPr lang="ko-KR" altLang="en-US" sz="2000" b="1" kern="0" dirty="0">
              <a:solidFill>
                <a:srgbClr val="FF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smtClean="0">
                  <a:solidFill>
                    <a:srgbClr val="FF0000"/>
                  </a:solidFill>
                  <a:latin typeface="Tahoma"/>
                </a:rPr>
                <a:t>Tesseract</a:t>
              </a:r>
              <a:endParaRPr lang="ko-KR" altLang="en-US" sz="2400" b="1" kern="0" dirty="0">
                <a:solidFill>
                  <a:srgbClr val="FF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latin typeface="Tahoma"/>
              </a:rPr>
              <a:t>Ahn+, “</a:t>
            </a:r>
            <a:r>
              <a:rPr lang="en-US" sz="1400" dirty="0" smtClean="0">
                <a:solidFill>
                  <a:srgbClr val="0000FF"/>
                </a:solidFill>
                <a:latin typeface="Tahoma"/>
              </a:rPr>
              <a:t>A Scalable Processing-in-Memory Accelerator for Parallel Graph Processing</a:t>
            </a:r>
            <a:r>
              <a:rPr lang="en-US" sz="1400" dirty="0" smtClean="0">
                <a:solidFill>
                  <a:srgbClr val="000000"/>
                </a:solidFill>
                <a:latin typeface="Tahoma"/>
              </a:rPr>
              <a:t>” ISCA 2015.</a:t>
            </a:r>
            <a:endParaRPr lang="en-US" sz="1400" dirty="0">
              <a:solidFill>
                <a:srgbClr val="000000"/>
              </a:solidFill>
              <a:latin typeface="Tahoma"/>
            </a:endParaRPr>
          </a:p>
        </p:txBody>
      </p:sp>
    </p:spTree>
    <p:extLst>
      <p:ext uri="{BB962C8B-B14F-4D97-AF65-F5344CB8AC3E}">
        <p14:creationId xmlns:p14="http://schemas.microsoft.com/office/powerpoint/2010/main" val="2728950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graphicFrame>
        <p:nvGraphicFramePr>
          <p:cNvPr id="6" name="내용 개체 틀 5"/>
          <p:cNvGraphicFramePr>
            <a:graphicFrameLocks noGrp="1"/>
          </p:cNvGraphicFramePr>
          <p:nvPr>
            <p:ph idx="1"/>
            <p:extLst>
              <p:ext uri="{D42A27DB-BD31-4B8C-83A1-F6EECF244321}">
                <p14:modId xmlns:p14="http://schemas.microsoft.com/office/powerpoint/2010/main" val="4258143819"/>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smtClean="0">
                <a:solidFill>
                  <a:srgbClr val="FF0000"/>
                </a:solidFill>
                <a:latin typeface="Tahoma"/>
              </a:rPr>
              <a:t>&gt;13X Performance Improvement</a:t>
            </a:r>
            <a:endParaRPr lang="ko-KR" altLang="en-US" sz="2400" b="1" kern="0" dirty="0">
              <a:solidFill>
                <a:srgbClr val="FF0000"/>
              </a:solidFill>
              <a:latin typeface="Tahoma"/>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latin typeface="Tahoma"/>
              </a:rPr>
              <a:t>Ahn+, “</a:t>
            </a:r>
            <a:r>
              <a:rPr lang="en-US" sz="1400" dirty="0" smtClean="0">
                <a:solidFill>
                  <a:srgbClr val="0000FF"/>
                </a:solidFill>
                <a:latin typeface="Tahoma"/>
              </a:rPr>
              <a:t>A Scalable Processing-in-Memory Accelerator for Parallel Graph Processing</a:t>
            </a:r>
            <a:r>
              <a:rPr lang="en-US" sz="1400" dirty="0" smtClean="0">
                <a:solidFill>
                  <a:srgbClr val="000000"/>
                </a:solidFill>
                <a:latin typeface="Tahoma"/>
              </a:rPr>
              <a:t>” ISCA 2015.</a:t>
            </a:r>
            <a:endParaRPr lang="en-US" sz="1400" dirty="0">
              <a:solidFill>
                <a:srgbClr val="000000"/>
              </a:solidFill>
              <a:latin typeface="Tahoma"/>
            </a:endParaRP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smtClean="0">
                <a:solidFill>
                  <a:srgbClr val="000000"/>
                </a:solidFill>
                <a:latin typeface="Tahoma"/>
              </a:rPr>
              <a:t>On five graph processing algorithms</a:t>
            </a:r>
            <a:endParaRPr lang="en-US" dirty="0">
              <a:solidFill>
                <a:srgbClr val="000000"/>
              </a:solidFill>
              <a:latin typeface="Tahoma"/>
            </a:endParaRPr>
          </a:p>
        </p:txBody>
      </p:sp>
    </p:spTree>
    <p:extLst>
      <p:ext uri="{BB962C8B-B14F-4D97-AF65-F5344CB8AC3E}">
        <p14:creationId xmlns:p14="http://schemas.microsoft.com/office/powerpoint/2010/main" val="2381245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12217561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1073312734"/>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745292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Tesseract Graph Processing </a:t>
            </a:r>
            <a:r>
              <a:rPr lang="en-US" dirty="0" smtClean="0"/>
              <a:t>System Energy</a:t>
            </a:r>
            <a:endParaRPr lang="en-US" dirty="0"/>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070170309"/>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smtClean="0">
                <a:solidFill>
                  <a:srgbClr val="FF0000"/>
                </a:solidFill>
                <a:latin typeface="Tahoma"/>
              </a:rPr>
              <a:t>&gt; 8X Energy Reduction</a:t>
            </a:r>
            <a:endParaRPr lang="ko-KR" altLang="en-US" sz="2400" b="1" kern="0" dirty="0">
              <a:solidFill>
                <a:srgbClr val="FF0000"/>
              </a:solidFill>
              <a:latin typeface="Tahoma"/>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latin typeface="Tahoma"/>
              </a:rPr>
              <a:t>Ahn+, “</a:t>
            </a:r>
            <a:r>
              <a:rPr lang="en-US" sz="1400" dirty="0" smtClean="0">
                <a:solidFill>
                  <a:srgbClr val="0000FF"/>
                </a:solidFill>
                <a:latin typeface="Tahoma"/>
              </a:rPr>
              <a:t>A Scalable Processing-in-Memory Accelerator for Parallel Graph Processing</a:t>
            </a:r>
            <a:r>
              <a:rPr lang="en-US" sz="1400" dirty="0" smtClean="0">
                <a:solidFill>
                  <a:srgbClr val="000000"/>
                </a:solidFill>
                <a:latin typeface="Tahoma"/>
              </a:rPr>
              <a:t>” ISCA 2015.</a:t>
            </a:r>
            <a:endParaRPr lang="en-US" sz="1400" dirty="0">
              <a:solidFill>
                <a:srgbClr val="000000"/>
              </a:solidFill>
              <a:latin typeface="Tahoma"/>
            </a:endParaRPr>
          </a:p>
        </p:txBody>
      </p:sp>
    </p:spTree>
    <p:extLst>
      <p:ext uri="{BB962C8B-B14F-4D97-AF65-F5344CB8AC3E}">
        <p14:creationId xmlns:p14="http://schemas.microsoft.com/office/powerpoint/2010/main" val="3582787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4225106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FF0000"/>
                </a:solidFill>
              </a:rPr>
              <a:t>Energy-Efficient</a:t>
            </a:r>
          </a:p>
          <a:p>
            <a:pPr marL="0" indent="0" algn="ctr">
              <a:buNone/>
            </a:pPr>
            <a:r>
              <a:rPr lang="en-US" sz="6400" dirty="0">
                <a:solidFill>
                  <a:srgbClr val="0000FF"/>
                </a:solidFill>
              </a:rPr>
              <a:t>(</a:t>
            </a: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145</a:t>
            </a:fld>
            <a:endParaRPr lang="en-US">
              <a:solidFill>
                <a:srgbClr val="000000"/>
              </a:solidFill>
            </a:endParaRPr>
          </a:p>
        </p:txBody>
      </p:sp>
    </p:spTree>
    <p:extLst>
      <p:ext uri="{BB962C8B-B14F-4D97-AF65-F5344CB8AC3E}">
        <p14:creationId xmlns:p14="http://schemas.microsoft.com/office/powerpoint/2010/main" val="25269512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PIM-Enabled Instructions (Ideas)</a:t>
            </a:r>
            <a:endParaRPr lang="en-US" dirty="0"/>
          </a:p>
        </p:txBody>
      </p:sp>
      <p:sp>
        <p:nvSpPr>
          <p:cNvPr id="3" name="Content Placeholder 2"/>
          <p:cNvSpPr>
            <a:spLocks noGrp="1"/>
          </p:cNvSpPr>
          <p:nvPr>
            <p:ph idx="1"/>
          </p:nvPr>
        </p:nvSpPr>
        <p:spPr>
          <a:xfrm>
            <a:off x="228600" y="908720"/>
            <a:ext cx="8915400" cy="5339680"/>
          </a:xfrm>
        </p:spPr>
        <p:txBody>
          <a:bodyPr/>
          <a:lstStyle/>
          <a:p>
            <a:r>
              <a:rPr lang="en-US" sz="2200" dirty="0" smtClean="0">
                <a:solidFill>
                  <a:srgbClr val="0000FF"/>
                </a:solidFill>
              </a:rPr>
              <a:t>Goal: </a:t>
            </a:r>
            <a:r>
              <a:rPr lang="en-US" sz="2200" dirty="0" smtClean="0"/>
              <a:t>Develop mechanisms to get the most out of near-data processing with </a:t>
            </a:r>
            <a:r>
              <a:rPr lang="en-US" sz="2200" dirty="0" smtClean="0">
                <a:solidFill>
                  <a:schemeClr val="accent2">
                    <a:lumMod val="75000"/>
                  </a:schemeClr>
                </a:solidFill>
              </a:rPr>
              <a:t>minimal cost</a:t>
            </a:r>
            <a:r>
              <a:rPr lang="en-US" sz="2200" dirty="0" smtClean="0"/>
              <a:t>, </a:t>
            </a:r>
            <a:r>
              <a:rPr lang="en-US" sz="2200" dirty="0" smtClean="0">
                <a:solidFill>
                  <a:srgbClr val="2C6123"/>
                </a:solidFill>
              </a:rPr>
              <a:t>minimal changes to the system</a:t>
            </a:r>
            <a:r>
              <a:rPr lang="en-US" sz="2200" dirty="0" smtClean="0"/>
              <a:t>, </a:t>
            </a:r>
            <a:r>
              <a:rPr lang="en-US" sz="2200" dirty="0" smtClean="0">
                <a:solidFill>
                  <a:srgbClr val="2C6123"/>
                </a:solidFill>
              </a:rPr>
              <a:t>no changes to the programming model</a:t>
            </a:r>
          </a:p>
          <a:p>
            <a:endParaRPr lang="en-US" sz="700" dirty="0" smtClean="0"/>
          </a:p>
          <a:p>
            <a:r>
              <a:rPr lang="en-US" sz="2200" dirty="0" smtClean="0">
                <a:solidFill>
                  <a:srgbClr val="0000FF"/>
                </a:solidFill>
              </a:rPr>
              <a:t>Key Idea 1: </a:t>
            </a:r>
            <a:r>
              <a:rPr lang="en-US" altLang="ko-KR" sz="2200" dirty="0"/>
              <a:t>Expose </a:t>
            </a:r>
            <a:r>
              <a:rPr lang="en-US" altLang="ko-KR" sz="2200" dirty="0" smtClean="0"/>
              <a:t>each PIM operation </a:t>
            </a:r>
            <a:r>
              <a:rPr lang="en-US" altLang="ko-KR" sz="2200" dirty="0"/>
              <a:t>as </a:t>
            </a:r>
            <a:r>
              <a:rPr lang="en-US" altLang="ko-KR" sz="2200" dirty="0" smtClean="0"/>
              <a:t>a </a:t>
            </a:r>
            <a:r>
              <a:rPr lang="en-US" altLang="ko-KR" sz="2200" dirty="0" smtClean="0">
                <a:solidFill>
                  <a:srgbClr val="FF0000"/>
                </a:solidFill>
              </a:rPr>
              <a:t>cache</a:t>
            </a:r>
            <a:r>
              <a:rPr lang="en-US" altLang="ko-KR" sz="2200" dirty="0">
                <a:solidFill>
                  <a:srgbClr val="FF0000"/>
                </a:solidFill>
              </a:rPr>
              <a:t>-coherent, virtually-addressed host processor </a:t>
            </a:r>
            <a:r>
              <a:rPr lang="en-US" altLang="ko-KR" sz="2200" dirty="0" smtClean="0">
                <a:solidFill>
                  <a:srgbClr val="FF0000"/>
                </a:solidFill>
              </a:rPr>
              <a:t>instruction </a:t>
            </a:r>
            <a:r>
              <a:rPr lang="en-US" altLang="ko-KR" sz="2200" dirty="0" smtClean="0">
                <a:solidFill>
                  <a:srgbClr val="000000"/>
                </a:solidFill>
              </a:rPr>
              <a:t>(called PEI) </a:t>
            </a:r>
            <a:r>
              <a:rPr lang="en-US" altLang="ko-KR" sz="2200" dirty="0" smtClean="0"/>
              <a:t>that operates on </a:t>
            </a:r>
            <a:r>
              <a:rPr lang="en-US" altLang="ko-KR" sz="2200" dirty="0" smtClean="0">
                <a:solidFill>
                  <a:srgbClr val="FF0000"/>
                </a:solidFill>
              </a:rPr>
              <a:t>only a single cache block</a:t>
            </a:r>
          </a:p>
          <a:p>
            <a:pPr lvl="1"/>
            <a:r>
              <a:rPr lang="en-US" altLang="ko-KR" sz="1800" dirty="0" smtClean="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a:t>
            </a:r>
            <a:r>
              <a:rPr lang="en-US" altLang="ko-KR" sz="1800" dirty="0" smtClean="0">
                <a:solidFill>
                  <a:srgbClr val="000000"/>
                </a:solidFill>
                <a:latin typeface="Calibri"/>
                <a:ea typeface="나눔고딕"/>
              </a:rPr>
              <a:t>) </a:t>
            </a:r>
            <a:r>
              <a:rPr lang="en-US" altLang="ko-KR" sz="1800" dirty="0" smtClean="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smtClean="0">
                <a:solidFill>
                  <a:srgbClr val="000000"/>
                </a:solidFill>
              </a:rPr>
              <a:t>No changes sequential execution/programming model</a:t>
            </a:r>
          </a:p>
          <a:p>
            <a:pPr lvl="1"/>
            <a:r>
              <a:rPr lang="en-US" altLang="ko-KR" sz="1800" dirty="0" smtClean="0">
                <a:solidFill>
                  <a:srgbClr val="000000"/>
                </a:solidFill>
              </a:rPr>
              <a:t>No changes to virtual memory</a:t>
            </a:r>
          </a:p>
          <a:p>
            <a:pPr lvl="1"/>
            <a:r>
              <a:rPr lang="en-US" altLang="ko-KR" sz="1800" dirty="0" smtClean="0">
                <a:solidFill>
                  <a:srgbClr val="000000"/>
                </a:solidFill>
              </a:rPr>
              <a:t>Minimal changes to cache coherence</a:t>
            </a:r>
          </a:p>
          <a:p>
            <a:pPr lvl="1"/>
            <a:r>
              <a:rPr lang="en-US" altLang="ko-KR" sz="1800" dirty="0" smtClean="0">
                <a:solidFill>
                  <a:srgbClr val="000000"/>
                </a:solidFill>
              </a:rPr>
              <a:t>No need for data mapping: Each PEI restricted to a single memory module</a:t>
            </a:r>
          </a:p>
          <a:p>
            <a:pPr lvl="1"/>
            <a:endParaRPr lang="en-US" altLang="ko-KR" sz="700" dirty="0" smtClean="0">
              <a:solidFill>
                <a:srgbClr val="FF0000"/>
              </a:solidFill>
            </a:endParaRPr>
          </a:p>
          <a:p>
            <a:r>
              <a:rPr lang="en-US" altLang="ko-KR" sz="2200" dirty="0" smtClean="0">
                <a:solidFill>
                  <a:srgbClr val="0000FF"/>
                </a:solidFill>
              </a:rPr>
              <a:t>Key Idea 2: </a:t>
            </a:r>
            <a:r>
              <a:rPr lang="en-US" altLang="ko-KR" sz="2200" dirty="0" smtClean="0">
                <a:solidFill>
                  <a:srgbClr val="FF0000"/>
                </a:solidFill>
              </a:rPr>
              <a:t>Dynamically decide where to execute a PEI </a:t>
            </a:r>
            <a:r>
              <a:rPr lang="en-US" altLang="ko-KR" sz="2200" dirty="0" smtClean="0"/>
              <a:t>(i.e., the host processor or PIM accelerator) based on simple locality characteristics and simple hardware predictors</a:t>
            </a:r>
          </a:p>
          <a:p>
            <a:pPr lvl="1"/>
            <a:r>
              <a:rPr lang="en-US" altLang="ko-KR" sz="1800" dirty="0" smtClean="0"/>
              <a:t>Execute each operation at the location that provides the best performance</a:t>
            </a:r>
            <a:endParaRPr lang="en-US" altLang="ko-KR" sz="1800"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spTree>
    <p:extLst>
      <p:ext uri="{BB962C8B-B14F-4D97-AF65-F5344CB8AC3E}">
        <p14:creationId xmlns:p14="http://schemas.microsoft.com/office/powerpoint/2010/main" val="34309530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PIM</a:t>
            </a:r>
            <a:r>
              <a:rPr lang="en-US" dirty="0"/>
              <a:t>-Enabled </a:t>
            </a:r>
            <a:r>
              <a:rPr lang="en-US" dirty="0" smtClean="0"/>
              <a:t>Instructions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smtClean="0"/>
              <a:t>Executed either in memory or in the processor: dynamic decision</a:t>
            </a:r>
          </a:p>
          <a:p>
            <a:pPr lvl="1"/>
            <a:r>
              <a:rPr lang="en-US" altLang="ko-KR" dirty="0"/>
              <a:t>Low-cost locality monitoring for a single </a:t>
            </a:r>
            <a:r>
              <a:rPr lang="en-US" altLang="ko-KR" dirty="0" smtClean="0"/>
              <a:t>instruction</a:t>
            </a:r>
          </a:p>
          <a:p>
            <a:r>
              <a:rPr lang="en-US" altLang="ko-KR" dirty="0" smtClean="0"/>
              <a:t>Cache-coherent, virtually-addressed, single cache block only</a:t>
            </a:r>
          </a:p>
          <a:p>
            <a:r>
              <a:rPr lang="en-US" altLang="ko-KR" dirty="0" smtClean="0"/>
              <a:t>Atomic between different PEIs</a:t>
            </a:r>
          </a:p>
          <a:p>
            <a:r>
              <a:rPr lang="en-US" altLang="ko-KR" i="1" dirty="0" smtClean="0"/>
              <a:t>Not</a:t>
            </a:r>
            <a:r>
              <a:rPr lang="en-US" altLang="ko-KR" dirty="0" smtClean="0"/>
              <a:t> atomic with normal instructions (use </a:t>
            </a:r>
            <a:r>
              <a:rPr lang="en-US" altLang="ko-KR" i="1" dirty="0" err="1" smtClean="0"/>
              <a:t>pfence</a:t>
            </a:r>
            <a:r>
              <a:rPr lang="en-US" altLang="ko-KR" i="1" dirty="0" smtClean="0"/>
              <a:t> </a:t>
            </a:r>
            <a:r>
              <a:rPr lang="en-US" altLang="ko-KR" dirty="0" smtClean="0"/>
              <a:t>for ordering)</a:t>
            </a:r>
          </a:p>
        </p:txBody>
      </p:sp>
      <p:sp>
        <p:nvSpPr>
          <p:cNvPr id="27" name="직사각형 6"/>
          <p:cNvSpPr/>
          <p:nvPr/>
        </p:nvSpPr>
        <p:spPr>
          <a:xfrm>
            <a:off x="35496" y="3266043"/>
            <a:ext cx="1265058"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 name="직사각형 3"/>
          <p:cNvSpPr/>
          <p:nvPr/>
        </p:nvSpPr>
        <p:spPr>
          <a:xfrm>
            <a:off x="570312" y="2050872"/>
            <a:ext cx="4423701"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9" name="내용 개체 틀 4"/>
          <p:cNvSpPr txBox="1">
            <a:spLocks/>
          </p:cNvSpPr>
          <p:nvPr/>
        </p:nvSpPr>
        <p:spPr>
          <a:xfrm>
            <a:off x="49052" y="780844"/>
            <a:ext cx="7578044" cy="293618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r>
              <a:rPr lang="en-US" altLang="ko-KR" sz="2400" dirty="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value = weight * </a:t>
            </a:r>
            <a:r>
              <a:rPr lang="en-US" altLang="ko-KR" sz="2400" dirty="0" err="1">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r>
              <a:rPr lang="en-US" altLang="ko-KR" sz="2400" dirty="0" smtClean="0">
                <a:solidFill>
                  <a:sysClr val="windowText" lastClr="000000"/>
                </a:solidFill>
                <a:latin typeface="Calibri"/>
                <a:ea typeface="나눔고딕"/>
              </a:rPr>
              <a:t>       __</a:t>
            </a:r>
            <a:r>
              <a:rPr lang="en-US" altLang="ko-KR" sz="2400" dirty="0" err="1" smtClean="0">
                <a:solidFill>
                  <a:sysClr val="windowText" lastClr="000000"/>
                </a:solidFill>
                <a:latin typeface="Calibri"/>
                <a:ea typeface="나눔고딕"/>
              </a:rPr>
              <a:t>pim_add</a:t>
            </a:r>
            <a:r>
              <a:rPr lang="en-US" altLang="ko-KR" sz="2400" dirty="0" smtClean="0">
                <a:solidFill>
                  <a:sysClr val="windowText" lastClr="000000"/>
                </a:solidFill>
                <a:latin typeface="Calibri"/>
                <a:ea typeface="나눔고딕"/>
              </a:rPr>
              <a:t>(&amp;</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value);</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err="1" smtClean="0">
                <a:solidFill>
                  <a:sysClr val="windowText" lastClr="000000"/>
                </a:solidFill>
                <a:latin typeface="Calibri"/>
                <a:ea typeface="나눔고딕"/>
              </a:rPr>
              <a:t>pfence</a:t>
            </a:r>
            <a:r>
              <a:rPr lang="en-US" altLang="ko-KR" sz="2400" dirty="0" smtClean="0">
                <a:solidFill>
                  <a:sysClr val="windowText" lastClr="000000"/>
                </a:solidFill>
                <a:latin typeface="Calibri"/>
                <a:ea typeface="나눔고딕"/>
              </a:rPr>
              <a:t>();</a:t>
            </a:r>
          </a:p>
        </p:txBody>
      </p:sp>
      <p:sp>
        <p:nvSpPr>
          <p:cNvPr id="30" name="직사각형 2"/>
          <p:cNvSpPr/>
          <p:nvPr/>
        </p:nvSpPr>
        <p:spPr>
          <a:xfrm>
            <a:off x="5549208" y="1375516"/>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algn="ctr">
              <a:defRPr/>
            </a:pPr>
            <a:r>
              <a:rPr lang="en-US" altLang="ko-KR" kern="0" dirty="0" err="1" smtClean="0">
                <a:solidFill>
                  <a:sysClr val="windowText" lastClr="000000"/>
                </a:solidFill>
                <a:latin typeface="Calibri"/>
                <a:ea typeface="나눔고딕"/>
              </a:rPr>
              <a:t>pim.add</a:t>
            </a:r>
            <a:r>
              <a:rPr lang="en-US" altLang="ko-KR" kern="0" dirty="0" smtClean="0">
                <a:solidFill>
                  <a:sysClr val="windowText" lastClr="000000"/>
                </a:solidFill>
                <a:latin typeface="Calibri"/>
                <a:ea typeface="나눔고딕"/>
              </a:rPr>
              <a:t> r1, (r2)</a:t>
            </a:r>
            <a:endParaRPr lang="ko-KR" altLang="en-US" kern="0" dirty="0">
              <a:solidFill>
                <a:sysClr val="windowText" lastClr="000000"/>
              </a:solidFill>
              <a:latin typeface="Calibri"/>
              <a:ea typeface="나눔고딕"/>
            </a:endParaRPr>
          </a:p>
        </p:txBody>
      </p:sp>
      <p:cxnSp>
        <p:nvCxnSpPr>
          <p:cNvPr id="31" name="구부러진 연결선 8"/>
          <p:cNvCxnSpPr>
            <a:stCxn id="28" idx="3"/>
            <a:endCxn id="30" idx="1"/>
          </p:cNvCxnSpPr>
          <p:nvPr/>
        </p:nvCxnSpPr>
        <p:spPr>
          <a:xfrm flipV="1">
            <a:off x="4994013" y="1567032"/>
            <a:ext cx="555195" cy="681545"/>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
        <p:nvSpPr>
          <p:cNvPr id="32" name="직사각형 11"/>
          <p:cNvSpPr/>
          <p:nvPr/>
        </p:nvSpPr>
        <p:spPr>
          <a:xfrm>
            <a:off x="1866456" y="2927345"/>
            <a:ext cx="1080120" cy="383032"/>
          </a:xfrm>
          <a:prstGeom prst="rect">
            <a:avLst/>
          </a:prstGeom>
          <a:solidFill>
            <a:sysClr val="window" lastClr="FFFFFF"/>
          </a:solidFill>
          <a:ln w="25400" cap="flat" cmpd="sng" algn="ctr">
            <a:solidFill>
              <a:srgbClr val="FAA43A"/>
            </a:solidFill>
            <a:prstDash val="dash"/>
          </a:ln>
          <a:effectLst/>
        </p:spPr>
        <p:txBody>
          <a:bodyPr rtlCol="0" anchor="ctr"/>
          <a:lstStyle/>
          <a:p>
            <a:pPr algn="ctr">
              <a:defRPr/>
            </a:pPr>
            <a:r>
              <a:rPr lang="en-US" altLang="ko-KR" kern="0" dirty="0" err="1" smtClean="0">
                <a:solidFill>
                  <a:sysClr val="windowText" lastClr="000000"/>
                </a:solidFill>
                <a:latin typeface="Calibri"/>
                <a:ea typeface="나눔고딕"/>
              </a:rPr>
              <a:t>pfence</a:t>
            </a:r>
            <a:endParaRPr lang="ko-KR" altLang="en-US" kern="0" dirty="0">
              <a:solidFill>
                <a:sysClr val="windowText" lastClr="000000"/>
              </a:solidFill>
              <a:latin typeface="Calibri"/>
              <a:ea typeface="나눔고딕"/>
            </a:endParaRPr>
          </a:p>
        </p:txBody>
      </p:sp>
      <p:cxnSp>
        <p:nvCxnSpPr>
          <p:cNvPr id="33" name="구부러진 연결선 12"/>
          <p:cNvCxnSpPr>
            <a:stCxn id="27" idx="3"/>
            <a:endCxn id="32" idx="1"/>
          </p:cNvCxnSpPr>
          <p:nvPr/>
        </p:nvCxnSpPr>
        <p:spPr>
          <a:xfrm flipV="1">
            <a:off x="1300554" y="3118861"/>
            <a:ext cx="565902" cy="344887"/>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pic>
        <p:nvPicPr>
          <p:cNvPr id="3" name="Picture 2"/>
          <p:cNvPicPr>
            <a:picLocks noChangeAspect="1"/>
          </p:cNvPicPr>
          <p:nvPr/>
        </p:nvPicPr>
        <p:blipFill>
          <a:blip r:embed="rId2"/>
          <a:stretch>
            <a:fillRect/>
          </a:stretch>
        </p:blipFill>
        <p:spPr>
          <a:xfrm>
            <a:off x="4788024" y="2494084"/>
            <a:ext cx="4176464" cy="2015036"/>
          </a:xfrm>
          <a:prstGeom prst="rect">
            <a:avLst/>
          </a:prstGeom>
        </p:spPr>
      </p:pic>
    </p:spTree>
    <p:extLst>
      <p:ext uri="{BB962C8B-B14F-4D97-AF65-F5344CB8AC3E}">
        <p14:creationId xmlns:p14="http://schemas.microsoft.com/office/powerpoint/2010/main" val="2044376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p:tgtEl>
                                          <p:spTgt spid="31"/>
                                        </p:tgtEl>
                                        <p:attrNameLst>
                                          <p:attrName>ppt_y</p:attrName>
                                        </p:attrNameLst>
                                      </p:cBhvr>
                                      <p:tavLst>
                                        <p:tav tm="0">
                                          <p:val>
                                            <p:strVal val="#ppt_y+#ppt_h*1.125000"/>
                                          </p:val>
                                        </p:tav>
                                        <p:tav tm="100000">
                                          <p:val>
                                            <p:strVal val="#ppt_y"/>
                                          </p:val>
                                        </p:tav>
                                      </p:tavLst>
                                    </p:anim>
                                    <p:animEffect transition="in" filter="wipe(up)">
                                      <p:cBhvr>
                                        <p:cTn id="8" dur="500"/>
                                        <p:tgtEl>
                                          <p:spTgt spid="31"/>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p:tgtEl>
                                          <p:spTgt spid="30"/>
                                        </p:tgtEl>
                                        <p:attrNameLst>
                                          <p:attrName>ppt_y</p:attrName>
                                        </p:attrNameLst>
                                      </p:cBhvr>
                                      <p:tavLst>
                                        <p:tav tm="0">
                                          <p:val>
                                            <p:strVal val="#ppt_y+#ppt_h*1.125000"/>
                                          </p:val>
                                        </p:tav>
                                        <p:tav tm="100000">
                                          <p:val>
                                            <p:strVal val="#ppt_y"/>
                                          </p:val>
                                        </p:tav>
                                      </p:tavLst>
                                    </p:anim>
                                    <p:animEffect transition="in" filter="wipe(up)">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2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Example (Abstract) PEI </a:t>
            </a:r>
            <a:r>
              <a:rPr lang="en-US" dirty="0" err="1"/>
              <a:t>u</a:t>
            </a:r>
            <a:r>
              <a:rPr lang="en-US" dirty="0" err="1" smtClean="0"/>
              <a:t>Architecture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Out-Of-Order Core</a:t>
              </a:r>
              <a:endParaRPr lang="ko-KR" altLang="en-US" kern="0" dirty="0">
                <a:solidFill>
                  <a:sysClr val="windowText" lastClr="000000"/>
                </a:solidFill>
                <a:latin typeface="Calibri"/>
                <a:ea typeface="나눔고딕"/>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L1 Cache</a:t>
              </a:r>
              <a:endParaRPr lang="ko-KR" altLang="en-US" kern="0" dirty="0">
                <a:solidFill>
                  <a:sysClr val="windowText" lastClr="000000"/>
                </a:solidFill>
                <a:latin typeface="Calibri"/>
                <a:ea typeface="나눔고딕"/>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L2 Cache</a:t>
              </a:r>
              <a:endParaRPr lang="ko-KR" altLang="en-US" kern="0" dirty="0">
                <a:solidFill>
                  <a:sysClr val="windowText" lastClr="000000"/>
                </a:solidFill>
                <a:latin typeface="Calibri"/>
                <a:ea typeface="나눔고딕"/>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Last-Level Cache</a:t>
              </a:r>
              <a:endParaRPr lang="ko-KR" altLang="en-US" kern="0" dirty="0">
                <a:solidFill>
                  <a:sysClr val="windowText" lastClr="000000"/>
                </a:solidFill>
                <a:latin typeface="Calibri"/>
                <a:ea typeface="나눔고딕"/>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HMC Controller</a:t>
              </a:r>
              <a:endParaRPr lang="ko-KR" altLang="en-US" kern="0" dirty="0">
                <a:solidFill>
                  <a:sysClr val="windowText" lastClr="000000"/>
                </a:solidFill>
                <a:latin typeface="Calibri"/>
                <a:ea typeface="나눔고딕"/>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Network</a:t>
              </a:r>
              <a:endParaRPr lang="ko-KR" altLang="en-US" sz="1600" kern="0" dirty="0">
                <a:solidFill>
                  <a:sysClr val="windowText" lastClr="000000"/>
                </a:solidFill>
                <a:latin typeface="Calibri"/>
                <a:ea typeface="나눔고딕"/>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a:defRPr/>
              </a:pPr>
              <a:r>
                <a:rPr lang="en-US" altLang="ko-KR" sz="2000" kern="0" dirty="0" smtClean="0">
                  <a:solidFill>
                    <a:sysClr val="windowText" lastClr="000000"/>
                  </a:solidFill>
                  <a:latin typeface="Tahoma"/>
                </a:rPr>
                <a:t>Host Processor</a:t>
              </a:r>
              <a:endParaRPr lang="ko-KR" altLang="en-US" sz="2000" kern="0" dirty="0">
                <a:solidFill>
                  <a:sysClr val="windowText" lastClr="000000"/>
                </a:solidFill>
                <a:latin typeface="Tahoma"/>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a:defRPr/>
              </a:pPr>
              <a:r>
                <a:rPr lang="en-US" altLang="ko-KR" sz="2000" kern="0" dirty="0" smtClean="0">
                  <a:solidFill>
                    <a:sysClr val="windowText" lastClr="000000"/>
                  </a:solidFill>
                  <a:latin typeface="Tahoma"/>
                </a:rPr>
                <a:t>3D-stacked Memory </a:t>
              </a:r>
              <a:endParaRPr lang="ko-KR" altLang="en-US" sz="2000" kern="0" dirty="0">
                <a:solidFill>
                  <a:sysClr val="windowText" lastClr="000000"/>
                </a:solidFill>
                <a:latin typeface="Tahoma"/>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a:defRPr/>
              </a:pPr>
              <a:r>
                <a:rPr lang="en-US" altLang="ko-KR" sz="3200" kern="0" dirty="0" smtClean="0">
                  <a:solidFill>
                    <a:sysClr val="windowText" lastClr="000000"/>
                  </a:solidFill>
                  <a:latin typeface="Tahoma"/>
                </a:rPr>
                <a:t>…</a:t>
              </a:r>
              <a:endParaRPr lang="ko-KR" altLang="en-US" sz="3200" kern="0" dirty="0">
                <a:solidFill>
                  <a:sysClr val="windowText" lastClr="000000"/>
                </a:solidFill>
                <a:latin typeface="Tahoma"/>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b="1" kern="0" dirty="0" smtClean="0">
                  <a:solidFill>
                    <a:sysClr val="windowText" lastClr="000000"/>
                  </a:solidFill>
                  <a:latin typeface="Calibri"/>
                  <a:ea typeface="나눔고딕"/>
                </a:rPr>
                <a:t>PCU </a:t>
              </a:r>
              <a:r>
                <a:rPr lang="en-US" altLang="ko-KR" sz="1200" kern="0" dirty="0" smtClean="0">
                  <a:solidFill>
                    <a:sysClr val="windowText" lastClr="000000"/>
                  </a:solidFill>
                  <a:latin typeface="Calibri"/>
                  <a:ea typeface="나눔고딕"/>
                </a:rPr>
                <a:t>(PEI Computation Unit)</a:t>
              </a:r>
              <a:endParaRPr lang="ko-KR" altLang="en-US" sz="1200" kern="0" dirty="0">
                <a:solidFill>
                  <a:sysClr val="windowText" lastClr="000000"/>
                </a:solidFill>
                <a:latin typeface="Calibri"/>
                <a:ea typeface="나눔고딕"/>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PIM Directory</a:t>
                </a:r>
                <a:endParaRPr lang="ko-KR" altLang="en-US" sz="1600" kern="0" dirty="0">
                  <a:solidFill>
                    <a:sysClr val="windowText" lastClr="000000"/>
                  </a:solidFill>
                  <a:latin typeface="Calibri"/>
                  <a:ea typeface="나눔고딕"/>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Locality Monitor</a:t>
                </a:r>
                <a:endParaRPr lang="ko-KR" altLang="en-US" sz="1600" kern="0" dirty="0">
                  <a:solidFill>
                    <a:sysClr val="windowText" lastClr="000000"/>
                  </a:solidFill>
                  <a:latin typeface="Calibri"/>
                  <a:ea typeface="나눔고딕"/>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algn="r">
                  <a:defRPr/>
                </a:pPr>
                <a:r>
                  <a:rPr lang="en-US" altLang="ko-KR" sz="2000" b="1" kern="0" dirty="0" smtClean="0">
                    <a:solidFill>
                      <a:sysClr val="windowText" lastClr="000000"/>
                    </a:solidFill>
                    <a:latin typeface="Tahoma"/>
                  </a:rPr>
                  <a:t>PMU</a:t>
                </a:r>
                <a:r>
                  <a:rPr lang="en-US" altLang="ko-KR" sz="2000" kern="0" dirty="0" smtClean="0">
                    <a:solidFill>
                      <a:sysClr val="windowText" lastClr="000000"/>
                    </a:solidFill>
                    <a:latin typeface="Tahoma"/>
                  </a:rPr>
                  <a:t> (PEI</a:t>
                </a:r>
              </a:p>
              <a:p>
                <a:pPr algn="r">
                  <a:defRPr/>
                </a:pPr>
                <a:r>
                  <a:rPr lang="en-US" altLang="ko-KR" sz="2000" kern="0" dirty="0" err="1" smtClean="0">
                    <a:solidFill>
                      <a:sysClr val="windowText" lastClr="000000"/>
                    </a:solidFill>
                    <a:latin typeface="Tahoma"/>
                  </a:rPr>
                  <a:t>Mgmt</a:t>
                </a:r>
                <a:r>
                  <a:rPr lang="en-US" altLang="ko-KR" sz="2000" kern="0" dirty="0" smtClean="0">
                    <a:solidFill>
                      <a:sysClr val="windowText" lastClr="000000"/>
                    </a:solidFill>
                    <a:latin typeface="Tahoma"/>
                  </a:rPr>
                  <a:t> Unit)</a:t>
                </a:r>
                <a:endParaRPr lang="ko-KR" altLang="en-US" sz="2000" kern="0" dirty="0">
                  <a:solidFill>
                    <a:sysClr val="windowText" lastClr="000000"/>
                  </a:solidFill>
                  <a:latin typeface="Tahoma"/>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Example PEI </a:t>
            </a:r>
            <a:r>
              <a:rPr lang="en-US" altLang="ko-KR" sz="2400" kern="0" dirty="0" err="1" smtClean="0">
                <a:solidFill>
                  <a:sysClr val="windowText" lastClr="000000"/>
                </a:solidFill>
                <a:latin typeface="Tahoma"/>
              </a:rPr>
              <a:t>uArchitecture</a:t>
            </a:r>
            <a:endParaRPr lang="ko-KR" altLang="en-US" sz="2400" kern="0" dirty="0">
              <a:solidFill>
                <a:sysClr val="windowText" lastClr="000000"/>
              </a:solidFill>
              <a:latin typeface="Tahoma"/>
            </a:endParaRPr>
          </a:p>
        </p:txBody>
      </p:sp>
    </p:spTree>
    <p:extLst>
      <p:ext uri="{BB962C8B-B14F-4D97-AF65-F5344CB8AC3E}">
        <p14:creationId xmlns:p14="http://schemas.microsoft.com/office/powerpoint/2010/main" val="5746282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Initial Evaluation Results</a:t>
            </a:r>
            <a:endParaRPr lang="en-US" dirty="0"/>
          </a:p>
        </p:txBody>
      </p:sp>
      <p:sp>
        <p:nvSpPr>
          <p:cNvPr id="3" name="Content Placeholder 2"/>
          <p:cNvSpPr>
            <a:spLocks noGrp="1"/>
          </p:cNvSpPr>
          <p:nvPr>
            <p:ph idx="1"/>
          </p:nvPr>
        </p:nvSpPr>
        <p:spPr>
          <a:xfrm>
            <a:off x="107504" y="980728"/>
            <a:ext cx="9036496" cy="5051648"/>
          </a:xfrm>
        </p:spPr>
        <p:txBody>
          <a:bodyPr/>
          <a:lstStyle/>
          <a:p>
            <a:r>
              <a:rPr lang="en-US" altLang="ko-KR" dirty="0" smtClean="0"/>
              <a:t>Initial evaluations with </a:t>
            </a:r>
            <a:r>
              <a:rPr lang="en-US" altLang="ko-KR" dirty="0" smtClean="0">
                <a:solidFill>
                  <a:srgbClr val="FF0000"/>
                </a:solidFill>
              </a:rPr>
              <a:t>10 emerging </a:t>
            </a:r>
            <a:r>
              <a:rPr lang="en-US" altLang="ko-KR" dirty="0">
                <a:solidFill>
                  <a:srgbClr val="FF0000"/>
                </a:solidFill>
              </a:rPr>
              <a:t>data-intensive </a:t>
            </a:r>
            <a:r>
              <a:rPr lang="en-US" altLang="ko-KR" dirty="0" smtClean="0">
                <a:solidFill>
                  <a:srgbClr val="FF0000"/>
                </a:solidFill>
              </a:rPr>
              <a:t>workloads</a:t>
            </a:r>
          </a:p>
          <a:p>
            <a:pPr lvl="1"/>
            <a:r>
              <a:rPr lang="en-US" altLang="ko-KR" sz="2000" dirty="0">
                <a:solidFill>
                  <a:srgbClr val="0000FF"/>
                </a:solidFill>
              </a:rPr>
              <a:t>Large-scale graph processing</a:t>
            </a:r>
          </a:p>
          <a:p>
            <a:pPr lvl="1"/>
            <a:r>
              <a:rPr lang="en-US" altLang="ko-KR" sz="2000" dirty="0" smtClean="0">
                <a:solidFill>
                  <a:srgbClr val="0000FF"/>
                </a:solidFill>
              </a:rPr>
              <a:t>In</a:t>
            </a:r>
            <a:r>
              <a:rPr lang="en-US" altLang="ko-KR" sz="2000" dirty="0">
                <a:solidFill>
                  <a:srgbClr val="0000FF"/>
                </a:solidFill>
              </a:rPr>
              <a:t>-memory data analytics</a:t>
            </a:r>
          </a:p>
          <a:p>
            <a:pPr lvl="1"/>
            <a:r>
              <a:rPr lang="en-US" altLang="ko-KR" sz="2000" dirty="0" smtClean="0">
                <a:solidFill>
                  <a:srgbClr val="0000FF"/>
                </a:solidFill>
              </a:rPr>
              <a:t>Machine </a:t>
            </a:r>
            <a:r>
              <a:rPr lang="en-US" altLang="ko-KR" sz="2000" dirty="0">
                <a:solidFill>
                  <a:srgbClr val="0000FF"/>
                </a:solidFill>
              </a:rPr>
              <a:t>learning and data </a:t>
            </a:r>
            <a:r>
              <a:rPr lang="en-US" altLang="ko-KR" sz="2000" dirty="0" smtClean="0">
                <a:solidFill>
                  <a:srgbClr val="0000FF"/>
                </a:solidFill>
              </a:rPr>
              <a:t>mining</a:t>
            </a:r>
          </a:p>
          <a:p>
            <a:pPr lvl="1"/>
            <a:r>
              <a:rPr lang="en-US" altLang="ko-KR" sz="2000" dirty="0"/>
              <a:t>Three input sets (small, medium, large</a:t>
            </a:r>
            <a:r>
              <a:rPr lang="en-US" altLang="ko-KR" sz="2000" dirty="0" smtClean="0"/>
              <a:t>)                                                  </a:t>
            </a:r>
            <a:r>
              <a:rPr lang="en-US" altLang="ko-KR" sz="2000" dirty="0"/>
              <a:t>for each workload</a:t>
            </a:r>
            <a:r>
              <a:rPr lang="ko-KR" altLang="en-US" sz="2000" dirty="0"/>
              <a:t> </a:t>
            </a:r>
            <a:r>
              <a:rPr lang="en-US" altLang="ko-KR" sz="2000" dirty="0"/>
              <a:t>to </a:t>
            </a:r>
            <a:r>
              <a:rPr lang="en-US" altLang="ko-KR" sz="2000" dirty="0" smtClean="0"/>
              <a:t>analyze the </a:t>
            </a:r>
            <a:r>
              <a:rPr lang="en-US" altLang="ko-KR" sz="2000" dirty="0"/>
              <a:t>impact </a:t>
            </a:r>
            <a:r>
              <a:rPr lang="en-US" altLang="ko-KR" sz="2000" dirty="0" smtClean="0"/>
              <a:t>                                           of </a:t>
            </a:r>
            <a:r>
              <a:rPr lang="en-US" altLang="ko-KR" sz="2000" dirty="0"/>
              <a:t>data </a:t>
            </a:r>
            <a:r>
              <a:rPr lang="en-US" altLang="ko-KR" sz="2000" dirty="0" smtClean="0"/>
              <a:t>locality</a:t>
            </a:r>
          </a:p>
          <a:p>
            <a:pPr lvl="1"/>
            <a:endParaRPr lang="en-US" altLang="ko-KR" dirty="0"/>
          </a:p>
          <a:p>
            <a:r>
              <a:rPr lang="en-US" altLang="ko-KR" dirty="0" smtClean="0"/>
              <a:t>Pin-based cycle-level x86-64 simulation</a:t>
            </a:r>
            <a:endParaRPr lang="ko-KR" altLang="en-US" dirty="0"/>
          </a:p>
          <a:p>
            <a:pPr marL="344487" lvl="1" indent="0">
              <a:buNone/>
            </a:pPr>
            <a:endParaRPr lang="en-US" altLang="ko-KR" dirty="0">
              <a:solidFill>
                <a:srgbClr val="FF0000"/>
              </a:solidFill>
            </a:endParaRPr>
          </a:p>
          <a:p>
            <a:pPr marL="342900" lvl="1" indent="-342900">
              <a:buClr>
                <a:schemeClr val="accent1"/>
              </a:buClr>
              <a:buSzPct val="65000"/>
              <a:buFont typeface="Wingdings" pitchFamily="2" charset="2"/>
              <a:buChar char="n"/>
            </a:pPr>
            <a:r>
              <a:rPr lang="en-US" altLang="ko-KR" sz="2400" b="1" dirty="0" smtClean="0">
                <a:solidFill>
                  <a:srgbClr val="2C6123"/>
                </a:solidFill>
              </a:rPr>
              <a:t>Performance Improvement and Energy Reduction: </a:t>
            </a:r>
          </a:p>
          <a:p>
            <a:pPr marL="695325" lvl="2" indent="-342900"/>
            <a:r>
              <a:rPr lang="en-US" altLang="ko-KR" dirty="0" smtClean="0">
                <a:solidFill>
                  <a:srgbClr val="0000FF"/>
                </a:solidFill>
              </a:rPr>
              <a:t>47% average speedup with large input data sets</a:t>
            </a:r>
          </a:p>
          <a:p>
            <a:pPr marL="695325" lvl="2" indent="-342900"/>
            <a:r>
              <a:rPr lang="en-US" altLang="ko-KR" dirty="0" smtClean="0"/>
              <a:t>32</a:t>
            </a:r>
            <a:r>
              <a:rPr lang="en-US" altLang="ko-KR" dirty="0"/>
              <a:t>% speedup </a:t>
            </a:r>
            <a:r>
              <a:rPr lang="en-US" altLang="ko-KR" dirty="0" smtClean="0"/>
              <a:t>with small input data sets</a:t>
            </a:r>
          </a:p>
          <a:p>
            <a:pPr marL="695325" lvl="2" indent="-342900"/>
            <a:r>
              <a:rPr lang="en-US" altLang="ko-KR" dirty="0" smtClean="0">
                <a:solidFill>
                  <a:srgbClr val="0000FF"/>
                </a:solidFill>
              </a:rPr>
              <a:t>25% avg. energy reduction in a single node with large input data sets</a:t>
            </a:r>
            <a:endParaRPr lang="en-US" altLang="ko-KR" dirty="0">
              <a:solidFill>
                <a:srgbClr val="0000FF"/>
              </a:solidFill>
            </a:endParaRPr>
          </a:p>
          <a:p>
            <a:pPr lvl="1"/>
            <a:endParaRPr lang="en-US" altLang="ko-KR"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475560" y="1899397"/>
            <a:ext cx="3632944" cy="2033659"/>
          </a:xfrm>
          <a:prstGeom prst="rect">
            <a:avLst/>
          </a:prstGeom>
        </p:spPr>
      </p:pic>
    </p:spTree>
    <p:extLst>
      <p:ext uri="{BB962C8B-B14F-4D97-AF65-F5344CB8AC3E}">
        <p14:creationId xmlns:p14="http://schemas.microsoft.com/office/powerpoint/2010/main" val="966582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15</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PIM-Enabled Instructions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r>
              <a:rPr lang="en-US" dirty="0" smtClean="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9984278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Design: 3D-Stacked GPU 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151</a:t>
            </a:fld>
            <a:endParaRPr lang="en-US" altLang="en-US"/>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2234925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344750962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smtClean="0">
                <a:solidFill>
                  <a:srgbClr val="C00000"/>
                </a:solidFill>
                <a:latin typeface="Calibri"/>
                <a:ea typeface="Times New Roman" charset="0"/>
                <a:cs typeface="Times New Roman" charset="0"/>
              </a:rPr>
              <a:t>?</a:t>
            </a:r>
            <a:endParaRPr lang="en-US" sz="3600" b="1" dirty="0">
              <a:solidFill>
                <a:srgbClr val="C00000"/>
              </a:solidFill>
              <a:latin typeface="Calibri"/>
              <a:ea typeface="Times New Roman" charset="0"/>
              <a:cs typeface="Times New Roman" charset="0"/>
            </a:endParaRP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smtClean="0">
                <a:solidFill>
                  <a:srgbClr val="0070C0"/>
                </a:solidFill>
                <a:latin typeface="+mn-lt"/>
              </a:rPr>
              <a:t>1</a:t>
            </a:r>
            <a:r>
              <a:rPr lang="en-US" b="1" dirty="0" smtClean="0">
                <a:solidFill>
                  <a:srgbClr val="0070C0"/>
                </a:solidFill>
              </a:rPr>
              <a:t>:</a:t>
            </a:r>
            <a:r>
              <a:rPr lang="en-US" dirty="0" smtClean="0">
                <a:solidFill>
                  <a:srgbClr val="0070C0"/>
                </a:solidFill>
              </a:rPr>
              <a:t> </a:t>
            </a:r>
            <a:r>
              <a:rPr lang="en-US" dirty="0">
                <a:solidFill>
                  <a:srgbClr val="0070C0"/>
                </a:solidFill>
              </a:rPr>
              <a:t>Which operations should be executed on </a:t>
            </a:r>
            <a:r>
              <a:rPr lang="en-US" dirty="0" smtClean="0">
                <a:solidFill>
                  <a:srgbClr val="0070C0"/>
                </a:solidFill>
              </a:rPr>
              <a:t>the logic layer SMs?</a:t>
            </a:r>
            <a:endParaRPr lang="en-US" dirty="0">
              <a:solidFill>
                <a:srgbClr val="0070C0"/>
              </a:solidFill>
            </a:endParaRP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smtClean="0">
                <a:solidFill>
                  <a:srgbClr val="C00000"/>
                </a:solidFill>
                <a:latin typeface="Calibri"/>
                <a:ea typeface="Times New Roman" charset="0"/>
                <a:cs typeface="Times New Roman" charset="0"/>
              </a:rPr>
              <a:t>?</a:t>
            </a:r>
            <a:endParaRPr lang="en-US" sz="3600" b="1" dirty="0">
              <a:solidFill>
                <a:srgbClr val="C00000"/>
              </a:solidFill>
              <a:latin typeface="Calibri"/>
              <a:ea typeface="Times New Roman" charset="0"/>
              <a:cs typeface="Times New Roman" charset="0"/>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21626273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2</a:t>
            </a:r>
            <a:endParaRPr lang="en-US" dirty="0"/>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smtClean="0">
                <a:solidFill>
                  <a:srgbClr val="0070C0"/>
                </a:solidFill>
              </a:rPr>
              <a:t>Challenge 2:</a:t>
            </a:r>
            <a:r>
              <a:rPr lang="en-US" dirty="0">
                <a:solidFill>
                  <a:srgbClr val="0070C0"/>
                </a:solidFill>
              </a:rPr>
              <a:t> How should data be mapped to different 3D memory stacks? </a:t>
            </a:r>
            <a:endParaRPr lang="en-US" dirty="0" smtClean="0">
              <a:solidFill>
                <a:srgbClr val="0070C0"/>
              </a:solidFill>
            </a:endParaRPr>
          </a:p>
          <a:p>
            <a:endParaRPr lang="en-US" dirty="0" smtClean="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3363191791"/>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PIM Design: 3D-Stacked GPU II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155</a:t>
            </a:fld>
            <a:endParaRPr lang="en-US" altLang="en-US"/>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819002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Design: Dependent Misses</a:t>
            </a:r>
            <a:endParaRPr lang="en-US" dirty="0"/>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156</a:t>
            </a:fld>
            <a:endParaRPr lang="en-US" altLang="en-US"/>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15253668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Linked Data Structures</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157</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250524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More on PIM Design: Coherence</a:t>
            </a:r>
            <a:endParaRPr lang="en-US" dirty="0"/>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r>
              <a:rPr lang="en-US" dirty="0" smtClean="0"/>
              <a:t>.</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158</a:t>
            </a:fld>
            <a:endParaRPr lang="en-US" altLang="en-US"/>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278718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239944" cy="1066800"/>
          </a:xfrm>
        </p:spPr>
        <p:txBody>
          <a:bodyPr/>
          <a:lstStyle/>
          <a:p>
            <a:r>
              <a:rPr lang="en-US" dirty="0" smtClean="0"/>
              <a:t>SoftMC: An </a:t>
            </a:r>
            <a:r>
              <a:rPr lang="en-US" dirty="0" smtClean="0"/>
              <a:t>FPGA-based </a:t>
            </a:r>
            <a:r>
              <a:rPr lang="en-US" dirty="0" err="1" smtClean="0"/>
              <a:t>Testbed</a:t>
            </a:r>
            <a:r>
              <a:rPr lang="en-US" dirty="0" smtClean="0"/>
              <a:t> </a:t>
            </a:r>
            <a:r>
              <a:rPr lang="en-US" dirty="0" smtClean="0"/>
              <a:t>for PIM?</a:t>
            </a:r>
            <a:endParaRPr lang="en-US"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a:t>SoftMC: A Flexible and Practical Open-Source Infrastructure for Enabling Experimental DRAM </a:t>
            </a:r>
            <a:r>
              <a:rPr lang="en-US" b="1" dirty="0" smtClean="0"/>
              <a:t>Studies,”</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159</a:t>
            </a:fld>
            <a:endParaRPr lang="en-US" alt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283612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16</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160</a:t>
            </a:fld>
            <a:endParaRPr lang="en-US" altLang="en-US"/>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988367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Simulation Infrastructures for PIM</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solidFill>
                  <a:srgbClr val="0000FF"/>
                </a:solidFill>
              </a:rPr>
              <a:t>Ramulator</a:t>
            </a:r>
            <a:r>
              <a:rPr lang="en-US" dirty="0" smtClean="0"/>
              <a:t> extended for PIM</a:t>
            </a:r>
          </a:p>
          <a:p>
            <a:pPr lvl="1"/>
            <a:r>
              <a:rPr lang="en-US" dirty="0" smtClean="0"/>
              <a:t>Flexible and extensible DRAM simulator</a:t>
            </a:r>
          </a:p>
          <a:p>
            <a:pPr lvl="1"/>
            <a:r>
              <a:rPr lang="en-US" dirty="0" smtClean="0"/>
              <a:t>Can model many different memory standards and proposals</a:t>
            </a:r>
          </a:p>
          <a:p>
            <a:pPr lvl="1"/>
            <a:r>
              <a:rPr lang="en-US" dirty="0" smtClean="0"/>
              <a:t>Kim+, “</a:t>
            </a:r>
            <a:r>
              <a:rPr lang="en-US" b="1" dirty="0" smtClean="0"/>
              <a:t>Ramulator: A Flexible and Extensible DRAM Simulator</a:t>
            </a:r>
            <a:r>
              <a:rPr lang="en-US" dirty="0" smtClean="0"/>
              <a:t>”, IEEE CAL 2015.</a:t>
            </a:r>
          </a:p>
          <a:p>
            <a:pPr lvl="1"/>
            <a:r>
              <a:rPr lang="en-US" dirty="0">
                <a:hlinkClick r:id="rId2"/>
              </a:rPr>
              <a:t>https://github.com/CMU-SAFARI/</a:t>
            </a:r>
            <a:r>
              <a:rPr lang="en-US" dirty="0" smtClean="0">
                <a:hlinkClick r:id="rId2"/>
              </a:rPr>
              <a:t>ramulator</a:t>
            </a:r>
            <a:r>
              <a:rPr lang="en-US" dirty="0" smtClean="0"/>
              <a:t> </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161</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3074106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162</a:t>
            </a:fld>
            <a:endParaRPr lang="en-US"/>
          </a:p>
        </p:txBody>
      </p:sp>
    </p:spTree>
    <p:extLst>
      <p:ext uri="{BB962C8B-B14F-4D97-AF65-F5344CB8AC3E}">
        <p14:creationId xmlns:p14="http://schemas.microsoft.com/office/powerpoint/2010/main" val="36775544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163</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3738854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164</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27986989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165</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1115730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166</a:t>
            </a:fld>
            <a:endParaRPr lang="en-US"/>
          </a:p>
        </p:txBody>
      </p:sp>
      <p:pic>
        <p:nvPicPr>
          <p:cNvPr id="5" name="Picture 4"/>
          <p:cNvPicPr>
            <a:picLocks noChangeAspect="1"/>
          </p:cNvPicPr>
          <p:nvPr/>
        </p:nvPicPr>
        <p:blipFill>
          <a:blip r:embed="rId5"/>
          <a:stretch>
            <a:fillRect/>
          </a:stretch>
        </p:blipFill>
        <p:spPr>
          <a:xfrm>
            <a:off x="0" y="4543025"/>
            <a:ext cx="9144000" cy="1190231"/>
          </a:xfrm>
          <a:prstGeom prst="rect">
            <a:avLst/>
          </a:prstGeom>
        </p:spPr>
      </p:pic>
    </p:spTree>
    <p:extLst>
      <p:ext uri="{BB962C8B-B14F-4D97-AF65-F5344CB8AC3E}">
        <p14:creationId xmlns:p14="http://schemas.microsoft.com/office/powerpoint/2010/main" val="1530066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FF0000"/>
                </a:solidFill>
              </a:rPr>
              <a:t>Energy-Efficient</a:t>
            </a:r>
          </a:p>
          <a:p>
            <a:pPr marL="0" indent="0" algn="ctr">
              <a:buNone/>
            </a:pPr>
            <a:r>
              <a:rPr lang="en-US" sz="6400" dirty="0">
                <a:solidFill>
                  <a:srgbClr val="0000FF"/>
                </a:solidFill>
              </a:rPr>
              <a:t>(</a:t>
            </a: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167</a:t>
            </a:fld>
            <a:endParaRPr lang="en-US">
              <a:solidFill>
                <a:srgbClr val="000000"/>
              </a:solidFill>
            </a:endParaRPr>
          </a:p>
        </p:txBody>
      </p:sp>
    </p:spTree>
    <p:extLst>
      <p:ext uri="{BB962C8B-B14F-4D97-AF65-F5344CB8AC3E}">
        <p14:creationId xmlns:p14="http://schemas.microsoft.com/office/powerpoint/2010/main" val="3006739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168</a:t>
            </a:fld>
            <a:endParaRPr lang="en-US" altLang="en-US">
              <a:solidFill>
                <a:srgbClr val="000000"/>
              </a:solidFill>
            </a:endParaRPr>
          </a:p>
        </p:txBody>
      </p:sp>
      <p:sp>
        <p:nvSpPr>
          <p:cNvPr id="5" name="Rectangle 4"/>
          <p:cNvSpPr/>
          <p:nvPr/>
        </p:nvSpPr>
        <p:spPr>
          <a:xfrm>
            <a:off x="568094" y="5055302"/>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7054049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169</a:t>
            </a:fld>
            <a:endParaRPr lang="en-US" altLang="en-US"/>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568" y="764704"/>
            <a:ext cx="7416824" cy="5562618"/>
          </a:xfrm>
          <a:prstGeom prst="rect">
            <a:avLst/>
          </a:prstGeom>
        </p:spPr>
      </p:pic>
      <p:sp>
        <p:nvSpPr>
          <p:cNvPr id="6" name="Rectangle 5"/>
          <p:cNvSpPr/>
          <p:nvPr/>
        </p:nvSpPr>
        <p:spPr>
          <a:xfrm>
            <a:off x="2160240" y="6495147"/>
            <a:ext cx="4572000" cy="246221"/>
          </a:xfrm>
          <a:prstGeom prst="rect">
            <a:avLst/>
          </a:prstGeom>
        </p:spPr>
        <p:txBody>
          <a:bodyPr>
            <a:spAutoFit/>
          </a:bodyPr>
          <a:lstStyle/>
          <a:p>
            <a:r>
              <a:rPr lang="en-US" sz="1000" dirty="0" smtClean="0">
                <a:latin typeface="Calibri"/>
                <a:cs typeface="Calibri"/>
              </a:rPr>
              <a:t>Source: http</a:t>
            </a:r>
            <a:r>
              <a:rPr lang="en-US" sz="1000" dirty="0">
                <a:latin typeface="Calibri"/>
                <a:cs typeface="Calibri"/>
              </a:rPr>
              <a:t>://</a:t>
            </a:r>
            <a:r>
              <a:rPr lang="en-US" sz="1000" dirty="0" err="1">
                <a:latin typeface="Calibri"/>
                <a:cs typeface="Calibri"/>
              </a:rPr>
              <a:t>spectrum.ieee.org</a:t>
            </a:r>
            <a:r>
              <a:rPr lang="en-US" sz="1000" dirty="0">
                <a:latin typeface="Calibri"/>
                <a:cs typeface="Calibri"/>
              </a:rPr>
              <a:t>/image/</a:t>
            </a:r>
            <a:r>
              <a:rPr lang="en-US" sz="1000" dirty="0" err="1">
                <a:latin typeface="Calibri"/>
                <a:cs typeface="Calibri"/>
              </a:rPr>
              <a:t>MjYzMzAyMg.jpeg</a:t>
            </a:r>
            <a:endParaRPr lang="en-US" sz="1000" dirty="0">
              <a:latin typeface="Calibri"/>
              <a:cs typeface="Calibri"/>
            </a:endParaRPr>
          </a:p>
        </p:txBody>
      </p:sp>
    </p:spTree>
    <p:extLst>
      <p:ext uri="{BB962C8B-B14F-4D97-AF65-F5344CB8AC3E}">
        <p14:creationId xmlns:p14="http://schemas.microsoft.com/office/powerpoint/2010/main" val="21144862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Low Latency </a:t>
            </a:r>
            <a:r>
              <a:rPr lang="en-US" dirty="0" smtClean="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a:t>
            </a:fld>
            <a:endParaRPr lang="en-US" altLang="en-US">
              <a:solidFill>
                <a:srgbClr val="000000"/>
              </a:solidFill>
            </a:endParaRPr>
          </a:p>
        </p:txBody>
      </p:sp>
      <p:sp>
        <p:nvSpPr>
          <p:cNvPr id="5" name="Rectangle 4"/>
          <p:cNvSpPr/>
          <p:nvPr/>
        </p:nvSpPr>
        <p:spPr>
          <a:xfrm>
            <a:off x="568094" y="112474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1005578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Hierarchy of Needs, A Third Time</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170</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latin typeface="Tahoma"/>
              </a:rPr>
              <a:t>Maslow, “</a:t>
            </a:r>
            <a:r>
              <a:rPr lang="en-US" dirty="0" smtClean="0">
                <a:solidFill>
                  <a:srgbClr val="0000FF"/>
                </a:solidFill>
                <a:latin typeface="Tahoma"/>
              </a:rPr>
              <a:t>A Theory of Human Motivation</a:t>
            </a:r>
            <a:r>
              <a:rPr lang="en-US" dirty="0" smtClean="0">
                <a:solidFill>
                  <a:srgbClr val="000000"/>
                </a:solidFill>
                <a:latin typeface="Tahoma"/>
              </a:rPr>
              <a:t>,” </a:t>
            </a:r>
          </a:p>
          <a:p>
            <a:r>
              <a:rPr lang="en-US" dirty="0" smtClean="0">
                <a:solidFill>
                  <a:srgbClr val="000000"/>
                </a:solidFill>
                <a:latin typeface="Tahoma"/>
              </a:rPr>
              <a:t>Psychological Review, 1943. </a:t>
            </a:r>
            <a:endParaRPr lang="en-US" dirty="0">
              <a:solidFill>
                <a:srgbClr val="000000"/>
              </a:solidFill>
              <a:latin typeface="Tahoma"/>
            </a:endParaRPr>
          </a:p>
        </p:txBody>
      </p:sp>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r>
              <a:rPr lang="en-US" sz="3200" b="1" dirty="0" smtClean="0">
                <a:solidFill>
                  <a:srgbClr val="FF0000"/>
                </a:solidFill>
                <a:latin typeface="Tahoma"/>
              </a:rPr>
              <a:t>Speed</a:t>
            </a:r>
            <a:endParaRPr lang="en-US" sz="3200" b="1" dirty="0">
              <a:solidFill>
                <a:srgbClr val="FF0000"/>
              </a:solidFill>
              <a:latin typeface="Tahoma"/>
            </a:endParaRP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r>
              <a:rPr lang="en-US" sz="3200" b="1" dirty="0" smtClean="0">
                <a:solidFill>
                  <a:srgbClr val="FF0000"/>
                </a:solidFill>
                <a:latin typeface="Tahoma"/>
              </a:rPr>
              <a:t>Speed</a:t>
            </a:r>
            <a:endParaRPr lang="en-US" sz="3200" b="1" dirty="0">
              <a:solidFill>
                <a:srgbClr val="FF0000"/>
              </a:solidFill>
              <a:latin typeface="Tahoma"/>
            </a:endParaRP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r>
              <a:rPr lang="en-US" sz="3200" b="1" dirty="0" smtClean="0">
                <a:solidFill>
                  <a:srgbClr val="FF0000"/>
                </a:solidFill>
                <a:latin typeface="Tahoma"/>
              </a:rPr>
              <a:t>Speed</a:t>
            </a:r>
            <a:endParaRPr lang="en-US" sz="3200" b="1" dirty="0">
              <a:solidFill>
                <a:srgbClr val="FF0000"/>
              </a:solidFill>
              <a:latin typeface="Tahoma"/>
            </a:endParaRP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r>
              <a:rPr lang="en-US" sz="3200" b="1" dirty="0" smtClean="0">
                <a:solidFill>
                  <a:srgbClr val="FF0000"/>
                </a:solidFill>
                <a:latin typeface="Tahoma"/>
              </a:rPr>
              <a:t>Speed</a:t>
            </a:r>
            <a:endParaRPr lang="en-US" sz="3200" b="1" dirty="0">
              <a:solidFill>
                <a:srgbClr val="FF0000"/>
              </a:solidFill>
              <a:latin typeface="Tahoma"/>
            </a:endParaRP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r>
              <a:rPr lang="en-US" sz="3200" b="1" dirty="0" smtClean="0">
                <a:solidFill>
                  <a:srgbClr val="FF0000"/>
                </a:solidFill>
                <a:latin typeface="Tahoma"/>
              </a:rPr>
              <a:t>Speed</a:t>
            </a:r>
            <a:endParaRPr lang="en-US" sz="3200" b="1" dirty="0">
              <a:solidFill>
                <a:srgbClr val="FF0000"/>
              </a:solidFill>
              <a:latin typeface="Tahoma"/>
            </a:endParaRPr>
          </a:p>
        </p:txBody>
      </p:sp>
      <p:sp>
        <p:nvSpPr>
          <p:cNvPr id="12" name="TextBox 11"/>
          <p:cNvSpPr txBox="1"/>
          <p:nvPr/>
        </p:nvSpPr>
        <p:spPr>
          <a:xfrm>
            <a:off x="1780551" y="6512454"/>
            <a:ext cx="3160741" cy="246221"/>
          </a:xfrm>
          <a:prstGeom prst="rect">
            <a:avLst/>
          </a:prstGeom>
          <a:noFill/>
        </p:spPr>
        <p:txBody>
          <a:bodyPr wrap="none" rtlCol="0">
            <a:spAutoFit/>
          </a:bodyPr>
          <a:lstStyle/>
          <a:p>
            <a:r>
              <a:rPr lang="en-US" sz="1000" dirty="0">
                <a:latin typeface="Calibri"/>
                <a:cs typeface="Calibri"/>
              </a:rPr>
              <a:t>Source: https://</a:t>
            </a:r>
            <a:r>
              <a:rPr lang="en-US" sz="1000" dirty="0" err="1">
                <a:latin typeface="Calibri"/>
                <a:cs typeface="Calibri"/>
              </a:rPr>
              <a:t>www.simplypsychology.org</a:t>
            </a:r>
            <a:r>
              <a:rPr lang="en-US" sz="1000" dirty="0">
                <a:latin typeface="Calibri"/>
                <a:cs typeface="Calibri"/>
              </a:rPr>
              <a:t>/</a:t>
            </a:r>
            <a:r>
              <a:rPr lang="en-US" sz="1000" dirty="0" err="1">
                <a:latin typeface="Calibri"/>
                <a:cs typeface="Calibri"/>
              </a:rPr>
              <a:t>maslow.html</a:t>
            </a:r>
            <a:endParaRPr lang="en-US" sz="1000" dirty="0">
              <a:latin typeface="Calibri"/>
              <a:cs typeface="Calibri"/>
            </a:endParaRPr>
          </a:p>
        </p:txBody>
      </p:sp>
    </p:spTree>
    <p:extLst>
      <p:ext uri="{BB962C8B-B14F-4D97-AF65-F5344CB8AC3E}">
        <p14:creationId xmlns:p14="http://schemas.microsoft.com/office/powerpoint/2010/main" val="19095124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ext uri="{D42A27DB-BD31-4B8C-83A1-F6EECF244321}">
                <p14:modId xmlns:p14="http://schemas.microsoft.com/office/powerpoint/2010/main" val="856569399"/>
              </p:ext>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Main Memory Latency Lags Behind</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chemeClr val="accent6"/>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chemeClr val="bg1"/>
                </a:solidFill>
              </a:rPr>
              <a:t>Memory latency remains almost constant</a:t>
            </a:r>
            <a:endParaRPr lang="en-US" sz="3400" dirty="0">
              <a:solidFill>
                <a:schemeClr val="bg1"/>
              </a:solidFill>
            </a:endParaRPr>
          </a:p>
        </p:txBody>
      </p:sp>
    </p:spTree>
    <p:extLst>
      <p:ext uri="{BB962C8B-B14F-4D97-AF65-F5344CB8AC3E}">
        <p14:creationId xmlns:p14="http://schemas.microsoft.com/office/powerpoint/2010/main" val="38835949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1"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1"/>
      <p:bldP spid="10" grpId="0"/>
      <p:bldP spid="11" grpId="0"/>
      <p:bldP spid="12"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Closer Look </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latin typeface="Tahoma"/>
              </a:rPr>
              <a:t>Chang+, “</a:t>
            </a:r>
            <a:r>
              <a:rPr lang="en-US" sz="1700" b="1" dirty="0">
                <a:solidFill>
                  <a:srgbClr val="000000"/>
                </a:solidFill>
                <a:latin typeface="Tahoma"/>
                <a:hlinkClick r:id="rId3"/>
              </a:rPr>
              <a:t>Understanding Latency Variation in Modern DRAM Chips: Experimental </a:t>
            </a:r>
            <a:endParaRPr lang="en-US" sz="1700" b="1" dirty="0" smtClean="0">
              <a:solidFill>
                <a:srgbClr val="000000"/>
              </a:solidFill>
              <a:latin typeface="Tahoma"/>
              <a:hlinkClick r:id="rId3"/>
            </a:endParaRPr>
          </a:p>
          <a:p>
            <a:r>
              <a:rPr lang="en-US" sz="1700" b="1" dirty="0" smtClean="0">
                <a:solidFill>
                  <a:srgbClr val="000000"/>
                </a:solidFill>
                <a:latin typeface="Tahoma"/>
                <a:hlinkClick r:id="rId3"/>
              </a:rPr>
              <a:t>Characterization</a:t>
            </a:r>
            <a:r>
              <a:rPr lang="en-US" sz="1700" b="1" dirty="0">
                <a:solidFill>
                  <a:srgbClr val="000000"/>
                </a:solidFill>
                <a:latin typeface="Tahoma"/>
                <a:hlinkClick r:id="rId3"/>
              </a:rPr>
              <a:t>, Analysis, and Optimization"</a:t>
            </a:r>
            <a:r>
              <a:rPr lang="en-US" sz="1700" dirty="0" smtClean="0">
                <a:solidFill>
                  <a:srgbClr val="000000"/>
                </a:solidFill>
                <a:latin typeface="Tahoma"/>
              </a:rPr>
              <a:t>,” SIGMETRICS 2016.</a:t>
            </a:r>
            <a:endParaRPr lang="en-US" sz="1700" dirty="0">
              <a:solidFill>
                <a:srgbClr val="000000"/>
              </a:solidFill>
              <a:latin typeface="Tahoma"/>
            </a:endParaRPr>
          </a:p>
        </p:txBody>
      </p:sp>
    </p:spTree>
    <p:extLst>
      <p:ext uri="{BB962C8B-B14F-4D97-AF65-F5344CB8AC3E}">
        <p14:creationId xmlns:p14="http://schemas.microsoft.com/office/powerpoint/2010/main" val="946066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34001747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the Long Latency?</a:t>
            </a:r>
            <a:endParaRPr lang="en-US" dirty="0"/>
          </a:p>
        </p:txBody>
      </p:sp>
      <p:sp>
        <p:nvSpPr>
          <p:cNvPr id="3" name="Content Placeholder 2"/>
          <p:cNvSpPr>
            <a:spLocks noGrp="1"/>
          </p:cNvSpPr>
          <p:nvPr>
            <p:ph idx="1"/>
          </p:nvPr>
        </p:nvSpPr>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Goal: Maximize capacity/area, not minimize latency</a:t>
            </a:r>
          </a:p>
          <a:p>
            <a:pPr lvl="1"/>
            <a:endParaRPr lang="en-US" dirty="0"/>
          </a:p>
          <a:p>
            <a:r>
              <a:rPr lang="en-US" dirty="0" smtClean="0">
                <a:solidFill>
                  <a:srgbClr val="0000FF"/>
                </a:solidFill>
              </a:rPr>
              <a:t>One size fits all approach to latency specification</a:t>
            </a:r>
          </a:p>
          <a:p>
            <a:pPr lvl="1"/>
            <a:r>
              <a:rPr lang="en-US" dirty="0" smtClean="0"/>
              <a:t>Same latency parameters for all </a:t>
            </a:r>
            <a:r>
              <a:rPr lang="en-US" dirty="0" smtClean="0">
                <a:solidFill>
                  <a:srgbClr val="FF0000"/>
                </a:solidFill>
              </a:rPr>
              <a:t>temperatures</a:t>
            </a:r>
          </a:p>
          <a:p>
            <a:pPr lvl="1"/>
            <a:r>
              <a:rPr lang="en-US" dirty="0" smtClean="0"/>
              <a:t>Same latency parameters for all </a:t>
            </a:r>
            <a:r>
              <a:rPr lang="en-US" dirty="0" smtClean="0">
                <a:solidFill>
                  <a:srgbClr val="FF0000"/>
                </a:solidFill>
              </a:rPr>
              <a:t>DRAM chips (e.g., rows)</a:t>
            </a:r>
          </a:p>
          <a:p>
            <a:pPr lvl="1"/>
            <a:r>
              <a:rPr lang="en-US" dirty="0" smtClean="0"/>
              <a:t>Same latency parameters for all </a:t>
            </a:r>
            <a:r>
              <a:rPr lang="en-US" dirty="0" smtClean="0">
                <a:solidFill>
                  <a:srgbClr val="FF0000"/>
                </a:solidFill>
              </a:rPr>
              <a:t>parts of a DRAM chip</a:t>
            </a:r>
          </a:p>
          <a:p>
            <a:pPr lvl="1"/>
            <a:r>
              <a:rPr lang="en-US" dirty="0" smtClean="0"/>
              <a:t>Same latency parameters for all </a:t>
            </a:r>
            <a:r>
              <a:rPr lang="en-US" dirty="0" smtClean="0">
                <a:solidFill>
                  <a:srgbClr val="FF0000"/>
                </a:solidFill>
              </a:rPr>
              <a:t>supply voltage levels</a:t>
            </a:r>
          </a:p>
          <a:p>
            <a:pPr lvl="1"/>
            <a:r>
              <a:rPr lang="en-US" dirty="0" smtClean="0"/>
              <a:t>Same latency parameters for all </a:t>
            </a:r>
            <a:r>
              <a:rPr lang="en-US" dirty="0" smtClean="0">
                <a:solidFill>
                  <a:srgbClr val="FF0000"/>
                </a:solidFill>
              </a:rPr>
              <a:t>application data </a:t>
            </a:r>
            <a:endParaRPr lang="en-US" dirty="0" smtClean="0"/>
          </a:p>
          <a:p>
            <a:pPr lvl="1"/>
            <a:r>
              <a:rPr lang="is-IS" dirty="0" smtClean="0"/>
              <a:t>…</a:t>
            </a:r>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174</a:t>
            </a:fld>
            <a:endParaRPr lang="en-US" altLang="en-US">
              <a:solidFill>
                <a:srgbClr val="000000"/>
              </a:solidFill>
            </a:endParaRPr>
          </a:p>
        </p:txBody>
      </p:sp>
    </p:spTree>
    <p:extLst>
      <p:ext uri="{BB962C8B-B14F-4D97-AF65-F5344CB8AC3E}">
        <p14:creationId xmlns:p14="http://schemas.microsoft.com/office/powerpoint/2010/main" val="1931481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Latency Variation in Memory Chips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175</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dirty="0" smtClean="0">
                    <a:ln>
                      <a:noFill/>
                    </a:ln>
                    <a:solidFill>
                      <a:prstClr val="black">
                        <a:lumMod val="65000"/>
                        <a:lumOff val="35000"/>
                      </a:prstClr>
                    </a:solidFill>
                    <a:effectLst/>
                    <a:uLnTx/>
                    <a:uFillTx/>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dirty="0" smtClean="0">
                    <a:ln>
                      <a:noFill/>
                    </a:ln>
                    <a:solidFill>
                      <a:prstClr val="black">
                        <a:lumMod val="65000"/>
                        <a:lumOff val="35000"/>
                      </a:prstClr>
                    </a:solidFill>
                    <a:effectLst/>
                    <a:uLnTx/>
                    <a:uFillTx/>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dirty="0" smtClean="0">
                  <a:ln>
                    <a:noFill/>
                  </a:ln>
                  <a:solidFill>
                    <a:prstClr val="black">
                      <a:lumMod val="65000"/>
                      <a:lumOff val="35000"/>
                    </a:prstClr>
                  </a:solidFill>
                  <a:effectLst/>
                  <a:uLnTx/>
                  <a:uFillTx/>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smtClean="0">
                  <a:solidFill>
                    <a:prstClr val="black">
                      <a:lumMod val="65000"/>
                      <a:lumOff val="35000"/>
                    </a:prstClr>
                  </a:solidFill>
                  <a:latin typeface="Gill Sans MT"/>
                </a:rPr>
                <a:t>DRAM B</a:t>
              </a:r>
              <a:endParaRPr lang="en-US" sz="2400" i="1" dirty="0">
                <a:solidFill>
                  <a:prstClr val="black">
                    <a:lumMod val="65000"/>
                    <a:lumOff val="35000"/>
                  </a:prstClr>
                </a:solidFill>
                <a:latin typeface="Gill Sans MT"/>
              </a:endParaRP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1" u="none" strike="noStrike" kern="0" cap="none" spc="0" normalizeH="0" baseline="0" noProof="0" dirty="0" smtClean="0">
                      <a:ln>
                        <a:noFill/>
                      </a:ln>
                      <a:solidFill>
                        <a:prstClr val="black">
                          <a:lumMod val="65000"/>
                          <a:lumOff val="35000"/>
                        </a:prstClr>
                      </a:solidFill>
                      <a:effectLst/>
                      <a:uLnTx/>
                      <a:uFillTx/>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1" u="none" strike="noStrike" kern="0" cap="none" spc="0" normalizeH="0" baseline="0" noProof="0" dirty="0" smtClean="0">
                      <a:ln>
                        <a:noFill/>
                      </a:ln>
                      <a:solidFill>
                        <a:prstClr val="black">
                          <a:lumMod val="65000"/>
                          <a:lumOff val="35000"/>
                        </a:prstClr>
                      </a:solidFill>
                      <a:effectLst/>
                      <a:uLnTx/>
                      <a:uFillTx/>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4F81BD"/>
                </a:solidFill>
                <a:effectLst/>
                <a:uLnTx/>
                <a:uFillTx/>
                <a:latin typeface="Gill Sans MT"/>
                <a:ea typeface="+mn-ea"/>
                <a:cs typeface="+mn-cs"/>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smtClean="0">
                  <a:ln>
                    <a:noFill/>
                  </a:ln>
                  <a:solidFill>
                    <a:prstClr val="black"/>
                  </a:solidFill>
                  <a:effectLst/>
                  <a:uLnTx/>
                  <a:uFillTx/>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smtClean="0">
                <a:solidFill>
                  <a:prstClr val="black"/>
                </a:solidFill>
                <a:latin typeface="Gill Sans MT"/>
              </a:rPr>
              <a:t>Heterogeneous manufacturing &amp; operating conditions</a:t>
            </a:r>
            <a:r>
              <a:rPr lang="en-US" sz="2800" dirty="0" smtClean="0">
                <a:solidFill>
                  <a:prstClr val="black"/>
                </a:solidFill>
                <a:latin typeface="Cambria Math" panose="02040503050406030204" pitchFamily="18" charset="0"/>
                <a:ea typeface="Cambria Math" panose="02040503050406030204" pitchFamily="18" charset="0"/>
              </a:rPr>
              <a:t> → </a:t>
            </a:r>
            <a:br>
              <a:rPr lang="en-US" sz="2800" dirty="0" smtClean="0">
                <a:solidFill>
                  <a:prstClr val="black"/>
                </a:solidFill>
                <a:latin typeface="Cambria Math" panose="02040503050406030204" pitchFamily="18" charset="0"/>
                <a:ea typeface="Cambria Math" panose="02040503050406030204" pitchFamily="18" charset="0"/>
              </a:rPr>
            </a:br>
            <a:r>
              <a:rPr lang="en-US" sz="2800" dirty="0" smtClean="0">
                <a:solidFill>
                  <a:prstClr val="black"/>
                </a:solidFill>
                <a:latin typeface="Cambria Math" panose="02040503050406030204" pitchFamily="18" charset="0"/>
                <a:ea typeface="Cambria Math" panose="02040503050406030204" pitchFamily="18" charset="0"/>
              </a:rPr>
              <a:t>	</a:t>
            </a:r>
            <a:r>
              <a:rPr lang="en-US" sz="2800" dirty="0" smtClean="0">
                <a:solidFill>
                  <a:srgbClr val="C0504D"/>
                </a:solidFill>
                <a:latin typeface="Gill Sans MT"/>
              </a:rPr>
              <a:t>latency variation in timing parameters</a:t>
            </a:r>
            <a:endParaRPr lang="en-US" sz="2800" dirty="0">
              <a:solidFill>
                <a:srgbClr val="C0504D"/>
              </a:solidFill>
              <a:latin typeface="Gill Sans MT"/>
            </a:endParaRPr>
          </a:p>
        </p:txBody>
      </p:sp>
    </p:spTree>
    <p:extLst>
      <p:ext uri="{BB962C8B-B14F-4D97-AF65-F5344CB8AC3E}">
        <p14:creationId xmlns:p14="http://schemas.microsoft.com/office/powerpoint/2010/main" val="36311134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the Fixed Latency Mindset</a:t>
            </a:r>
            <a:endParaRPr lang="en-US" dirty="0"/>
          </a:p>
        </p:txBody>
      </p:sp>
      <p:sp>
        <p:nvSpPr>
          <p:cNvPr id="3" name="Content Placeholder 2"/>
          <p:cNvSpPr>
            <a:spLocks noGrp="1"/>
          </p:cNvSpPr>
          <p:nvPr>
            <p:ph idx="1"/>
          </p:nvPr>
        </p:nvSpPr>
        <p:spPr/>
        <p:txBody>
          <a:bodyPr/>
          <a:lstStyle/>
          <a:p>
            <a:r>
              <a:rPr lang="en-US" dirty="0" smtClean="0"/>
              <a:t>Reliable operation latency is actually very heterogeneous</a:t>
            </a:r>
          </a:p>
          <a:p>
            <a:pPr lvl="1"/>
            <a:r>
              <a:rPr lang="en-US" dirty="0" smtClean="0"/>
              <a:t>Across temperatures, chips, parts of a chip, voltage levels, </a:t>
            </a:r>
            <a:r>
              <a:rPr lang="is-IS" dirty="0" smtClean="0"/>
              <a:t>…</a:t>
            </a:r>
          </a:p>
          <a:p>
            <a:pPr lvl="1"/>
            <a:endParaRPr lang="is-IS" dirty="0"/>
          </a:p>
          <a:p>
            <a:r>
              <a:rPr lang="is-IS" dirty="0" smtClean="0"/>
              <a:t>Idea: </a:t>
            </a:r>
            <a:r>
              <a:rPr lang="is-IS" dirty="0" smtClean="0">
                <a:solidFill>
                  <a:srgbClr val="0000FF"/>
                </a:solidFill>
              </a:rPr>
              <a:t>Dynamically find out and use the lowest latency one can reliably access a memory location with</a:t>
            </a:r>
          </a:p>
          <a:p>
            <a:pPr lvl="1"/>
            <a:r>
              <a:rPr lang="is-IS" dirty="0" smtClean="0"/>
              <a:t>Adaptive-Latency DRAM [HPCA 2015]</a:t>
            </a:r>
          </a:p>
          <a:p>
            <a:pPr lvl="1"/>
            <a:r>
              <a:rPr lang="is-IS" dirty="0" smtClean="0"/>
              <a:t>Flexible-Latency DRAM [SIGMETRICS 2016]</a:t>
            </a:r>
          </a:p>
          <a:p>
            <a:pPr lvl="1"/>
            <a:r>
              <a:rPr lang="is-IS" dirty="0" smtClean="0"/>
              <a:t>Design-Induced Variation-Aware DRAM [SIGMETRICS 2017]</a:t>
            </a:r>
          </a:p>
          <a:p>
            <a:pPr lvl="1"/>
            <a:r>
              <a:rPr lang="is-IS" dirty="0" smtClean="0"/>
              <a:t>...</a:t>
            </a:r>
          </a:p>
          <a:p>
            <a:pPr lvl="1"/>
            <a:endParaRPr lang="is-IS" dirty="0"/>
          </a:p>
          <a:p>
            <a:r>
              <a:rPr lang="is-IS" dirty="0" smtClean="0">
                <a:solidFill>
                  <a:srgbClr val="FF0000"/>
                </a:solidFill>
              </a:rPr>
              <a:t>We would like to find sources of latency heterogeneity and exploit them to minimize latency</a:t>
            </a:r>
            <a:endParaRPr lang="is-IS" dirty="0">
              <a:solidFill>
                <a:srgbClr val="FF0000"/>
              </a:solidFill>
            </a:endParaRP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176</a:t>
            </a:fld>
            <a:endParaRPr lang="en-US" altLang="en-US">
              <a:solidFill>
                <a:srgbClr val="000000"/>
              </a:solidFill>
            </a:endParaRPr>
          </a:p>
        </p:txBody>
      </p:sp>
    </p:spTree>
    <p:extLst>
      <p:ext uri="{BB962C8B-B14F-4D97-AF65-F5344CB8AC3E}">
        <p14:creationId xmlns:p14="http://schemas.microsoft.com/office/powerpoint/2010/main" val="29416112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Adaptive-Latency 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8574523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0286291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263838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Maslow’s (Human) Hierarchy of Needs</a:t>
            </a:r>
            <a:endParaRPr lang="en-US"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a:p>
            <a:r>
              <a:rPr lang="en-US" dirty="0" smtClean="0"/>
              <a:t>We need to start with </a:t>
            </a:r>
            <a:r>
              <a:rPr lang="en-US" dirty="0" smtClean="0">
                <a:solidFill>
                  <a:srgbClr val="FF0000"/>
                </a:solidFill>
              </a:rPr>
              <a:t>reliability and security</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a:t>
            </a:fld>
            <a:endParaRPr lang="en-US" altLang="en-US"/>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t>Maslow, “</a:t>
            </a:r>
            <a:r>
              <a:rPr lang="en-US" dirty="0" smtClean="0">
                <a:solidFill>
                  <a:srgbClr val="0000FF"/>
                </a:solidFill>
              </a:rPr>
              <a:t>A Theory of Human Motivation</a:t>
            </a:r>
            <a:r>
              <a:rPr lang="en-US" dirty="0" smtClean="0"/>
              <a:t>,” </a:t>
            </a:r>
          </a:p>
          <a:p>
            <a:r>
              <a:rPr lang="en-US" dirty="0" smtClean="0"/>
              <a:t>Psychological Review, 1943. </a:t>
            </a:r>
            <a:endParaRPr lang="en-US" dirty="0"/>
          </a:p>
        </p:txBody>
      </p:sp>
      <p:sp>
        <p:nvSpPr>
          <p:cNvPr id="7" name="TextBox 6"/>
          <p:cNvSpPr txBox="1"/>
          <p:nvPr/>
        </p:nvSpPr>
        <p:spPr>
          <a:xfrm>
            <a:off x="1780551" y="6512454"/>
            <a:ext cx="3160741" cy="246221"/>
          </a:xfrm>
          <a:prstGeom prst="rect">
            <a:avLst/>
          </a:prstGeom>
          <a:noFill/>
        </p:spPr>
        <p:txBody>
          <a:bodyPr wrap="none" rtlCol="0">
            <a:spAutoFit/>
          </a:bodyPr>
          <a:lstStyle/>
          <a:p>
            <a:r>
              <a:rPr lang="en-US" sz="1000" dirty="0">
                <a:latin typeface="Calibri"/>
                <a:cs typeface="Calibri"/>
              </a:rPr>
              <a:t>Source: https://</a:t>
            </a:r>
            <a:r>
              <a:rPr lang="en-US" sz="1000" dirty="0" err="1">
                <a:latin typeface="Calibri"/>
                <a:cs typeface="Calibri"/>
              </a:rPr>
              <a:t>www.simplypsychology.org</a:t>
            </a:r>
            <a:r>
              <a:rPr lang="en-US" sz="1000" dirty="0">
                <a:latin typeface="Calibri"/>
                <a:cs typeface="Calibri"/>
              </a:rPr>
              <a:t>/</a:t>
            </a:r>
            <a:r>
              <a:rPr lang="en-US" sz="1000" dirty="0" err="1">
                <a:latin typeface="Calibri"/>
                <a:cs typeface="Calibri"/>
              </a:rPr>
              <a:t>maslow.html</a:t>
            </a:r>
            <a:endParaRPr lang="en-US" sz="1000" dirty="0">
              <a:latin typeface="Calibri"/>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833403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428291817"/>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2721984659"/>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239017179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single-core performance </a:t>
            </a:r>
          </a:p>
          <a:p>
            <a:pPr algn="ct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2165348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3253498838"/>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3274809129"/>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220326668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1510906839"/>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on</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9794172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AL-DRAM</a:t>
            </a:r>
            <a:endParaRPr lang="en-US" dirty="0"/>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182</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606614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Heterogeneous Latency within A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183</a:t>
            </a:fld>
            <a:endParaRPr lang="en-US" altLang="en-US">
              <a:solidFill>
                <a:srgbClr val="000000"/>
              </a:solidFill>
            </a:endParaRPr>
          </a:p>
        </p:txBody>
      </p:sp>
      <p:graphicFrame>
        <p:nvGraphicFramePr>
          <p:cNvPr id="12" name="Chart 11"/>
          <p:cNvGraphicFramePr>
            <a:graphicFrameLocks/>
          </p:cNvGraphicFramePr>
          <p:nvPr>
            <p:extLst>
              <p:ext uri="{D42A27DB-BD31-4B8C-83A1-F6EECF244321}">
                <p14:modId xmlns:p14="http://schemas.microsoft.com/office/powerpoint/2010/main" val="2657725981"/>
              </p:ext>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17.6%</a:t>
            </a:r>
            <a:endParaRPr lang="en-US" sz="2000" kern="0" dirty="0">
              <a:solidFill>
                <a:sysClr val="windowText" lastClr="000000"/>
              </a:solidFill>
              <a:latin typeface="Tahoma"/>
            </a:endParaRP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19.5%</a:t>
            </a:r>
            <a:endParaRPr lang="en-US" sz="2000" kern="0" dirty="0">
              <a:solidFill>
                <a:sysClr val="windowText" lastClr="000000"/>
              </a:solidFill>
              <a:latin typeface="Tahoma"/>
            </a:endParaRP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19.7%</a:t>
            </a:r>
            <a:endParaRPr lang="en-US" sz="2000" kern="0" dirty="0">
              <a:solidFill>
                <a:sysClr val="windowText" lastClr="000000"/>
              </a:solidFill>
              <a:latin typeface="Tahoma"/>
            </a:endParaRP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13.3%</a:t>
            </a:r>
            <a:endParaRPr lang="en-US" sz="2000" kern="0" dirty="0">
              <a:solidFill>
                <a:sysClr val="windowText" lastClr="000000"/>
              </a:solidFill>
              <a:latin typeface="Tahoma"/>
            </a:endParaRP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latin typeface="Tahoma"/>
              </a:rPr>
              <a:t>Chang+, “</a:t>
            </a:r>
            <a:r>
              <a:rPr lang="en-US" sz="1700" b="1" dirty="0">
                <a:solidFill>
                  <a:srgbClr val="000000"/>
                </a:solidFill>
                <a:latin typeface="Tahoma"/>
                <a:hlinkClick r:id="rId3"/>
              </a:rPr>
              <a:t>Understanding Latency Variation in Modern DRAM Chips: Experimental </a:t>
            </a:r>
            <a:endParaRPr lang="en-US" sz="1700" b="1" dirty="0" smtClean="0">
              <a:solidFill>
                <a:srgbClr val="000000"/>
              </a:solidFill>
              <a:latin typeface="Tahoma"/>
              <a:hlinkClick r:id="rId3"/>
            </a:endParaRPr>
          </a:p>
          <a:p>
            <a:r>
              <a:rPr lang="en-US" sz="1700" b="1" dirty="0" smtClean="0">
                <a:solidFill>
                  <a:srgbClr val="000000"/>
                </a:solidFill>
                <a:latin typeface="Tahoma"/>
                <a:hlinkClick r:id="rId3"/>
              </a:rPr>
              <a:t>Characterization</a:t>
            </a:r>
            <a:r>
              <a:rPr lang="en-US" sz="1700" b="1" dirty="0">
                <a:solidFill>
                  <a:srgbClr val="000000"/>
                </a:solidFill>
                <a:latin typeface="Tahoma"/>
                <a:hlinkClick r:id="rId3"/>
              </a:rPr>
              <a:t>, Analysis, and Optimization"</a:t>
            </a:r>
            <a:r>
              <a:rPr lang="en-US" sz="1700" dirty="0" smtClean="0">
                <a:solidFill>
                  <a:srgbClr val="000000"/>
                </a:solidFill>
                <a:latin typeface="Tahoma"/>
              </a:rPr>
              <a:t>,” SIGMETRICS 2016.</a:t>
            </a:r>
            <a:endParaRPr lang="en-US" sz="1700" dirty="0">
              <a:solidFill>
                <a:srgbClr val="000000"/>
              </a:solidFill>
              <a:latin typeface="Tahoma"/>
            </a:endParaRPr>
          </a:p>
        </p:txBody>
      </p:sp>
    </p:spTree>
    <p:extLst>
      <p:ext uri="{BB962C8B-B14F-4D97-AF65-F5344CB8AC3E}">
        <p14:creationId xmlns:p14="http://schemas.microsoft.com/office/powerpoint/2010/main" val="32767776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500" dirty="0" smtClean="0"/>
              <a:t>Analysis of Latency Variation in DRAM Chips (I)</a:t>
            </a:r>
            <a:endParaRPr lang="en-US" sz="35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pPr/>
              <a:t>184</a:t>
            </a:fld>
            <a:endParaRPr lang="en-US"/>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20233672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500" dirty="0" smtClean="0"/>
              <a:t>Analysis of Latency Variation in DRAM Chips (II)</a:t>
            </a:r>
            <a:endParaRPr lang="en-US" sz="3500" dirty="0"/>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185</a:t>
            </a:fld>
            <a:endParaRPr lang="en-US"/>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1589043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500" dirty="0" smtClean="0"/>
              <a:t>Analysis of Latency-Voltage in DRAM Chips (I)</a:t>
            </a:r>
            <a:endParaRPr lang="en-US" sz="35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186</a:t>
            </a:fld>
            <a:endParaRPr lang="en-US"/>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589043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And, What If </a:t>
            </a:r>
            <a:r>
              <a:rPr lang="is-IS" dirty="0" smtClean="0"/>
              <a:t>…</a:t>
            </a:r>
            <a:endParaRPr lang="en-US" dirty="0"/>
          </a:p>
        </p:txBody>
      </p:sp>
      <p:sp>
        <p:nvSpPr>
          <p:cNvPr id="3" name="Content Placeholder 2"/>
          <p:cNvSpPr>
            <a:spLocks noGrp="1"/>
          </p:cNvSpPr>
          <p:nvPr>
            <p:ph idx="1"/>
          </p:nvPr>
        </p:nvSpPr>
        <p:spPr/>
        <p:txBody>
          <a:bodyPr/>
          <a:lstStyle/>
          <a:p>
            <a:r>
              <a:rPr lang="is-IS" dirty="0" smtClean="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187</a:t>
            </a:fld>
            <a:endParaRPr lang="en-US" altLang="en-US">
              <a:solidFill>
                <a:srgbClr val="000000"/>
              </a:solidFill>
            </a:endParaRPr>
          </a:p>
        </p:txBody>
      </p:sp>
    </p:spTree>
    <p:extLst>
      <p:ext uri="{BB962C8B-B14F-4D97-AF65-F5344CB8AC3E}">
        <p14:creationId xmlns:p14="http://schemas.microsoft.com/office/powerpoint/2010/main" val="20586129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 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188</a:t>
            </a:fld>
            <a:endParaRPr lang="en-US">
              <a:solidFill>
                <a:srgbClr val="000000"/>
              </a:solidFill>
            </a:endParaRPr>
          </a:p>
        </p:txBody>
      </p:sp>
    </p:spTree>
    <p:extLst>
      <p:ext uri="{BB962C8B-B14F-4D97-AF65-F5344CB8AC3E}">
        <p14:creationId xmlns:p14="http://schemas.microsoft.com/office/powerpoint/2010/main" val="1270423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 </a:t>
            </a:r>
            <a:r>
              <a:rPr lang="en-US" dirty="0">
                <a:latin typeface="Garamond" charset="0"/>
              </a:rPr>
              <a:t>C</a:t>
            </a:r>
            <a:r>
              <a:rPr lang="en-US" dirty="0" smtClean="0">
                <a:latin typeface="Garamond" charset="0"/>
              </a:rPr>
              <a:t>oncluding Remarks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189</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15408870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a:t>
            </a:fld>
            <a:endParaRPr lang="en-US" altLang="en-US"/>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r>
              <a:rPr lang="en-US" sz="1000" dirty="0" smtClean="0">
                <a:latin typeface="Calibri"/>
                <a:cs typeface="Calibri"/>
              </a:rPr>
              <a:t>Source: http</a:t>
            </a:r>
            <a:r>
              <a:rPr lang="en-US" sz="1000" dirty="0">
                <a:latin typeface="Calibri"/>
                <a:cs typeface="Calibri"/>
              </a:rPr>
              <a:t>://</a:t>
            </a:r>
            <a:r>
              <a:rPr lang="en-US" sz="1000" dirty="0" err="1">
                <a:latin typeface="Calibri"/>
                <a:cs typeface="Calibri"/>
              </a:rPr>
              <a:t>www.technologystudent.com</a:t>
            </a:r>
            <a:r>
              <a:rPr lang="en-US" sz="1000" dirty="0">
                <a:latin typeface="Calibri"/>
                <a:cs typeface="Calibri"/>
              </a:rPr>
              <a:t>/struct1/tacom1.png</a:t>
            </a:r>
          </a:p>
        </p:txBody>
      </p:sp>
    </p:spTree>
    <p:extLst>
      <p:ext uri="{BB962C8B-B14F-4D97-AF65-F5344CB8AC3E}">
        <p14:creationId xmlns:p14="http://schemas.microsoft.com/office/powerpoint/2010/main" val="9952254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190</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12993959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Precedent-Based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191</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26640351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192</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2928056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smtClean="0">
                <a:latin typeface="Garamond" charset="0"/>
              </a:rPr>
              <a:t>Another Example: Precedent-Based Design</a:t>
            </a:r>
            <a:endParaRPr lang="en-US" dirty="0">
              <a:latin typeface="Garamond" charset="0"/>
            </a:endParaRPr>
          </a:p>
        </p:txBody>
      </p:sp>
      <p:sp>
        <p:nvSpPr>
          <p:cNvPr id="1085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193</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3720480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smtClean="0">
                <a:latin typeface="Garamond" charset="0"/>
              </a:rPr>
              <a:t>Principled Design</a:t>
            </a:r>
            <a:endParaRPr lang="en-US" dirty="0">
              <a:latin typeface="Garamond" charset="0"/>
            </a:endParaRPr>
          </a:p>
        </p:txBody>
      </p:sp>
      <p:sp>
        <p:nvSpPr>
          <p:cNvPr id="10752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194</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latin typeface="Tahoma"/>
              </a:rPr>
              <a:t>Source: By </a:t>
            </a:r>
            <a:r>
              <a:rPr lang="en-US" sz="800" dirty="0" err="1" smtClean="0">
                <a:solidFill>
                  <a:srgbClr val="000000"/>
                </a:solidFill>
                <a:latin typeface="Tahoma"/>
              </a:rPr>
              <a:t>Toni_V</a:t>
            </a:r>
            <a:r>
              <a:rPr lang="en-US" sz="800" dirty="0" smtClean="0">
                <a:solidFill>
                  <a:srgbClr val="000000"/>
                </a:solidFill>
                <a:latin typeface="Tahoma"/>
              </a:rPr>
              <a:t>, </a:t>
            </a:r>
            <a:r>
              <a:rPr lang="en-US" sz="800" dirty="0">
                <a:solidFill>
                  <a:srgbClr val="000000"/>
                </a:solidFill>
                <a:latin typeface="Tahoma"/>
              </a:rPr>
              <a:t>CC BY-SA 2.0, https://</a:t>
            </a:r>
            <a:r>
              <a:rPr lang="en-US" sz="800" dirty="0" err="1">
                <a:solidFill>
                  <a:srgbClr val="000000"/>
                </a:solidFill>
                <a:latin typeface="Tahoma"/>
              </a:rPr>
              <a:t>commons.wikimedia.org</a:t>
            </a:r>
            <a:r>
              <a:rPr lang="en-US" sz="800" dirty="0">
                <a:solidFill>
                  <a:srgbClr val="000000"/>
                </a:solidFill>
                <a:latin typeface="Tahoma"/>
              </a:rPr>
              <a:t>/w/</a:t>
            </a:r>
            <a:r>
              <a:rPr lang="en-US" sz="800" dirty="0" err="1">
                <a:solidFill>
                  <a:srgbClr val="000000"/>
                </a:solidFill>
                <a:latin typeface="Tahoma"/>
              </a:rPr>
              <a:t>index.php?curid</a:t>
            </a:r>
            <a:r>
              <a:rPr lang="en-US" sz="800" dirty="0">
                <a:solidFill>
                  <a:srgbClr val="000000"/>
                </a:solidFill>
                <a:latin typeface="Tahoma"/>
              </a:rPr>
              <a:t>=4087256</a:t>
            </a:r>
          </a:p>
        </p:txBody>
      </p:sp>
    </p:spTree>
    <p:extLst>
      <p:ext uri="{BB962C8B-B14F-4D97-AF65-F5344CB8AC3E}">
        <p14:creationId xmlns:p14="http://schemas.microsoft.com/office/powerpoint/2010/main" val="4015931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smtClean="0">
                <a:latin typeface="Garamond" charset="0"/>
              </a:rPr>
              <a:t>Principle Applied to Another Structure</a:t>
            </a:r>
            <a:endParaRPr lang="en-US" dirty="0">
              <a:latin typeface="Garamond" charset="0"/>
            </a:endParaRPr>
          </a:p>
        </p:txBody>
      </p:sp>
      <p:sp>
        <p:nvSpPr>
          <p:cNvPr id="10035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195</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000">
                <a:solidFill>
                  <a:srgbClr val="000000"/>
                </a:solidFill>
                <a:latin typeface="Tahoma"/>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latin typeface="Tahoma"/>
              </a:rPr>
              <a:t>Source: By 準建築人手札網站 </a:t>
            </a:r>
            <a:r>
              <a:rPr lang="en-US" sz="800" dirty="0" err="1">
                <a:solidFill>
                  <a:srgbClr val="000000"/>
                </a:solidFill>
                <a:latin typeface="Tahoma"/>
              </a:rPr>
              <a:t>Forgemind</a:t>
            </a:r>
            <a:r>
              <a:rPr lang="en-US" sz="800" dirty="0">
                <a:solidFill>
                  <a:srgbClr val="000000"/>
                </a:solidFill>
                <a:latin typeface="Tahoma"/>
              </a:rPr>
              <a:t> </a:t>
            </a:r>
            <a:r>
              <a:rPr lang="en-US" sz="800" dirty="0" err="1">
                <a:solidFill>
                  <a:srgbClr val="000000"/>
                </a:solidFill>
                <a:latin typeface="Tahoma"/>
              </a:rPr>
              <a:t>ArchiMedia</a:t>
            </a:r>
            <a:r>
              <a:rPr lang="en-US" sz="800" dirty="0">
                <a:solidFill>
                  <a:srgbClr val="000000"/>
                </a:solidFill>
                <a:latin typeface="Tahoma"/>
              </a:rPr>
              <a:t> - Flickr: IMG_2489.JPG, CC BY 2.0, </a:t>
            </a:r>
          </a:p>
          <a:p>
            <a:r>
              <a:rPr lang="en-US" sz="800" dirty="0">
                <a:solidFill>
                  <a:srgbClr val="000000"/>
                </a:solidFill>
                <a:latin typeface="Tahoma"/>
                <a:hlinkClick r:id="rId4"/>
              </a:rPr>
              <a:t>https://commons.wikimedia.org/w/index.php?curid=31493356</a:t>
            </a:r>
            <a:r>
              <a:rPr lang="en-US" sz="800" dirty="0">
                <a:solidFill>
                  <a:srgbClr val="000000"/>
                </a:solidFill>
                <a:latin typeface="Tahoma"/>
              </a:rPr>
              <a:t>, https://</a:t>
            </a:r>
            <a:r>
              <a:rPr lang="en-US" sz="800" dirty="0" err="1">
                <a:solidFill>
                  <a:srgbClr val="000000"/>
                </a:solidFill>
                <a:latin typeface="Tahoma"/>
              </a:rPr>
              <a:t>en.wikipedia.org</a:t>
            </a:r>
            <a:r>
              <a:rPr lang="en-US" sz="800" dirty="0">
                <a:solidFill>
                  <a:srgbClr val="000000"/>
                </a:solidFill>
                <a:latin typeface="Tahoma"/>
              </a:rPr>
              <a:t>/wiki/</a:t>
            </a:r>
            <a:r>
              <a:rPr lang="en-US" sz="800" dirty="0" err="1">
                <a:solidFill>
                  <a:srgbClr val="000000"/>
                </a:solidFill>
                <a:latin typeface="Tahoma"/>
              </a:rPr>
              <a:t>Santiago_Calatrava</a:t>
            </a:r>
            <a:endParaRPr lang="en-US" sz="800" dirty="0">
              <a:solidFill>
                <a:srgbClr val="000000"/>
              </a:solidFill>
              <a:latin typeface="Tahoma"/>
            </a:endParaRPr>
          </a:p>
        </p:txBody>
      </p:sp>
    </p:spTree>
    <p:extLst>
      <p:ext uri="{BB962C8B-B14F-4D97-AF65-F5344CB8AC3E}">
        <p14:creationId xmlns:p14="http://schemas.microsoft.com/office/powerpoint/2010/main" val="13675832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Concluding Remarks</a:t>
            </a:r>
            <a:endParaRPr lang="en-US" dirty="0"/>
          </a:p>
        </p:txBody>
      </p:sp>
      <p:sp>
        <p:nvSpPr>
          <p:cNvPr id="3" name="Content Placeholder 2"/>
          <p:cNvSpPr>
            <a:spLocks noGrp="1"/>
          </p:cNvSpPr>
          <p:nvPr>
            <p:ph idx="1"/>
          </p:nvPr>
        </p:nvSpPr>
        <p:spPr>
          <a:xfrm>
            <a:off x="179512" y="908720"/>
            <a:ext cx="8964488" cy="5193723"/>
          </a:xfrm>
        </p:spPr>
        <p:txBody>
          <a:bodyPr/>
          <a:lstStyle/>
          <a:p>
            <a:r>
              <a:rPr lang="en-US" dirty="0" smtClean="0"/>
              <a:t>It is time to design </a:t>
            </a:r>
            <a:r>
              <a:rPr lang="en-US" dirty="0" smtClean="0">
                <a:solidFill>
                  <a:srgbClr val="008000"/>
                </a:solidFill>
              </a:rPr>
              <a:t>principled system architectures </a:t>
            </a:r>
            <a:r>
              <a:rPr lang="en-US" dirty="0" smtClean="0"/>
              <a:t>to solve the </a:t>
            </a:r>
            <a:r>
              <a:rPr lang="en-US" dirty="0" smtClean="0">
                <a:solidFill>
                  <a:srgbClr val="008000"/>
                </a:solidFill>
              </a:rPr>
              <a:t>memory scaling </a:t>
            </a:r>
            <a:r>
              <a:rPr lang="en-US" dirty="0" smtClean="0"/>
              <a:t>problem</a:t>
            </a:r>
            <a:endParaRPr lang="en-US" dirty="0" smtClean="0">
              <a:solidFill>
                <a:srgbClr val="0000FF"/>
              </a:solidFill>
            </a:endParaRPr>
          </a:p>
          <a:p>
            <a:endParaRPr lang="en-US" sz="1400" dirty="0" smtClean="0"/>
          </a:p>
          <a:p>
            <a:r>
              <a:rPr lang="en-US" dirty="0">
                <a:solidFill>
                  <a:srgbClr val="FF0000"/>
                </a:solidFill>
              </a:rPr>
              <a:t>D</a:t>
            </a:r>
            <a:r>
              <a:rPr lang="en-US" dirty="0" smtClean="0">
                <a:solidFill>
                  <a:srgbClr val="FF0000"/>
                </a:solidFill>
              </a:rPr>
              <a:t>iscover design principles for </a:t>
            </a:r>
            <a:r>
              <a:rPr lang="en-US" dirty="0" smtClean="0">
                <a:solidFill>
                  <a:srgbClr val="0000FF"/>
                </a:solidFill>
              </a:rPr>
              <a:t>fundamentally secure and reliable computer architectures</a:t>
            </a:r>
          </a:p>
          <a:p>
            <a:endParaRPr lang="en-US" sz="1400" dirty="0">
              <a:solidFill>
                <a:srgbClr val="FF0000"/>
              </a:solidFill>
            </a:endParaRPr>
          </a:p>
          <a:p>
            <a:r>
              <a:rPr lang="en-US" dirty="0">
                <a:solidFill>
                  <a:srgbClr val="FF0000"/>
                </a:solidFill>
              </a:rPr>
              <a:t>D</a:t>
            </a:r>
            <a:r>
              <a:rPr lang="en-US" dirty="0" smtClean="0">
                <a:solidFill>
                  <a:srgbClr val="FF0000"/>
                </a:solidFill>
              </a:rPr>
              <a:t>esign complete systems to be balanced and energy-efficient</a:t>
            </a:r>
            <a:r>
              <a:rPr lang="en-US" dirty="0" smtClean="0"/>
              <a:t>, i.e., </a:t>
            </a:r>
            <a:r>
              <a:rPr lang="en-US" dirty="0" smtClean="0">
                <a:solidFill>
                  <a:srgbClr val="0000FF"/>
                </a:solidFill>
              </a:rPr>
              <a:t>data-centric (or memory-centric) </a:t>
            </a:r>
            <a:r>
              <a:rPr lang="en-US" dirty="0" smtClean="0"/>
              <a:t>and</a:t>
            </a:r>
            <a:r>
              <a:rPr lang="en-US" dirty="0" smtClean="0">
                <a:solidFill>
                  <a:srgbClr val="0000FF"/>
                </a:solidFill>
              </a:rPr>
              <a:t> low latency</a:t>
            </a:r>
          </a:p>
          <a:p>
            <a:endParaRPr lang="en-US" sz="1400" dirty="0">
              <a:solidFill>
                <a:srgbClr val="0000FF"/>
              </a:solidFill>
            </a:endParaRPr>
          </a:p>
          <a:p>
            <a:r>
              <a:rPr lang="en-US" dirty="0" smtClean="0">
                <a:solidFill>
                  <a:srgbClr val="FF0000"/>
                </a:solidFill>
              </a:rPr>
              <a:t>Enable new and </a:t>
            </a:r>
            <a:r>
              <a:rPr lang="en-US" dirty="0">
                <a:solidFill>
                  <a:srgbClr val="FF0000"/>
                </a:solidFill>
              </a:rPr>
              <a:t>emerging memory architectures </a:t>
            </a:r>
            <a:endParaRPr lang="en-US" dirty="0" smtClean="0">
              <a:solidFill>
                <a:srgbClr val="FF0000"/>
              </a:solidFill>
            </a:endParaRPr>
          </a:p>
          <a:p>
            <a:endParaRPr lang="en-US" sz="1400" dirty="0" smtClean="0">
              <a:solidFill>
                <a:srgbClr val="0000FF"/>
              </a:solidFill>
            </a:endParaRPr>
          </a:p>
          <a:p>
            <a:r>
              <a:rPr lang="en-US" dirty="0" smtClean="0">
                <a:solidFill>
                  <a:srgbClr val="0000FF"/>
                </a:solidFill>
              </a:rPr>
              <a:t>This </a:t>
            </a:r>
            <a:r>
              <a:rPr lang="en-US" dirty="0" smtClean="0">
                <a:solidFill>
                  <a:srgbClr val="000000"/>
                </a:solidFill>
              </a:rPr>
              <a:t>can</a:t>
            </a:r>
          </a:p>
          <a:p>
            <a:pPr lvl="1"/>
            <a:r>
              <a:rPr lang="en-US" dirty="0" smtClean="0"/>
              <a:t>Lead to </a:t>
            </a:r>
            <a:r>
              <a:rPr lang="en-US" b="1" dirty="0" smtClean="0">
                <a:solidFill>
                  <a:schemeClr val="accent2">
                    <a:lumMod val="75000"/>
                  </a:schemeClr>
                </a:solidFill>
              </a:rPr>
              <a:t>orders-of-magnitude </a:t>
            </a:r>
            <a:r>
              <a:rPr lang="en-US" dirty="0" smtClean="0"/>
              <a:t>improvements </a:t>
            </a:r>
          </a:p>
          <a:p>
            <a:pPr lvl="1"/>
            <a:r>
              <a:rPr lang="en-US" b="1" dirty="0" smtClean="0">
                <a:solidFill>
                  <a:srgbClr val="2C6123"/>
                </a:solidFill>
              </a:rPr>
              <a:t>Enable new applications &amp; computing platforms</a:t>
            </a:r>
          </a:p>
          <a:p>
            <a:pPr lvl="1"/>
            <a:r>
              <a:rPr lang="is-IS" b="1" dirty="0" smtClean="0">
                <a:solidFill>
                  <a:srgbClr val="2C6123"/>
                </a:solidFill>
              </a:rPr>
              <a:t>…</a:t>
            </a:r>
            <a:endParaRPr lang="en-US" b="1" dirty="0" smtClean="0">
              <a:solidFill>
                <a:srgbClr val="2C6123"/>
              </a:solidFill>
            </a:endParaRPr>
          </a:p>
          <a:p>
            <a:pPr lvl="1"/>
            <a:endParaRPr lang="en-US" sz="2000" dirty="0"/>
          </a:p>
          <a:p>
            <a:endParaRPr lang="en-US" dirty="0" smtClean="0">
              <a:solidFill>
                <a:srgbClr val="0000FF"/>
              </a:solidFill>
            </a:endParaRPr>
          </a:p>
          <a:p>
            <a:endParaRPr lang="en-US" dirty="0"/>
          </a:p>
          <a:p>
            <a:endParaRPr lang="en-US" dirty="0"/>
          </a:p>
          <a:p>
            <a:endParaRPr lang="en-US" dirty="0" smtClean="0"/>
          </a:p>
          <a:p>
            <a:endParaRPr lang="en-US" dirty="0" smtClean="0"/>
          </a:p>
          <a:p>
            <a:endParaRPr lang="en-US" dirty="0" smtClean="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196</a:t>
            </a:fld>
            <a:endParaRPr lang="en-US" dirty="0"/>
          </a:p>
        </p:txBody>
      </p:sp>
    </p:spTree>
    <p:extLst>
      <p:ext uri="{BB962C8B-B14F-4D97-AF65-F5344CB8AC3E}">
        <p14:creationId xmlns:p14="http://schemas.microsoft.com/office/powerpoint/2010/main" val="36294051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Future is Very Bright</a:t>
            </a:r>
            <a:endParaRPr lang="en-US" dirty="0"/>
          </a:p>
        </p:txBody>
      </p:sp>
      <p:sp>
        <p:nvSpPr>
          <p:cNvPr id="3" name="Content Placeholder 2"/>
          <p:cNvSpPr>
            <a:spLocks noGrp="1"/>
          </p:cNvSpPr>
          <p:nvPr>
            <p:ph idx="1"/>
          </p:nvPr>
        </p:nvSpPr>
        <p:spPr>
          <a:xfrm>
            <a:off x="228600" y="1115597"/>
            <a:ext cx="8610600" cy="5193723"/>
          </a:xfrm>
        </p:spPr>
        <p:txBody>
          <a:bodyPr/>
          <a:lstStyle/>
          <a:p>
            <a:r>
              <a:rPr lang="en-US" dirty="0" smtClean="0">
                <a:solidFill>
                  <a:srgbClr val="2C6123"/>
                </a:solidFill>
              </a:rPr>
              <a:t>Regardless of challenges </a:t>
            </a:r>
          </a:p>
          <a:p>
            <a:pPr lvl="1"/>
            <a:r>
              <a:rPr lang="en-US" dirty="0" smtClean="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197</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13244321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a:t>
            </a:r>
            <a:endParaRPr lang="en-US" dirty="0"/>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r>
              <a:rPr lang="en-US" dirty="0"/>
              <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a:t>
            </a:r>
            <a:r>
              <a:rPr lang="en-US" dirty="0" smtClean="0"/>
              <a:t>2014/2015. </a:t>
            </a:r>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198</a:t>
            </a:fld>
            <a:endParaRPr lang="en-US"/>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Tree>
    <p:extLst>
      <p:ext uri="{BB962C8B-B14F-4D97-AF65-F5344CB8AC3E}">
        <p14:creationId xmlns:p14="http://schemas.microsoft.com/office/powerpoint/2010/main" val="37761563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199</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latin typeface="Tahoma"/>
                <a:hlinkClick r:id="rId3"/>
              </a:rPr>
              <a:t>https://people.inf.ethz.ch/omutlu/pub/rowhammer-and-other-memory-issues_date17.</a:t>
            </a:r>
            <a:r>
              <a:rPr lang="en-US" sz="1500" dirty="0" smtClean="0">
                <a:solidFill>
                  <a:srgbClr val="000000"/>
                </a:solidFill>
                <a:latin typeface="Tahoma"/>
                <a:hlinkClick r:id="rId3"/>
              </a:rPr>
              <a:t>pdf</a:t>
            </a:r>
            <a:r>
              <a:rPr lang="en-US" sz="1500" dirty="0" smtClean="0">
                <a:solidFill>
                  <a:srgbClr val="000000"/>
                </a:solidFill>
                <a:latin typeface="Tahoma"/>
              </a:rPr>
              <a:t> </a:t>
            </a:r>
            <a:endParaRPr lang="en-US" sz="1500" dirty="0">
              <a:solidFill>
                <a:srgbClr val="000000"/>
              </a:solidFill>
              <a:latin typeface="Tahoma"/>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endParaRPr lang="en-US" sz="2000" dirty="0"/>
          </a:p>
        </p:txBody>
      </p:sp>
    </p:spTree>
    <p:extLst>
      <p:ext uri="{BB962C8B-B14F-4D97-AF65-F5344CB8AC3E}">
        <p14:creationId xmlns:p14="http://schemas.microsoft.com/office/powerpoint/2010/main" val="9201291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0" y="862013"/>
            <a:ext cx="91440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Full Professor @ ETH Zurich CS, since September’15, started May’16 </a:t>
            </a:r>
          </a:p>
          <a:p>
            <a:pPr lvl="1"/>
            <a:r>
              <a:rPr lang="en-US" sz="1800" dirty="0">
                <a:latin typeface="Tahoma" charset="0"/>
                <a:ea typeface="ＭＳ Ｐゴシック" charset="0"/>
              </a:rPr>
              <a:t>Strecker Professor @ Carnegie Mellon University </a:t>
            </a:r>
            <a:r>
              <a:rPr lang="en-US" sz="1800" dirty="0" smtClean="0">
                <a:latin typeface="Tahoma" charset="0"/>
                <a:ea typeface="ＭＳ Ｐゴシック" charset="0"/>
              </a:rPr>
              <a:t>ECE</a:t>
            </a:r>
            <a:r>
              <a:rPr lang="en-US" sz="1800" dirty="0">
                <a:latin typeface="Tahoma" charset="0"/>
                <a:ea typeface="ＭＳ Ｐゴシック" charset="0"/>
              </a:rPr>
              <a:t> </a:t>
            </a:r>
            <a:r>
              <a:rPr lang="en-US" sz="1800" dirty="0" smtClean="0">
                <a:latin typeface="Tahoma" charset="0"/>
                <a:ea typeface="ＭＳ Ｐゴシック" charset="0"/>
              </a:rPr>
              <a:t>(CS), 2009-2016, 2016-</a:t>
            </a:r>
            <a:r>
              <a:rPr lang="is-IS" sz="1800" dirty="0" smtClean="0">
                <a:latin typeface="Tahoma" charset="0"/>
                <a:ea typeface="ＭＳ Ｐゴシック" charset="0"/>
              </a:rPr>
              <a:t>…</a:t>
            </a:r>
            <a:endParaRPr lang="en-US" sz="1800" dirty="0">
              <a:latin typeface="Tahoma" charset="0"/>
              <a:ea typeface="ＭＳ Ｐゴシック" charset="0"/>
            </a:endParaRPr>
          </a:p>
          <a:p>
            <a:pPr lvl="1"/>
            <a:r>
              <a:rPr lang="en-US" sz="1800" dirty="0" smtClean="0">
                <a:latin typeface="Tahoma" charset="0"/>
                <a:ea typeface="ＭＳ Ｐゴシック" charset="0"/>
              </a:rPr>
              <a:t>PhD </a:t>
            </a:r>
            <a:r>
              <a:rPr lang="en-US" sz="1800" dirty="0">
                <a:latin typeface="Tahoma" charset="0"/>
                <a:ea typeface="ＭＳ Ｐゴシック" charset="0"/>
              </a:rPr>
              <a:t>from UT-</a:t>
            </a:r>
            <a:r>
              <a:rPr lang="en-US" sz="1800" dirty="0" smtClean="0">
                <a:latin typeface="Tahoma" charset="0"/>
                <a:ea typeface="ＭＳ Ｐゴシック" charset="0"/>
              </a:rPr>
              <a:t>Austin, </a:t>
            </a:r>
            <a:r>
              <a:rPr lang="en-US" sz="1800" dirty="0">
                <a:latin typeface="Tahoma" charset="0"/>
                <a:ea typeface="ＭＳ Ｐゴシック" charset="0"/>
              </a:rPr>
              <a:t>worked </a:t>
            </a:r>
            <a:r>
              <a:rPr lang="en-US" sz="1800" dirty="0" smtClean="0">
                <a:latin typeface="Tahoma" charset="0"/>
                <a:ea typeface="ＭＳ Ｐゴシック" charset="0"/>
              </a:rPr>
              <a:t>@ Google, VMware, Microsoft </a:t>
            </a:r>
            <a:r>
              <a:rPr lang="en-US" sz="1800" dirty="0">
                <a:latin typeface="Tahoma" charset="0"/>
                <a:ea typeface="ＭＳ Ｐゴシック" charset="0"/>
              </a:rPr>
              <a:t>Research, Intel, AMD</a:t>
            </a:r>
          </a:p>
          <a:p>
            <a:pPr lvl="1"/>
            <a:r>
              <a:rPr lang="en-US" sz="1800" dirty="0">
                <a:latin typeface="Tahoma" charset="0"/>
                <a:ea typeface="ＭＳ Ｐゴシック" charset="0"/>
                <a:hlinkClick r:id="rId2"/>
              </a:rPr>
              <a:t>https://people.inf.ethz.ch/omutlu</a:t>
            </a:r>
            <a:r>
              <a:rPr lang="en-US" sz="1800" dirty="0" smtClean="0">
                <a:latin typeface="Tahoma" charset="0"/>
                <a:ea typeface="ＭＳ Ｐゴシック" charset="0"/>
                <a:hlinkClick r:id="rId2"/>
              </a:rPr>
              <a:t>/</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 </a:t>
            </a:r>
          </a:p>
          <a:p>
            <a:pPr lvl="1"/>
            <a:r>
              <a:rPr lang="en-US" sz="1800" dirty="0" smtClean="0">
                <a:latin typeface="Tahoma" charset="0"/>
                <a:ea typeface="ＭＳ Ｐゴシック" charset="0"/>
              </a:rPr>
              <a:t>Publications:</a:t>
            </a:r>
            <a:r>
              <a:rPr lang="en-US" sz="1800" dirty="0">
                <a:latin typeface="Tahoma" charset="0"/>
                <a:ea typeface="ＭＳ Ｐゴシック" charset="0"/>
              </a:rPr>
              <a:t> </a:t>
            </a:r>
            <a:r>
              <a:rPr lang="en-US" sz="1800" dirty="0" smtClean="0">
                <a:latin typeface="Tahoma" charset="0"/>
                <a:ea typeface="ＭＳ Ｐゴシック" charset="0"/>
                <a:hlinkClick r:id="rId4"/>
              </a:rPr>
              <a:t>https</a:t>
            </a:r>
            <a:r>
              <a:rPr lang="en-US" sz="1800" dirty="0">
                <a:latin typeface="Tahoma" charset="0"/>
                <a:ea typeface="ＭＳ Ｐゴシック" charset="0"/>
                <a:hlinkClick r:id="rId4"/>
              </a:rPr>
              <a:t>://people.inf.ethz.ch/omutlu/</a:t>
            </a:r>
            <a:r>
              <a:rPr lang="en-US" sz="1800" dirty="0" smtClean="0">
                <a:latin typeface="Tahoma" charset="0"/>
                <a:ea typeface="ＭＳ Ｐゴシック" charset="0"/>
                <a:hlinkClick r:id="rId4"/>
              </a:rPr>
              <a:t>projects.htm</a:t>
            </a:r>
            <a:r>
              <a:rPr lang="en-US" sz="1800" dirty="0" smtClean="0">
                <a:latin typeface="Tahoma" charset="0"/>
                <a:ea typeface="ＭＳ Ｐゴシック" charset="0"/>
              </a:rPr>
              <a:t> </a:t>
            </a:r>
          </a:p>
          <a:p>
            <a:pPr lvl="1"/>
            <a:endParaRPr lang="en-US" sz="7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Education,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bioinformatics</a:t>
            </a:r>
            <a:endParaRPr lang="en-US" sz="1800" dirty="0">
              <a:solidFill>
                <a:srgbClr val="0000FF"/>
              </a:solidFill>
              <a:latin typeface="Tahoma" charset="0"/>
              <a:ea typeface="ＭＳ Ｐゴシック" charset="0"/>
            </a:endParaRP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pic>
        <p:nvPicPr>
          <p:cNvPr id="2" name="Picture 1" descr="OnurMutlu_eth.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8384" y="0"/>
            <a:ext cx="1115616" cy="1366629"/>
          </a:xfrm>
          <a:prstGeom prst="rect">
            <a:avLst/>
          </a:prstGeom>
        </p:spPr>
      </p:pic>
    </p:spTree>
    <p:extLst>
      <p:ext uri="{BB962C8B-B14F-4D97-AF65-F5344CB8AC3E}">
        <p14:creationId xmlns:p14="http://schemas.microsoft.com/office/powerpoint/2010/main" val="2348515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50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1" end="11"/>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3" end="1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4" end="1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5" end="15"/>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6" end="16"/>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150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a:t>
            </a:fld>
            <a:endParaRPr lang="en-US" altLang="en-US"/>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r>
              <a:rPr lang="en-US" sz="1000" dirty="0" smtClean="0">
                <a:latin typeface="Calibri"/>
                <a:cs typeface="Calibri"/>
              </a:rPr>
              <a:t>Source: AP</a:t>
            </a:r>
            <a:endParaRPr lang="en-US" sz="1000" dirty="0">
              <a:latin typeface="Calibri"/>
              <a:cs typeface="Calibri"/>
            </a:endParaRPr>
          </a:p>
        </p:txBody>
      </p:sp>
    </p:spTree>
    <p:extLst>
      <p:ext uri="{BB962C8B-B14F-4D97-AF65-F5344CB8AC3E}">
        <p14:creationId xmlns:p14="http://schemas.microsoft.com/office/powerpoint/2010/main" val="8983704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(III)</a:t>
            </a:r>
            <a:endParaRPr lang="en-US" dirty="0"/>
          </a:p>
        </p:txBody>
      </p:sp>
      <p:sp>
        <p:nvSpPr>
          <p:cNvPr id="3" name="Content Placeholder 2"/>
          <p:cNvSpPr>
            <a:spLocks noGrp="1"/>
          </p:cNvSpPr>
          <p:nvPr>
            <p:ph idx="1"/>
          </p:nvPr>
        </p:nvSpPr>
        <p:spPr/>
        <p:txBody>
          <a:bodyPr/>
          <a:lstStyle/>
          <a:p>
            <a:r>
              <a:rPr lang="en-US" u="sng" dirty="0"/>
              <a:t>Onur Mutlu</a:t>
            </a:r>
            <a:r>
              <a:rPr lang="en-US" dirty="0"/>
              <a:t>,</a:t>
            </a:r>
            <a:br>
              <a:rPr lang="en-US" dirty="0"/>
            </a:br>
            <a:r>
              <a:rPr lang="en-US" b="1" dirty="0">
                <a:hlinkClick r:id="rId2"/>
              </a:rPr>
              <a:t>"Memory Scaling: A Systems Architecture Perspective"</a:t>
            </a:r>
            <a:r>
              <a:rPr lang="en-US" dirty="0"/>
              <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200</a:t>
            </a:fld>
            <a:endParaRPr lang="en-US"/>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Tree>
    <p:extLst>
      <p:ext uri="{BB962C8B-B14F-4D97-AF65-F5344CB8AC3E}">
        <p14:creationId xmlns:p14="http://schemas.microsoft.com/office/powerpoint/2010/main" val="4497712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(IV)</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201</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16127597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June </a:t>
            </a:r>
            <a:r>
              <a:rPr lang="en-US" sz="2200" dirty="0" smtClean="0"/>
              <a:t>18, </a:t>
            </a:r>
            <a:r>
              <a:rPr lang="en-US" sz="2200" dirty="0" smtClean="0"/>
              <a:t>2017</a:t>
            </a:r>
          </a:p>
          <a:p>
            <a:r>
              <a:rPr lang="en-US" sz="2200" dirty="0" smtClean="0"/>
              <a:t>Design Automation Summer School @ DAC 2017</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179512" y="1484784"/>
            <a:ext cx="8820472" cy="2201416"/>
          </a:xfrm>
        </p:spPr>
        <p:txBody>
          <a:bodyPr>
            <a:normAutofit/>
          </a:bodyPr>
          <a:lstStyle/>
          <a:p>
            <a:pPr algn="ctr"/>
            <a:r>
              <a:rPr lang="en-US" sz="4200" dirty="0" smtClean="0"/>
              <a:t>Memory Reliability, Security &amp; Beyond</a:t>
            </a:r>
            <a:br>
              <a:rPr lang="en-US" sz="4200" dirty="0" smtClean="0"/>
            </a:br>
            <a:r>
              <a:rPr lang="en-US" sz="1200" dirty="0" smtClean="0"/>
              <a:t/>
            </a:r>
            <a:br>
              <a:rPr lang="en-US" sz="1200" dirty="0" smtClean="0"/>
            </a:br>
            <a:r>
              <a:rPr lang="en-US" sz="3600" dirty="0" smtClean="0">
                <a:solidFill>
                  <a:srgbClr val="FF0000"/>
                </a:solidFill>
              </a:rPr>
              <a:t>Three Key Issues in Modern Systems</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84980480"/>
      </p:ext>
    </p:extLst>
  </p:cSld>
  <p:clrMapOvr>
    <a:masterClrMapping/>
  </p:clrMapOvr>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NAND Flash Memory</a:t>
            </a:r>
            <a:br>
              <a:rPr lang="en-US" dirty="0" smtClean="0"/>
            </a:br>
            <a:r>
              <a:rPr lang="en-US" dirty="0" smtClean="0"/>
              <a:t>		   Reliability and Security</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203</a:t>
            </a:fld>
            <a:endParaRPr lang="en-US" altLang="en-US">
              <a:solidFill>
                <a:srgbClr val="000000"/>
              </a:solidFill>
            </a:endParaRPr>
          </a:p>
        </p:txBody>
      </p:sp>
    </p:spTree>
    <p:extLst>
      <p:ext uri="{BB962C8B-B14F-4D97-AF65-F5344CB8AC3E}">
        <p14:creationId xmlns:p14="http://schemas.microsoft.com/office/powerpoint/2010/main" val="29468474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Upcoming Overview Paper</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204</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1247919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200">
                <a:solidFill>
                  <a:srgbClr val="000000"/>
                </a:solidFill>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cs typeface="MS PGothic" charset="0"/>
              </a:rPr>
              <a:t>CMOS scaling</a:t>
            </a:r>
          </a:p>
          <a:p>
            <a:pPr eaLnBrk="1" hangingPunct="1"/>
            <a:r>
              <a:rPr lang="en-US" sz="1800" b="1">
                <a:solidFill>
                  <a:srgbClr val="FF0000"/>
                </a:solidFill>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49DB7D-5EF2-3747-9747-0A1E16FC5B87}" type="slidenum">
              <a:rPr lang="en-US" sz="1600">
                <a:solidFill>
                  <a:srgbClr val="000000"/>
                </a:solidFill>
                <a:latin typeface="Garamond" charset="0"/>
              </a:rPr>
              <a:pPr eaLnBrk="1" hangingPunct="1"/>
              <a:t>205</a:t>
            </a:fld>
            <a:endParaRPr lang="en-US" sz="1600">
              <a:solidFill>
                <a:srgbClr val="000000"/>
              </a:solidFill>
              <a:latin typeface="Garamond"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48683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100">
                <a:solidFill>
                  <a:srgbClr val="000000"/>
                </a:solidFill>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latin typeface="Tahoma"/>
                <a:ea typeface="굴림" charset="-127"/>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latin typeface="Tahoma"/>
                <a:ea typeface="굴림" charset="-127"/>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a:solidFill>
                  <a:srgbClr val="000000"/>
                </a:solidFill>
              </a:rPr>
              <a:t>Writing </a:t>
            </a:r>
          </a:p>
          <a:p>
            <a:pPr algn="ctr" eaLnBrk="1" hangingPunct="1"/>
            <a:r>
              <a:rPr lang="en-US" sz="1800">
                <a:solidFill>
                  <a:srgbClr val="000000"/>
                </a:solidFill>
              </a:rPr>
              <a:t>the full capacity </a:t>
            </a:r>
          </a:p>
          <a:p>
            <a:pPr algn="ctr" eaLnBrk="1" hangingPunct="1"/>
            <a:r>
              <a:rPr lang="en-US" sz="1800">
                <a:solidFill>
                  <a:srgbClr val="000000"/>
                </a:solidFill>
              </a:rPr>
              <a:t>of the drive </a:t>
            </a:r>
          </a:p>
          <a:p>
            <a:pPr algn="ctr" eaLnBrk="1" hangingPunct="1"/>
            <a:r>
              <a:rPr lang="en-US" sz="1800">
                <a:solidFill>
                  <a:srgbClr val="0000FF"/>
                </a:solidFill>
              </a:rPr>
              <a:t>10 times per day </a:t>
            </a:r>
          </a:p>
          <a:p>
            <a:pPr algn="ctr" eaLnBrk="1" hangingPunct="1"/>
            <a:r>
              <a:rPr lang="en-US" sz="1800">
                <a:solidFill>
                  <a:srgbClr val="0000FF"/>
                </a:solidFill>
              </a:rPr>
              <a:t>for 5 years </a:t>
            </a:r>
          </a:p>
          <a:p>
            <a:pPr algn="ctr" eaLnBrk="1" hangingPunct="1"/>
            <a:r>
              <a:rPr lang="en-US" sz="1800">
                <a:solidFill>
                  <a:srgbClr val="000000"/>
                </a:solidFill>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&gt; 50k P/E cycles</a:t>
            </a:r>
          </a:p>
        </p:txBody>
      </p:sp>
      <p:sp>
        <p:nvSpPr>
          <p:cNvPr id="208905" name="Slide Number Placeholder 1"/>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B08329-B652-724B-978B-915F0D48DA23}" type="slidenum">
              <a:rPr lang="en-US" sz="1600">
                <a:solidFill>
                  <a:srgbClr val="000000"/>
                </a:solidFill>
                <a:latin typeface="Garamond" charset="0"/>
              </a:rPr>
              <a:pPr eaLnBrk="1" hangingPunct="1"/>
              <a:t>206</a:t>
            </a:fld>
            <a:endParaRPr lang="en-US" sz="1600">
              <a:solidFill>
                <a:srgbClr val="000000"/>
              </a:solidFill>
              <a:latin typeface="Garamond"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solidFill>
                  <a:srgbClr val="000000"/>
                </a:solidFill>
                <a:latin typeface="Tahoma"/>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solidFill>
                  <a:srgbClr val="000000"/>
                </a:solidFill>
                <a:latin typeface="Tahoma"/>
              </a:endParaRPr>
            </a:p>
          </p:txBody>
        </p:sp>
      </p:grpSp>
    </p:spTree>
    <p:extLst>
      <p:ext uri="{BB962C8B-B14F-4D97-AF65-F5344CB8AC3E}">
        <p14:creationId xmlns:p14="http://schemas.microsoft.com/office/powerpoint/2010/main" val="13216021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210952" name="Slide Number Placeholder 1"/>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0627D4-C87F-CD43-AD6C-67E22DBAAEEB}" type="slidenum">
              <a:rPr lang="en-US" sz="1600">
                <a:solidFill>
                  <a:srgbClr val="000000"/>
                </a:solidFill>
                <a:latin typeface="Garamond" charset="0"/>
              </a:rPr>
              <a:pPr eaLnBrk="1" hangingPunct="1"/>
              <a:t>207</a:t>
            </a:fld>
            <a:endParaRPr lang="en-US" sz="1600">
              <a:solidFill>
                <a:srgbClr val="000000"/>
              </a:solidFill>
              <a:latin typeface="Garamond" charset="0"/>
            </a:endParaRPr>
          </a:p>
        </p:txBody>
      </p:sp>
    </p:spTree>
    <p:extLst>
      <p:ext uri="{BB962C8B-B14F-4D97-AF65-F5344CB8AC3E}">
        <p14:creationId xmlns:p14="http://schemas.microsoft.com/office/powerpoint/2010/main" val="14777649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Memory</a:t>
                </a:r>
              </a:p>
              <a:p>
                <a:pPr algn="ctr"/>
                <a:r>
                  <a:rPr lang="en-US">
                    <a:solidFill>
                      <a:srgbClr val="000000"/>
                    </a:solidFill>
                  </a:rPr>
                  <a:t>Signal </a:t>
                </a:r>
              </a:p>
              <a:p>
                <a:pPr algn="ctr"/>
                <a:r>
                  <a:rPr lang="en-US">
                    <a:solidFill>
                      <a:srgbClr val="000000"/>
                    </a:solidFill>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Error</a:t>
              </a:r>
            </a:p>
            <a:p>
              <a:pPr algn="ctr"/>
              <a:r>
                <a:rPr lang="en-US">
                  <a:solidFill>
                    <a:srgbClr val="000000"/>
                  </a:solidFill>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Raw Bit </a:t>
            </a:r>
          </a:p>
          <a:p>
            <a:pPr algn="ctr"/>
            <a:r>
              <a:rPr lang="en-US" sz="1800">
                <a:solidFill>
                  <a:srgbClr val="000000"/>
                </a:solidFill>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Uncorrectable </a:t>
              </a:r>
            </a:p>
            <a:p>
              <a:pPr algn="ctr"/>
              <a:r>
                <a:rPr lang="en-US" sz="1800">
                  <a:solidFill>
                    <a:srgbClr val="000000"/>
                  </a:solidFill>
                </a:rPr>
                <a:t>BER &lt; 10</a:t>
              </a:r>
              <a:r>
                <a:rPr lang="en-US" sz="1800" baseline="30000">
                  <a:solidFill>
                    <a:srgbClr val="000000"/>
                  </a:solidFill>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Lower</a:t>
            </a:r>
          </a:p>
        </p:txBody>
      </p:sp>
      <p:sp>
        <p:nvSpPr>
          <p:cNvPr id="211980" name="Slide Number Placeholder 1"/>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6C87E67-9A24-9A4D-9794-E3D0DFA14B4E}" type="slidenum">
              <a:rPr lang="en-US" sz="1600">
                <a:solidFill>
                  <a:srgbClr val="000000"/>
                </a:solidFill>
                <a:latin typeface="Garamond" charset="0"/>
              </a:rPr>
              <a:pPr eaLnBrk="1" hangingPunct="1"/>
              <a:t>208</a:t>
            </a:fld>
            <a:endParaRPr lang="en-US" sz="1600">
              <a:solidFill>
                <a:srgbClr val="000000"/>
              </a:solidFill>
              <a:latin typeface="Garamond"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0000FF"/>
                </a:solidFill>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Better</a:t>
            </a:r>
          </a:p>
        </p:txBody>
      </p:sp>
    </p:spTree>
    <p:extLst>
      <p:ext uri="{BB962C8B-B14F-4D97-AF65-F5344CB8AC3E}">
        <p14:creationId xmlns:p14="http://schemas.microsoft.com/office/powerpoint/2010/main" val="30886678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209</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latin typeface="Tahoma"/>
              </a:rPr>
              <a:t>Cai et al., “Error Patterns in MLC NAND Flash Memory: Measurement, Characterization, and Analysis””, </a:t>
            </a:r>
            <a:r>
              <a:rPr lang="en-US" sz="1200" b="1" dirty="0">
                <a:solidFill>
                  <a:srgbClr val="0000FF"/>
                </a:solidFill>
                <a:latin typeface="Tahoma"/>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latin typeface="Tahoma"/>
                <a:cs typeface="Arial" charset="0"/>
              </a:rPr>
              <a:t>Cai et al., “Error Analysis and Retention-Aware Error Management for NAND Flash Memory</a:t>
            </a:r>
            <a:r>
              <a:rPr lang="en-US" sz="1200" b="1" dirty="0">
                <a:solidFill>
                  <a:srgbClr val="0000FF"/>
                </a:solidFill>
                <a:latin typeface="Tahom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200" dirty="0">
                <a:solidFill>
                  <a:srgbClr val="0000FF"/>
                </a:solidFill>
                <a:latin typeface="Tahoma"/>
                <a:cs typeface="Arial" charset="0"/>
              </a:rPr>
              <a:t>Cai et al., “Data Retention in MLC NAND Flash Memory: Characterization, Optimization and Recovery" </a:t>
            </a:r>
            <a:r>
              <a:rPr lang="en-US" sz="1200" b="1" dirty="0" smtClean="0">
                <a:solidFill>
                  <a:srgbClr val="0000FF"/>
                </a:solidFill>
                <a:latin typeface="Tahoma"/>
                <a:cs typeface="Arial" charset="0"/>
              </a:rPr>
              <a:t>, HPCA 2015</a:t>
            </a:r>
            <a:endParaRPr lang="en-US" sz="1200" b="1" dirty="0">
              <a:solidFill>
                <a:srgbClr val="0000FF"/>
              </a:solidFill>
              <a:latin typeface="Tahoma"/>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200" dirty="0" smtClean="0">
                <a:solidFill>
                  <a:srgbClr val="0000FF"/>
                </a:solidFill>
                <a:latin typeface="Tahoma"/>
              </a:rPr>
              <a:t>Luo </a:t>
            </a:r>
            <a:r>
              <a:rPr lang="en-US" sz="1200" dirty="0">
                <a:solidFill>
                  <a:srgbClr val="0000FF"/>
                </a:solidFill>
                <a:latin typeface="Tahoma"/>
              </a:rPr>
              <a:t>et al., “Enabling Accurate and Practical Online Flash Channel Modeling for Modern MLC NAND Flash </a:t>
            </a:r>
            <a:r>
              <a:rPr lang="en-US" sz="1200" dirty="0" smtClean="0">
                <a:solidFill>
                  <a:srgbClr val="0000FF"/>
                </a:solidFill>
                <a:latin typeface="Tahoma"/>
              </a:rPr>
              <a:t>Memory”, </a:t>
            </a:r>
            <a:r>
              <a:rPr lang="en-US" sz="1200" b="1" dirty="0" smtClean="0">
                <a:solidFill>
                  <a:srgbClr val="0000FF"/>
                </a:solidFill>
                <a:latin typeface="Tahoma"/>
              </a:rPr>
              <a:t>JSAC 2016</a:t>
            </a:r>
            <a:endParaRPr lang="en-US" sz="1200" b="1" dirty="0">
              <a:solidFill>
                <a:srgbClr val="0000FF"/>
              </a:solidFill>
              <a:latin typeface="Tahoma"/>
            </a:endParaRPr>
          </a:p>
        </p:txBody>
      </p:sp>
    </p:spTree>
    <p:extLst>
      <p:ext uri="{BB962C8B-B14F-4D97-AF65-F5344CB8AC3E}">
        <p14:creationId xmlns:p14="http://schemas.microsoft.com/office/powerpoint/2010/main" val="42536789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a:t>
            </a:fld>
            <a:endParaRPr lang="en-US" altLang="en-US"/>
          </a:p>
        </p:txBody>
      </p:sp>
      <p:sp>
        <p:nvSpPr>
          <p:cNvPr id="5" name="Rectangle 4"/>
          <p:cNvSpPr/>
          <p:nvPr/>
        </p:nvSpPr>
        <p:spPr>
          <a:xfrm>
            <a:off x="1547664" y="6525344"/>
            <a:ext cx="6534472" cy="246221"/>
          </a:xfrm>
          <a:prstGeom prst="rect">
            <a:avLst/>
          </a:prstGeom>
        </p:spPr>
        <p:txBody>
          <a:bodyPr wrap="square">
            <a:spAutoFit/>
          </a:bodyPr>
          <a:lstStyle/>
          <a:p>
            <a:r>
              <a:rPr lang="en-US" sz="1000" dirty="0" smtClean="0">
                <a:latin typeface="Calibri"/>
                <a:cs typeface="Calibri"/>
              </a:rPr>
              <a:t>Source: https</a:t>
            </a:r>
            <a:r>
              <a:rPr lang="en-US" sz="1000" dirty="0">
                <a:latin typeface="Calibri"/>
                <a:cs typeface="Calibri"/>
              </a:rPr>
              <a:t>://s-media-cache-ak0.pinimg.com/originals/48/09/54/4809543a9c7700246a0cf8acdae27abf.jpg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r>
              <a:rPr lang="en-US" sz="2400" b="1" dirty="0" smtClean="0">
                <a:solidFill>
                  <a:srgbClr val="0000FF"/>
                </a:solidFill>
              </a:rPr>
              <a:t>Security is about preventing unforeseen consequences</a:t>
            </a:r>
            <a:endParaRPr lang="en-US" sz="2400" b="1" dirty="0">
              <a:solidFill>
                <a:srgbClr val="0000FF"/>
              </a:solidFill>
            </a:endParaRPr>
          </a:p>
        </p:txBody>
      </p:sp>
    </p:spTree>
    <p:extLst>
      <p:ext uri="{BB962C8B-B14F-4D97-AF65-F5344CB8AC3E}">
        <p14:creationId xmlns:p14="http://schemas.microsoft.com/office/powerpoint/2010/main" val="19870015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a:t>
            </a:r>
            <a:r>
              <a:rPr lang="en-US" dirty="0" smtClean="0">
                <a:solidFill>
                  <a:srgbClr val="FF0000"/>
                </a:solidFill>
                <a:latin typeface="Tahoma" charset="0"/>
                <a:sym typeface="Wingdings" charset="0"/>
              </a:rPr>
              <a:t>models, </a:t>
            </a:r>
            <a:r>
              <a:rPr lang="en-US" dirty="0">
                <a:solidFill>
                  <a:srgbClr val="FF0000"/>
                </a:solidFill>
                <a:latin typeface="Tahoma" charset="0"/>
                <a:sym typeface="Wingdings" charset="0"/>
              </a:rPr>
              <a:t>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E853FF-C699-1F45-9011-37D75239EA89}" type="slidenum">
              <a:rPr lang="en-US" sz="1600">
                <a:solidFill>
                  <a:srgbClr val="000000"/>
                </a:solidFill>
                <a:latin typeface="Garamond" charset="0"/>
              </a:rPr>
              <a:pPr eaLnBrk="1" hangingPunct="1"/>
              <a:t>210</a:t>
            </a:fld>
            <a:endParaRPr lang="en-US" sz="1600">
              <a:solidFill>
                <a:srgbClr val="000000"/>
              </a:solidFill>
              <a:latin typeface="Garamond" charset="0"/>
            </a:endParaRPr>
          </a:p>
        </p:txBody>
      </p:sp>
    </p:spTree>
    <p:extLst>
      <p:ext uri="{BB962C8B-B14F-4D97-AF65-F5344CB8AC3E}">
        <p14:creationId xmlns:p14="http://schemas.microsoft.com/office/powerpoint/2010/main" val="20645317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211</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0" y="5877272"/>
            <a:ext cx="6588224" cy="523220"/>
          </a:xfrm>
          <a:prstGeom prst="rect">
            <a:avLst/>
          </a:prstGeom>
        </p:spPr>
        <p:txBody>
          <a:bodyPr wrap="square">
            <a:spAutoFit/>
          </a:bodyPr>
          <a:lstStyle/>
          <a:p>
            <a:r>
              <a:rPr lang="en-US" sz="1400" dirty="0" smtClean="0">
                <a:solidFill>
                  <a:srgbClr val="006633"/>
                </a:solidFill>
                <a:latin typeface="Tahoma"/>
              </a:rPr>
              <a:t>[DATE </a:t>
            </a:r>
            <a:r>
              <a:rPr lang="en-US" sz="1400" dirty="0">
                <a:solidFill>
                  <a:srgbClr val="006633"/>
                </a:solidFill>
                <a:latin typeface="Tahoma"/>
              </a:rPr>
              <a:t>2012, ICCD 2012, DATE 2013, ITJ 2013, ICCD 2013, SIGMETRICS </a:t>
            </a:r>
            <a:r>
              <a:rPr lang="en-US" sz="1400" dirty="0" smtClean="0">
                <a:solidFill>
                  <a:srgbClr val="006633"/>
                </a:solidFill>
                <a:latin typeface="Tahoma"/>
              </a:rPr>
              <a:t>2014, HPCA 2015, DSN 2015, MSST 2015, JSAC 2016, HPCA 2017, DFRWS 2017]</a:t>
            </a:r>
            <a:endParaRPr lang="en-US" sz="1400" dirty="0">
              <a:solidFill>
                <a:srgbClr val="000000"/>
              </a:solidFill>
              <a:latin typeface="Tahoma"/>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600" dirty="0">
                <a:solidFill>
                  <a:srgbClr val="000000"/>
                </a:solidFill>
                <a:latin typeface="Tahoma"/>
              </a:rPr>
              <a:t>Cai et al., </a:t>
            </a:r>
            <a:r>
              <a:rPr lang="en-US" sz="1600" dirty="0">
                <a:solidFill>
                  <a:srgbClr val="0000FF"/>
                </a:solidFill>
                <a:latin typeface="Tahoma"/>
              </a:rPr>
              <a:t>FPGA-based Solid-State Drive prototyping platform, </a:t>
            </a:r>
            <a:r>
              <a:rPr lang="en-US" sz="1600" dirty="0">
                <a:solidFill>
                  <a:srgbClr val="000000"/>
                </a:solidFill>
                <a:latin typeface="Tahoma"/>
              </a:rPr>
              <a:t>FCCM 2011.</a:t>
            </a:r>
          </a:p>
        </p:txBody>
      </p:sp>
    </p:spTree>
    <p:extLst>
      <p:ext uri="{BB962C8B-B14F-4D97-AF65-F5344CB8AC3E}">
        <p14:creationId xmlns:p14="http://schemas.microsoft.com/office/powerpoint/2010/main" val="14609102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F11EBAE-8EF2-2C41-8609-8DC2CFFBA5BE}" type="slidenum">
              <a:rPr lang="en-US" sz="1600">
                <a:solidFill>
                  <a:srgbClr val="000000"/>
                </a:solidFill>
                <a:latin typeface="Garamond" charset="0"/>
              </a:rPr>
              <a:pPr eaLnBrk="1" hangingPunct="1"/>
              <a:t>212</a:t>
            </a:fld>
            <a:endParaRPr lang="en-US" sz="1600">
              <a:solidFill>
                <a:srgbClr val="000000"/>
              </a:solidFill>
              <a:latin typeface="Garamond" charset="0"/>
            </a:endParaRPr>
          </a:p>
        </p:txBody>
      </p:sp>
    </p:spTree>
    <p:extLst>
      <p:ext uri="{BB962C8B-B14F-4D97-AF65-F5344CB8AC3E}">
        <p14:creationId xmlns:p14="http://schemas.microsoft.com/office/powerpoint/2010/main" val="42101241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solidFill>
                  <a:srgbClr val="000000"/>
                </a:solidFill>
                <a:latin typeface="Tahoma"/>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E76C40-A8C2-6749-A54E-AD8A0DE3FDE0}" type="slidenum">
              <a:rPr lang="en-US" sz="1600">
                <a:solidFill>
                  <a:srgbClr val="000000"/>
                </a:solidFill>
                <a:latin typeface="Garamond" charset="0"/>
              </a:rPr>
              <a:pPr eaLnBrk="1" hangingPunct="1"/>
              <a:t>213</a:t>
            </a:fld>
            <a:endParaRPr lang="en-US" sz="1600">
              <a:solidFill>
                <a:srgbClr val="000000"/>
              </a:solidFill>
              <a:latin typeface="Garamond"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a:defRPr/>
            </a:pPr>
            <a:r>
              <a:rPr lang="en-US" dirty="0">
                <a:solidFill>
                  <a:srgbClr val="000000"/>
                </a:solidFill>
                <a:latin typeface="Tahoma"/>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Cai et al., </a:t>
            </a:r>
            <a:r>
              <a:rPr lang="en-US" sz="1800">
                <a:solidFill>
                  <a:srgbClr val="0000FF"/>
                </a:solidFill>
              </a:rPr>
              <a:t>Error Patterns in MLC NAND Flash Memory</a:t>
            </a:r>
            <a:r>
              <a:rPr lang="en-US" sz="1800">
                <a:solidFill>
                  <a:srgbClr val="000000"/>
                </a:solidFill>
              </a:rPr>
              <a:t>, DATE 2012.</a:t>
            </a:r>
          </a:p>
        </p:txBody>
      </p:sp>
    </p:spTree>
    <p:extLst>
      <p:ext uri="{BB962C8B-B14F-4D97-AF65-F5344CB8AC3E}">
        <p14:creationId xmlns:p14="http://schemas.microsoft.com/office/powerpoint/2010/main" val="18211576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FC5A756-10A1-6C48-8C00-705E2B8E71EB}" type="slidenum">
              <a:rPr lang="en-US" sz="1600">
                <a:solidFill>
                  <a:srgbClr val="000000"/>
                </a:solidFill>
                <a:latin typeface="Garamond" charset="0"/>
              </a:rPr>
              <a:pPr eaLnBrk="1" hangingPunct="1"/>
              <a:t>214</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56669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to Retention Errors</a:t>
            </a:r>
            <a:endParaRPr lang="en-US" dirty="0"/>
          </a:p>
        </p:txBody>
      </p:sp>
      <p:sp>
        <p:nvSpPr>
          <p:cNvPr id="3" name="Content Placeholder 2"/>
          <p:cNvSpPr>
            <a:spLocks noGrp="1"/>
          </p:cNvSpPr>
          <p:nvPr>
            <p:ph idx="1"/>
          </p:nvPr>
        </p:nvSpPr>
        <p:spPr>
          <a:xfrm>
            <a:off x="228600" y="1124744"/>
            <a:ext cx="8610600" cy="4979640"/>
          </a:xfrm>
        </p:spPr>
        <p:txBody>
          <a:bodyPr/>
          <a:lstStyle/>
          <a:p>
            <a:r>
              <a:rPr lang="en-US" dirty="0" smtClean="0"/>
              <a:t>Refresh periodically</a:t>
            </a:r>
          </a:p>
          <a:p>
            <a:r>
              <a:rPr lang="en-US" dirty="0" smtClean="0"/>
              <a:t>Change the period based on P/E cycle </a:t>
            </a:r>
            <a:r>
              <a:rPr lang="en-US" dirty="0" err="1" smtClean="0"/>
              <a:t>wearout</a:t>
            </a:r>
            <a:endParaRPr lang="en-US" dirty="0" smtClean="0"/>
          </a:p>
          <a:p>
            <a:pPr lvl="1"/>
            <a:r>
              <a:rPr lang="en-US" dirty="0" smtClean="0"/>
              <a:t>Refresh more often at higher P/E cycles</a:t>
            </a:r>
          </a:p>
          <a:p>
            <a:r>
              <a:rPr lang="en-US" dirty="0" smtClean="0"/>
              <a:t>Use a combination of </a:t>
            </a:r>
            <a:r>
              <a:rPr lang="en-US" dirty="0" smtClean="0">
                <a:solidFill>
                  <a:srgbClr val="0000FF"/>
                </a:solidFill>
              </a:rPr>
              <a:t>in-place </a:t>
            </a:r>
            <a:r>
              <a:rPr lang="en-US" dirty="0" smtClean="0"/>
              <a:t>and </a:t>
            </a:r>
            <a:r>
              <a:rPr lang="en-US" dirty="0" smtClean="0">
                <a:solidFill>
                  <a:srgbClr val="0000FF"/>
                </a:solidFill>
              </a:rPr>
              <a:t>remapping-based </a:t>
            </a:r>
            <a:r>
              <a:rPr lang="en-US" dirty="0" smtClean="0"/>
              <a:t>refresh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7659122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One Issue: Read Disturb in Flash Memory</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dirty="0" smtClean="0">
                <a:latin typeface="Tahoma" charset="0"/>
              </a:rPr>
              <a:t>All scaled memories are prone to read disturb errors</a:t>
            </a:r>
            <a:endParaRPr lang="en-US" dirty="0">
              <a:latin typeface="Tahoma" charset="0"/>
            </a:endParaRP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216</a:t>
            </a:fld>
            <a:endParaRPr lang="en-US" sz="1600">
              <a:solidFill>
                <a:srgbClr val="000000"/>
              </a:solidFill>
              <a:latin typeface="Garamond" charset="0"/>
            </a:endParaRPr>
          </a:p>
        </p:txBody>
      </p:sp>
    </p:spTree>
    <p:extLst>
      <p:ext uri="{BB962C8B-B14F-4D97-AF65-F5344CB8AC3E}">
        <p14:creationId xmlns:p14="http://schemas.microsoft.com/office/powerpoint/2010/main" val="1997457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algn="ctr">
              <a:defRPr/>
            </a:pPr>
            <a:r>
              <a:rPr lang="en-US" sz="2800" kern="0" dirty="0">
                <a:solidFill>
                  <a:prstClr val="black"/>
                </a:solidFill>
                <a:latin typeface="Calibri"/>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latin typeface="Calibri"/>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latin typeface="Calibri"/>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latin typeface="Calibri"/>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latin typeface="Calibri"/>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latin typeface="Calibri"/>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a14="http://schemas.microsoft.com/office/drawing/2010/main">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a14="http://schemas.microsoft.com/office/drawing/2010/main">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latin typeface="Calibri"/>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a14="http://schemas.microsoft.com/office/drawing/2010/main">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AF4636-A662-B64F-9DC7-C5F87E7AE8AC}" type="slidenum">
              <a:rPr lang="en-US" sz="1200">
                <a:solidFill>
                  <a:srgbClr val="898989"/>
                </a:solidFill>
                <a:latin typeface="Calibri" charset="0"/>
              </a:rPr>
              <a:pPr eaLnBrk="1" hangingPunct="1"/>
              <a:t>217</a:t>
            </a:fld>
            <a:endParaRPr lang="en-US" sz="1200">
              <a:solidFill>
                <a:srgbClr val="898989"/>
              </a:solidFill>
              <a:latin typeface="Calibri"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latin typeface="Calibri"/>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latin typeface="Calibri"/>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latin typeface="Calibri"/>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latin typeface="Calibri"/>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latin typeface="Calibri"/>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latin typeface="Calibri"/>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latin typeface="Calibri"/>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latin typeface="Calibri"/>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229684983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black"/>
                </a:solidFill>
                <a:latin typeface="Calibri"/>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gridCol w="208280"/>
                <a:gridCol w="208280"/>
                <a:gridCol w="208280"/>
                <a:gridCol w="208280"/>
                <a:gridCol w="208280"/>
                <a:gridCol w="208280"/>
                <a:gridCol w="208280"/>
                <a:gridCol w="208280"/>
                <a:gridCol w="208280"/>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a:defRPr/>
            </a:pPr>
            <a:r>
              <a:rPr lang="en-US" sz="2000" dirty="0">
                <a:solidFill>
                  <a:prstClr val="black"/>
                </a:solidFill>
                <a:latin typeface="Calibri"/>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latin typeface="Calibri"/>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latin typeface="Calibri"/>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latin typeface="Calibri"/>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027A8D-1323-994F-9FF2-8ED90404E46A}" type="slidenum">
              <a:rPr lang="en-US" sz="1200">
                <a:solidFill>
                  <a:srgbClr val="898989"/>
                </a:solidFill>
                <a:latin typeface="Calibri" charset="0"/>
              </a:rPr>
              <a:pPr eaLnBrk="1" hangingPunct="1"/>
              <a:t>218</a:t>
            </a:fld>
            <a:endParaRPr lang="en-US" sz="1200">
              <a:solidFill>
                <a:srgbClr val="898989"/>
              </a:solidFill>
              <a:latin typeface="Calibri"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Column</a:t>
            </a:r>
          </a:p>
        </p:txBody>
      </p:sp>
    </p:spTree>
    <p:custDataLst>
      <p:tags r:id="rId1"/>
    </p:custDataLst>
    <p:extLst>
      <p:ext uri="{BB962C8B-B14F-4D97-AF65-F5344CB8AC3E}">
        <p14:creationId xmlns:p14="http://schemas.microsoft.com/office/powerpoint/2010/main" val="635338154"/>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algn="ctr">
              <a:defRPr/>
            </a:pPr>
            <a:r>
              <a:rPr lang="en-US" sz="2400" dirty="0">
                <a:solidFill>
                  <a:srgbClr val="0000FF"/>
                </a:solidFill>
                <a:latin typeface="Calibri"/>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algn="ctr">
              <a:defRPr/>
            </a:pPr>
            <a:r>
              <a:rPr lang="en-US" sz="2400" dirty="0">
                <a:solidFill>
                  <a:srgbClr val="0000FF"/>
                </a:solidFill>
                <a:latin typeface="Calibri"/>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algn="ctr">
              <a:defRPr/>
            </a:pPr>
            <a:r>
              <a:rPr lang="en-US" sz="2400" dirty="0">
                <a:solidFill>
                  <a:srgbClr val="0000FF"/>
                </a:solidFill>
                <a:latin typeface="Calibri"/>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algn="ctr">
              <a:defRPr/>
            </a:pPr>
            <a:r>
              <a:rPr lang="en-US" sz="2400" dirty="0">
                <a:solidFill>
                  <a:srgbClr val="0000FF"/>
                </a:solidFill>
                <a:latin typeface="Calibri"/>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algn="ctr">
              <a:defRPr/>
            </a:pPr>
            <a:r>
              <a:rPr lang="en-US" sz="2400" dirty="0">
                <a:solidFill>
                  <a:prstClr val="black"/>
                </a:solidFill>
                <a:latin typeface="Calibri"/>
                <a:ea typeface="ＭＳ Ｐゴシック" charset="0"/>
                <a:cs typeface="ＭＳ Ｐゴシック" charset="0"/>
              </a:rPr>
              <a:t>Floating Gate Transistor</a:t>
            </a:r>
          </a:p>
          <a:p>
            <a:pPr algn="ctr">
              <a:defRPr/>
            </a:pPr>
            <a:r>
              <a:rPr lang="en-US" sz="2400" dirty="0">
                <a:solidFill>
                  <a:prstClr val="black"/>
                </a:solidFill>
                <a:latin typeface="Calibri"/>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err="1">
                <a:solidFill>
                  <a:prstClr val="white"/>
                </a:solidFill>
                <a:latin typeface="Calibri"/>
              </a:rPr>
              <a:t>V</a:t>
            </a:r>
            <a:r>
              <a:rPr lang="en-US" sz="2400" spc="-150" baseline="-25000" dirty="0" err="1">
                <a:solidFill>
                  <a:prstClr val="white"/>
                </a:solidFill>
                <a:latin typeface="Calibri"/>
              </a:rPr>
              <a:t>th</a:t>
            </a:r>
            <a:r>
              <a:rPr lang="en-US" sz="2400" spc="-150" dirty="0">
                <a:solidFill>
                  <a:prstClr val="white"/>
                </a:solidFill>
                <a:latin typeface="Calibri"/>
              </a:rPr>
              <a:t> = 2.5 V</a:t>
            </a:r>
          </a:p>
        </p:txBody>
      </p:sp>
      <p:sp>
        <p:nvSpPr>
          <p:cNvPr id="267277" name="Slide Number Placeholder 2"/>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ADDF3E-DCCD-534F-AF72-8E885048EA5A}" type="slidenum">
              <a:rPr lang="en-US" sz="1200">
                <a:solidFill>
                  <a:srgbClr val="898989"/>
                </a:solidFill>
                <a:latin typeface="Calibri" charset="0"/>
              </a:rPr>
              <a:pPr eaLnBrk="1" hangingPunct="1"/>
              <a:t>219</a:t>
            </a:fld>
            <a:endParaRPr lang="en-US" sz="1200">
              <a:solidFill>
                <a:srgbClr val="898989"/>
              </a:solidFill>
              <a:latin typeface="Calibri" charset="0"/>
            </a:endParaRPr>
          </a:p>
        </p:txBody>
      </p:sp>
    </p:spTree>
    <p:custDataLst>
      <p:tags r:id="rId1"/>
    </p:custDataLst>
    <p:extLst>
      <p:ext uri="{BB962C8B-B14F-4D97-AF65-F5344CB8AC3E}">
        <p14:creationId xmlns:p14="http://schemas.microsoft.com/office/powerpoint/2010/main" val="4186563703"/>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read</a:t>
            </a:r>
            <a:r>
              <a:rPr lang="en-US" sz="2400" dirty="0">
                <a:solidFill>
                  <a:srgbClr val="0000FF"/>
                </a:solidFill>
                <a:latin typeface="Calibri"/>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latin typeface="Calibri"/>
              </a:rPr>
              <a:t>V</a:t>
            </a:r>
            <a:r>
              <a:rPr lang="en-US" sz="2400" spc="-150" baseline="-25000" dirty="0">
                <a:solidFill>
                  <a:prstClr val="white"/>
                </a:solidFill>
                <a:latin typeface="Calibri"/>
              </a:rPr>
              <a:t>th</a:t>
            </a:r>
            <a:r>
              <a:rPr lang="en-US" sz="2400" spc="-150" dirty="0">
                <a:solidFill>
                  <a:prstClr val="white"/>
                </a:solidFill>
                <a:latin typeface="Calibri"/>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latin typeface="Calibri"/>
              </a:rPr>
              <a:t>V</a:t>
            </a:r>
            <a:r>
              <a:rPr lang="en-US" sz="2400" spc="-150" baseline="-25000" dirty="0">
                <a:solidFill>
                  <a:prstClr val="white"/>
                </a:solidFill>
                <a:latin typeface="Calibri"/>
              </a:rPr>
              <a:t>th</a:t>
            </a:r>
            <a:r>
              <a:rPr lang="en-US" sz="2400" spc="-150" dirty="0">
                <a:solidFill>
                  <a:prstClr val="white"/>
                </a:solidFill>
                <a:latin typeface="Calibri"/>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latin typeface="Calibri"/>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algn="ctr">
              <a:defRPr/>
            </a:pPr>
            <a:r>
              <a:rPr lang="en-US" sz="3200" dirty="0">
                <a:solidFill>
                  <a:srgbClr val="FF0000"/>
                </a:solidFill>
                <a:latin typeface="Calibri"/>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read</a:t>
            </a:r>
            <a:r>
              <a:rPr lang="en-US" sz="2400" dirty="0">
                <a:solidFill>
                  <a:srgbClr val="0000FF"/>
                </a:solidFill>
                <a:latin typeface="Calibri"/>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DD8E9E-0794-AB42-90A8-55FBB22B4597}" type="slidenum">
              <a:rPr lang="en-US" sz="1200">
                <a:solidFill>
                  <a:srgbClr val="898989"/>
                </a:solidFill>
                <a:latin typeface="Calibri" charset="0"/>
              </a:rPr>
              <a:pPr eaLnBrk="1" hangingPunct="1"/>
              <a:t>220</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latin typeface="Calibri"/>
                <a:ea typeface="ＭＳ Ｐゴシック" charset="0"/>
                <a:cs typeface="ＭＳ Ｐゴシック" charset="0"/>
              </a:rPr>
              <a:t>Gate</a:t>
            </a:r>
          </a:p>
        </p:txBody>
      </p:sp>
    </p:spTree>
    <p:extLst>
      <p:ext uri="{BB962C8B-B14F-4D97-AF65-F5344CB8AC3E}">
        <p14:creationId xmlns:p14="http://schemas.microsoft.com/office/powerpoint/2010/main" val="317450200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pass</a:t>
            </a:r>
            <a:r>
              <a:rPr lang="en-US" sz="2400" dirty="0">
                <a:solidFill>
                  <a:srgbClr val="0000FF"/>
                </a:solidFill>
                <a:latin typeface="Calibri"/>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latin typeface="Calibri"/>
              </a:rPr>
              <a:t>V</a:t>
            </a:r>
            <a:r>
              <a:rPr lang="en-US" sz="2400" spc="-150" baseline="-25000" dirty="0">
                <a:solidFill>
                  <a:prstClr val="white"/>
                </a:solidFill>
                <a:latin typeface="Calibri"/>
              </a:rPr>
              <a:t>th</a:t>
            </a:r>
            <a:r>
              <a:rPr lang="en-US" sz="2400" spc="-150" dirty="0">
                <a:solidFill>
                  <a:prstClr val="white"/>
                </a:solidFill>
                <a:latin typeface="Calibri"/>
              </a:rPr>
              <a:t> = 2 V</a:t>
            </a:r>
          </a:p>
        </p:txBody>
      </p: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latin typeface="Calibri"/>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pass</a:t>
            </a:r>
            <a:r>
              <a:rPr lang="en-US" sz="2400" dirty="0">
                <a:solidFill>
                  <a:srgbClr val="0000FF"/>
                </a:solidFill>
                <a:latin typeface="Calibri"/>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7FA2294-A763-6F4F-8C69-365F9A7EE623}" type="slidenum">
              <a:rPr lang="en-US" sz="1200">
                <a:solidFill>
                  <a:srgbClr val="898989"/>
                </a:solidFill>
                <a:latin typeface="Calibri" charset="0"/>
              </a:rPr>
              <a:pPr eaLnBrk="1" hangingPunct="1"/>
              <a:t>221</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latin typeface="Calibri"/>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algn="ctr">
              <a:defRPr/>
            </a:pPr>
            <a:r>
              <a:rPr lang="en-US" sz="3200" dirty="0">
                <a:solidFill>
                  <a:srgbClr val="00B050">
                    <a:lumMod val="75000"/>
                  </a:srgbClr>
                </a:solidFill>
                <a:latin typeface="Calibri"/>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latin typeface="Calibri"/>
              </a:rPr>
              <a:t>V</a:t>
            </a:r>
            <a:r>
              <a:rPr lang="en-US" sz="2400" spc="-150" baseline="-25000" dirty="0">
                <a:solidFill>
                  <a:prstClr val="white"/>
                </a:solidFill>
                <a:latin typeface="Calibri"/>
              </a:rPr>
              <a:t>th</a:t>
            </a:r>
            <a:r>
              <a:rPr lang="en-US" sz="2400" spc="-150" dirty="0">
                <a:solidFill>
                  <a:prstClr val="white"/>
                </a:solidFill>
                <a:latin typeface="Calibri"/>
              </a:rPr>
              <a:t> = 3 V</a:t>
            </a:r>
          </a:p>
        </p:txBody>
      </p:sp>
    </p:spTree>
    <p:extLst>
      <p:ext uri="{BB962C8B-B14F-4D97-AF65-F5344CB8AC3E}">
        <p14:creationId xmlns:p14="http://schemas.microsoft.com/office/powerpoint/2010/main" val="3854875686"/>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latin typeface="Calibri"/>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latin typeface="Calibri"/>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grpSp>
      <p:sp>
        <p:nvSpPr>
          <p:cNvPr id="3" name="TextBox 2"/>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read</a:t>
            </a:r>
            <a:r>
              <a:rPr lang="en-US" sz="2400" dirty="0">
                <a:solidFill>
                  <a:srgbClr val="0000FF"/>
                </a:solidFill>
                <a:latin typeface="Calibri"/>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algn="ctr">
              <a:defRPr/>
            </a:pPr>
            <a:r>
              <a:rPr lang="en-US" sz="3200" dirty="0">
                <a:solidFill>
                  <a:srgbClr val="00B050"/>
                </a:solidFill>
                <a:latin typeface="Calibri"/>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algn="ctr">
              <a:defRPr/>
            </a:pPr>
            <a:r>
              <a:rPr lang="en-US" sz="3200" dirty="0">
                <a:solidFill>
                  <a:srgbClr val="00B050"/>
                </a:solidFill>
                <a:latin typeface="Calibri"/>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algn="ctr">
              <a:defRPr/>
            </a:pPr>
            <a:r>
              <a:rPr lang="en-US" sz="3200" dirty="0">
                <a:solidFill>
                  <a:srgbClr val="FF0000"/>
                </a:solidFill>
                <a:latin typeface="Calibri"/>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algn="ctr">
              <a:defRPr/>
            </a:pPr>
            <a:r>
              <a:rPr lang="en-US" sz="3200" dirty="0">
                <a:solidFill>
                  <a:srgbClr val="FF0000"/>
                </a:solidFill>
                <a:latin typeface="Calibri"/>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algn="ctr">
              <a:defRPr/>
            </a:pPr>
            <a:r>
              <a:rPr lang="en-US" sz="2400" dirty="0">
                <a:solidFill>
                  <a:srgbClr val="0000FF"/>
                </a:solidFill>
                <a:latin typeface="Calibri"/>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D1E706-D33F-9145-94D0-77477036B81D}" type="slidenum">
              <a:rPr lang="en-US" sz="1200">
                <a:solidFill>
                  <a:srgbClr val="898989"/>
                </a:solidFill>
                <a:latin typeface="Calibri" charset="0"/>
              </a:rPr>
              <a:pPr eaLnBrk="1" hangingPunct="1"/>
              <a:t>222</a:t>
            </a:fld>
            <a:endParaRPr lang="en-US" sz="1200">
              <a:solidFill>
                <a:srgbClr val="898989"/>
              </a:solidFill>
              <a:latin typeface="Calibri"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spTree>
    <p:custDataLst>
      <p:tags r:id="rId1"/>
    </p:custDataLst>
    <p:extLst>
      <p:ext uri="{BB962C8B-B14F-4D97-AF65-F5344CB8AC3E}">
        <p14:creationId xmlns:p14="http://schemas.microsoft.com/office/powerpoint/2010/main" val="2421538840"/>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latin typeface="Calibri"/>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a:defRPr/>
            </a:pPr>
            <a:r>
              <a:rPr lang="en-US" sz="2400" dirty="0">
                <a:solidFill>
                  <a:srgbClr val="0000FF"/>
                </a:solidFill>
                <a:latin typeface="Calibri"/>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8C8181F-60E9-2445-9F07-EED147A49496}" type="slidenum">
              <a:rPr lang="en-US" sz="1200">
                <a:solidFill>
                  <a:srgbClr val="898989"/>
                </a:solidFill>
                <a:latin typeface="Calibri" charset="0"/>
              </a:rPr>
              <a:pPr eaLnBrk="1" hangingPunct="1"/>
              <a:t>223</a:t>
            </a:fld>
            <a:endParaRPr lang="en-US" sz="1200">
              <a:solidFill>
                <a:srgbClr val="898989"/>
              </a:solidFill>
              <a:latin typeface="Calibri"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latin typeface="Calibri"/>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Tree>
    <p:custDataLst>
      <p:tags r:id="rId1"/>
    </p:custDataLst>
    <p:extLst>
      <p:ext uri="{BB962C8B-B14F-4D97-AF65-F5344CB8AC3E}">
        <p14:creationId xmlns:p14="http://schemas.microsoft.com/office/powerpoint/2010/main" val="252475050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latin typeface="Calibri"/>
                <a:ea typeface="ＭＳ Ｐゴシック" charset="0"/>
                <a:cs typeface="ＭＳ Ｐゴシック" charset="0"/>
              </a:rPr>
              <a:t>V</a:t>
            </a:r>
            <a:r>
              <a:rPr lang="en-US" sz="2400" baseline="-25000" dirty="0" err="1">
                <a:solidFill>
                  <a:srgbClr val="0000FF"/>
                </a:solidFill>
                <a:latin typeface="Calibri"/>
                <a:ea typeface="ＭＳ Ｐゴシック" charset="0"/>
                <a:cs typeface="ＭＳ Ｐゴシック" charset="0"/>
              </a:rPr>
              <a:t>read</a:t>
            </a:r>
            <a:r>
              <a:rPr lang="en-US" sz="2400" dirty="0">
                <a:solidFill>
                  <a:srgbClr val="0000FF"/>
                </a:solidFill>
                <a:latin typeface="Calibri"/>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latin typeface="Calibri"/>
                <a:ea typeface="ＭＳ Ｐゴシック" charset="0"/>
                <a:cs typeface="ＭＳ Ｐゴシック" charset="0"/>
              </a:rPr>
              <a:t>V</a:t>
            </a:r>
            <a:r>
              <a:rPr lang="en-US" sz="2400" baseline="-25000" dirty="0" err="1">
                <a:solidFill>
                  <a:srgbClr val="00B050">
                    <a:lumMod val="75000"/>
                  </a:srgbClr>
                </a:solidFill>
                <a:latin typeface="Calibri"/>
                <a:ea typeface="ＭＳ Ｐゴシック" charset="0"/>
                <a:cs typeface="ＭＳ Ｐゴシック" charset="0"/>
              </a:rPr>
              <a:t>pass</a:t>
            </a:r>
            <a:r>
              <a:rPr lang="en-US" sz="2400" dirty="0">
                <a:solidFill>
                  <a:srgbClr val="00B050">
                    <a:lumMod val="75000"/>
                  </a:srgbClr>
                </a:solidFill>
                <a:latin typeface="Calibri"/>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algn="ctr">
              <a:defRPr/>
            </a:pPr>
            <a:r>
              <a:rPr lang="en-US" sz="3200" dirty="0">
                <a:solidFill>
                  <a:srgbClr val="FF0000">
                    <a:lumMod val="50000"/>
                  </a:srgbClr>
                </a:solidFill>
                <a:latin typeface="Calibri"/>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algn="ctr">
              <a:defRPr/>
            </a:pPr>
            <a:r>
              <a:rPr lang="en-US" sz="3200" dirty="0">
                <a:solidFill>
                  <a:srgbClr val="00B050"/>
                </a:solidFill>
                <a:latin typeface="Calibri"/>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algn="ctr">
              <a:defRPr/>
            </a:pPr>
            <a:r>
              <a:rPr lang="en-US" sz="3200" dirty="0">
                <a:solidFill>
                  <a:srgbClr val="FF0000"/>
                </a:solidFill>
                <a:latin typeface="Calibri"/>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algn="ctr">
              <a:defRPr/>
            </a:pPr>
            <a:r>
              <a:rPr lang="en-US" sz="3200" dirty="0">
                <a:solidFill>
                  <a:srgbClr val="FF0000"/>
                </a:solidFill>
                <a:latin typeface="Calibri"/>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latin typeface="Calibri"/>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grpSp>
      <p:sp>
        <p:nvSpPr>
          <p:cNvPr id="188" name="TextBox 187"/>
          <p:cNvSpPr txBox="1"/>
          <p:nvPr/>
        </p:nvSpPr>
        <p:spPr>
          <a:xfrm>
            <a:off x="979488" y="6396038"/>
            <a:ext cx="8240712" cy="461962"/>
          </a:xfrm>
          <a:prstGeom prst="rect">
            <a:avLst/>
          </a:prstGeom>
          <a:noFill/>
        </p:spPr>
        <p:txBody>
          <a:bodyPr>
            <a:spAutoFit/>
          </a:bodyPr>
          <a:lstStyle/>
          <a:p>
            <a:pPr>
              <a:defRPr/>
            </a:pPr>
            <a:r>
              <a:rPr lang="en-US" sz="2400" dirty="0">
                <a:solidFill>
                  <a:srgbClr val="FF0000"/>
                </a:solidFill>
                <a:latin typeface="Calibri"/>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latin typeface="Calibri"/>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latin typeface="Calibri"/>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latin typeface="Calibri"/>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algn="ctr">
              <a:defRPr/>
            </a:pPr>
            <a:r>
              <a:rPr lang="en-US" sz="2400" dirty="0">
                <a:solidFill>
                  <a:srgbClr val="FF0000"/>
                </a:solidFill>
                <a:latin typeface="Calibri"/>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ED8C927-3C1A-594C-9E7F-68C36B80AD42}" type="slidenum">
              <a:rPr lang="en-US" sz="1200">
                <a:solidFill>
                  <a:srgbClr val="898989"/>
                </a:solidFill>
                <a:latin typeface="Calibri" charset="0"/>
              </a:rPr>
              <a:pPr eaLnBrk="1" hangingPunct="1"/>
              <a:t>224</a:t>
            </a:fld>
            <a:endParaRPr lang="en-US" sz="1200">
              <a:solidFill>
                <a:srgbClr val="898989"/>
              </a:solidFill>
              <a:latin typeface="Calibri"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a:defRPr/>
            </a:pPr>
            <a:r>
              <a:rPr lang="en-US" sz="2400" b="1" dirty="0">
                <a:solidFill>
                  <a:prstClr val="white"/>
                </a:solidFill>
                <a:latin typeface="Calibri"/>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a:defRPr/>
            </a:pPr>
            <a:r>
              <a:rPr lang="en-US" sz="2400" b="1" dirty="0">
                <a:solidFill>
                  <a:srgbClr val="FF0000">
                    <a:lumMod val="50000"/>
                  </a:srgbClr>
                </a:solidFill>
                <a:latin typeface="Calibri"/>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latin typeface="Calibri"/>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fontAlgn="base">
              <a:spcBef>
                <a:spcPct val="0"/>
              </a:spcBef>
              <a:spcAft>
                <a:spcPct val="0"/>
              </a:spcAft>
              <a:defRPr/>
            </a:pPr>
            <a:endParaRPr lang="en-US" kern="0">
              <a:solidFill>
                <a:sysClr val="windowText" lastClr="000000"/>
              </a:solidFill>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387479220"/>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a:t>
            </a:r>
            <a:r>
              <a:rPr lang="en-US" sz="2400" spc="-150" dirty="0" smtClean="0">
                <a:solidFill>
                  <a:prstClr val="black"/>
                </a:solidFill>
                <a:ea typeface="+mn-ea"/>
                <a:sym typeface="Wingdings" panose="05000000000000000000" pitchFamily="2" charset="2"/>
              </a:rPr>
              <a:t>pply </a:t>
            </a:r>
            <a:r>
              <a:rPr lang="en-US" sz="2400" spc="-150" dirty="0">
                <a:solidFill>
                  <a:prstClr val="black"/>
                </a:solidFill>
                <a:ea typeface="+mn-ea"/>
                <a:sym typeface="Wingdings" panose="05000000000000000000" pitchFamily="2" charset="2"/>
              </a:rPr>
              <a:t>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a:t>
            </a:r>
            <a:r>
              <a:rPr lang="en-US" sz="2400" spc="-150" dirty="0" smtClean="0">
                <a:solidFill>
                  <a:prstClr val="black"/>
                </a:solidFill>
                <a:ea typeface="+mn-ea"/>
                <a:sym typeface="Wingdings" panose="05000000000000000000" pitchFamily="2" charset="2"/>
              </a:rPr>
              <a:t>read</a:t>
            </a:r>
          </a:p>
          <a:p>
            <a:pPr marL="365760" lvl="1" eaLnBrk="1" fontAlgn="auto" hangingPunct="1">
              <a:spcAft>
                <a:spcPts val="0"/>
              </a:spcAft>
              <a:buClr>
                <a:prstClr val="black"/>
              </a:buClr>
              <a:buFont typeface="Arial" pitchFamily="34" charset="0"/>
              <a:buChar char="–"/>
              <a:defRPr/>
            </a:pPr>
            <a:r>
              <a:rPr lang="en-US" sz="2400" spc="-150" dirty="0" smtClean="0">
                <a:solidFill>
                  <a:prstClr val="black"/>
                </a:solidFill>
                <a:ea typeface="+mn-ea"/>
              </a:rPr>
              <a:t>Repeated application of </a:t>
            </a:r>
            <a:r>
              <a:rPr lang="en-US" sz="2400" i="1" spc="-150" dirty="0" err="1" smtClean="0">
                <a:solidFill>
                  <a:srgbClr val="FF0000"/>
                </a:solidFill>
                <a:sym typeface="Wingdings" panose="05000000000000000000" pitchFamily="2" charset="2"/>
              </a:rPr>
              <a:t>V</a:t>
            </a:r>
            <a:r>
              <a:rPr lang="en-US" sz="2400" i="1" spc="-150" baseline="-25000" dirty="0" err="1" smtClean="0">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smtClean="0">
                <a:solidFill>
                  <a:srgbClr val="FF0000"/>
                </a:solidFill>
                <a:ea typeface="+mn-ea"/>
              </a:rPr>
              <a:t>can alter stored values in unread pages</a:t>
            </a:r>
            <a:endParaRPr lang="en-US" sz="2400" spc="-150" dirty="0">
              <a:solidFill>
                <a:srgbClr val="FF0000"/>
              </a:solidFill>
              <a:ea typeface="+mn-ea"/>
            </a:endParaRPr>
          </a:p>
          <a:p>
            <a:pPr marL="182880" indent="-182880" eaLnBrk="1" fontAlgn="auto" hangingPunct="1">
              <a:spcAft>
                <a:spcPts val="0"/>
              </a:spcAft>
              <a:buClr>
                <a:prstClr val="black"/>
              </a:buClr>
              <a:buFont typeface="Arial" pitchFamily="34" charset="0"/>
              <a:buChar char="•"/>
              <a:defRPr/>
            </a:pPr>
            <a:endParaRPr lang="en-US" sz="800" dirty="0" smtClean="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smtClean="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a:t>
            </a:r>
            <a:r>
              <a:rPr lang="en-US" sz="2400" dirty="0" smtClean="0">
                <a:solidFill>
                  <a:srgbClr val="0000FF"/>
                </a:solidFill>
                <a:ea typeface="+mn-ea"/>
              </a:rPr>
              <a:t>prone to </a:t>
            </a:r>
            <a:r>
              <a:rPr lang="en-US" sz="2400" dirty="0">
                <a:solidFill>
                  <a:srgbClr val="0000FF"/>
                </a:solidFill>
                <a:ea typeface="+mn-ea"/>
              </a:rPr>
              <a:t>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smtClean="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ea typeface="+mn-ea"/>
                <a:cs typeface="+mn-cs"/>
              </a:rPr>
              <a:t>Technique </a:t>
            </a:r>
            <a:r>
              <a:rPr lang="en-US" sz="2800" b="1" dirty="0">
                <a:ea typeface="+mn-ea"/>
                <a:cs typeface="+mn-cs"/>
              </a:rPr>
              <a:t>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smtClean="0">
                <a:solidFill>
                  <a:prstClr val="black"/>
                </a:solidFill>
                <a:ea typeface="+mn-ea"/>
              </a:rPr>
              <a:t>V</a:t>
            </a:r>
            <a:r>
              <a:rPr lang="en-US" sz="2400" baseline="-25000" dirty="0" err="1" smtClean="0">
                <a:solidFill>
                  <a:prstClr val="black"/>
                </a:solidFill>
                <a:ea typeface="+mn-ea"/>
              </a:rPr>
              <a:t>pass</a:t>
            </a:r>
            <a:r>
              <a:rPr lang="en-US" sz="2400" baseline="-25000" dirty="0" smtClean="0">
                <a:solidFill>
                  <a:prstClr val="black"/>
                </a:solidFill>
                <a:ea typeface="+mn-ea"/>
              </a:rPr>
              <a:t> </a:t>
            </a:r>
            <a:r>
              <a:rPr lang="en-US" sz="2400" dirty="0" smtClean="0">
                <a:solidFill>
                  <a:prstClr val="black"/>
                </a:solidFill>
                <a:ea typeface="+mn-ea"/>
              </a:rPr>
              <a:t>per block</a:t>
            </a:r>
            <a:endParaRPr lang="en-US" sz="2400" dirty="0">
              <a:solidFill>
                <a:prstClr val="black"/>
              </a:solidFill>
              <a:ea typeface="+mn-ea"/>
            </a:endParaRP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smtClean="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solidFill>
                  <a:srgbClr val="000000"/>
                </a:solidFill>
                <a:ea typeface="+mn-ea"/>
                <a:cs typeface="+mn-cs"/>
              </a:rPr>
              <a:t>Technique </a:t>
            </a:r>
            <a:r>
              <a:rPr lang="en-US" sz="2800" b="1" dirty="0">
                <a:solidFill>
                  <a:srgbClr val="000000"/>
                </a:solidFill>
                <a:ea typeface="+mn-ea"/>
                <a:cs typeface="+mn-cs"/>
              </a:rPr>
              <a:t>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19C2D1-B1A1-A048-8394-5D276675F714}" type="slidenum">
              <a:rPr lang="en-US" sz="1200">
                <a:solidFill>
                  <a:srgbClr val="898989"/>
                </a:solidFill>
                <a:latin typeface="Calibri" charset="0"/>
              </a:rPr>
              <a:pPr eaLnBrk="1" hangingPunct="1"/>
              <a:t>225</a:t>
            </a:fld>
            <a:endParaRPr lang="en-US" sz="1200">
              <a:solidFill>
                <a:srgbClr val="898989"/>
              </a:solidFill>
              <a:latin typeface="Calibri"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424840424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More on Flash Read Disturb Errors</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200" dirty="0" smtClean="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226</a:t>
            </a:fld>
            <a:endParaRPr lang="en-US" sz="1600">
              <a:solidFill>
                <a:srgbClr val="000000"/>
              </a:solidFill>
              <a:latin typeface="Garamond"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21956369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Large-Scale Flash SSD Error Analysis</a:t>
            </a:r>
            <a:endParaRPr lang="en-US" dirty="0"/>
          </a:p>
        </p:txBody>
      </p:sp>
      <p:sp>
        <p:nvSpPr>
          <p:cNvPr id="3" name="Content Placeholder 2"/>
          <p:cNvSpPr>
            <a:spLocks noGrp="1"/>
          </p:cNvSpPr>
          <p:nvPr>
            <p:ph idx="1"/>
          </p:nvPr>
        </p:nvSpPr>
        <p:spPr/>
        <p:txBody>
          <a:bodyPr/>
          <a:lstStyle/>
          <a:p>
            <a:r>
              <a:rPr lang="en-US" dirty="0" smtClean="0">
                <a:solidFill>
                  <a:srgbClr val="0000FF"/>
                </a:solidFill>
              </a:rPr>
              <a:t>First large-scale field study of flash memory errors</a:t>
            </a:r>
          </a:p>
          <a:p>
            <a:endParaRPr lang="en-US" sz="2200" dirty="0" smtClean="0">
              <a:solidFill>
                <a:srgbClr val="0000FF"/>
              </a:solidFill>
            </a:endParaRPr>
          </a:p>
          <a:p>
            <a:r>
              <a:rPr lang="en-US" sz="2000" dirty="0" smtClean="0"/>
              <a:t>Justin </a:t>
            </a:r>
            <a:r>
              <a:rPr lang="en-US" sz="2000" dirty="0"/>
              <a:t>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endParaRPr lang="en-US" sz="20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227</a:t>
            </a:fld>
            <a:endParaRPr lang="en-US"/>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28740915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4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228</a:t>
            </a:fld>
            <a:endParaRPr lang="en-US" altLang="en-US"/>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985582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229</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3898250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 Memory Scales, It Becomes Unreliable</a:t>
            </a:r>
            <a:endParaRPr lang="en-US" dirty="0"/>
          </a:p>
        </p:txBody>
      </p:sp>
      <p:sp>
        <p:nvSpPr>
          <p:cNvPr id="3" name="Content Placeholder 2"/>
          <p:cNvSpPr>
            <a:spLocks noGrp="1"/>
          </p:cNvSpPr>
          <p:nvPr>
            <p:ph idx="1"/>
          </p:nvPr>
        </p:nvSpPr>
        <p:spPr>
          <a:xfrm>
            <a:off x="107504" y="908720"/>
            <a:ext cx="9036496" cy="5339680"/>
          </a:xfrm>
        </p:spPr>
        <p:txBody>
          <a:bodyPr/>
          <a:lstStyle/>
          <a:p>
            <a:r>
              <a:rPr lang="en-US" dirty="0" smtClean="0">
                <a:solidFill>
                  <a:srgbClr val="FF0000"/>
                </a:solidFill>
              </a:rPr>
              <a:t>Data from all of Facebook’s servers worldwide</a:t>
            </a:r>
          </a:p>
          <a:p>
            <a:r>
              <a:rPr lang="en-US" sz="1800" dirty="0" smtClean="0"/>
              <a:t>Meza+, “</a:t>
            </a:r>
            <a:r>
              <a:rPr lang="en-US" sz="1800" dirty="0">
                <a:solidFill>
                  <a:srgbClr val="0000FF"/>
                </a:solidFill>
              </a:rPr>
              <a:t>Revisiting Memory Errors in Large-Scale Production Data </a:t>
            </a:r>
            <a:r>
              <a:rPr lang="en-US" sz="1800" dirty="0" smtClean="0">
                <a:solidFill>
                  <a:srgbClr val="0000FF"/>
                </a:solidFill>
              </a:rPr>
              <a:t>Centers</a:t>
            </a:r>
            <a:r>
              <a:rPr lang="en-US" sz="1800" dirty="0" smtClean="0"/>
              <a:t>,” DSN’15.</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23</a:t>
            </a:fld>
            <a:endParaRPr lang="en-US" altLang="en-US"/>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14144642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Works on Flash Memory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230</a:t>
            </a:fld>
            <a:endParaRPr lang="en-US"/>
          </a:p>
        </p:txBody>
      </p:sp>
    </p:spTree>
    <p:extLst>
      <p:ext uri="{BB962C8B-B14F-4D97-AF65-F5344CB8AC3E}">
        <p14:creationId xmlns:p14="http://schemas.microsoft.com/office/powerpoint/2010/main" val="1515188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solidFill>
                  <a:srgbClr val="000000"/>
                </a:solidFill>
                <a:latin typeface="Tahoma"/>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231</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latin typeface="Tahoma"/>
              </a:rPr>
              <a:t>Cai et al., “Error Patterns in MLC NAND Flash Memory: Measurement, Characterization, and Analysis””, </a:t>
            </a:r>
            <a:r>
              <a:rPr lang="en-US" sz="1200" b="1" dirty="0">
                <a:solidFill>
                  <a:srgbClr val="0000FF"/>
                </a:solidFill>
                <a:latin typeface="Tahoma"/>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latin typeface="Tahoma"/>
                <a:cs typeface="Arial" charset="0"/>
              </a:rPr>
              <a:t>Cai et al., “Error Analysis and Retention-Aware Error Management for NAND Flash Memory</a:t>
            </a:r>
            <a:r>
              <a:rPr lang="en-US" sz="1200" b="1" dirty="0">
                <a:solidFill>
                  <a:srgbClr val="0000FF"/>
                </a:solidFill>
                <a:latin typeface="Tahom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200" dirty="0">
                <a:solidFill>
                  <a:srgbClr val="0000FF"/>
                </a:solidFill>
                <a:latin typeface="Tahoma"/>
                <a:cs typeface="Arial" charset="0"/>
              </a:rPr>
              <a:t>Cai et al., “Data Retention in MLC NAND Flash Memory: Characterization, Optimization and Recovery" </a:t>
            </a:r>
            <a:r>
              <a:rPr lang="en-US" sz="1200" b="1" dirty="0" smtClean="0">
                <a:solidFill>
                  <a:srgbClr val="0000FF"/>
                </a:solidFill>
                <a:latin typeface="Tahoma"/>
                <a:cs typeface="Arial" charset="0"/>
              </a:rPr>
              <a:t>, HPCA 2015</a:t>
            </a:r>
            <a:endParaRPr lang="en-US" sz="1200" b="1" dirty="0">
              <a:solidFill>
                <a:srgbClr val="0000FF"/>
              </a:solidFill>
              <a:latin typeface="Tahoma"/>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200" dirty="0" smtClean="0">
                <a:solidFill>
                  <a:srgbClr val="0000FF"/>
                </a:solidFill>
                <a:latin typeface="Tahoma"/>
              </a:rPr>
              <a:t>Luo </a:t>
            </a:r>
            <a:r>
              <a:rPr lang="en-US" sz="1200" dirty="0">
                <a:solidFill>
                  <a:srgbClr val="0000FF"/>
                </a:solidFill>
                <a:latin typeface="Tahoma"/>
              </a:rPr>
              <a:t>et al., </a:t>
            </a:r>
            <a:r>
              <a:rPr lang="en-US" sz="1200" dirty="0">
                <a:solidFill>
                  <a:srgbClr val="0000FF"/>
                </a:solidFill>
              </a:rPr>
              <a:t>“Enabling Accurate and Practical Online Flash Channel Modeling for Modern MLC NAND Flash </a:t>
            </a:r>
            <a:r>
              <a:rPr lang="en-US" sz="1200" dirty="0" smtClean="0">
                <a:solidFill>
                  <a:srgbClr val="0000FF"/>
                </a:solidFill>
              </a:rPr>
              <a:t>Memory”</a:t>
            </a:r>
            <a:r>
              <a:rPr lang="en-US" sz="1200" dirty="0" smtClean="0">
                <a:solidFill>
                  <a:srgbClr val="0000FF"/>
                </a:solidFill>
                <a:latin typeface="Tahoma"/>
              </a:rPr>
              <a:t>, </a:t>
            </a:r>
            <a:r>
              <a:rPr lang="en-US" sz="1200" b="1" dirty="0" smtClean="0">
                <a:solidFill>
                  <a:srgbClr val="0000FF"/>
                </a:solidFill>
                <a:latin typeface="Tahoma"/>
              </a:rPr>
              <a:t>JSAC 2016</a:t>
            </a:r>
            <a:endParaRPr lang="en-US" sz="1200" b="1" dirty="0">
              <a:solidFill>
                <a:srgbClr val="0000FF"/>
              </a:solidFill>
              <a:latin typeface="Tahoma"/>
            </a:endParaRPr>
          </a:p>
        </p:txBody>
      </p:sp>
    </p:spTree>
    <p:extLst>
      <p:ext uri="{BB962C8B-B14F-4D97-AF65-F5344CB8AC3E}">
        <p14:creationId xmlns:p14="http://schemas.microsoft.com/office/powerpoint/2010/main" val="14216599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smtClean="0">
                <a:latin typeface="Garamond" charset="0"/>
              </a:rPr>
              <a:t>Threshold </a:t>
            </a:r>
            <a:r>
              <a:rPr lang="en-US" dirty="0">
                <a:latin typeface="Garamond" charset="0"/>
              </a:rPr>
              <a:t>Voltage </a:t>
            </a:r>
            <a:r>
              <a:rPr lang="en-US" dirty="0" smtClean="0">
                <a:latin typeface="Garamond" charset="0"/>
              </a:rPr>
              <a:t>Distribution</a:t>
            </a:r>
            <a:endParaRPr lang="en-US" dirty="0">
              <a:latin typeface="Garamond" charset="0"/>
            </a:endParaRP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1FF60C-2D8A-1345-BC30-FDA3D120B9A6}" type="slidenum">
              <a:rPr lang="en-US" sz="1600">
                <a:solidFill>
                  <a:srgbClr val="000000"/>
                </a:solidFill>
                <a:latin typeface="Garamond" charset="0"/>
              </a:rPr>
              <a:pPr eaLnBrk="1" hangingPunct="1"/>
              <a:t>232</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9559151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smtClean="0">
                <a:latin typeface="Garamond" charset="0"/>
              </a:rPr>
              <a:t>Program Interference and </a:t>
            </a:r>
            <a:r>
              <a:rPr lang="en-US" dirty="0" err="1" smtClean="0">
                <a:latin typeface="Garamond" charset="0"/>
              </a:rPr>
              <a:t>Vref</a:t>
            </a:r>
            <a:r>
              <a:rPr lang="en-US" dirty="0" smtClean="0">
                <a:latin typeface="Garamond" charset="0"/>
              </a:rPr>
              <a:t> Prediction</a:t>
            </a:r>
            <a:endParaRPr lang="en-US" dirty="0">
              <a:latin typeface="Garamond" charset="0"/>
            </a:endParaRP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r>
              <a:rPr lang="en-US">
                <a:latin typeface="Tahoma" charset="0"/>
              </a:rPr>
              <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66C632-2AB3-BE41-B63C-DC9C00931982}" type="slidenum">
              <a:rPr lang="en-US" sz="1600">
                <a:solidFill>
                  <a:srgbClr val="000000"/>
                </a:solidFill>
                <a:latin typeface="Garamond" charset="0"/>
              </a:rPr>
              <a:pPr eaLnBrk="1" hangingPunct="1"/>
              <a:t>233</a:t>
            </a:fld>
            <a:endParaRPr lang="en-US" sz="1600">
              <a:solidFill>
                <a:srgbClr val="000000"/>
              </a:solidFill>
              <a:latin typeface="Garamond"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9811460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smtClean="0">
                <a:latin typeface="Garamond" charset="0"/>
              </a:rPr>
              <a:t>Neighbor</a:t>
            </a:r>
            <a:r>
              <a:rPr lang="en-US" sz="3600" dirty="0">
                <a:latin typeface="Garamond" charset="0"/>
              </a:rPr>
              <a:t>-Assisted </a:t>
            </a:r>
            <a:r>
              <a:rPr lang="en-US" sz="3600" dirty="0" smtClean="0">
                <a:latin typeface="Garamond" charset="0"/>
              </a:rPr>
              <a:t>Error Correction</a:t>
            </a:r>
            <a:endParaRPr lang="en-US" sz="3600" dirty="0">
              <a:latin typeface="Garamond" charset="0"/>
            </a:endParaRP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86FEB7-C7BC-2442-889E-F00F9BCF27C9}" type="slidenum">
              <a:rPr lang="en-US" sz="1600">
                <a:solidFill>
                  <a:srgbClr val="000000"/>
                </a:solidFill>
                <a:latin typeface="Garamond" charset="0"/>
              </a:rPr>
              <a:pPr eaLnBrk="1" hangingPunct="1"/>
              <a:t>234</a:t>
            </a:fld>
            <a:endParaRPr lang="en-US" sz="1600">
              <a:solidFill>
                <a:srgbClr val="000000"/>
              </a:solidFill>
              <a:latin typeface="Garamond"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35845264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Data Retention</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235</a:t>
            </a:fld>
            <a:endParaRPr lang="en-US" sz="1600">
              <a:solidFill>
                <a:srgbClr val="000000"/>
              </a:solidFill>
              <a:latin typeface="Garamond"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626515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endParaRPr lang="en-US" sz="22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236</a:t>
            </a:fld>
            <a:endParaRPr lang="en-US"/>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2626365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237</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4119522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a:t>
            </a:r>
            <a:r>
              <a:rPr lang="en-US" dirty="0" smtClean="0"/>
              <a:t>Channel Modeling</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238</a:t>
            </a:fld>
            <a:endParaRPr lang="en-US"/>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r>
              <a:rPr lang="en-US" sz="2000" dirty="0"/>
              <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296793671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More on DRAM Refresh</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Tree>
    <p:extLst>
      <p:ext uri="{BB962C8B-B14F-4D97-AF65-F5344CB8AC3E}">
        <p14:creationId xmlns:p14="http://schemas.microsoft.com/office/powerpoint/2010/main" val="3040237227"/>
      </p:ext>
    </p:extLst>
  </p:cSld>
  <p:clrMapOvr>
    <a:masterClrMapping/>
  </p:clrMapOvr>
  <p:transition xmlns:p14="http://schemas.microsoft.com/office/powerpoint/2010/mai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367903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0615766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Summary: Refresh-Access Parallelization</a:t>
            </a:r>
            <a:endParaRPr lang="en-US" dirty="0"/>
          </a:p>
        </p:txBody>
      </p:sp>
      <p:sp>
        <p:nvSpPr>
          <p:cNvPr id="3" name="Content Placeholder 2"/>
          <p:cNvSpPr>
            <a:spLocks noGrp="1"/>
          </p:cNvSpPr>
          <p:nvPr>
            <p:ph idx="1"/>
          </p:nvPr>
        </p:nvSpPr>
        <p:spPr>
          <a:xfrm>
            <a:off x="304800" y="1143000"/>
            <a:ext cx="8534400" cy="5334000"/>
          </a:xfrm>
        </p:spPr>
        <p:txBody>
          <a:bodyPr>
            <a:noAutofit/>
          </a:bodyPr>
          <a:lstStyle/>
          <a:p>
            <a:r>
              <a:rPr lang="en-US" sz="2400" dirty="0" smtClean="0"/>
              <a:t>DRAM </a:t>
            </a:r>
            <a:r>
              <a:rPr lang="en-US" sz="2400" b="1" dirty="0" smtClean="0"/>
              <a:t>refresh interferes with memory accesses</a:t>
            </a:r>
            <a:r>
              <a:rPr lang="en-US" sz="2400" dirty="0" smtClean="0"/>
              <a:t> </a:t>
            </a:r>
          </a:p>
          <a:p>
            <a:pPr lvl="1"/>
            <a:r>
              <a:rPr lang="en-US" sz="2000" dirty="0" smtClean="0">
                <a:solidFill>
                  <a:srgbClr val="FF0000"/>
                </a:solidFill>
              </a:rPr>
              <a:t>Degrades system performance and energy efficiency</a:t>
            </a:r>
          </a:p>
          <a:p>
            <a:pPr lvl="1"/>
            <a:r>
              <a:rPr lang="en-US" sz="2000" dirty="0" smtClean="0">
                <a:solidFill>
                  <a:srgbClr val="FF0000"/>
                </a:solidFill>
              </a:rPr>
              <a:t>Becomes exacerbated as DRAM density increases</a:t>
            </a:r>
          </a:p>
          <a:p>
            <a:r>
              <a:rPr lang="en-US" sz="2400" u="sng" dirty="0"/>
              <a:t>G</a:t>
            </a:r>
            <a:r>
              <a:rPr lang="en-US" sz="2400" u="sng" dirty="0" smtClean="0"/>
              <a:t>oal</a:t>
            </a:r>
            <a:r>
              <a:rPr lang="en-US" sz="2400" dirty="0" smtClean="0"/>
              <a:t>: Serve memory accesses in parallel with refreshes to reduce refresh interference on demand requests</a:t>
            </a:r>
          </a:p>
          <a:p>
            <a:r>
              <a:rPr lang="en-US" sz="2400" u="sng" dirty="0" smtClean="0"/>
              <a:t>Our mechanisms</a:t>
            </a:r>
            <a:r>
              <a:rPr lang="en-US" sz="2400" dirty="0" smtClean="0"/>
              <a:t>:</a:t>
            </a:r>
          </a:p>
          <a:p>
            <a:pPr lvl="1"/>
            <a:r>
              <a:rPr lang="en-US" sz="2000" dirty="0" smtClean="0"/>
              <a:t>1. Enable more parallelization between refreshes and accesses across different banks with </a:t>
            </a:r>
            <a:r>
              <a:rPr lang="en-US" sz="2000" dirty="0" smtClean="0">
                <a:solidFill>
                  <a:srgbClr val="064FBA"/>
                </a:solidFill>
              </a:rPr>
              <a:t>new per-bank refresh scheduling algorithms</a:t>
            </a:r>
          </a:p>
          <a:p>
            <a:pPr lvl="1"/>
            <a:r>
              <a:rPr lang="en-US" sz="2000" dirty="0" smtClean="0"/>
              <a:t>2. Enable serving accesses concurrently with refreshes in the same bank by </a:t>
            </a:r>
            <a:r>
              <a:rPr lang="en-US" sz="2000" dirty="0" smtClean="0">
                <a:solidFill>
                  <a:srgbClr val="064FBA"/>
                </a:solidFill>
              </a:rPr>
              <a:t>exploiting parallelism across DRAM subarrays</a:t>
            </a:r>
          </a:p>
          <a:p>
            <a:r>
              <a:rPr lang="en-US" sz="2400" dirty="0" smtClean="0"/>
              <a:t>Improve system performance and energy efficiency for a wide variety of different workloads and DRAM densities</a:t>
            </a:r>
          </a:p>
          <a:p>
            <a:pPr lvl="1"/>
            <a:r>
              <a:rPr lang="en-US" sz="2000" dirty="0" smtClean="0"/>
              <a:t>20.2% and 9.0% for 8-core systems using 32Gb DRAM at low cost</a:t>
            </a:r>
          </a:p>
          <a:p>
            <a:pPr lvl="1"/>
            <a:r>
              <a:rPr lang="en-US" sz="2000" dirty="0"/>
              <a:t>Very close to the ideal scheme without refreshes</a:t>
            </a:r>
          </a:p>
          <a:p>
            <a:pPr marL="457200" lvl="1" indent="0">
              <a:buNone/>
            </a:pPr>
            <a:endParaRPr lang="en-US" sz="2000" dirty="0" smtClean="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241</a:t>
            </a:fld>
            <a:endParaRPr lang="en-US" dirty="0">
              <a:solidFill>
                <a:prstClr val="black"/>
              </a:solidFill>
              <a:latin typeface="Calibri"/>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Chang+, “</a:t>
            </a:r>
            <a:r>
              <a:rPr lang="en-US" sz="1400" dirty="0">
                <a:solidFill>
                  <a:srgbClr val="0000FF"/>
                </a:solidFill>
                <a:latin typeface="Tahoma" charset="0"/>
                <a:ea typeface="ＭＳ Ｐゴシック" charset="0"/>
                <a:cs typeface="ＭＳ Ｐゴシック" charset="0"/>
              </a:rPr>
              <a:t>Improving DRAM Performance by Parallelizing Refreshes with Accesses</a:t>
            </a:r>
            <a:r>
              <a:rPr lang="en-US" sz="1400" dirty="0">
                <a:solidFill>
                  <a:prstClr val="black"/>
                </a:solidFill>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38073224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Refresh Penalty</a:t>
            </a:r>
            <a:endParaRPr lang="en-US" dirty="0"/>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Processor</a:t>
                </a:r>
                <a:endParaRPr lang="en-US" sz="2800" b="1" i="1" dirty="0">
                  <a:solidFill>
                    <a:prstClr val="black"/>
                  </a:solidFill>
                  <a:latin typeface="Calibri"/>
                </a:endParaRP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242</a:t>
            </a:fld>
            <a:endParaRPr lang="en-US">
              <a:solidFill>
                <a:prstClr val="black"/>
              </a:solidFill>
              <a:latin typeface="Calibri"/>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DRAM</a:t>
            </a:r>
            <a:endParaRPr lang="en-US" sz="2800" b="1" i="1" dirty="0">
              <a:solidFill>
                <a:prstClr val="black"/>
              </a:solidFill>
              <a:latin typeface="Calibri"/>
            </a:endParaRP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Read</a:t>
            </a:r>
            <a:endParaRPr lang="en-US" sz="2000" b="1" dirty="0">
              <a:solidFill>
                <a:prstClr val="white"/>
              </a:solidFill>
              <a:latin typeface="Calibri"/>
            </a:endParaRP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Data</a:t>
            </a:r>
            <a:endParaRPr lang="en-US" sz="2000" b="1" dirty="0">
              <a:solidFill>
                <a:prstClr val="white"/>
              </a:solidFill>
              <a:latin typeface="Calibri"/>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r>
                <a:rPr lang="en-US" sz="2000" b="1" i="1" dirty="0">
                  <a:solidFill>
                    <a:prstClr val="black"/>
                  </a:solidFill>
                  <a:latin typeface="Calibri"/>
                </a:rPr>
                <a:t>C</a:t>
              </a:r>
              <a:r>
                <a:rPr lang="en-US" sz="2000" b="1" i="1" dirty="0" smtClean="0">
                  <a:solidFill>
                    <a:prstClr val="black"/>
                  </a:solidFill>
                  <a:latin typeface="Calibri"/>
                </a:rPr>
                <a:t>apacitor</a:t>
              </a:r>
              <a:endParaRPr lang="en-US" sz="2000" b="1" i="1" dirty="0">
                <a:solidFill>
                  <a:prstClr val="black"/>
                </a:solidFill>
                <a:latin typeface="Calibri"/>
              </a:endParaRPr>
            </a:p>
          </p:txBody>
        </p:sp>
        <p:sp>
          <p:nvSpPr>
            <p:cNvPr id="40" name="TextBox 39"/>
            <p:cNvSpPr txBox="1"/>
            <p:nvPr/>
          </p:nvSpPr>
          <p:spPr>
            <a:xfrm>
              <a:off x="7620000" y="1754285"/>
              <a:ext cx="1203215" cy="590931"/>
            </a:xfrm>
            <a:prstGeom prst="rect">
              <a:avLst/>
            </a:prstGeom>
            <a:noFill/>
          </p:spPr>
          <p:txBody>
            <a:bodyPr wrap="none" rtlCol="0">
              <a:spAutoFit/>
            </a:bodyPr>
            <a:lstStyle/>
            <a:p>
              <a:pPr>
                <a:lnSpc>
                  <a:spcPct val="80000"/>
                </a:lnSpc>
              </a:pPr>
              <a:r>
                <a:rPr lang="en-US" sz="2000" b="1" i="1" dirty="0">
                  <a:solidFill>
                    <a:prstClr val="black"/>
                  </a:solidFill>
                  <a:latin typeface="Calibri"/>
                </a:rPr>
                <a:t>A</a:t>
              </a:r>
              <a:r>
                <a:rPr lang="en-US" sz="2000" b="1" i="1" dirty="0" smtClean="0">
                  <a:solidFill>
                    <a:prstClr val="black"/>
                  </a:solidFill>
                  <a:latin typeface="Calibri"/>
                </a:rPr>
                <a:t>ccess</a:t>
              </a:r>
              <a:br>
                <a:rPr lang="en-US" sz="2000" b="1" i="1" dirty="0" smtClean="0">
                  <a:solidFill>
                    <a:prstClr val="black"/>
                  </a:solidFill>
                  <a:latin typeface="Calibri"/>
                </a:rPr>
              </a:br>
              <a:r>
                <a:rPr lang="en-US" sz="2000" b="1" i="1" dirty="0" smtClean="0">
                  <a:solidFill>
                    <a:prstClr val="black"/>
                  </a:solidFill>
                  <a:latin typeface="Calibri"/>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r>
              <a:rPr lang="en-US" sz="2400" b="1" i="1" dirty="0" smtClean="0">
                <a:solidFill>
                  <a:srgbClr val="FF0000"/>
                </a:solidFill>
                <a:latin typeface="Calibri"/>
              </a:rPr>
              <a:t>Refresh delays requests by 100s of ns</a:t>
            </a:r>
            <a:endParaRPr lang="en-US" sz="2400" b="1" i="1" dirty="0">
              <a:solidFill>
                <a:srgbClr val="FF0000"/>
              </a:solidFill>
              <a:latin typeface="Calibri"/>
            </a:endParaRP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r>
                <a:rPr lang="en-US" sz="4000" i="1" dirty="0">
                  <a:solidFill>
                    <a:prstClr val="white"/>
                  </a:solidFill>
                  <a:latin typeface="Calibri"/>
                </a:rPr>
                <a:t>Refresh interferes with memory accesses</a:t>
              </a:r>
            </a:p>
          </p:txBody>
        </p:sp>
      </p:grpSp>
    </p:spTree>
    <p:extLst>
      <p:ext uri="{BB962C8B-B14F-4D97-AF65-F5344CB8AC3E}">
        <p14:creationId xmlns:p14="http://schemas.microsoft.com/office/powerpoint/2010/main" val="460590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r>
                  <a:rPr lang="en-US" sz="2800" b="1" dirty="0" smtClean="0">
                    <a:solidFill>
                      <a:prstClr val="black"/>
                    </a:solidFill>
                    <a:latin typeface="Calibri"/>
                  </a:rPr>
                  <a:t>Per-bank refresh </a:t>
                </a:r>
                <a:r>
                  <a:rPr lang="en-US" sz="2400" dirty="0" smtClean="0">
                    <a:solidFill>
                      <a:prstClr val="black"/>
                    </a:solidFill>
                    <a:latin typeface="Calibri"/>
                  </a:rPr>
                  <a:t>in mobile DRAM (</a:t>
                </a:r>
                <a:r>
                  <a:rPr lang="en-US" sz="2400" dirty="0" err="1" smtClean="0">
                    <a:solidFill>
                      <a:prstClr val="black"/>
                    </a:solidFill>
                    <a:latin typeface="Calibri"/>
                  </a:rPr>
                  <a:t>LPDDRx</a:t>
                </a:r>
                <a:r>
                  <a:rPr lang="en-US" sz="2400" dirty="0" smtClean="0">
                    <a:solidFill>
                      <a:prstClr val="black"/>
                    </a:solidFill>
                    <a:latin typeface="Calibri"/>
                  </a:rPr>
                  <a:t>)</a:t>
                </a:r>
                <a:endParaRPr lang="en-US" sz="2400" dirty="0">
                  <a:solidFill>
                    <a:prstClr val="black"/>
                  </a:solidFill>
                  <a:latin typeface="Calibri"/>
                </a:endParaRP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smtClean="0"/>
              <a:t>Existing Refresh Modes</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243</a:t>
            </a:fld>
            <a:endParaRPr lang="en-US" dirty="0">
              <a:solidFill>
                <a:prstClr val="black"/>
              </a:solidFill>
              <a:latin typeface="Calibri"/>
            </a:endParaRPr>
          </a:p>
        </p:txBody>
      </p:sp>
      <p:sp>
        <p:nvSpPr>
          <p:cNvPr id="7" name="TextBox 6"/>
          <p:cNvSpPr txBox="1"/>
          <p:nvPr/>
        </p:nvSpPr>
        <p:spPr>
          <a:xfrm>
            <a:off x="4546324" y="19050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r>
              <a:rPr lang="en-US" sz="2800" b="1" dirty="0" smtClean="0">
                <a:solidFill>
                  <a:prstClr val="black"/>
                </a:solidFill>
                <a:latin typeface="Calibri"/>
              </a:rPr>
              <a:t>All-bank refresh </a:t>
            </a:r>
            <a:r>
              <a:rPr lang="en-US" sz="2400" dirty="0" smtClean="0">
                <a:solidFill>
                  <a:prstClr val="black"/>
                </a:solidFill>
                <a:latin typeface="Calibri"/>
              </a:rPr>
              <a:t>in commodity DRAM (</a:t>
            </a:r>
            <a:r>
              <a:rPr lang="en-US" sz="2400" dirty="0" err="1" smtClean="0">
                <a:solidFill>
                  <a:prstClr val="black"/>
                </a:solidFill>
                <a:latin typeface="Calibri"/>
              </a:rPr>
              <a:t>DDRx</a:t>
            </a:r>
            <a:r>
              <a:rPr lang="en-US" sz="2400" dirty="0" smtClean="0">
                <a:solidFill>
                  <a:prstClr val="black"/>
                </a:solidFill>
                <a:latin typeface="Calibri"/>
              </a:rPr>
              <a:t>)</a:t>
            </a:r>
            <a:endParaRPr lang="en-US" sz="2400" dirty="0">
              <a:solidFill>
                <a:prstClr val="black"/>
              </a:solidFill>
              <a:latin typeface="Calibri"/>
            </a:endParaRP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43" name="TextBox 42"/>
          <p:cNvSpPr txBox="1"/>
          <p:nvPr/>
        </p:nvSpPr>
        <p:spPr>
          <a:xfrm rot="5400000">
            <a:off x="6772803" y="2269503"/>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111" name="TextBox 110"/>
            <p:cNvSpPr txBox="1"/>
            <p:nvPr/>
          </p:nvSpPr>
          <p:spPr>
            <a:xfrm rot="5400000">
              <a:off x="6773927" y="4979207"/>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endParaRPr lang="en-US">
                <a:solidFill>
                  <a:prstClr val="white"/>
                </a:solidFill>
                <a:latin typeface="Calibri"/>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r>
                <a:rPr lang="en-US" sz="2000" b="1" dirty="0" smtClean="0">
                  <a:solidFill>
                    <a:srgbClr val="064FBA"/>
                  </a:solidFill>
                  <a:latin typeface="Calibri"/>
                </a:rPr>
                <a:t>Round-robin order</a:t>
              </a:r>
              <a:endParaRPr lang="en-US" sz="2000" b="1" dirty="0">
                <a:solidFill>
                  <a:srgbClr val="064FBA"/>
                </a:solidFill>
                <a:latin typeface="Calibri"/>
              </a:endParaRP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algn="ctr"/>
              <a:r>
                <a:rPr lang="en-US" sz="3200" i="1" dirty="0" smtClean="0">
                  <a:solidFill>
                    <a:prstClr val="white"/>
                  </a:solidFill>
                  <a:latin typeface="Calibri"/>
                </a:rPr>
                <a:t>Per-bank refresh allows accesses to other banks while a bank is refreshing</a:t>
              </a:r>
              <a:endParaRPr lang="en-US" sz="3200" i="1" dirty="0">
                <a:solidFill>
                  <a:prstClr val="white"/>
                </a:solidFill>
                <a:latin typeface="Calibri"/>
              </a:endParaRPr>
            </a:p>
          </p:txBody>
        </p:sp>
      </p:grpSp>
    </p:spTree>
    <p:extLst>
      <p:ext uri="{BB962C8B-B14F-4D97-AF65-F5344CB8AC3E}">
        <p14:creationId xmlns:p14="http://schemas.microsoft.com/office/powerpoint/2010/main" val="5330223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Shortcomings of Per-Bank Refresh</a:t>
            </a:r>
            <a:endParaRPr lang="en-US" dirty="0"/>
          </a:p>
        </p:txBody>
      </p:sp>
      <p:sp>
        <p:nvSpPr>
          <p:cNvPr id="3" name="Content Placeholder 2"/>
          <p:cNvSpPr>
            <a:spLocks noGrp="1"/>
          </p:cNvSpPr>
          <p:nvPr>
            <p:ph idx="1"/>
          </p:nvPr>
        </p:nvSpPr>
        <p:spPr/>
        <p:txBody>
          <a:bodyPr/>
          <a:lstStyle/>
          <a:p>
            <a:r>
              <a:rPr lang="en-US" u="sng" dirty="0" smtClean="0"/>
              <a:t>Problem 1</a:t>
            </a:r>
            <a:r>
              <a:rPr lang="en-US" dirty="0" smtClean="0"/>
              <a:t>: Refreshes to different banks are scheduled in a </a:t>
            </a:r>
            <a:r>
              <a:rPr lang="en-US" dirty="0" smtClean="0">
                <a:solidFill>
                  <a:srgbClr val="FF0000"/>
                </a:solidFill>
              </a:rPr>
              <a:t>strict round-robin order </a:t>
            </a:r>
          </a:p>
          <a:p>
            <a:pPr lvl="1"/>
            <a:r>
              <a:rPr lang="en-US" dirty="0" smtClean="0"/>
              <a:t>The static ordering is hardwired into DRAM chips</a:t>
            </a:r>
          </a:p>
          <a:p>
            <a:pPr lvl="1"/>
            <a:r>
              <a:rPr lang="en-US" dirty="0" smtClean="0">
                <a:solidFill>
                  <a:srgbClr val="FF0000"/>
                </a:solidFill>
              </a:rPr>
              <a:t>Refreshes busy banks with many queued requests when other banks are idle</a:t>
            </a:r>
          </a:p>
          <a:p>
            <a:pPr lvl="1"/>
            <a:endParaRPr lang="en-US" dirty="0" smtClean="0"/>
          </a:p>
          <a:p>
            <a:r>
              <a:rPr lang="en-US" u="sng" dirty="0" smtClean="0">
                <a:solidFill>
                  <a:srgbClr val="064FBA"/>
                </a:solidFill>
              </a:rPr>
              <a:t>Key idea</a:t>
            </a:r>
            <a:r>
              <a:rPr lang="en-US" dirty="0" smtClean="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244</a:t>
            </a:fld>
            <a:endParaRPr lang="en-US" dirty="0">
              <a:solidFill>
                <a:prstClr val="black"/>
              </a:solidFill>
              <a:latin typeface="Calibri"/>
            </a:endParaRPr>
          </a:p>
        </p:txBody>
      </p:sp>
    </p:spTree>
    <p:extLst>
      <p:ext uri="{BB962C8B-B14F-4D97-AF65-F5344CB8AC3E}">
        <p14:creationId xmlns:p14="http://schemas.microsoft.com/office/powerpoint/2010/main" val="2122951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First Approach: DARP</a:t>
            </a:r>
            <a:endParaRPr lang="en-US" dirty="0"/>
          </a:p>
        </p:txBody>
      </p:sp>
      <p:sp>
        <p:nvSpPr>
          <p:cNvPr id="3" name="Content Placeholder 2"/>
          <p:cNvSpPr>
            <a:spLocks noGrp="1"/>
          </p:cNvSpPr>
          <p:nvPr>
            <p:ph idx="1"/>
          </p:nvPr>
        </p:nvSpPr>
        <p:spPr/>
        <p:txBody>
          <a:bodyPr>
            <a:normAutofit/>
          </a:bodyPr>
          <a:lstStyle/>
          <a:p>
            <a:r>
              <a:rPr lang="en-US" b="1" dirty="0" smtClean="0"/>
              <a:t>Dynamic Access-Refresh Parallelization (DARP)</a:t>
            </a:r>
          </a:p>
          <a:p>
            <a:pPr lvl="1"/>
            <a:r>
              <a:rPr lang="en-US" dirty="0" smtClean="0"/>
              <a:t>An improved scheduling policy for </a:t>
            </a:r>
            <a:r>
              <a:rPr lang="en-US" dirty="0" smtClean="0">
                <a:solidFill>
                  <a:srgbClr val="064FBA"/>
                </a:solidFill>
              </a:rPr>
              <a:t>per-bank refreshes</a:t>
            </a:r>
          </a:p>
          <a:p>
            <a:pPr lvl="1"/>
            <a:r>
              <a:rPr lang="en-US" dirty="0" smtClean="0">
                <a:solidFill>
                  <a:srgbClr val="000000"/>
                </a:solidFill>
              </a:rPr>
              <a:t>Exploits </a:t>
            </a:r>
            <a:r>
              <a:rPr lang="en-US" dirty="0" smtClean="0">
                <a:solidFill>
                  <a:srgbClr val="064FBA"/>
                </a:solidFill>
              </a:rPr>
              <a:t>refresh scheduling flexibility</a:t>
            </a:r>
            <a:r>
              <a:rPr lang="en-US" dirty="0" smtClean="0">
                <a:solidFill>
                  <a:srgbClr val="000000"/>
                </a:solidFill>
              </a:rPr>
              <a:t> in DDR DRAM</a:t>
            </a:r>
          </a:p>
          <a:p>
            <a:endParaRPr lang="en-US" dirty="0" smtClean="0"/>
          </a:p>
          <a:p>
            <a:r>
              <a:rPr lang="en-US" u="sng" dirty="0" smtClean="0"/>
              <a:t>Component 1</a:t>
            </a:r>
            <a:r>
              <a:rPr lang="en-US" dirty="0" smtClean="0"/>
              <a:t>: </a:t>
            </a:r>
            <a:r>
              <a:rPr lang="en-US" b="1" dirty="0" smtClean="0"/>
              <a:t>Out-of-order per-bank refresh</a:t>
            </a:r>
          </a:p>
          <a:p>
            <a:pPr lvl="1"/>
            <a:r>
              <a:rPr lang="en-US" dirty="0" smtClean="0"/>
              <a:t>Avoids poor static scheduling decisions</a:t>
            </a:r>
          </a:p>
          <a:p>
            <a:pPr lvl="1"/>
            <a:r>
              <a:rPr lang="en-US" dirty="0" smtClean="0"/>
              <a:t>Dynamically issues per-bank refreshes to idle banks</a:t>
            </a:r>
            <a:endParaRPr lang="en-US" dirty="0"/>
          </a:p>
          <a:p>
            <a:pPr lvl="1"/>
            <a:endParaRPr lang="en-US" dirty="0" smtClean="0"/>
          </a:p>
          <a:p>
            <a:r>
              <a:rPr lang="en-US" u="sng" dirty="0" smtClean="0"/>
              <a:t>Component 2</a:t>
            </a:r>
            <a:r>
              <a:rPr lang="en-US" dirty="0" smtClean="0"/>
              <a:t>: </a:t>
            </a:r>
            <a:r>
              <a:rPr lang="en-US" b="1" dirty="0" smtClean="0"/>
              <a:t>Write-Refresh Parallelization</a:t>
            </a:r>
          </a:p>
          <a:p>
            <a:pPr lvl="1"/>
            <a:r>
              <a:rPr lang="en-US" dirty="0" smtClean="0"/>
              <a:t>Avoids refresh interference on latency-critical reads</a:t>
            </a:r>
          </a:p>
          <a:p>
            <a:pPr lvl="1"/>
            <a:r>
              <a:rPr lang="en-US" dirty="0" smtClean="0"/>
              <a:t>Parallelizes refreshes with </a:t>
            </a:r>
            <a:r>
              <a:rPr lang="en-US" b="1" dirty="0" smtClean="0"/>
              <a:t>a batch of writes</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Myriad Pro"/>
              </a:rPr>
              <a:pPr/>
              <a:t>245</a:t>
            </a:fld>
            <a:endParaRPr lang="en-US">
              <a:solidFill>
                <a:prstClr val="black"/>
              </a:solidFill>
              <a:latin typeface="Myriad Pro"/>
            </a:endParaRPr>
          </a:p>
        </p:txBody>
      </p:sp>
    </p:spTree>
    <p:extLst>
      <p:ext uri="{BB962C8B-B14F-4D97-AF65-F5344CB8AC3E}">
        <p14:creationId xmlns:p14="http://schemas.microsoft.com/office/powerpoint/2010/main" val="5433277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246</a:t>
            </a:fld>
            <a:endParaRPr lang="en-US" dirty="0">
              <a:solidFill>
                <a:prstClr val="black"/>
              </a:solidFill>
              <a:latin typeface="Calibri"/>
            </a:endParaRPr>
          </a:p>
        </p:txBody>
      </p:sp>
      <p:sp>
        <p:nvSpPr>
          <p:cNvPr id="26" name="TextBox 25"/>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r>
                <a:rPr lang="en-US" sz="2800" b="1" dirty="0" smtClean="0">
                  <a:solidFill>
                    <a:srgbClr val="FF0000"/>
                  </a:solidFill>
                  <a:latin typeface="Calibri"/>
                </a:rPr>
                <a:t>Delayed by refresh</a:t>
              </a:r>
              <a:endParaRPr lang="en-US" sz="2800" b="1" dirty="0">
                <a:solidFill>
                  <a:srgbClr val="FF0000"/>
                </a:solidFill>
                <a:latin typeface="Calibri"/>
              </a:endParaRP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Per-</a:t>
              </a:r>
              <a:r>
                <a:rPr lang="en-US" sz="2000" b="1" dirty="0">
                  <a:solidFill>
                    <a:prstClr val="white"/>
                  </a:solidFill>
                  <a:latin typeface="Calibri"/>
                </a:rPr>
                <a:t>B</a:t>
              </a:r>
              <a:r>
                <a:rPr lang="en-US" sz="2000" b="1" dirty="0" smtClean="0">
                  <a:solidFill>
                    <a:prstClr val="white"/>
                  </a:solidFill>
                  <a:latin typeface="Calibri"/>
                </a:rPr>
                <a:t>ank Refresh</a:t>
              </a:r>
              <a:endParaRPr lang="en-US" sz="2000" b="1" dirty="0">
                <a:solidFill>
                  <a:prstClr val="white"/>
                </a:solidFill>
                <a:latin typeface="Calibri"/>
              </a:endParaRP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34200994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Refreshing banks cannot concurrently serve memory requests</a:t>
            </a:r>
            <a:endParaRPr lang="en-US" dirty="0"/>
          </a:p>
          <a:p>
            <a:r>
              <a:rPr lang="en-US" u="sng" dirty="0" smtClean="0">
                <a:solidFill>
                  <a:srgbClr val="064FBA"/>
                </a:solidFill>
              </a:rPr>
              <a:t>Key idea</a:t>
            </a:r>
            <a:r>
              <a:rPr lang="en-US" dirty="0" smtClean="0">
                <a:solidFill>
                  <a:srgbClr val="064FBA"/>
                </a:solidFill>
              </a:rPr>
              <a:t>: Exploit </a:t>
            </a:r>
            <a:r>
              <a:rPr lang="en-US" b="1" dirty="0" smtClean="0">
                <a:solidFill>
                  <a:srgbClr val="064FBA"/>
                </a:solidFill>
              </a:rPr>
              <a:t>subarrays</a:t>
            </a:r>
            <a:r>
              <a:rPr lang="en-US" dirty="0" smtClean="0">
                <a:solidFill>
                  <a:srgbClr val="064FBA"/>
                </a:solidFill>
              </a:rPr>
              <a:t> within a bank to parallelize refreshes and accesses across </a:t>
            </a:r>
            <a:r>
              <a:rPr lang="en-US" b="1" dirty="0" smtClean="0">
                <a:solidFill>
                  <a:srgbClr val="064FBA"/>
                </a:solidFill>
              </a:rPr>
              <a:t>subarrays</a:t>
            </a:r>
            <a:endParaRPr lang="en-US" b="1" dirty="0">
              <a:solidFill>
                <a:srgbClr val="064FBA"/>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247</a:t>
            </a:fld>
            <a:endParaRPr lang="en-US" dirty="0">
              <a:solidFill>
                <a:prstClr val="black"/>
              </a:solidFill>
              <a:latin typeface="Calibri"/>
            </a:endParaRPr>
          </a:p>
        </p:txBody>
      </p:sp>
      <p:sp>
        <p:nvSpPr>
          <p:cNvPr id="26" name="TextBox 25"/>
          <p:cNvSpPr txBox="1"/>
          <p:nvPr/>
        </p:nvSpPr>
        <p:spPr>
          <a:xfrm>
            <a:off x="4393924" y="39624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1</a:t>
              </a:r>
              <a:endParaRPr lang="en-US" sz="3200" b="1" i="1" dirty="0">
                <a:solidFill>
                  <a:prstClr val="white"/>
                </a:solidFill>
                <a:latin typeface="Calibri"/>
              </a:endParaRP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0</a:t>
              </a:r>
              <a:endParaRPr lang="en-US" sz="3200" b="1" i="1" dirty="0">
                <a:solidFill>
                  <a:prstClr val="white"/>
                </a:solidFill>
                <a:latin typeface="Calibri"/>
              </a:endParaRP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Subarray Refresh</a:t>
            </a:r>
            <a:endParaRPr lang="en-US" sz="2000" b="1" dirty="0">
              <a:solidFill>
                <a:prstClr val="white"/>
              </a:solidFill>
              <a:latin typeface="Calibri"/>
            </a:endParaRP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r>
                <a:rPr lang="en-US" sz="2800" b="1" dirty="0" smtClean="0">
                  <a:solidFill>
                    <a:srgbClr val="9BBB59">
                      <a:lumMod val="75000"/>
                    </a:srgbClr>
                  </a:solidFill>
                  <a:latin typeface="Calibri"/>
                </a:rPr>
                <a:t>Parallelize</a:t>
              </a:r>
              <a:endParaRPr lang="en-US" sz="2800" b="1" dirty="0">
                <a:solidFill>
                  <a:srgbClr val="9BBB59">
                    <a:lumMod val="75000"/>
                  </a:srgbClr>
                </a:solidFill>
                <a:latin typeface="Calibri"/>
              </a:endParaRPr>
            </a:p>
          </p:txBody>
        </p:sp>
      </p:grpSp>
    </p:spTree>
    <p:extLst>
      <p:ext uri="{BB962C8B-B14F-4D97-AF65-F5344CB8AC3E}">
        <p14:creationId xmlns:p14="http://schemas.microsoft.com/office/powerpoint/2010/main" val="235220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Methodology</a:t>
            </a:r>
            <a:endParaRPr lang="en-US" dirty="0"/>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smtClean="0"/>
              <a:t>100 workloads</a:t>
            </a:r>
            <a:r>
              <a:rPr lang="en-US" sz="2400" dirty="0" smtClean="0"/>
              <a:t>: </a:t>
            </a:r>
            <a:r>
              <a:rPr lang="en-US" sz="2000" dirty="0" smtClean="0"/>
              <a:t>SPEC </a:t>
            </a:r>
            <a:r>
              <a:rPr lang="en-US" sz="2000" dirty="0"/>
              <a:t>CPU2006, STREAM, TPC-C/H, random </a:t>
            </a:r>
            <a:r>
              <a:rPr lang="en-US" sz="2000" dirty="0" smtClean="0"/>
              <a:t>access</a:t>
            </a:r>
            <a:endParaRPr lang="en-US" sz="1800" dirty="0"/>
          </a:p>
          <a:p>
            <a:r>
              <a:rPr lang="en-US" sz="2400" b="1" u="sng" dirty="0"/>
              <a:t>System performance </a:t>
            </a:r>
            <a:r>
              <a:rPr lang="en-US" sz="2400" b="1" u="sng" dirty="0" smtClean="0"/>
              <a:t>metric</a:t>
            </a:r>
            <a:r>
              <a:rPr lang="en-US" sz="2400" dirty="0" smtClean="0"/>
              <a:t>: </a:t>
            </a:r>
            <a:r>
              <a:rPr lang="en-US" sz="2400" i="1" dirty="0" smtClean="0"/>
              <a:t>Weighted speedup</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248</a:t>
            </a:fld>
            <a:endParaRPr lang="en-US">
              <a:solidFill>
                <a:prstClr val="black"/>
              </a:solidFill>
              <a:latin typeface="Calibri"/>
            </a:endParaRPr>
          </a:p>
        </p:txBody>
      </p:sp>
      <p:sp>
        <p:nvSpPr>
          <p:cNvPr id="15" name="TextBox 14"/>
          <p:cNvSpPr txBox="1"/>
          <p:nvPr/>
        </p:nvSpPr>
        <p:spPr>
          <a:xfrm>
            <a:off x="3505200" y="1676400"/>
            <a:ext cx="1457456" cy="400110"/>
          </a:xfrm>
          <a:prstGeom prst="rect">
            <a:avLst/>
          </a:prstGeom>
          <a:noFill/>
        </p:spPr>
        <p:txBody>
          <a:bodyPr wrap="none" rtlCol="0">
            <a:spAutoFit/>
          </a:bodyPr>
          <a:lstStyle/>
          <a:p>
            <a:r>
              <a:rPr lang="en-US" sz="2000" b="1" i="1" dirty="0" smtClean="0">
                <a:solidFill>
                  <a:srgbClr val="9BBB59">
                    <a:lumMod val="50000"/>
                  </a:srgbClr>
                </a:solidFill>
                <a:latin typeface="Calibri"/>
              </a:rPr>
              <a:t>DDR3 Rank</a:t>
            </a:r>
            <a:endParaRPr lang="en-US" sz="2000" b="1" i="1" dirty="0">
              <a:solidFill>
                <a:srgbClr val="9BBB59">
                  <a:lumMod val="50000"/>
                </a:srgbClr>
              </a:solidFill>
              <a:latin typeface="Calibri"/>
            </a:endParaRPr>
          </a:p>
        </p:txBody>
      </p:sp>
      <p:sp>
        <p:nvSpPr>
          <p:cNvPr id="8" name="TextBox 7"/>
          <p:cNvSpPr txBox="1"/>
          <p:nvPr/>
        </p:nvSpPr>
        <p:spPr>
          <a:xfrm>
            <a:off x="336883" y="1219200"/>
            <a:ext cx="3320717" cy="461665"/>
          </a:xfrm>
          <a:prstGeom prst="rect">
            <a:avLst/>
          </a:prstGeom>
          <a:noFill/>
        </p:spPr>
        <p:txBody>
          <a:bodyPr wrap="none" rtlCol="0">
            <a:spAutoFit/>
          </a:bodyPr>
          <a:lstStyle/>
          <a:p>
            <a:r>
              <a:rPr lang="en-US" sz="2400" b="1" u="sng" dirty="0" smtClean="0">
                <a:solidFill>
                  <a:prstClr val="black"/>
                </a:solidFill>
                <a:latin typeface="Calibri"/>
              </a:rPr>
              <a:t>Simulator configurations</a:t>
            </a:r>
            <a:endParaRPr lang="en-US" sz="2400" b="1" u="sng" dirty="0">
              <a:solidFill>
                <a:prstClr val="black"/>
              </a:solidFill>
              <a:latin typeface="Calibri"/>
            </a:endParaRP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8-core</a:t>
              </a:r>
              <a:br>
                <a:rPr lang="en-US" sz="2800" b="1" i="1" dirty="0" smtClean="0">
                  <a:solidFill>
                    <a:prstClr val="black"/>
                  </a:solidFill>
                  <a:latin typeface="Calibri"/>
                </a:rPr>
              </a:br>
              <a:r>
                <a:rPr lang="en-US" sz="2800" b="1" i="1" dirty="0" smtClean="0">
                  <a:solidFill>
                    <a:prstClr val="black"/>
                  </a:solidFill>
                  <a:latin typeface="Calibri"/>
                </a:rPr>
                <a:t>processor</a:t>
              </a:r>
              <a:endParaRPr lang="en-US" sz="2800" b="1" i="1" dirty="0">
                <a:solidFill>
                  <a:prstClr val="black"/>
                </a:solidFill>
                <a:latin typeface="Calibri"/>
              </a:endParaRP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7</a:t>
                </a:r>
                <a:endParaRPr lang="en-US" sz="2000" b="1" i="1" dirty="0">
                  <a:solidFill>
                    <a:prstClr val="black"/>
                  </a:solidFill>
                  <a:latin typeface="Calibri"/>
                </a:endParaRP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1</a:t>
                </a:r>
                <a:endParaRPr lang="en-US" sz="2000" b="1" i="1" dirty="0">
                  <a:solidFill>
                    <a:prstClr val="black"/>
                  </a:solidFill>
                  <a:latin typeface="Calibri"/>
                </a:endParaRP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0</a:t>
                </a:r>
                <a:endParaRPr lang="en-US" sz="2000" b="1" i="1" dirty="0">
                  <a:solidFill>
                    <a:prstClr val="black"/>
                  </a:solidFill>
                  <a:latin typeface="Calibri"/>
                </a:endParaRPr>
              </a:p>
            </p:txBody>
          </p:sp>
          <p:sp>
            <p:nvSpPr>
              <p:cNvPr id="32" name="TextBox 31"/>
              <p:cNvSpPr txBox="1"/>
              <p:nvPr/>
            </p:nvSpPr>
            <p:spPr>
              <a:xfrm rot="5400000">
                <a:off x="6827251" y="2515194"/>
                <a:ext cx="343364" cy="992920"/>
              </a:xfrm>
              <a:prstGeom prst="rect">
                <a:avLst/>
              </a:prstGeom>
              <a:noFill/>
            </p:spPr>
            <p:txBody>
              <a:bodyPr wrap="none" rtlCol="0">
                <a:spAutoFit/>
              </a:bodyPr>
              <a:lstStyle/>
              <a:p>
                <a:r>
                  <a:rPr lang="en-US" dirty="0" smtClean="0">
                    <a:solidFill>
                      <a:prstClr val="black"/>
                    </a:solidFill>
                    <a:latin typeface="Calibri"/>
                  </a:rPr>
                  <a:t>…</a:t>
                </a:r>
                <a:endParaRPr lang="en-US" dirty="0">
                  <a:solidFill>
                    <a:prstClr val="black"/>
                  </a:solidFill>
                  <a:latin typeface="Calibri"/>
                </a:endParaRP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smtClean="0">
                <a:solidFill>
                  <a:prstClr val="black"/>
                </a:solidFill>
                <a:latin typeface="Calibri"/>
              </a:rPr>
              <a:t>L1 $: 32KB</a:t>
            </a:r>
          </a:p>
          <a:p>
            <a:r>
              <a:rPr lang="en-US" sz="2000" b="1" i="1" dirty="0" smtClean="0">
                <a:solidFill>
                  <a:prstClr val="black"/>
                </a:solidFill>
                <a:latin typeface="Calibri"/>
              </a:rPr>
              <a:t>L2 $: 512KB/core</a:t>
            </a:r>
            <a:endParaRPr lang="en-US" sz="2000" b="1" i="1" dirty="0">
              <a:solidFill>
                <a:prstClr val="black"/>
              </a:solidFill>
              <a:latin typeface="Calibri"/>
            </a:endParaRPr>
          </a:p>
        </p:txBody>
      </p:sp>
    </p:spTree>
    <p:extLst>
      <p:ext uri="{BB962C8B-B14F-4D97-AF65-F5344CB8AC3E}">
        <p14:creationId xmlns:p14="http://schemas.microsoft.com/office/powerpoint/2010/main" val="28960189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Points</a:t>
            </a:r>
            <a:endParaRPr lang="en-US" dirty="0"/>
          </a:p>
        </p:txBody>
      </p:sp>
      <p:sp>
        <p:nvSpPr>
          <p:cNvPr id="3" name="Content Placeholder 2"/>
          <p:cNvSpPr>
            <a:spLocks noGrp="1"/>
          </p:cNvSpPr>
          <p:nvPr>
            <p:ph idx="1"/>
          </p:nvPr>
        </p:nvSpPr>
        <p:spPr/>
        <p:txBody>
          <a:bodyPr>
            <a:normAutofit lnSpcReduction="10000"/>
          </a:bodyPr>
          <a:lstStyle/>
          <a:p>
            <a:r>
              <a:rPr lang="en-US" b="1" dirty="0" smtClean="0"/>
              <a:t>All-bank refresh </a:t>
            </a:r>
            <a:r>
              <a:rPr lang="en-US" dirty="0" smtClean="0"/>
              <a:t>[DDR3, LPDDR3, …]</a:t>
            </a:r>
          </a:p>
          <a:p>
            <a:endParaRPr lang="en-US" dirty="0" smtClean="0"/>
          </a:p>
          <a:p>
            <a:r>
              <a:rPr lang="en-US" b="1" dirty="0" smtClean="0"/>
              <a:t>Per-bank refresh </a:t>
            </a:r>
            <a:r>
              <a:rPr lang="en-US" dirty="0" smtClean="0"/>
              <a:t>[LPDDR3]</a:t>
            </a:r>
          </a:p>
          <a:p>
            <a:endParaRPr lang="en-US" dirty="0" smtClean="0"/>
          </a:p>
          <a:p>
            <a:r>
              <a:rPr lang="en-US" b="1" dirty="0" smtClean="0"/>
              <a:t>Elastic refresh </a:t>
            </a:r>
            <a:r>
              <a:rPr lang="en-US" dirty="0" smtClean="0"/>
              <a:t>[</a:t>
            </a:r>
            <a:r>
              <a:rPr lang="en-US" dirty="0" err="1" smtClean="0"/>
              <a:t>Stuecheli</a:t>
            </a:r>
            <a:r>
              <a:rPr lang="en-US" dirty="0" smtClean="0"/>
              <a:t> et al., MICRO ‘10]:</a:t>
            </a:r>
          </a:p>
          <a:p>
            <a:pPr lvl="1"/>
            <a:r>
              <a:rPr lang="en-US" dirty="0" smtClean="0"/>
              <a:t>Postpones refreshes by a time delay based on the predicted rank idle time to avoid interference on memory requests</a:t>
            </a:r>
          </a:p>
          <a:p>
            <a:pPr lvl="1"/>
            <a:r>
              <a:rPr lang="en-US" dirty="0" smtClean="0">
                <a:solidFill>
                  <a:srgbClr val="FF0000"/>
                </a:solidFill>
              </a:rPr>
              <a:t>Proposed to schedule all-bank refreshes without exploiting per-bank refreshes</a:t>
            </a:r>
          </a:p>
          <a:p>
            <a:pPr lvl="1"/>
            <a:r>
              <a:rPr lang="en-US" dirty="0" smtClean="0">
                <a:solidFill>
                  <a:srgbClr val="FF0000"/>
                </a:solidFill>
              </a:rPr>
              <a:t>Cannot parallelize refreshes and accesses within a rank</a:t>
            </a:r>
          </a:p>
          <a:p>
            <a:pPr marL="457200" lvl="1" indent="0">
              <a:buNone/>
            </a:pPr>
            <a:endParaRPr lang="en-US" dirty="0" smtClean="0"/>
          </a:p>
          <a:p>
            <a:r>
              <a:rPr lang="en-US" b="1" dirty="0" smtClean="0"/>
              <a:t>Ideal (</a:t>
            </a:r>
            <a:r>
              <a:rPr lang="en-US" b="1" dirty="0"/>
              <a:t>n</a:t>
            </a:r>
            <a:r>
              <a:rPr lang="en-US" b="1" dirty="0" smtClean="0"/>
              <a:t>o refresh)</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249</a:t>
            </a:fld>
            <a:endParaRPr lang="en-US" dirty="0">
              <a:solidFill>
                <a:prstClr val="black"/>
              </a:solidFill>
              <a:latin typeface="Calibri"/>
            </a:endParaRPr>
          </a:p>
        </p:txBody>
      </p:sp>
    </p:spTree>
    <p:extLst>
      <p:ext uri="{BB962C8B-B14F-4D97-AF65-F5344CB8AC3E}">
        <p14:creationId xmlns:p14="http://schemas.microsoft.com/office/powerpoint/2010/main" val="27473324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Infrastructures to Understand Such Issues</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308211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443354314"/>
              </p:ext>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System Performance</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250</a:t>
            </a:fld>
            <a:endParaRPr lang="en-US" dirty="0">
              <a:solidFill>
                <a:prstClr val="black"/>
              </a:solidFill>
              <a:latin typeface="Calibri"/>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r>
                <a:rPr lang="en-US" sz="2400" dirty="0" smtClean="0">
                  <a:solidFill>
                    <a:srgbClr val="F79646"/>
                  </a:solidFill>
                  <a:latin typeface="Calibri"/>
                </a:rPr>
                <a:t>7.9%</a:t>
              </a:r>
              <a:endParaRPr lang="en-US" sz="2400" dirty="0">
                <a:solidFill>
                  <a:srgbClr val="F79646"/>
                </a:solidFill>
                <a:latin typeface="Calibri"/>
              </a:endParaRPr>
            </a:p>
          </p:txBody>
        </p:sp>
        <p:sp>
          <p:nvSpPr>
            <p:cNvPr id="22" name="TextBox 21"/>
            <p:cNvSpPr txBox="1"/>
            <p:nvPr/>
          </p:nvSpPr>
          <p:spPr>
            <a:xfrm>
              <a:off x="4191000" y="1154668"/>
              <a:ext cx="963725" cy="461665"/>
            </a:xfrm>
            <a:prstGeom prst="rect">
              <a:avLst/>
            </a:prstGeom>
            <a:noFill/>
          </p:spPr>
          <p:txBody>
            <a:bodyPr wrap="none" rtlCol="0">
              <a:spAutoFit/>
            </a:bodyPr>
            <a:lstStyle/>
            <a:p>
              <a:r>
                <a:rPr lang="en-US" sz="2400" dirty="0" smtClean="0">
                  <a:solidFill>
                    <a:srgbClr val="F79646"/>
                  </a:solidFill>
                  <a:latin typeface="Calibri"/>
                </a:rPr>
                <a:t>12.3%</a:t>
              </a:r>
              <a:endParaRPr lang="en-US" sz="2400" dirty="0">
                <a:solidFill>
                  <a:srgbClr val="F79646"/>
                </a:solidFill>
                <a:latin typeface="Calibri"/>
              </a:endParaRPr>
            </a:p>
          </p:txBody>
        </p:sp>
        <p:sp>
          <p:nvSpPr>
            <p:cNvPr id="23" name="TextBox 22"/>
            <p:cNvSpPr txBox="1"/>
            <p:nvPr/>
          </p:nvSpPr>
          <p:spPr>
            <a:xfrm>
              <a:off x="6019800" y="1154668"/>
              <a:ext cx="963725" cy="461665"/>
            </a:xfrm>
            <a:prstGeom prst="rect">
              <a:avLst/>
            </a:prstGeom>
            <a:noFill/>
          </p:spPr>
          <p:txBody>
            <a:bodyPr wrap="none" rtlCol="0">
              <a:spAutoFit/>
            </a:bodyPr>
            <a:lstStyle/>
            <a:p>
              <a:r>
                <a:rPr lang="en-US" sz="2400" dirty="0" smtClean="0">
                  <a:solidFill>
                    <a:srgbClr val="F79646"/>
                  </a:solidFill>
                  <a:latin typeface="Calibri"/>
                </a:rPr>
                <a:t>20.2%</a:t>
              </a:r>
              <a:endParaRPr lang="en-US" sz="2400" dirty="0">
                <a:solidFill>
                  <a:srgbClr val="F79646"/>
                </a:solidFill>
                <a:latin typeface="Calibri"/>
              </a:endParaRP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a:solidFill>
                  <a:prstClr val="white"/>
                </a:solidFill>
                <a:latin typeface="Calibri"/>
              </a:rPr>
              <a:t>1</a:t>
            </a:r>
            <a:r>
              <a:rPr lang="en-US" sz="2800" i="1" dirty="0" smtClean="0">
                <a:solidFill>
                  <a:prstClr val="white"/>
                </a:solidFill>
                <a:latin typeface="Calibri"/>
              </a:rPr>
              <a:t>. Both DARP &amp; SARP provide performance gains and combining them (DSARP) improves even more</a:t>
            </a:r>
            <a:endParaRPr lang="en-US" sz="2800" i="1" dirty="0">
              <a:solidFill>
                <a:prstClr val="white"/>
              </a:solidFill>
              <a:latin typeface="Calibri"/>
            </a:endParaRP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i="1" dirty="0">
                <a:solidFill>
                  <a:prstClr val="white"/>
                </a:solidFill>
                <a:latin typeface="Calibri"/>
              </a:rPr>
              <a:t>2</a:t>
            </a:r>
            <a:r>
              <a:rPr lang="en-US" sz="2600" i="1" dirty="0" smtClean="0">
                <a:solidFill>
                  <a:prstClr val="white"/>
                </a:solidFill>
                <a:latin typeface="Calibri"/>
              </a:rPr>
              <a:t>. Consistent </a:t>
            </a:r>
            <a:r>
              <a:rPr lang="en-US" sz="2600" i="1" dirty="0">
                <a:solidFill>
                  <a:prstClr val="white"/>
                </a:solidFill>
                <a:latin typeface="Calibri"/>
              </a:rPr>
              <a:t>system performance </a:t>
            </a:r>
            <a:r>
              <a:rPr lang="en-US" sz="2600" i="1" dirty="0" smtClean="0">
                <a:solidFill>
                  <a:prstClr val="white"/>
                </a:solidFill>
                <a:latin typeface="Calibri"/>
              </a:rPr>
              <a:t>improvement across DRAM densities (</a:t>
            </a:r>
            <a:r>
              <a:rPr lang="en-US" sz="2600" i="1" dirty="0">
                <a:solidFill>
                  <a:prstClr val="white"/>
                </a:solidFill>
                <a:latin typeface="Calibri"/>
              </a:rPr>
              <a:t>within </a:t>
            </a:r>
            <a:r>
              <a:rPr lang="en-US" sz="2600" b="1" i="1" dirty="0">
                <a:solidFill>
                  <a:prstClr val="white"/>
                </a:solidFill>
                <a:latin typeface="Calibri"/>
              </a:rPr>
              <a:t>0.9%, 1.2%, and 3.8% </a:t>
            </a:r>
            <a:r>
              <a:rPr lang="en-US" sz="2600" i="1" dirty="0">
                <a:solidFill>
                  <a:prstClr val="white"/>
                </a:solidFill>
                <a:latin typeface="Calibri"/>
              </a:rPr>
              <a:t>of ideal)</a:t>
            </a:r>
          </a:p>
        </p:txBody>
      </p:sp>
    </p:spTree>
    <p:extLst>
      <p:ext uri="{BB962C8B-B14F-4D97-AF65-F5344CB8AC3E}">
        <p14:creationId xmlns:p14="http://schemas.microsoft.com/office/powerpoint/2010/main" val="1601246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Efficiency</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251</a:t>
            </a:fld>
            <a:endParaRPr lang="en-US" dirty="0">
              <a:solidFill>
                <a:prstClr val="black"/>
              </a:solidFill>
              <a:latin typeface="Calibri"/>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r>
                <a:rPr lang="en-US" sz="2400" dirty="0" smtClean="0">
                  <a:solidFill>
                    <a:srgbClr val="F79646"/>
                  </a:solidFill>
                  <a:latin typeface="Calibri"/>
                </a:rPr>
                <a:t>3.0%</a:t>
              </a:r>
              <a:endParaRPr lang="en-US" sz="2400" dirty="0">
                <a:solidFill>
                  <a:srgbClr val="F79646"/>
                </a:solidFill>
                <a:latin typeface="Calibri"/>
              </a:endParaRPr>
            </a:p>
          </p:txBody>
        </p:sp>
        <p:sp>
          <p:nvSpPr>
            <p:cNvPr id="8" name="TextBox 7"/>
            <p:cNvSpPr txBox="1"/>
            <p:nvPr/>
          </p:nvSpPr>
          <p:spPr>
            <a:xfrm>
              <a:off x="4298769" y="1383268"/>
              <a:ext cx="806631" cy="461665"/>
            </a:xfrm>
            <a:prstGeom prst="rect">
              <a:avLst/>
            </a:prstGeom>
            <a:noFill/>
          </p:spPr>
          <p:txBody>
            <a:bodyPr wrap="none" rtlCol="0">
              <a:spAutoFit/>
            </a:bodyPr>
            <a:lstStyle/>
            <a:p>
              <a:r>
                <a:rPr lang="en-US" sz="2400" dirty="0" smtClean="0">
                  <a:solidFill>
                    <a:srgbClr val="F79646"/>
                  </a:solidFill>
                  <a:latin typeface="Calibri"/>
                </a:rPr>
                <a:t>5.2%</a:t>
              </a:r>
              <a:endParaRPr lang="en-US" sz="2400" dirty="0">
                <a:solidFill>
                  <a:srgbClr val="F79646"/>
                </a:solidFill>
                <a:latin typeface="Calibri"/>
              </a:endParaRPr>
            </a:p>
          </p:txBody>
        </p:sp>
        <p:sp>
          <p:nvSpPr>
            <p:cNvPr id="9" name="TextBox 8"/>
            <p:cNvSpPr txBox="1"/>
            <p:nvPr/>
          </p:nvSpPr>
          <p:spPr>
            <a:xfrm>
              <a:off x="6127569" y="1302603"/>
              <a:ext cx="806631" cy="461665"/>
            </a:xfrm>
            <a:prstGeom prst="rect">
              <a:avLst/>
            </a:prstGeom>
            <a:noFill/>
          </p:spPr>
          <p:txBody>
            <a:bodyPr wrap="none" rtlCol="0">
              <a:spAutoFit/>
            </a:bodyPr>
            <a:lstStyle/>
            <a:p>
              <a:r>
                <a:rPr lang="en-US" sz="2400" dirty="0" smtClean="0">
                  <a:solidFill>
                    <a:srgbClr val="F79646"/>
                  </a:solidFill>
                  <a:latin typeface="Calibri"/>
                </a:rPr>
                <a:t>9.0%</a:t>
              </a:r>
              <a:endParaRPr lang="en-US" sz="2400" dirty="0">
                <a:solidFill>
                  <a:srgbClr val="F79646"/>
                </a:solidFill>
                <a:latin typeface="Calibri"/>
              </a:endParaRP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smtClean="0">
                <a:solidFill>
                  <a:prstClr val="white"/>
                </a:solidFill>
                <a:latin typeface="Calibri"/>
              </a:rPr>
              <a:t>Consistent reduction on energy consumption</a:t>
            </a:r>
            <a:endParaRPr lang="en-US" sz="2800" i="1" dirty="0">
              <a:solidFill>
                <a:prstClr val="white"/>
              </a:solidFill>
              <a:latin typeface="Calibri"/>
            </a:endParaRPr>
          </a:p>
        </p:txBody>
      </p:sp>
      <p:graphicFrame>
        <p:nvGraphicFramePr>
          <p:cNvPr id="11" name="Chart 10"/>
          <p:cNvGraphicFramePr>
            <a:graphicFrameLocks/>
          </p:cNvGraphicFramePr>
          <p:nvPr>
            <p:extLst>
              <p:ext uri="{D42A27DB-BD31-4B8C-83A1-F6EECF244321}">
                <p14:modId xmlns:p14="http://schemas.microsoft.com/office/powerpoint/2010/main" val="2869300086"/>
              </p:ext>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02983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smtClean="0"/>
              <a:t>More Information on Refresh-Access Parallelization</a:t>
            </a:r>
            <a:endParaRPr lang="en-US" sz="3300" dirty="0"/>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endParaRPr lang="en-US" sz="2000"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20246314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5041977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Refreshes Are Unnecessary</a:t>
            </a:r>
            <a:endParaRPr lang="en-US" dirty="0"/>
          </a:p>
        </p:txBody>
      </p:sp>
      <p:sp>
        <p:nvSpPr>
          <p:cNvPr id="3" name="Content Placeholder 2"/>
          <p:cNvSpPr>
            <a:spLocks noGrp="1"/>
          </p:cNvSpPr>
          <p:nvPr>
            <p:ph idx="1"/>
          </p:nvPr>
        </p:nvSpPr>
        <p:spPr/>
        <p:txBody>
          <a:bodyPr/>
          <a:lstStyle/>
          <a:p>
            <a:r>
              <a:rPr lang="en-US" dirty="0" smtClean="0">
                <a:solidFill>
                  <a:srgbClr val="0000FF"/>
                </a:solidFill>
              </a:rPr>
              <a:t>Retention Time Profile of DRAM looks like this:</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254</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3566404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A6028A3-F7A4-A942-B3C7-EBDF36001B33}" type="slidenum">
              <a:rPr lang="en-US" sz="1600">
                <a:solidFill>
                  <a:srgbClr val="000000"/>
                </a:solidFill>
                <a:latin typeface="Garamond" charset="0"/>
              </a:rPr>
              <a:pPr eaLnBrk="1" hangingPunct="1"/>
              <a:t>255</a:t>
            </a:fld>
            <a:endParaRPr lang="en-US" sz="1600">
              <a:solidFill>
                <a:srgbClr val="000000"/>
              </a:solidFill>
              <a:latin typeface="Garamond"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4D26"/>
                </a:solidFill>
                <a:latin typeface="Tahoma"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4D26"/>
                </a:solidFill>
                <a:latin typeface="Tahoma" charset="0"/>
              </a:rPr>
              <a:t>Can reduce refreshes by ~75% </a:t>
            </a:r>
          </a:p>
          <a:p>
            <a:pPr algn="ctr" eaLnBrk="1" fontAlgn="base" hangingPunct="1">
              <a:spcBef>
                <a:spcPct val="0"/>
              </a:spcBef>
              <a:spcAft>
                <a:spcPct val="0"/>
              </a:spcAft>
            </a:pPr>
            <a:r>
              <a:rPr lang="en-US" smtClean="0">
                <a:solidFill>
                  <a:srgbClr val="004D26"/>
                </a:solidFill>
                <a:latin typeface="Tahoma" charset="0"/>
                <a:sym typeface="Wingdings" charset="0"/>
              </a:rPr>
              <a:t> reduces </a:t>
            </a:r>
            <a:r>
              <a:rPr lang="en-US" smtClean="0">
                <a:solidFill>
                  <a:srgbClr val="004D26"/>
                </a:solidFill>
                <a:latin typeface="Tahoma"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latin typeface="Tahoma" charset="0"/>
                <a:ea typeface="ＭＳ Ｐゴシック" charset="0"/>
                <a:cs typeface="ＭＳ Ｐゴシック" charset="0"/>
              </a:rPr>
              <a:t>Liu et al., “</a:t>
            </a:r>
            <a:r>
              <a:rPr lang="en-US" altLang="ja-JP" sz="1400" dirty="0" smtClean="0">
                <a:solidFill>
                  <a:srgbClr val="0000FF"/>
                </a:solidFill>
                <a:latin typeface="Tahoma" charset="0"/>
                <a:ea typeface="ＭＳ Ｐゴシック" charset="0"/>
                <a:cs typeface="ＭＳ Ｐゴシック" charset="0"/>
              </a:rPr>
              <a:t>RAIDR: Retention-Aware Intelligent DRAM Refresh</a:t>
            </a:r>
            <a:r>
              <a:rPr lang="en-US" altLang="ja-JP" sz="1400" dirty="0" smtClean="0">
                <a:solidFill>
                  <a:srgbClr val="000000"/>
                </a:solidFill>
                <a:latin typeface="Tahoma" charset="0"/>
                <a:ea typeface="ＭＳ Ｐゴシック" charset="0"/>
                <a:cs typeface="ＭＳ Ｐゴシック" charset="0"/>
              </a:rPr>
              <a:t>,</a:t>
            </a:r>
            <a:r>
              <a:rPr lang="en-US" sz="1400" dirty="0" smtClean="0">
                <a:solidFill>
                  <a:srgbClr val="000000"/>
                </a:solidFill>
                <a:latin typeface="Tahoma" charset="0"/>
                <a:ea typeface="ＭＳ Ｐゴシック" charset="0"/>
                <a:cs typeface="ＭＳ Ｐゴシック" charset="0"/>
              </a:rPr>
              <a:t>”</a:t>
            </a:r>
            <a:r>
              <a:rPr lang="en-US" altLang="ja-JP" sz="1400" dirty="0" smtClean="0">
                <a:solidFill>
                  <a:srgbClr val="000000"/>
                </a:solidFill>
                <a:latin typeface="Tahoma" charset="0"/>
                <a:ea typeface="ＭＳ Ｐゴシック" charset="0"/>
                <a:cs typeface="ＭＳ Ｐゴシック" charset="0"/>
              </a:rPr>
              <a:t> ISCA 2012.</a:t>
            </a:r>
            <a:endParaRPr lang="en-US" sz="1400" dirty="0" smtClean="0">
              <a:solidFill>
                <a:srgbClr val="000000"/>
              </a:solidFill>
              <a:latin typeface="Tahoma" charset="0"/>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Tree>
    <p:extLst>
      <p:ext uri="{BB962C8B-B14F-4D97-AF65-F5344CB8AC3E}">
        <p14:creationId xmlns:p14="http://schemas.microsoft.com/office/powerpoint/2010/main" val="7027660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2C823DA-3129-DE45-970B-03596A06A67F}" type="slidenum">
              <a:rPr lang="en-US" sz="1600">
                <a:solidFill>
                  <a:srgbClr val="000000"/>
                </a:solidFill>
                <a:latin typeface="Garamond" charset="0"/>
              </a:rPr>
              <a:pPr eaLnBrk="1" hangingPunct="1"/>
              <a:t>256</a:t>
            </a:fld>
            <a:endParaRPr lang="en-US" sz="1600">
              <a:solidFill>
                <a:srgbClr val="000000"/>
              </a:solidFill>
              <a:latin typeface="Garamond"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FF0000"/>
                </a:solidFill>
                <a:latin typeface="Tahoma"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00FF"/>
                </a:solidFill>
                <a:latin typeface="Tahoma" charset="0"/>
              </a:rPr>
              <a:t>RAIDR can be implemented in either the controller or DRAM</a:t>
            </a:r>
          </a:p>
        </p:txBody>
      </p:sp>
    </p:spTree>
    <p:extLst>
      <p:ext uri="{BB962C8B-B14F-4D97-AF65-F5344CB8AC3E}">
        <p14:creationId xmlns:p14="http://schemas.microsoft.com/office/powerpoint/2010/main" val="1822169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34758A-7687-444D-997D-9F964FC2CC57}" type="slidenum">
              <a:rPr lang="en-US" sz="1600">
                <a:solidFill>
                  <a:srgbClr val="000000"/>
                </a:solidFill>
                <a:latin typeface="Garamond" charset="0"/>
              </a:rPr>
              <a:pPr eaLnBrk="1" hangingPunct="1"/>
              <a:t>257</a:t>
            </a:fld>
            <a:endParaRPr lang="en-US" sz="1600">
              <a:solidFill>
                <a:srgbClr val="000000"/>
              </a:solidFill>
              <a:latin typeface="Garamond"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controller:</a:t>
            </a:r>
          </a:p>
          <a:p>
            <a:pPr eaLnBrk="1" fontAlgn="base" hangingPunct="1">
              <a:spcBef>
                <a:spcPct val="0"/>
              </a:spcBef>
              <a:spcAft>
                <a:spcPct val="0"/>
              </a:spcAft>
            </a:pPr>
            <a:r>
              <a:rPr lang="en-US" smtClean="0">
                <a:solidFill>
                  <a:srgbClr val="0000FF"/>
                </a:solidFill>
                <a:latin typeface="Tahoma" charset="0"/>
              </a:rPr>
              <a:t>1.25 KB Bloom Filters, 3 counters, additional commands    issued for per-row refresh </a:t>
            </a:r>
            <a:r>
              <a:rPr lang="en-US" smtClean="0">
                <a:solidFill>
                  <a:srgbClr val="FF0000"/>
                </a:solidFill>
                <a:latin typeface="Tahoma" charset="0"/>
              </a:rPr>
              <a:t>(all accounted for in evaluations)</a:t>
            </a:r>
          </a:p>
        </p:txBody>
      </p:sp>
    </p:spTree>
    <p:extLst>
      <p:ext uri="{BB962C8B-B14F-4D97-AF65-F5344CB8AC3E}">
        <p14:creationId xmlns:p14="http://schemas.microsoft.com/office/powerpoint/2010/main" val="31956188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EC5D3D-8F1B-674A-84E9-D0E872DECC44}" type="slidenum">
              <a:rPr lang="en-US" sz="1600">
                <a:solidFill>
                  <a:srgbClr val="000000"/>
                </a:solidFill>
                <a:latin typeface="Garamond" charset="0"/>
              </a:rPr>
              <a:pPr eaLnBrk="1" hangingPunct="1"/>
              <a:t>258</a:t>
            </a:fld>
            <a:endParaRPr lang="en-US" sz="1600">
              <a:solidFill>
                <a:srgbClr val="000000"/>
              </a:solidFill>
              <a:latin typeface="Garamond"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chip:</a:t>
            </a:r>
          </a:p>
          <a:p>
            <a:pPr algn="ctr" eaLnBrk="1" fontAlgn="base" hangingPunct="1">
              <a:spcBef>
                <a:spcPct val="0"/>
              </a:spcBef>
              <a:spcAft>
                <a:spcPct val="0"/>
              </a:spcAft>
            </a:pPr>
            <a:r>
              <a:rPr lang="en-US" smtClean="0">
                <a:solidFill>
                  <a:srgbClr val="0000FF"/>
                </a:solidFill>
                <a:latin typeface="Tahoma" charset="0"/>
              </a:rPr>
              <a:t>Per-chip overhead: 20B Bloom Filters, 1 counter (4 Gbit chip)</a:t>
            </a:r>
          </a:p>
          <a:p>
            <a:pPr algn="ctr" eaLnBrk="1" fontAlgn="base" hangingPunct="1">
              <a:spcBef>
                <a:spcPct val="0"/>
              </a:spcBef>
              <a:spcAft>
                <a:spcPct val="0"/>
              </a:spcAft>
            </a:pPr>
            <a:r>
              <a:rPr lang="en-US" smtClean="0">
                <a:solidFill>
                  <a:srgbClr val="0000FF"/>
                </a:solidFill>
                <a:latin typeface="Tahoma" charset="0"/>
              </a:rPr>
              <a:t>Total overhead: 1.25KB Bloom Filters, 64 counters (32 GB DRAM)</a:t>
            </a:r>
            <a:endParaRPr lang="en-US" smtClean="0">
              <a:solidFill>
                <a:srgbClr val="FF0000"/>
              </a:solidFill>
              <a:latin typeface="Tahoma"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28244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38274DD-0D0B-C842-A329-E318DCDCCF42}" type="slidenum">
              <a:rPr lang="en-US" sz="1600">
                <a:solidFill>
                  <a:srgbClr val="000000"/>
                </a:solidFill>
                <a:latin typeface="Garamond" charset="0"/>
              </a:rPr>
              <a:pPr eaLnBrk="1" hangingPunct="1"/>
              <a:t>259</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811556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Curious Discovery </a:t>
            </a:r>
            <a:r>
              <a:rPr lang="en-US" sz="3000" b="1" dirty="0"/>
              <a:t>[</a:t>
            </a:r>
            <a:r>
              <a:rPr lang="en-US" sz="3000" b="1" dirty="0" smtClean="0"/>
              <a:t>Kim et al., ISCA 2014]</a:t>
            </a:r>
            <a:endParaRPr lang="en-US" sz="3000" b="1" dirty="0"/>
          </a:p>
        </p:txBody>
      </p:sp>
      <p:sp>
        <p:nvSpPr>
          <p:cNvPr id="3" name="Content Placeholder 2"/>
          <p:cNvSpPr>
            <a:spLocks noGrp="1"/>
          </p:cNvSpPr>
          <p:nvPr>
            <p:ph idx="1"/>
          </p:nvPr>
        </p:nvSpPr>
        <p:spPr>
          <a:xfrm>
            <a:off x="228600" y="1288504"/>
            <a:ext cx="8610600" cy="4876800"/>
          </a:xfrm>
        </p:spPr>
        <p:txBody>
          <a:bodyPr/>
          <a:lstStyle/>
          <a:p>
            <a:endParaRPr lang="en-US" dirty="0" smtClean="0"/>
          </a:p>
          <a:p>
            <a:pPr marL="0" indent="0">
              <a:buNone/>
            </a:pPr>
            <a:endParaRPr lang="en-US" dirty="0"/>
          </a:p>
          <a:p>
            <a:pPr marL="0" indent="0" algn="ctr">
              <a:buNone/>
            </a:pPr>
            <a:r>
              <a:rPr lang="en-US" sz="4400" dirty="0" smtClean="0"/>
              <a:t>One can </a:t>
            </a:r>
          </a:p>
          <a:p>
            <a:pPr marL="0" indent="0" algn="ctr">
              <a:buNone/>
            </a:pPr>
            <a:r>
              <a:rPr lang="en-US" sz="4400" dirty="0">
                <a:solidFill>
                  <a:srgbClr val="0000FF"/>
                </a:solidFill>
              </a:rPr>
              <a:t>p</a:t>
            </a:r>
            <a:r>
              <a:rPr lang="en-US" sz="4400" dirty="0" smtClean="0">
                <a:solidFill>
                  <a:srgbClr val="0000FF"/>
                </a:solidFill>
              </a:rPr>
              <a:t>redictably</a:t>
            </a:r>
            <a:r>
              <a:rPr lang="en-US" sz="4400" dirty="0" smtClean="0"/>
              <a:t> </a:t>
            </a:r>
            <a:r>
              <a:rPr lang="en-US" sz="4400" dirty="0" smtClean="0">
                <a:solidFill>
                  <a:srgbClr val="FF0000"/>
                </a:solidFill>
              </a:rPr>
              <a:t>induce errors </a:t>
            </a:r>
          </a:p>
          <a:p>
            <a:pPr marL="0" indent="0" algn="ctr">
              <a:buNone/>
            </a:pPr>
            <a:r>
              <a:rPr lang="en-US" sz="4400" dirty="0" smtClean="0"/>
              <a:t>in </a:t>
            </a:r>
            <a:r>
              <a:rPr lang="en-US" sz="4400" dirty="0" smtClean="0">
                <a:solidFill>
                  <a:srgbClr val="0000FF"/>
                </a:solidFill>
              </a:rPr>
              <a:t>most</a:t>
            </a:r>
            <a:r>
              <a:rPr lang="en-US" sz="4400" dirty="0" smtClean="0"/>
              <a:t> DRAM </a:t>
            </a:r>
            <a:r>
              <a:rPr lang="en-US" sz="4400" dirty="0" smtClean="0">
                <a:solidFill>
                  <a:srgbClr val="0000FF"/>
                </a:solidFill>
              </a:rPr>
              <a:t>memory</a:t>
            </a:r>
            <a:r>
              <a:rPr lang="en-US" sz="4400" dirty="0" smtClean="0"/>
              <a:t> chips</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a:t>
            </a:fld>
            <a:endParaRPr lang="en-US" altLang="en-US">
              <a:solidFill>
                <a:srgbClr val="000000"/>
              </a:solidFill>
            </a:endParaRPr>
          </a:p>
        </p:txBody>
      </p:sp>
    </p:spTree>
    <p:extLst>
      <p:ext uri="{BB962C8B-B14F-4D97-AF65-F5344CB8AC3E}">
        <p14:creationId xmlns:p14="http://schemas.microsoft.com/office/powerpoint/2010/main" val="2373872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DRAM Device Capacity Scaling: Performance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a:solidFill>
                <a:srgbClr val="000000"/>
              </a:solidFill>
            </a:endParaRPr>
          </a:p>
        </p:txBody>
      </p:sp>
      <p:sp>
        <p:nvSpPr>
          <p:cNvPr id="3" name="Rectangle 2"/>
          <p:cNvSpPr/>
          <p:nvPr/>
        </p:nvSpPr>
        <p:spPr>
          <a:xfrm>
            <a:off x="125760" y="5949280"/>
            <a:ext cx="7326560" cy="369332"/>
          </a:xfrm>
          <a:prstGeom prst="rect">
            <a:avLst/>
          </a:prstGeom>
        </p:spPr>
        <p:txBody>
          <a:bodyPr wrap="square">
            <a:spAutoFit/>
          </a:bodyPr>
          <a:lstStyle/>
          <a:p>
            <a:r>
              <a:rPr lang="en-US" dirty="0" smtClean="0">
                <a:solidFill>
                  <a:srgbClr val="0000FF"/>
                </a:solidFill>
                <a:latin typeface="Tahoma" charset="0"/>
              </a:rPr>
              <a:t>RAIDR performance benefits increase with DRAM chip capacity</a:t>
            </a:r>
            <a:endParaRPr lang="en-US" dirty="0">
              <a:solidFill>
                <a:srgbClr val="0000FF"/>
              </a:solidFill>
              <a:latin typeface="Tahoma"/>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latin typeface="Tahoma" charset="0"/>
                <a:ea typeface="ＭＳ Ｐゴシック" charset="0"/>
                <a:cs typeface="ＭＳ Ｐゴシック" charset="0"/>
              </a:rPr>
              <a:t>Liu et al., “</a:t>
            </a:r>
            <a:r>
              <a:rPr lang="en-US" altLang="ja-JP" sz="1400" dirty="0" smtClean="0">
                <a:solidFill>
                  <a:srgbClr val="0000FF"/>
                </a:solidFill>
                <a:latin typeface="Tahoma" charset="0"/>
                <a:ea typeface="ＭＳ Ｐゴシック" charset="0"/>
                <a:cs typeface="ＭＳ Ｐゴシック" charset="0"/>
              </a:rPr>
              <a:t>RAIDR: Retention-Aware Intelligent DRAM Refresh</a:t>
            </a:r>
            <a:r>
              <a:rPr lang="en-US" altLang="ja-JP" sz="1400" dirty="0" smtClean="0">
                <a:solidFill>
                  <a:srgbClr val="000000"/>
                </a:solidFill>
                <a:latin typeface="Tahoma" charset="0"/>
                <a:ea typeface="ＭＳ Ｐゴシック" charset="0"/>
                <a:cs typeface="ＭＳ Ｐゴシック" charset="0"/>
              </a:rPr>
              <a:t>,</a:t>
            </a:r>
            <a:r>
              <a:rPr lang="en-US" sz="1400" dirty="0" smtClean="0">
                <a:solidFill>
                  <a:srgbClr val="000000"/>
                </a:solidFill>
                <a:latin typeface="Tahoma" charset="0"/>
                <a:ea typeface="ＭＳ Ｐゴシック" charset="0"/>
                <a:cs typeface="ＭＳ Ｐゴシック" charset="0"/>
              </a:rPr>
              <a:t>”</a:t>
            </a:r>
            <a:r>
              <a:rPr lang="en-US" altLang="ja-JP" sz="1400" dirty="0" smtClean="0">
                <a:solidFill>
                  <a:srgbClr val="000000"/>
                </a:solidFill>
                <a:latin typeface="Tahoma" charset="0"/>
                <a:ea typeface="ＭＳ Ｐゴシック" charset="0"/>
                <a:cs typeface="ＭＳ Ｐゴシック" charset="0"/>
              </a:rPr>
              <a:t> ISCA 2012.</a:t>
            </a:r>
            <a:endParaRPr lang="en-US" sz="1400" dirty="0" smtClean="0">
              <a:solidFill>
                <a:srgbClr val="000000"/>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49584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a:t>
            </a:r>
            <a:r>
              <a:rPr lang="en-US" sz="3600" dirty="0" smtClean="0">
                <a:solidFill>
                  <a:srgbClr val="006633"/>
                </a:solidFill>
              </a:rPr>
              <a:t>Energy</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261</a:t>
            </a:fld>
            <a:endParaRPr lang="en-US" altLang="en-US">
              <a:solidFill>
                <a:srgbClr val="000000"/>
              </a:solidFill>
            </a:endParaRPr>
          </a:p>
        </p:txBody>
      </p:sp>
      <p:sp>
        <p:nvSpPr>
          <p:cNvPr id="6" name="Rectangle 5"/>
          <p:cNvSpPr/>
          <p:nvPr/>
        </p:nvSpPr>
        <p:spPr>
          <a:xfrm>
            <a:off x="125760" y="5949280"/>
            <a:ext cx="6102424" cy="369332"/>
          </a:xfrm>
          <a:prstGeom prst="rect">
            <a:avLst/>
          </a:prstGeom>
        </p:spPr>
        <p:txBody>
          <a:bodyPr wrap="square">
            <a:spAutoFit/>
          </a:bodyPr>
          <a:lstStyle/>
          <a:p>
            <a:r>
              <a:rPr lang="en-US" dirty="0" smtClean="0">
                <a:solidFill>
                  <a:srgbClr val="0000FF"/>
                </a:solidFill>
                <a:latin typeface="Tahoma" charset="0"/>
              </a:rPr>
              <a:t>RAIDR energy benefits increase with DRAM chip capacity</a:t>
            </a:r>
            <a:endParaRPr lang="en-US" dirty="0">
              <a:solidFill>
                <a:srgbClr val="0000FF"/>
              </a:solidFill>
              <a:latin typeface="Tahoma"/>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latin typeface="Tahoma" charset="0"/>
                <a:ea typeface="ＭＳ Ｐゴシック" charset="0"/>
                <a:cs typeface="ＭＳ Ｐゴシック" charset="0"/>
              </a:rPr>
              <a:t>Liu et al., “</a:t>
            </a:r>
            <a:r>
              <a:rPr lang="en-US" altLang="ja-JP" sz="1400" dirty="0" smtClean="0">
                <a:solidFill>
                  <a:srgbClr val="0000FF"/>
                </a:solidFill>
                <a:latin typeface="Tahoma" charset="0"/>
                <a:ea typeface="ＭＳ Ｐゴシック" charset="0"/>
                <a:cs typeface="ＭＳ Ｐゴシック" charset="0"/>
              </a:rPr>
              <a:t>RAIDR: Retention-Aware Intelligent DRAM Refresh</a:t>
            </a:r>
            <a:r>
              <a:rPr lang="en-US" altLang="ja-JP" sz="1400" dirty="0" smtClean="0">
                <a:solidFill>
                  <a:srgbClr val="000000"/>
                </a:solidFill>
                <a:latin typeface="Tahoma" charset="0"/>
                <a:ea typeface="ＭＳ Ｐゴシック" charset="0"/>
                <a:cs typeface="ＭＳ Ｐゴシック" charset="0"/>
              </a:rPr>
              <a:t>,</a:t>
            </a:r>
            <a:r>
              <a:rPr lang="en-US" sz="1400" dirty="0" smtClean="0">
                <a:solidFill>
                  <a:srgbClr val="000000"/>
                </a:solidFill>
                <a:latin typeface="Tahoma" charset="0"/>
                <a:ea typeface="ＭＳ Ｐゴシック" charset="0"/>
                <a:cs typeface="ＭＳ Ｐゴシック" charset="0"/>
              </a:rPr>
              <a:t>”</a:t>
            </a:r>
            <a:r>
              <a:rPr lang="en-US" altLang="ja-JP" sz="1400" dirty="0" smtClean="0">
                <a:solidFill>
                  <a:srgbClr val="000000"/>
                </a:solidFill>
                <a:latin typeface="Tahoma" charset="0"/>
                <a:ea typeface="ＭＳ Ｐゴシック" charset="0"/>
                <a:cs typeface="ＭＳ Ｐゴシック" charset="0"/>
              </a:rPr>
              <a:t> ISCA 2012.</a:t>
            </a:r>
            <a:endParaRPr lang="en-US" sz="1400" dirty="0" smtClean="0">
              <a:solidFill>
                <a:srgbClr val="000000"/>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667344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262</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40421642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RAIDR</a:t>
            </a:r>
            <a:endParaRPr lang="en-US" dirty="0"/>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r>
              <a:rPr lang="en-US" dirty="0"/>
              <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r>
              <a:rPr lang="en-US" dirty="0" smtClean="0">
                <a:hlinkClick r:id="rId4"/>
              </a:rPr>
              <a:t>)</a:t>
            </a: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263</a:t>
            </a:fld>
            <a:endParaRPr lang="en-US" altLang="en-US">
              <a:solidFill>
                <a:srgbClr val="000000"/>
              </a:solidFill>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2716444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60785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smtClean="0">
                <a:latin typeface="Garamond" charset="0"/>
                <a:ea typeface="ＭＳ Ｐゴシック" charset="0"/>
                <a:cs typeface="ＭＳ Ｐゴシック" charset="0"/>
              </a:rPr>
              <a:t>Motivation: Understanding Retention</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p:txBody>
          <a:bodyPr/>
          <a:lstStyle/>
          <a:p>
            <a:r>
              <a:rPr lang="en-US">
                <a:latin typeface="Tahoma" charset="0"/>
                <a:ea typeface="ＭＳ Ｐゴシック" charset="0"/>
                <a:cs typeface="ＭＳ Ｐゴシック" charset="0"/>
              </a:rPr>
              <a:t>Past works require </a:t>
            </a:r>
            <a:r>
              <a:rPr lang="en-US">
                <a:solidFill>
                  <a:srgbClr val="FF0000"/>
                </a:solidFill>
                <a:latin typeface="Tahoma" charset="0"/>
                <a:ea typeface="ＭＳ Ｐゴシック" charset="0"/>
                <a:cs typeface="ＭＳ Ｐゴシック" charset="0"/>
              </a:rPr>
              <a:t>accurate and reliable measurement of retention time of each DRAM row</a:t>
            </a:r>
          </a:p>
          <a:p>
            <a:pPr lvl="1"/>
            <a:r>
              <a:rPr lang="en-US">
                <a:latin typeface="Tahoma" charset="0"/>
                <a:ea typeface="ＭＳ Ｐゴシック" charset="0"/>
                <a:cs typeface="ＭＳ Ｐゴシック" charset="0"/>
              </a:rPr>
              <a:t>To maintain data integrity while reducing refreshes</a:t>
            </a:r>
            <a:endParaRPr lang="en-US">
              <a:solidFill>
                <a:srgbClr val="FF0000"/>
              </a:solidFill>
              <a:latin typeface="Tahoma" charset="0"/>
              <a:ea typeface="ＭＳ Ｐゴシック" charset="0"/>
              <a:cs typeface="ＭＳ Ｐゴシック" charset="0"/>
            </a:endParaRP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a:latin typeface="Tahoma" charset="0"/>
                <a:ea typeface="ＭＳ Ｐゴシック" charset="0"/>
              </a:rPr>
              <a:t>Some works propose writing all 1’s and 0’s to a row, and measuring the time before data corruption</a:t>
            </a:r>
          </a:p>
          <a:p>
            <a:pPr lvl="1"/>
            <a:endParaRPr lang="en-US">
              <a:latin typeface="Tahoma" charset="0"/>
              <a:ea typeface="ＭＳ Ｐゴシック" charset="0"/>
            </a:endParaRPr>
          </a:p>
          <a:p>
            <a:r>
              <a:rPr lang="en-US">
                <a:latin typeface="Tahoma" charset="0"/>
                <a:ea typeface="ＭＳ Ｐゴシック" charset="0"/>
                <a:cs typeface="ＭＳ Ｐゴシック" charset="0"/>
              </a:rPr>
              <a:t>Question:</a:t>
            </a:r>
          </a:p>
          <a:p>
            <a:pPr lvl="1"/>
            <a:r>
              <a:rPr lang="en-US">
                <a:latin typeface="Tahoma" charset="0"/>
                <a:ea typeface="ＭＳ Ｐゴシック" charset="0"/>
              </a:rPr>
              <a:t>Can we reliably and accurately determine retention times of all DRAM rows?</a:t>
            </a:r>
          </a:p>
          <a:p>
            <a:pPr lvl="1"/>
            <a:endParaRPr lang="en-US">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07F6522-63C6-124D-A08A-0DFE8A5AF265}" type="slidenum">
              <a:rPr lang="en-US" sz="1600">
                <a:solidFill>
                  <a:srgbClr val="000000"/>
                </a:solidFill>
                <a:latin typeface="Garamond" charset="0"/>
              </a:rPr>
              <a:pPr eaLnBrk="1" hangingPunct="1"/>
              <a:t>265</a:t>
            </a:fld>
            <a:endParaRPr lang="en-US" sz="1600">
              <a:solidFill>
                <a:srgbClr val="000000"/>
              </a:solidFill>
              <a:latin typeface="Garamond" charset="0"/>
            </a:endParaRPr>
          </a:p>
        </p:txBody>
      </p:sp>
    </p:spTree>
    <p:extLst>
      <p:ext uri="{BB962C8B-B14F-4D97-AF65-F5344CB8AC3E}">
        <p14:creationId xmlns:p14="http://schemas.microsoft.com/office/powerpoint/2010/main" val="337976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266</a:t>
            </a:fld>
            <a:endParaRPr lang="en-US" sz="1600">
              <a:solidFill>
                <a:srgbClr val="000000"/>
              </a:solidFill>
              <a:latin typeface="Garamond" charset="0"/>
            </a:endParaRPr>
          </a:p>
        </p:txBody>
      </p:sp>
    </p:spTree>
    <p:extLst>
      <p:ext uri="{BB962C8B-B14F-4D97-AF65-F5344CB8AC3E}">
        <p14:creationId xmlns:p14="http://schemas.microsoft.com/office/powerpoint/2010/main" val="2136951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267</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16494033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smtClean="0"/>
              <a:t>Problem 1: </a:t>
            </a:r>
            <a:r>
              <a:rPr lang="en-US" dirty="0" smtClean="0">
                <a:solidFill>
                  <a:srgbClr val="FF0000"/>
                </a:solidFill>
              </a:rPr>
              <a:t>There does not seem to be a way of determining if a cell exhibits VRT without actually observing a cell exhibiting VRT</a:t>
            </a:r>
          </a:p>
          <a:p>
            <a:pPr lvl="1">
              <a:defRPr/>
            </a:pPr>
            <a:r>
              <a:rPr lang="en-US" sz="2000" dirty="0" smtClean="0"/>
              <a:t>VRT is a </a:t>
            </a:r>
            <a:r>
              <a:rPr lang="en-US" sz="2000" dirty="0" err="1" smtClean="0"/>
              <a:t>memoryless</a:t>
            </a:r>
            <a:r>
              <a:rPr lang="en-US" sz="2000" dirty="0" smtClean="0"/>
              <a:t> random process </a:t>
            </a:r>
            <a:r>
              <a:rPr lang="en-US" sz="1800" b="1" dirty="0" smtClean="0">
                <a:solidFill>
                  <a:srgbClr val="2C6123"/>
                </a:solidFill>
              </a:rPr>
              <a:t>[Kim+ JJAP 2010]</a:t>
            </a:r>
          </a:p>
          <a:p>
            <a:pPr lvl="1">
              <a:defRPr/>
            </a:pPr>
            <a:endParaRPr lang="en-US" sz="1500" dirty="0"/>
          </a:p>
          <a:p>
            <a:pPr>
              <a:defRPr/>
            </a:pPr>
            <a:r>
              <a:rPr lang="en-US" dirty="0" smtClean="0"/>
              <a:t>Problem 2</a:t>
            </a:r>
            <a:r>
              <a:rPr lang="en-US" dirty="0" smtClean="0">
                <a:solidFill>
                  <a:srgbClr val="FF0000"/>
                </a:solidFill>
              </a:rPr>
              <a:t>: VRT complicates retention time profiling by DRAM manufacturers</a:t>
            </a:r>
          </a:p>
          <a:p>
            <a:pPr lvl="1">
              <a:defRPr/>
            </a:pPr>
            <a:r>
              <a:rPr lang="en-US" sz="2000" dirty="0" smtClean="0"/>
              <a:t>Exposure to very high temperatures can induce VRT in cells that were not previously susceptible </a:t>
            </a:r>
          </a:p>
          <a:p>
            <a:pPr marL="344487" lvl="1" indent="0">
              <a:buFont typeface="Wingdings" charset="0"/>
              <a:buNone/>
              <a:defRPr/>
            </a:pPr>
            <a:r>
              <a:rPr lang="en-US" sz="2000" dirty="0" smtClean="0"/>
              <a:t>    </a:t>
            </a:r>
            <a:r>
              <a:rPr lang="en-US" sz="2000" dirty="0" smtClean="0">
                <a:sym typeface="Wingdings"/>
              </a:rPr>
              <a:t> </a:t>
            </a:r>
            <a:r>
              <a:rPr lang="en-US" sz="2000" dirty="0" smtClean="0"/>
              <a:t>can happen during soldering of DRAM chips</a:t>
            </a:r>
          </a:p>
          <a:p>
            <a:pPr marL="344487" lvl="1" indent="0">
              <a:buFont typeface="Wingdings" charset="0"/>
              <a:buNone/>
              <a:defRPr/>
            </a:pPr>
            <a:r>
              <a:rPr lang="en-US" sz="2000" dirty="0" smtClean="0">
                <a:sym typeface="Wingdings"/>
              </a:rPr>
              <a:t>     manufacturer’s retention time profile may not be accurate</a:t>
            </a:r>
            <a:endParaRPr lang="en-US" sz="2000" dirty="0" smtClean="0"/>
          </a:p>
          <a:p>
            <a:pPr>
              <a:defRPr/>
            </a:pPr>
            <a:endParaRPr lang="en-US" sz="1500" dirty="0"/>
          </a:p>
          <a:p>
            <a:pPr>
              <a:defRPr/>
            </a:pPr>
            <a:r>
              <a:rPr lang="en-US" dirty="0" smtClean="0"/>
              <a:t>One option for future work: </a:t>
            </a:r>
            <a:r>
              <a:rPr lang="en-US" dirty="0" smtClean="0">
                <a:solidFill>
                  <a:srgbClr val="0000FF"/>
                </a:solidFill>
              </a:rPr>
              <a:t>Use ECC to continuously profile DRAM online while aggressively reducing refresh rate</a:t>
            </a:r>
          </a:p>
          <a:p>
            <a:pPr lvl="1">
              <a:defRPr/>
            </a:pPr>
            <a:r>
              <a:rPr lang="en-US" sz="2000" dirty="0" smtClean="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7E8F060-6476-DF4F-B22D-19F74906D266}" type="slidenum">
              <a:rPr lang="en-US" sz="1600">
                <a:solidFill>
                  <a:srgbClr val="000000"/>
                </a:solidFill>
                <a:latin typeface="Garamond" charset="0"/>
              </a:rPr>
              <a:pPr eaLnBrk="1" hangingPunct="1"/>
              <a:t>268</a:t>
            </a:fld>
            <a:endParaRPr lang="en-US" sz="1600">
              <a:solidFill>
                <a:srgbClr val="000000"/>
              </a:solidFill>
              <a:latin typeface="Garamond" charset="0"/>
            </a:endParaRPr>
          </a:p>
        </p:txBody>
      </p:sp>
    </p:spTree>
    <p:extLst>
      <p:ext uri="{BB962C8B-B14F-4D97-AF65-F5344CB8AC3E}">
        <p14:creationId xmlns:p14="http://schemas.microsoft.com/office/powerpoint/2010/main" val="2136064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269</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25656806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a:t>
            </a:r>
            <a:r>
              <a:rPr lang="en-US" dirty="0" smtClean="0">
                <a:latin typeface="Garamond" charset="0"/>
              </a:rPr>
              <a:t>RowHammer</a:t>
            </a:r>
            <a:endParaRPr lang="en-US" dirty="0">
              <a:latin typeface="Garamond" charset="0"/>
            </a:endParaRP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a:t>
            </a:r>
            <a:r>
              <a:rPr lang="en-US" sz="3200" dirty="0" smtClean="0">
                <a:solidFill>
                  <a:srgbClr val="0000FF"/>
                </a:solidFill>
                <a:latin typeface="Tahoma" charset="0"/>
              </a:rPr>
              <a:t> </a:t>
            </a:r>
            <a:r>
              <a:rPr lang="en-US" sz="3200" dirty="0">
                <a:solidFill>
                  <a:srgbClr val="0000FF"/>
                </a:solidFill>
                <a:latin typeface="Tahoma" charset="0"/>
              </a:rPr>
              <a:t>simple hardware failure mechanism </a:t>
            </a:r>
            <a:endParaRPr lang="en-US" sz="3200" dirty="0" smtClean="0">
              <a:solidFill>
                <a:srgbClr val="0000FF"/>
              </a:solidFill>
              <a:latin typeface="Tahoma" charset="0"/>
            </a:endParaRPr>
          </a:p>
          <a:p>
            <a:pPr marL="0" indent="0" algn="ctr">
              <a:buNone/>
            </a:pPr>
            <a:r>
              <a:rPr lang="en-US" sz="3200" dirty="0" smtClean="0">
                <a:solidFill>
                  <a:srgbClr val="0000FF"/>
                </a:solidFill>
                <a:latin typeface="Tahoma" charset="0"/>
              </a:rPr>
              <a:t>can </a:t>
            </a:r>
            <a:r>
              <a:rPr lang="en-US" sz="3200" dirty="0">
                <a:solidFill>
                  <a:srgbClr val="0000FF"/>
                </a:solidFill>
                <a:latin typeface="Tahoma" charset="0"/>
              </a:rPr>
              <a:t>create a widespread </a:t>
            </a:r>
            <a:endParaRPr lang="en-US" sz="3200" dirty="0" smtClean="0">
              <a:solidFill>
                <a:srgbClr val="0000FF"/>
              </a:solidFill>
              <a:latin typeface="Tahoma" charset="0"/>
            </a:endParaRPr>
          </a:p>
          <a:p>
            <a:pPr marL="0" indent="0" algn="ctr">
              <a:buNone/>
            </a:pPr>
            <a:r>
              <a:rPr lang="en-US" sz="3200" dirty="0" smtClean="0">
                <a:solidFill>
                  <a:srgbClr val="FF0000"/>
                </a:solidFill>
                <a:latin typeface="Tahoma" charset="0"/>
              </a:rPr>
              <a:t>system </a:t>
            </a:r>
            <a:r>
              <a:rPr lang="en-US" sz="3200" dirty="0">
                <a:solidFill>
                  <a:srgbClr val="FF0000"/>
                </a:solidFill>
                <a:latin typeface="Tahoma" charset="0"/>
              </a:rPr>
              <a:t>security vulnerability</a:t>
            </a:r>
          </a:p>
        </p:txBody>
      </p:sp>
      <p:sp>
        <p:nvSpPr>
          <p:cNvPr id="2304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27</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67550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1937805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smtClean="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a:t>
            </a:r>
            <a:r>
              <a:rPr lang="en-US" b="1" dirty="0" smtClean="0">
                <a:solidFill>
                  <a:srgbClr val="000000"/>
                </a:solidFill>
              </a:rPr>
              <a:t>failures</a:t>
            </a:r>
          </a:p>
          <a:p>
            <a:r>
              <a:rPr lang="en-US" b="1" dirty="0">
                <a:solidFill>
                  <a:srgbClr val="FF0000"/>
                </a:solidFill>
              </a:rPr>
              <a:t>C</a:t>
            </a:r>
            <a:r>
              <a:rPr lang="en-US" b="1" dirty="0" smtClean="0">
                <a:solidFill>
                  <a:srgbClr val="FF0000"/>
                </a:solidFill>
              </a:rPr>
              <a:t>ombination </a:t>
            </a:r>
            <a:r>
              <a:rPr lang="en-US" b="1" dirty="0">
                <a:solidFill>
                  <a:srgbClr val="000000"/>
                </a:solidFill>
              </a:rPr>
              <a:t>of </a:t>
            </a:r>
            <a:r>
              <a:rPr lang="en-US" b="1" dirty="0" smtClean="0">
                <a:solidFill>
                  <a:srgbClr val="000000"/>
                </a:solidFill>
              </a:rPr>
              <a:t>ECC and other mitigation </a:t>
            </a:r>
            <a:r>
              <a:rPr lang="en-US" b="1" dirty="0">
                <a:solidFill>
                  <a:srgbClr val="000000"/>
                </a:solidFill>
              </a:rPr>
              <a:t>techniques is much more</a:t>
            </a:r>
            <a:r>
              <a:rPr lang="en-US" b="1" dirty="0">
                <a:solidFill>
                  <a:srgbClr val="FF0000"/>
                </a:solidFill>
              </a:rPr>
              <a:t> </a:t>
            </a:r>
            <a:r>
              <a:rPr lang="en-US" b="1" dirty="0" smtClean="0">
                <a:solidFill>
                  <a:srgbClr val="FF0000"/>
                </a:solidFill>
              </a:rPr>
              <a:t>effective</a:t>
            </a:r>
          </a:p>
          <a:p>
            <a:pPr lvl="1"/>
            <a:r>
              <a:rPr lang="en-US" b="1" dirty="0" smtClean="0">
                <a:solidFill>
                  <a:srgbClr val="FF0000"/>
                </a:solidFill>
              </a:rPr>
              <a:t>But degrades performance</a:t>
            </a:r>
          </a:p>
          <a:p>
            <a:r>
              <a:rPr lang="en-US" b="1" dirty="0">
                <a:solidFill>
                  <a:srgbClr val="FF0000"/>
                </a:solidFill>
              </a:rPr>
              <a:t>T</a:t>
            </a:r>
            <a:r>
              <a:rPr lang="en-US" b="1" dirty="0" smtClean="0">
                <a:solidFill>
                  <a:srgbClr val="FF0000"/>
                </a:solidFill>
              </a:rPr>
              <a:t>esting </a:t>
            </a:r>
            <a:r>
              <a:rPr lang="en-US" b="1" dirty="0" smtClean="0">
                <a:solidFill>
                  <a:srgbClr val="000000"/>
                </a:solidFill>
              </a:rPr>
              <a:t>can help to reduce the </a:t>
            </a:r>
            <a:r>
              <a:rPr lang="en-US" b="1" dirty="0" smtClean="0">
                <a:solidFill>
                  <a:srgbClr val="FF0000"/>
                </a:solidFill>
              </a:rPr>
              <a:t>ECC strength</a:t>
            </a:r>
          </a:p>
          <a:p>
            <a:pPr lvl="1"/>
            <a:r>
              <a:rPr lang="en-US" b="1" dirty="0">
                <a:solidFill>
                  <a:srgbClr val="000000"/>
                </a:solidFill>
              </a:rPr>
              <a:t>Even when </a:t>
            </a:r>
            <a:r>
              <a:rPr lang="en-US" b="1" dirty="0" smtClean="0">
                <a:solidFill>
                  <a:srgbClr val="000000"/>
                </a:solidFill>
              </a:rPr>
              <a:t>starting with a</a:t>
            </a:r>
            <a:r>
              <a:rPr lang="en-US" b="1" dirty="0" smtClean="0">
                <a:solidFill>
                  <a:srgbClr val="FF0000"/>
                </a:solidFill>
              </a:rPr>
              <a:t> </a:t>
            </a:r>
            <a:r>
              <a:rPr lang="en-US" b="1" dirty="0">
                <a:solidFill>
                  <a:srgbClr val="FF0000"/>
                </a:solidFill>
              </a:rPr>
              <a:t>higher strength </a:t>
            </a:r>
            <a:r>
              <a:rPr lang="en-US" b="1" dirty="0" smtClean="0">
                <a:solidFill>
                  <a:srgbClr val="FF0000"/>
                </a:solidFill>
              </a:rPr>
              <a:t>ECC</a:t>
            </a:r>
            <a:endParaRPr lang="en-US" b="1" dirty="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pPr marL="0" indent="0">
              <a:buNone/>
            </a:pPr>
            <a:endParaRPr lang="en-US" dirty="0" smtClean="0"/>
          </a:p>
          <a:p>
            <a:endParaRPr lang="en-US" dirty="0" smtClean="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smtClean="0"/>
              <a:t>Towards an Online Profiling System</a:t>
            </a:r>
            <a:endParaRPr lang="en-US" b="1" dirty="0"/>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solidFill>
                  <a:prstClr val="black"/>
                </a:solidFill>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5768077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Run tests periodically after a short interval </a:t>
            </a:r>
          </a:p>
          <a:p>
            <a:pPr algn="ctr" defTabSz="457200"/>
            <a:r>
              <a:rPr lang="en-US" sz="3600" b="1" dirty="0" smtClean="0">
                <a:solidFill>
                  <a:srgbClr val="FF0000"/>
                </a:solidFill>
                <a:latin typeface="Calibri"/>
              </a:rPr>
              <a:t>at smaller regions of memory </a:t>
            </a:r>
            <a:endParaRPr lang="en-US" sz="3600" b="1" dirty="0">
              <a:solidFill>
                <a:srgbClr val="FF0000"/>
              </a:solidFill>
              <a:latin typeface="Calibri"/>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Mitigate errors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Tree>
    <p:extLst>
      <p:ext uri="{BB962C8B-B14F-4D97-AF65-F5344CB8AC3E}">
        <p14:creationId xmlns:p14="http://schemas.microsoft.com/office/powerpoint/2010/main" val="3164517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More on Online Profiling of DRAM</a:t>
            </a:r>
            <a:endParaRPr lang="en-US" sz="3800" dirty="0"/>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273</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11889508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smtClean="0">
                <a:latin typeface="Garamond" charset="0"/>
              </a:rPr>
              <a:t>How Do We Make RAIDR Work in the Presence of the VRT Phenomenon?</a:t>
            </a:r>
            <a:endParaRPr lang="en-US" sz="4000" dirty="0">
              <a:latin typeface="Garamond" charset="0"/>
            </a:endParaRP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4400800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275</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12025194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AVATAR</a:t>
            </a:r>
            <a:endParaRPr lang="en-US" dirty="0"/>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smtClean="0">
                <a:solidFill>
                  <a:srgbClr val="800000"/>
                </a:solidFill>
              </a:rPr>
              <a:t>Insight: </a:t>
            </a:r>
            <a:r>
              <a:rPr lang="en-US" sz="2400" dirty="0" smtClean="0"/>
              <a:t>Avoid retention failures </a:t>
            </a:r>
            <a:r>
              <a:rPr lang="en-US" sz="2400" dirty="0" smtClean="0">
                <a:sym typeface="Wingdings"/>
              </a:rPr>
              <a:t> </a:t>
            </a:r>
            <a:r>
              <a:rPr lang="en-US" sz="2400" dirty="0" smtClean="0"/>
              <a:t>Upgrade row on ECC error</a:t>
            </a:r>
          </a:p>
          <a:p>
            <a:pPr marL="0" indent="0">
              <a:buNone/>
            </a:pPr>
            <a:r>
              <a:rPr lang="en-US" sz="2400" dirty="0" smtClean="0">
                <a:solidFill>
                  <a:srgbClr val="800000"/>
                </a:solidFill>
              </a:rPr>
              <a:t>Observation: </a:t>
            </a:r>
            <a:r>
              <a:rPr lang="en-US" sz="2400" dirty="0" smtClean="0"/>
              <a:t>Rate of VRT &gt;&gt; Rate of soft error (50x-2500x)</a:t>
            </a:r>
            <a:endParaRPr lang="en-US" sz="2400"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276</a:t>
            </a:fld>
            <a:endParaRPr lang="en-US">
              <a:solidFill>
                <a:srgbClr val="9BBB59"/>
              </a:solidFil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r>
              <a:rPr lang="en-US" dirty="0" smtClean="0">
                <a:solidFill>
                  <a:srgbClr val="000000"/>
                </a:solidFill>
                <a:latin typeface="Arial"/>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smtClean="0">
                <a:solidFill>
                  <a:prstClr val="black"/>
                </a:solidFill>
                <a:latin typeface="Arial"/>
                <a:cs typeface="Arial"/>
              </a:rPr>
              <a:t>RETENTION</a:t>
            </a:r>
          </a:p>
          <a:p>
            <a:pPr algn="ctr"/>
            <a:r>
              <a:rPr lang="en-US" sz="1600" b="1" dirty="0" smtClean="0">
                <a:solidFill>
                  <a:srgbClr val="000000"/>
                </a:solidFill>
                <a:latin typeface="Arial"/>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r>
                <a:rPr lang="en-US" sz="2000" b="1" dirty="0" smtClean="0">
                  <a:solidFill>
                    <a:srgbClr val="000000"/>
                  </a:solidFill>
                  <a:latin typeface="Arial"/>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black"/>
                  </a:solidFill>
                  <a:latin typeface="Arial"/>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0000"/>
                  </a:solidFill>
                  <a:latin typeface="Arial"/>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r>
                <a:rPr lang="en-US" dirty="0" smtClean="0">
                  <a:solidFill>
                    <a:srgbClr val="000000"/>
                  </a:solidFill>
                  <a:latin typeface="Arial"/>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800000"/>
                </a:solidFill>
                <a:latin typeface="Arial"/>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latin typeface="Calibri"/>
              </a:rPr>
              <a:t>AVATAR mitigates VRT by increasing refresh rate on error</a:t>
            </a:r>
            <a:endParaRPr lang="en-US" sz="2800" b="1" dirty="0">
              <a:solidFill>
                <a:prstClr val="black"/>
              </a:solidFill>
              <a:latin typeface="Calibri"/>
            </a:endParaRP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algn="ctr"/>
            <a:r>
              <a:rPr lang="en-US" dirty="0" smtClean="0">
                <a:solidFill>
                  <a:srgbClr val="000000"/>
                </a:solidFill>
                <a:latin typeface="Arial"/>
                <a:cs typeface="Arial"/>
              </a:rPr>
              <a:t>Scrub </a:t>
            </a:r>
          </a:p>
          <a:p>
            <a:pPr algn="ctr"/>
            <a:r>
              <a:rPr lang="en-US" dirty="0" smtClean="0">
                <a:solidFill>
                  <a:srgbClr val="000000"/>
                </a:solidFill>
                <a:latin typeface="Arial"/>
                <a:cs typeface="Arial"/>
              </a:rPr>
              <a:t>(15 min)</a:t>
            </a:r>
          </a:p>
          <a:p>
            <a:pPr algn="ctr"/>
            <a:endParaRPr lang="en-US" dirty="0" smtClean="0">
              <a:solidFill>
                <a:srgbClr val="000000"/>
              </a:solidFill>
              <a:latin typeface="Arial"/>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Row protected from future</a:t>
            </a:r>
          </a:p>
          <a:p>
            <a:pPr algn="ctr"/>
            <a:r>
              <a:rPr lang="en-US" dirty="0">
                <a:solidFill>
                  <a:prstClr val="white"/>
                </a:solidFill>
                <a:latin typeface="Arial"/>
                <a:cs typeface="Arial"/>
              </a:rPr>
              <a:t>r</a:t>
            </a:r>
            <a:r>
              <a:rPr lang="en-US" dirty="0" smtClean="0">
                <a:solidFill>
                  <a:prstClr val="white"/>
                </a:solidFill>
                <a:latin typeface="Arial"/>
                <a:cs typeface="Arial"/>
              </a:rPr>
              <a:t>etention failures</a:t>
            </a:r>
          </a:p>
        </p:txBody>
      </p:sp>
    </p:spTree>
    <p:extLst>
      <p:ext uri="{BB962C8B-B14F-4D97-AF65-F5344CB8AC3E}">
        <p14:creationId xmlns:p14="http://schemas.microsoft.com/office/powerpoint/2010/main" val="36777031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RESULTS: REFRESH SAVINGS</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277</a:t>
            </a:fld>
            <a:endParaRPr lang="en-US">
              <a:solidFill>
                <a:srgbClr val="9BBB59"/>
              </a:solidFil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latin typeface="Calibri"/>
              </a:rPr>
              <a:t>AVATAR reduces refresh by 60%-70%, similar to multi rate refresh but with VRT tolerance</a:t>
            </a:r>
            <a:endParaRPr lang="en-US" sz="2800" b="1" dirty="0">
              <a:solidFill>
                <a:prstClr val="black"/>
              </a:solidFill>
              <a:latin typeface="Calibri"/>
            </a:endParaRP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latin typeface="Calibri"/>
              </a:rPr>
              <a:t>Retention Testing Once a Year can revert refresh saving from 60% to 70%</a:t>
            </a:r>
            <a:endParaRPr lang="en-US" sz="2800" b="1" dirty="0">
              <a:solidFill>
                <a:prstClr val="black"/>
              </a:solidFill>
              <a:latin typeface="Calibri"/>
            </a:endParaRPr>
          </a:p>
        </p:txBody>
      </p:sp>
    </p:spTree>
    <p:extLst>
      <p:ext uri="{BB962C8B-B14F-4D97-AF65-F5344CB8AC3E}">
        <p14:creationId xmlns:p14="http://schemas.microsoft.com/office/powerpoint/2010/main" val="1926752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SPEEDUP</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278</a:t>
            </a:fld>
            <a:endParaRPr lang="en-US">
              <a:solidFill>
                <a:srgbClr val="9BBB59"/>
              </a:solidFil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Speedup</a:t>
            </a:r>
          </a:p>
        </p:txBody>
      </p:sp>
      <p:graphicFrame>
        <p:nvGraphicFramePr>
          <p:cNvPr id="16" name="Chart 15"/>
          <p:cNvGraphicFramePr>
            <a:graphicFrameLocks/>
          </p:cNvGraphicFramePr>
          <p:nvPr>
            <p:extLst>
              <p:ext uri="{D42A27DB-BD31-4B8C-83A1-F6EECF244321}">
                <p14:modId xmlns:p14="http://schemas.microsoft.com/office/powerpoint/2010/main" val="4217658089"/>
              </p:ext>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latin typeface="Calibri"/>
              </a:rPr>
              <a:t>AVATAR gets 2/3</a:t>
            </a:r>
            <a:r>
              <a:rPr lang="en-US" sz="2800" b="1" baseline="30000" dirty="0" smtClean="0">
                <a:solidFill>
                  <a:prstClr val="black"/>
                </a:solidFill>
                <a:latin typeface="Calibri"/>
              </a:rPr>
              <a:t>rd</a:t>
            </a:r>
            <a:r>
              <a:rPr lang="en-US" sz="2800" b="1" dirty="0">
                <a:solidFill>
                  <a:prstClr val="black"/>
                </a:solidFill>
                <a:latin typeface="Calibri"/>
              </a:rPr>
              <a:t> </a:t>
            </a:r>
            <a:r>
              <a:rPr lang="en-US" sz="2800" b="1" dirty="0" smtClean="0">
                <a:solidFill>
                  <a:prstClr val="black"/>
                </a:solidFill>
                <a:latin typeface="Calibri"/>
              </a:rPr>
              <a:t>the performance of </a:t>
            </a:r>
            <a:r>
              <a:rPr lang="en-US" sz="2800" b="1" dirty="0" err="1" smtClean="0">
                <a:solidFill>
                  <a:prstClr val="black"/>
                </a:solidFill>
                <a:latin typeface="Calibri"/>
              </a:rPr>
              <a:t>NoRefresh</a:t>
            </a:r>
            <a:r>
              <a:rPr lang="en-US" sz="2800" b="1" dirty="0" smtClean="0">
                <a:solidFill>
                  <a:prstClr val="black"/>
                </a:solidFill>
                <a:latin typeface="Calibri"/>
              </a:rPr>
              <a:t>. More gains at higher capacity nodes</a:t>
            </a:r>
            <a:endParaRPr lang="en-US" sz="2800" b="1" dirty="0">
              <a:solidFill>
                <a:prstClr val="black"/>
              </a:solidFill>
              <a:latin typeface="Calibri"/>
            </a:endParaRP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Tree>
    <p:extLst>
      <p:ext uri="{BB962C8B-B14F-4D97-AF65-F5344CB8AC3E}">
        <p14:creationId xmlns:p14="http://schemas.microsoft.com/office/powerpoint/2010/main" val="42399326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ext uri="{D42A27DB-BD31-4B8C-83A1-F6EECF244321}">
                <p14:modId xmlns:p14="http://schemas.microsoft.com/office/powerpoint/2010/main" val="1646422974"/>
              </p:ext>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smtClean="0"/>
              <a:t>ENERGY DELAY PRODUCT</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279</a:t>
            </a:fld>
            <a:endParaRPr lang="en-US">
              <a:solidFill>
                <a:srgbClr val="9BBB59"/>
              </a:solidFil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latin typeface="Calibri"/>
              </a:rPr>
              <a:t>AVATAR reduces EDP, </a:t>
            </a:r>
          </a:p>
          <a:p>
            <a:pPr algn="ctr"/>
            <a:r>
              <a:rPr lang="en-US" sz="2800" b="1" dirty="0" smtClean="0">
                <a:solidFill>
                  <a:prstClr val="black"/>
                </a:solidFill>
                <a:latin typeface="Calibri"/>
              </a:rPr>
              <a:t>Significant reduction at higher capacity nodes</a:t>
            </a:r>
            <a:endParaRPr lang="en-US" sz="2800" b="1" dirty="0">
              <a:solidFill>
                <a:prstClr val="black"/>
              </a:solidFill>
              <a:latin typeface="Calibri"/>
            </a:endParaRPr>
          </a:p>
        </p:txBody>
      </p:sp>
    </p:spTree>
    <p:extLst>
      <p:ext uri="{BB962C8B-B14F-4D97-AF65-F5344CB8AC3E}">
        <p14:creationId xmlns:p14="http://schemas.microsoft.com/office/powerpoint/2010/main" val="39357172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smtClean="0">
                <a:solidFill>
                  <a:prstClr val="black"/>
                </a:solidFill>
                <a:latin typeface="Calibri Light"/>
                <a:ea typeface="ＭＳ Ｐゴシック" charset="0"/>
                <a:cs typeface="ＭＳ Ｐゴシック" charset="0"/>
              </a:rPr>
              <a:t>reading</a:t>
            </a:r>
            <a:r>
              <a:rPr lang="en-US" sz="2600" dirty="0" smtClean="0">
                <a:solidFill>
                  <a:prstClr val="black"/>
                </a:solidFill>
                <a:latin typeface="Calibri Light"/>
                <a:ea typeface="ＭＳ Ｐゴシック" charset="0"/>
                <a:cs typeface="ＭＳ Ｐゴシック" charset="0"/>
              </a:rPr>
              <a:t> a </a:t>
            </a:r>
            <a:r>
              <a:rPr lang="en-US" sz="2600" dirty="0">
                <a:solidFill>
                  <a:prstClr val="black"/>
                </a:solidFill>
                <a:latin typeface="Calibri Light"/>
                <a:ea typeface="ＭＳ Ｐゴシック" charset="0"/>
                <a:cs typeface="ＭＳ Ｐゴシック" charset="0"/>
              </a:rPr>
              <a:t>row enough times </a:t>
            </a:r>
            <a:r>
              <a:rPr lang="en-US" sz="2600" dirty="0" smtClean="0">
                <a:solidFill>
                  <a:prstClr val="black"/>
                </a:solidFill>
                <a:latin typeface="Calibri Light"/>
                <a:ea typeface="ＭＳ Ｐゴシック" charset="0"/>
                <a:cs typeface="ＭＳ Ｐゴシック" charset="0"/>
              </a:rPr>
              <a:t>(before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28</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smtClean="0">
                <a:solidFill>
                  <a:schemeClr val="accent6">
                    <a:lumMod val="50000"/>
                  </a:schemeClr>
                </a:solidFill>
                <a:latin typeface="Garamond" charset="0"/>
              </a:rPr>
              <a:t>Modern DRAM is Prone to Disturbance Errors</a:t>
            </a:r>
            <a:endParaRPr lang="en-US" sz="36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4782419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280</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22338356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smtClean="0">
                <a:latin typeface="Garamond" charset="0"/>
                <a:ea typeface="ＭＳ Ｐゴシック" charset="0"/>
                <a:cs typeface="ＭＳ Ｐゴシック" charset="0"/>
              </a:rPr>
              <a:t>DRAM Refresh: Summary </a:t>
            </a:r>
            <a:r>
              <a:rPr lang="en-US" dirty="0">
                <a:latin typeface="Garamond" charset="0"/>
                <a:ea typeface="ＭＳ Ｐゴシック" charset="0"/>
                <a:cs typeface="ＭＳ Ｐゴシック" charset="0"/>
              </a:rPr>
              <a:t>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endParaRPr lang="en-US" dirty="0" smtClean="0">
              <a:solidFill>
                <a:srgbClr val="FF0000"/>
              </a:solidFill>
              <a:latin typeface="Tahoma" charset="0"/>
              <a:ea typeface="ＭＳ Ｐゴシック" charset="0"/>
              <a:cs typeface="ＭＳ Ｐゴシック" charset="0"/>
            </a:endParaRPr>
          </a:p>
          <a:p>
            <a:pPr lvl="1"/>
            <a:r>
              <a:rPr lang="en-US" sz="2000" dirty="0" smtClean="0">
                <a:solidFill>
                  <a:srgbClr val="000000"/>
                </a:solidFill>
                <a:latin typeface="Tahoma" charset="0"/>
                <a:ea typeface="ＭＳ Ｐゴシック" charset="0"/>
                <a:cs typeface="ＭＳ Ｐゴシック" charset="0"/>
              </a:rPr>
              <a:t>in </a:t>
            </a:r>
            <a:r>
              <a:rPr lang="en-US" sz="2000" dirty="0">
                <a:solidFill>
                  <a:srgbClr val="000000"/>
                </a:solidFill>
                <a:latin typeface="Tahoma" charset="0"/>
                <a:ea typeface="ＭＳ Ｐゴシック" charset="0"/>
                <a:cs typeface="ＭＳ Ｐゴシック" charset="0"/>
              </a:rPr>
              <a:t>scaling DRAM technology efficiently to higher </a:t>
            </a:r>
            <a:r>
              <a:rPr lang="en-US" sz="2000" dirty="0" smtClean="0">
                <a:solidFill>
                  <a:srgbClr val="000000"/>
                </a:solidFill>
                <a:latin typeface="Tahoma" charset="0"/>
                <a:ea typeface="ＭＳ Ｐゴシック" charset="0"/>
                <a:cs typeface="ＭＳ Ｐゴシック" charset="0"/>
              </a:rPr>
              <a:t>capacities</a:t>
            </a:r>
          </a:p>
          <a:p>
            <a:pPr lvl="1"/>
            <a:endParaRPr lang="en-US" sz="1000" dirty="0" smtClean="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Discussed several promising solution directions</a:t>
            </a:r>
          </a:p>
          <a:p>
            <a:pPr lvl="1"/>
            <a:r>
              <a:rPr lang="en-US" sz="2000" dirty="0" smtClean="0">
                <a:solidFill>
                  <a:srgbClr val="0000FF"/>
                </a:solidFill>
              </a:rPr>
              <a:t>Parallelize refreshes with accesses </a:t>
            </a:r>
            <a:r>
              <a:rPr lang="en-US" sz="1600" dirty="0" smtClean="0">
                <a:solidFill>
                  <a:schemeClr val="accent2">
                    <a:lumMod val="75000"/>
                  </a:schemeClr>
                </a:solidFill>
              </a:rPr>
              <a:t>[Chang+ HPCA’14]</a:t>
            </a:r>
            <a:endParaRPr lang="en-US" dirty="0" smtClean="0">
              <a:solidFill>
                <a:schemeClr val="accent2">
                  <a:lumMod val="75000"/>
                </a:schemeClr>
              </a:solidFill>
            </a:endParaRPr>
          </a:p>
          <a:p>
            <a:pPr lvl="1"/>
            <a:r>
              <a:rPr lang="en-US" sz="2000" dirty="0" smtClean="0">
                <a:solidFill>
                  <a:srgbClr val="0000FF"/>
                </a:solidFill>
              </a:rPr>
              <a:t>Eliminate unnecessary refreshes </a:t>
            </a:r>
            <a:r>
              <a:rPr lang="en-US" sz="1600" dirty="0" smtClean="0">
                <a:solidFill>
                  <a:srgbClr val="2C6123"/>
                </a:solidFill>
              </a:rPr>
              <a:t>[Liu+ ISCA’12]</a:t>
            </a:r>
            <a:endParaRPr lang="en-US" dirty="0" smtClean="0">
              <a:solidFill>
                <a:srgbClr val="2C6123"/>
              </a:solidFill>
            </a:endParaRPr>
          </a:p>
          <a:p>
            <a:pPr lvl="1"/>
            <a:r>
              <a:rPr lang="en-US" sz="2000" dirty="0" smtClean="0">
                <a:solidFill>
                  <a:srgbClr val="0000FF"/>
                </a:solidFill>
              </a:rPr>
              <a:t>Reduce refresh rate and </a:t>
            </a:r>
            <a:r>
              <a:rPr lang="en-US" sz="2000" dirty="0" err="1" smtClean="0">
                <a:solidFill>
                  <a:srgbClr val="0000FF"/>
                </a:solidFill>
              </a:rPr>
              <a:t>detect+correct</a:t>
            </a:r>
            <a:r>
              <a:rPr lang="en-US" sz="2000" dirty="0" smtClean="0">
                <a:solidFill>
                  <a:srgbClr val="0000FF"/>
                </a:solidFill>
              </a:rPr>
              <a:t> errors that occur </a:t>
            </a:r>
            <a:r>
              <a:rPr lang="en-US" sz="1600" dirty="0" smtClean="0">
                <a:solidFill>
                  <a:srgbClr val="2C6123"/>
                </a:solidFill>
              </a:rPr>
              <a:t>[Khan+ SIGMETRICS’14]</a:t>
            </a:r>
          </a:p>
          <a:p>
            <a:endParaRPr lang="en-US" sz="1000" dirty="0" smtClean="0">
              <a:solidFill>
                <a:schemeClr val="accent2">
                  <a:lumMod val="75000"/>
                </a:schemeClr>
              </a:solidFill>
            </a:endParaRPr>
          </a:p>
          <a:p>
            <a:r>
              <a:rPr lang="en-US" dirty="0">
                <a:solidFill>
                  <a:srgbClr val="FF0000"/>
                </a:solidFill>
              </a:rPr>
              <a:t>E</a:t>
            </a:r>
            <a:r>
              <a:rPr lang="en-US" dirty="0" smtClean="0">
                <a:solidFill>
                  <a:srgbClr val="FF0000"/>
                </a:solidFill>
              </a:rPr>
              <a:t>xamined properties of retention time behavior </a:t>
            </a:r>
            <a:r>
              <a:rPr lang="en-US" sz="1800" dirty="0" smtClean="0">
                <a:solidFill>
                  <a:srgbClr val="2C6123"/>
                </a:solidFill>
              </a:rPr>
              <a:t>[Liu+ ISCA’13]</a:t>
            </a:r>
          </a:p>
          <a:p>
            <a:pPr lvl="1">
              <a:buClr>
                <a:srgbClr val="3B812F"/>
              </a:buClr>
            </a:pPr>
            <a:r>
              <a:rPr lang="en-US" sz="2000" dirty="0" smtClean="0">
                <a:solidFill>
                  <a:srgbClr val="0000FF"/>
                </a:solidFill>
                <a:latin typeface="Tahoma" charset="0"/>
                <a:ea typeface="ＭＳ Ｐゴシック" charset="0"/>
                <a:cs typeface="ＭＳ Ｐゴシック" charset="0"/>
              </a:rPr>
              <a:t>Enable realistic VRT-Aware refresh </a:t>
            </a:r>
            <a:r>
              <a:rPr lang="en-US" sz="2000" dirty="0">
                <a:solidFill>
                  <a:srgbClr val="0000FF"/>
                </a:solidFill>
                <a:latin typeface="Tahoma" charset="0"/>
                <a:ea typeface="ＭＳ Ｐゴシック" charset="0"/>
                <a:cs typeface="ＭＳ Ｐゴシック" charset="0"/>
              </a:rPr>
              <a:t>t</a:t>
            </a:r>
            <a:r>
              <a:rPr lang="en-US" sz="2000" dirty="0" smtClean="0">
                <a:solidFill>
                  <a:srgbClr val="0000FF"/>
                </a:solidFill>
                <a:latin typeface="Tahoma" charset="0"/>
                <a:ea typeface="ＭＳ Ｐゴシック" charset="0"/>
                <a:cs typeface="ＭＳ Ｐゴシック" charset="0"/>
              </a:rPr>
              <a:t>echniques </a:t>
            </a:r>
            <a:r>
              <a:rPr lang="en-US" sz="1600" dirty="0" smtClean="0">
                <a:solidFill>
                  <a:srgbClr val="2C6123"/>
                </a:solidFill>
                <a:latin typeface="Tahoma" charset="0"/>
                <a:ea typeface="ＭＳ Ｐゴシック" charset="0"/>
                <a:cs typeface="ＭＳ Ｐゴシック" charset="0"/>
              </a:rPr>
              <a:t>[</a:t>
            </a:r>
            <a:r>
              <a:rPr lang="en-US" sz="1600" dirty="0" err="1" smtClean="0">
                <a:solidFill>
                  <a:srgbClr val="2C6123"/>
                </a:solidFill>
              </a:rPr>
              <a:t>Qureshi</a:t>
            </a:r>
            <a:r>
              <a:rPr lang="en-US" sz="1600" dirty="0">
                <a:solidFill>
                  <a:srgbClr val="2C6123"/>
                </a:solidFill>
              </a:rPr>
              <a:t>+ DSN’15</a:t>
            </a:r>
            <a:r>
              <a:rPr lang="en-US" sz="1600" dirty="0" smtClean="0">
                <a:solidFill>
                  <a:srgbClr val="2C6123"/>
                </a:solidFill>
              </a:rPr>
              <a:t>]</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t>
            </a:r>
            <a:r>
              <a:rPr lang="en-US" sz="2000" dirty="0" smtClean="0">
                <a:solidFill>
                  <a:srgbClr val="0000FF"/>
                </a:solidFill>
                <a:latin typeface="Tahoma" charset="0"/>
                <a:ea typeface="ＭＳ Ｐゴシック" charset="0"/>
                <a:cs typeface="ＭＳ Ｐゴシック" charset="0"/>
              </a:rPr>
              <a:t>andling DPD/VRT phenomena </a:t>
            </a:r>
          </a:p>
          <a:p>
            <a:pPr lvl="1"/>
            <a:r>
              <a:rPr lang="en-US" sz="2000" dirty="0" smtClean="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a:t>
            </a:r>
            <a:r>
              <a:rPr lang="en-US" sz="2000" dirty="0" smtClean="0">
                <a:solidFill>
                  <a:srgbClr val="0000FF"/>
                </a:solidFill>
                <a:latin typeface="Tahoma" charset="0"/>
                <a:ea typeface="ＭＳ Ｐゴシック" charset="0"/>
                <a:cs typeface="ＭＳ Ｐゴシック" charset="0"/>
              </a:rPr>
              <a:t>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BED20E-E718-0749-B170-6E440F707798}" type="slidenum">
              <a:rPr lang="en-US" sz="1600">
                <a:solidFill>
                  <a:srgbClr val="000000"/>
                </a:solidFill>
                <a:latin typeface="Garamond" charset="0"/>
              </a:rPr>
              <a:pPr eaLnBrk="1" hangingPunct="1"/>
              <a:t>281</a:t>
            </a:fld>
            <a:endParaRPr lang="en-US" sz="1600">
              <a:solidFill>
                <a:srgbClr val="000000"/>
              </a:solidFill>
              <a:latin typeface="Garamond" charset="0"/>
            </a:endParaRPr>
          </a:p>
        </p:txBody>
      </p:sp>
    </p:spTree>
    <p:extLst>
      <p:ext uri="{BB962C8B-B14F-4D97-AF65-F5344CB8AC3E}">
        <p14:creationId xmlns:p14="http://schemas.microsoft.com/office/powerpoint/2010/main" val="2976890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Other Backup Slides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282</a:t>
            </a:fld>
            <a:endParaRPr lang="en-US" altLang="en-US">
              <a:solidFill>
                <a:srgbClr val="000000"/>
              </a:solidFill>
            </a:endParaRPr>
          </a:p>
        </p:txBody>
      </p:sp>
    </p:spTree>
    <p:extLst>
      <p:ext uri="{BB962C8B-B14F-4D97-AF65-F5344CB8AC3E}">
        <p14:creationId xmlns:p14="http://schemas.microsoft.com/office/powerpoint/2010/main" val="2954482668"/>
      </p:ext>
    </p:extLst>
  </p:cSld>
  <p:clrMapOvr>
    <a:masterClrMapping/>
  </p:clrMapOvr>
  <p:transition xmlns:p14="http://schemas.microsoft.com/office/powerpoint/2010/mai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283</a:t>
            </a:fld>
            <a:endParaRPr lang="en-US"/>
          </a:p>
        </p:txBody>
      </p:sp>
    </p:spTree>
    <p:extLst>
      <p:ext uri="{BB962C8B-B14F-4D97-AF65-F5344CB8AC3E}">
        <p14:creationId xmlns:p14="http://schemas.microsoft.com/office/powerpoint/2010/main" val="8902775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284</a:t>
            </a:fld>
            <a:endParaRPr lang="en-US"/>
          </a:p>
        </p:txBody>
      </p:sp>
    </p:spTree>
    <p:extLst>
      <p:ext uri="{BB962C8B-B14F-4D97-AF65-F5344CB8AC3E}">
        <p14:creationId xmlns:p14="http://schemas.microsoft.com/office/powerpoint/2010/main" val="3333963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Solving the Memory Scaling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285</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2740958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 (and require broad thinking)</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286</a:t>
            </a:fld>
            <a:endParaRPr lang="en-US" altLang="en-US"/>
          </a:p>
        </p:txBody>
      </p:sp>
      <p:grpSp>
        <p:nvGrpSpPr>
          <p:cNvPr id="5" name="Group 16"/>
          <p:cNvGrpSpPr>
            <a:grpSpLocks/>
          </p:cNvGrpSpPr>
          <p:nvPr/>
        </p:nvGrpSpPr>
        <p:grpSpPr bwMode="auto">
          <a:xfrm>
            <a:off x="2843808" y="176234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602262572"/>
              </p:ext>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pPr/>
              <a:t>287</a:t>
            </a:fld>
            <a:endParaRPr lang="en-US" altLang="en-US"/>
          </a:p>
        </p:txBody>
      </p:sp>
    </p:spTree>
    <p:extLst>
      <p:ext uri="{BB962C8B-B14F-4D97-AF65-F5344CB8AC3E}">
        <p14:creationId xmlns:p14="http://schemas.microsoft.com/office/powerpoint/2010/main" val="1944846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288</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289</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29</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5"/>
              </a:rPr>
              <a:t>Flipping </a:t>
            </a:r>
            <a:r>
              <a:rPr lang="en-US" dirty="0">
                <a:solidFill>
                  <a:srgbClr val="0000FF"/>
                </a:solidFill>
                <a:latin typeface="Calibri"/>
                <a:ea typeface="ＭＳ Ｐゴシック" charset="0"/>
                <a:cs typeface="ＭＳ Ｐゴシック" charset="0"/>
                <a:hlinkClick r:id="rId5"/>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5"/>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290</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990600"/>
            <a:ext cx="88924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Parallel and heterogeneous architectures, GPUs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&amp; assembly algorithms and architectures</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algn="ctr"/>
            <a:r>
              <a:rPr lang="en-US" sz="2200" b="1" dirty="0" smtClean="0">
                <a:solidFill>
                  <a:srgbClr val="FF0000"/>
                </a:solidFill>
                <a:latin typeface="Tahoma"/>
              </a:rPr>
              <a:t>Broad research </a:t>
            </a:r>
          </a:p>
          <a:p>
            <a:pPr algn="ctr"/>
            <a:r>
              <a:rPr lang="en-US" sz="2200" b="1" dirty="0" smtClean="0">
                <a:solidFill>
                  <a:srgbClr val="FF0000"/>
                </a:solidFill>
                <a:latin typeface="Tahoma"/>
              </a:rPr>
              <a:t>spanning apps, systems, logic</a:t>
            </a:r>
          </a:p>
          <a:p>
            <a:pPr algn="ctr"/>
            <a:r>
              <a:rPr lang="en-US" sz="2200" b="1" dirty="0">
                <a:solidFill>
                  <a:srgbClr val="FF0000"/>
                </a:solidFill>
                <a:latin typeface="Tahoma"/>
              </a:rPr>
              <a:t>w</a:t>
            </a:r>
            <a:r>
              <a:rPr lang="en-US" sz="2200" b="1" dirty="0" smtClean="0">
                <a:solidFill>
                  <a:srgbClr val="FF0000"/>
                </a:solidFill>
                <a:latin typeface="Tahoma"/>
              </a:rPr>
              <a:t>ith architecture at the center</a:t>
            </a:r>
            <a:endParaRPr lang="en-US" sz="2200" b="1" dirty="0">
              <a:solidFill>
                <a:srgbClr val="FF0000"/>
              </a:solidFill>
              <a:latin typeface="Tahoma"/>
            </a:endParaRPr>
          </a:p>
        </p:txBody>
      </p:sp>
      <p:sp>
        <p:nvSpPr>
          <p:cNvPr id="26" name="Title 1"/>
          <p:cNvSpPr>
            <a:spLocks noGrp="1"/>
          </p:cNvSpPr>
          <p:nvPr>
            <p:ph type="title"/>
          </p:nvPr>
        </p:nvSpPr>
        <p:spPr>
          <a:xfrm>
            <a:off x="228600" y="152400"/>
            <a:ext cx="8610600" cy="1066800"/>
          </a:xfrm>
        </p:spPr>
        <p:txBody>
          <a:bodyPr/>
          <a:lstStyle/>
          <a:p>
            <a:r>
              <a:rPr lang="en-US" dirty="0" smtClean="0"/>
              <a:t>Current Research Focus Areas</a:t>
            </a:r>
            <a:endParaRPr lang="en-US" dirty="0"/>
          </a:p>
        </p:txBody>
      </p:sp>
      <p:sp>
        <p:nvSpPr>
          <p:cNvPr id="22" name="Rectangle 21"/>
          <p:cNvSpPr/>
          <p:nvPr/>
        </p:nvSpPr>
        <p:spPr>
          <a:xfrm>
            <a:off x="179512" y="1425105"/>
            <a:ext cx="4320480"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8189673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30</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3174871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par>
                          <p:cTn id="8" fill="hold">
                            <p:stCondLst>
                              <p:cond delay="1500"/>
                            </p:stCondLst>
                            <p:childTnLst>
                              <p:par>
                                <p:cTn id="9" presetID="1" presetClass="entr" presetSubtype="0"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8" fill="hold" grpId="0" nodeType="clickEffect">
                                  <p:stCondLst>
                                    <p:cond delay="0"/>
                                  </p:stCondLst>
                                  <p:childTnLst>
                                    <p:animEffect transition="out" filter="wipe(left)">
                                      <p:cBhvr>
                                        <p:cTn id="16" dur="1500"/>
                                        <p:tgtEl>
                                          <p:spTgt spid="15"/>
                                        </p:tgtEl>
                                      </p:cBhvr>
                                    </p:animEffect>
                                    <p:set>
                                      <p:cBhvr>
                                        <p:cTn id="17" dur="1" fill="hold">
                                          <p:stCondLst>
                                            <p:cond delay="1499"/>
                                          </p:stCondLst>
                                        </p:cTn>
                                        <p:tgtEl>
                                          <p:spTgt spid="15"/>
                                        </p:tgtEl>
                                        <p:attrNameLst>
                                          <p:attrName>style.visibility</p:attrName>
                                        </p:attrNameLst>
                                      </p:cBhvr>
                                      <p:to>
                                        <p:strVal val="hidden"/>
                                      </p:to>
                                    </p:set>
                                  </p:childTnLst>
                                </p:cTn>
                              </p:par>
                              <p:par>
                                <p:cTn id="18" presetID="10" presetClass="entr" presetSubtype="0" fill="hold"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9" grpId="0" animBg="1"/>
      <p:bldP spid="9" grpId="0"/>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latin typeface="Calibri"/>
              </a:rPr>
              <a:t>Download from: </a:t>
            </a:r>
            <a:r>
              <a:rPr lang="en-US" dirty="0" smtClean="0">
                <a:solidFill>
                  <a:prstClr val="black"/>
                </a:solidFill>
                <a:latin typeface="Calibri"/>
                <a:hlinkClick r:id="rId6"/>
              </a:rPr>
              <a:t>https</a:t>
            </a:r>
            <a:r>
              <a:rPr lang="en-US" dirty="0">
                <a:solidFill>
                  <a:prstClr val="black"/>
                </a:solidFill>
                <a:latin typeface="Calibri"/>
                <a:hlinkClick r:id="rId6"/>
              </a:rPr>
              <a:t>://github.com/CMU-SAFARI/rowhammer</a:t>
            </a:r>
            <a:r>
              <a:rPr lang="en-US" dirty="0">
                <a:solidFill>
                  <a:prstClr val="black"/>
                </a:solidFill>
                <a:latin typeface="Calibri"/>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72959094"/>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latin typeface="Calibri"/>
              </a:rPr>
              <a:t>Download from: </a:t>
            </a:r>
            <a:r>
              <a:rPr lang="en-US" dirty="0" smtClean="0">
                <a:solidFill>
                  <a:prstClr val="black"/>
                </a:solidFill>
                <a:latin typeface="Calibri"/>
                <a:hlinkClick r:id="rId6"/>
              </a:rPr>
              <a:t>https</a:t>
            </a:r>
            <a:r>
              <a:rPr lang="en-US" dirty="0">
                <a:solidFill>
                  <a:prstClr val="black"/>
                </a:solidFill>
                <a:latin typeface="Calibri"/>
                <a:hlinkClick r:id="rId6"/>
              </a:rPr>
              <a:t>://github.com/CMU-SAFARI/rowhammer</a:t>
            </a:r>
            <a:r>
              <a:rPr lang="en-US" dirty="0">
                <a:solidFill>
                  <a:prstClr val="black"/>
                </a:solidFill>
                <a:latin typeface="Calibri"/>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cache hits</a:t>
            </a: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Flush </a:t>
            </a:r>
            <a:r>
              <a:rPr lang="en-US" sz="2800" b="1" dirty="0" smtClean="0">
                <a:solidFill>
                  <a:srgbClr val="FF0000"/>
                </a:solidFill>
                <a:latin typeface="Courier New" panose="02070309020205020404" pitchFamily="49" charset="0"/>
                <a:cs typeface="Courier New" panose="02070309020205020404" pitchFamily="49" charset="0"/>
              </a:rPr>
              <a:t>X</a:t>
            </a:r>
            <a:r>
              <a:rPr lang="en-US" sz="2800" dirty="0" smtClean="0">
                <a:solidFill>
                  <a:prstClr val="black"/>
                </a:solidFill>
                <a:latin typeface="Calibri Light"/>
                <a:cs typeface="Courier New" panose="02070309020205020404" pitchFamily="49" charset="0"/>
              </a:rPr>
              <a:t> from cache</a:t>
            </a:r>
          </a:p>
          <a:p>
            <a:pPr marL="400050" indent="-400050">
              <a:lnSpc>
                <a:spcPct val="90000"/>
              </a:lnSpc>
              <a:buFont typeface="+mj-lt"/>
              <a:buAutoNum type="arabicPeriod"/>
            </a:pPr>
            <a:endParaRPr lang="en-US" sz="3200" dirty="0" smtClean="0">
              <a:solidFill>
                <a:prstClr val="black"/>
              </a:solidFill>
              <a:latin typeface="Calibri Light"/>
              <a:cs typeface="Courier New" panose="02070309020205020404" pitchFamily="49" charset="0"/>
            </a:endParaRPr>
          </a:p>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row hits</a:t>
            </a:r>
            <a:r>
              <a:rPr lang="en-US" sz="3200" dirty="0" smtClean="0">
                <a:solidFill>
                  <a:prstClr val="black"/>
                </a:solidFill>
                <a:latin typeface="Calibri Light"/>
                <a:cs typeface="Courier New" panose="02070309020205020404" pitchFamily="49" charset="0"/>
              </a:rPr>
              <a:t> to </a:t>
            </a:r>
            <a:r>
              <a:rPr lang="en-US" sz="3200" b="1" dirty="0" smtClean="0">
                <a:solidFill>
                  <a:srgbClr val="FF0000"/>
                </a:solidFill>
                <a:latin typeface="Courier New" panose="02070309020205020404" pitchFamily="49" charset="0"/>
                <a:cs typeface="Courier New" panose="02070309020205020404" pitchFamily="49" charset="0"/>
              </a:rPr>
              <a:t>X</a:t>
            </a:r>
            <a:endParaRPr lang="en-US" sz="3200" b="1" dirty="0">
              <a:solidFill>
                <a:srgbClr val="FF0000"/>
              </a:solidFill>
              <a:latin typeface="Courier New" panose="02070309020205020404" pitchFamily="49" charset="0"/>
              <a:cs typeface="Courier New" panose="02070309020205020404" pitchFamily="49" charset="0"/>
            </a:endParaRP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Read </a:t>
            </a:r>
            <a:r>
              <a:rPr lang="en-US" sz="2800" b="1" dirty="0" smtClean="0">
                <a:solidFill>
                  <a:srgbClr val="FF0000"/>
                </a:solidFill>
                <a:latin typeface="Courier New" panose="02070309020205020404" pitchFamily="49" charset="0"/>
                <a:cs typeface="Courier New" panose="02070309020205020404" pitchFamily="49" charset="0"/>
              </a:rPr>
              <a:t>Y</a:t>
            </a:r>
            <a:r>
              <a:rPr lang="en-US" sz="2800" dirty="0" smtClean="0">
                <a:solidFill>
                  <a:prstClr val="black"/>
                </a:solidFill>
                <a:latin typeface="Calibri Light"/>
                <a:cs typeface="Courier New" panose="02070309020205020404" pitchFamily="49" charset="0"/>
              </a:rPr>
              <a:t> in another row</a:t>
            </a:r>
            <a:endParaRPr lang="en-US" sz="2800" dirty="0">
              <a:solidFill>
                <a:prstClr val="black"/>
              </a:solidFill>
              <a:latin typeface="Calibri Light"/>
              <a:cs typeface="Courier New" panose="02070309020205020404" pitchFamily="49" charset="0"/>
            </a:endParaRPr>
          </a:p>
        </p:txBody>
      </p:sp>
    </p:spTree>
    <p:extLst>
      <p:ext uri="{BB962C8B-B14F-4D97-AF65-F5344CB8AC3E}">
        <p14:creationId xmlns:p14="http://schemas.microsoft.com/office/powerpoint/2010/main" val="14097101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latin typeface="Calibri"/>
              </a:rPr>
              <a:t>Download from: </a:t>
            </a:r>
            <a:r>
              <a:rPr lang="en-US" dirty="0" smtClean="0">
                <a:solidFill>
                  <a:prstClr val="black"/>
                </a:solidFill>
                <a:latin typeface="Calibri"/>
                <a:hlinkClick r:id="rId6"/>
              </a:rPr>
              <a:t>https</a:t>
            </a:r>
            <a:r>
              <a:rPr lang="en-US" dirty="0">
                <a:solidFill>
                  <a:prstClr val="black"/>
                </a:solidFill>
                <a:latin typeface="Calibri"/>
                <a:hlinkClick r:id="rId6"/>
              </a:rPr>
              <a:t>://github.com/CMU-SAFARI/rowhammer</a:t>
            </a:r>
            <a:r>
              <a:rPr lang="en-US" dirty="0">
                <a:solidFill>
                  <a:prstClr val="black"/>
                </a:solidFill>
                <a:latin typeface="Calibri"/>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990402159"/>
      </p:ext>
    </p:extLst>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latin typeface="Calibri"/>
              </a:rPr>
              <a:t>Download from: </a:t>
            </a:r>
            <a:r>
              <a:rPr lang="en-US" dirty="0" smtClean="0">
                <a:solidFill>
                  <a:prstClr val="black"/>
                </a:solidFill>
                <a:latin typeface="Calibri"/>
                <a:hlinkClick r:id="rId6"/>
              </a:rPr>
              <a:t>https</a:t>
            </a:r>
            <a:r>
              <a:rPr lang="en-US" dirty="0">
                <a:solidFill>
                  <a:prstClr val="black"/>
                </a:solidFill>
                <a:latin typeface="Calibri"/>
                <a:hlinkClick r:id="rId6"/>
              </a:rPr>
              <a:t>://github.com/CMU-SAFARI/rowhammer</a:t>
            </a:r>
            <a:r>
              <a:rPr lang="en-US" dirty="0">
                <a:solidFill>
                  <a:prstClr val="black"/>
                </a:solidFill>
                <a:latin typeface="Calibri"/>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703957889"/>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latin typeface="Calibri"/>
              </a:rPr>
              <a:t>Download from: </a:t>
            </a:r>
            <a:r>
              <a:rPr lang="en-US" dirty="0" smtClean="0">
                <a:solidFill>
                  <a:prstClr val="black"/>
                </a:solidFill>
                <a:latin typeface="Calibri"/>
                <a:hlinkClick r:id="rId6"/>
              </a:rPr>
              <a:t>https</a:t>
            </a:r>
            <a:r>
              <a:rPr lang="en-US" dirty="0">
                <a:solidFill>
                  <a:prstClr val="black"/>
                </a:solidFill>
                <a:latin typeface="Calibri"/>
                <a:hlinkClick r:id="rId6"/>
              </a:rPr>
              <a:t>://github.com/CMU-SAFARI/rowhammer</a:t>
            </a:r>
            <a:r>
              <a:rPr lang="en-US" dirty="0">
                <a:solidFill>
                  <a:prstClr val="black"/>
                </a:solidFill>
                <a:latin typeface="Calibri"/>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Tree>
    <p:extLst>
      <p:ext uri="{BB962C8B-B14F-4D97-AF65-F5344CB8AC3E}">
        <p14:creationId xmlns:p14="http://schemas.microsoft.com/office/powerpoint/2010/main" val="1993883143"/>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endParaRPr lang="en-US" sz="3200" b="1" i="1" dirty="0" smtClean="0">
              <a:solidFill>
                <a:srgbClr val="FF0000"/>
              </a:solidFill>
            </a:endParaRPr>
          </a:p>
          <a:p>
            <a:pPr marL="0" indent="0" algn="ctr">
              <a:buNone/>
            </a:pPr>
            <a:r>
              <a:rPr lang="en-US" sz="3200" b="1" dirty="0" smtClean="0">
                <a:solidFill>
                  <a:srgbClr val="FF0000"/>
                </a:solidFill>
              </a:rPr>
              <a:t>A </a:t>
            </a:r>
            <a:r>
              <a:rPr lang="en-US" sz="3200" b="1" dirty="0">
                <a:solidFill>
                  <a:srgbClr val="FF0000"/>
                </a:solidFill>
              </a:rPr>
              <a:t>real reliability &amp; security issue </a:t>
            </a:r>
          </a:p>
        </p:txBody>
      </p:sp>
      <p:graphicFrame>
        <p:nvGraphicFramePr>
          <p:cNvPr id="4" name="Content Placeholder 4"/>
          <p:cNvGraphicFramePr>
            <a:graphicFrameLocks/>
          </p:cNvGraphicFramePr>
          <p:nvPr>
            <p:extLst>
              <p:ext uri="{D42A27DB-BD31-4B8C-83A1-F6EECF244321}">
                <p14:modId xmlns:p14="http://schemas.microsoft.com/office/powerpoint/2010/main" val="986917506"/>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36</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40427688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37</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a:t>
            </a:r>
            <a:r>
              <a:rPr lang="en-US" dirty="0" smtClean="0">
                <a:solidFill>
                  <a:srgbClr val="0000FF"/>
                </a:solidFill>
                <a:latin typeface="Tahoma"/>
              </a:rPr>
              <a:t>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smtClean="0">
                <a:solidFill>
                  <a:srgbClr val="0000FF"/>
                </a:solidFill>
              </a:rPr>
              <a:t>Seaborn</a:t>
            </a:r>
            <a:r>
              <a:rPr lang="en-US" sz="1600" dirty="0" smtClean="0">
                <a:solidFill>
                  <a:srgbClr val="0000FF"/>
                </a:solidFill>
              </a:rPr>
              <a:t>+, </a:t>
            </a:r>
            <a:r>
              <a:rPr lang="en-US" sz="1600" dirty="0">
                <a:solidFill>
                  <a:srgbClr val="0000FF"/>
                </a:solidFill>
              </a:rPr>
              <a:t>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38</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smtClean="0">
                <a:solidFill>
                  <a:srgbClr val="0000FF"/>
                </a:solidFill>
                <a:latin typeface="Tahoma"/>
              </a:rPr>
              <a:t>Seaborn</a:t>
            </a:r>
            <a:r>
              <a:rPr lang="en-US" sz="1600" dirty="0" smtClean="0">
                <a:solidFill>
                  <a:srgbClr val="0000FF"/>
                </a:solidFill>
                <a:latin typeface="Tahoma"/>
              </a:rPr>
              <a:t> &amp; </a:t>
            </a:r>
            <a:r>
              <a:rPr lang="en-US" sz="1600" dirty="0" err="1" smtClean="0">
                <a:solidFill>
                  <a:srgbClr val="0000FF"/>
                </a:solidFill>
                <a:latin typeface="Tahoma"/>
              </a:rPr>
              <a:t>Dullien</a:t>
            </a:r>
            <a:r>
              <a:rPr lang="en-US" sz="1600" dirty="0" smtClean="0">
                <a:solidFill>
                  <a:srgbClr val="0000FF"/>
                </a:solidFill>
                <a:latin typeface="Tahoma"/>
              </a:rPr>
              <a:t>, </a:t>
            </a:r>
            <a:r>
              <a:rPr lang="en-US" sz="1600" dirty="0">
                <a:solidFill>
                  <a:srgbClr val="0000FF"/>
                </a:solidFill>
                <a:latin typeface="Tahoma"/>
              </a:rPr>
              <a:t>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39</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974041"/>
            <a:ext cx="8991600" cy="706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Rethinking Memory System Design </a:t>
            </a:r>
            <a:r>
              <a:rPr lang="en-US" sz="2400" b="1" i="1" dirty="0" smtClean="0">
                <a:solidFill>
                  <a:srgbClr val="3333CC"/>
                </a:solidFill>
                <a:latin typeface="Arial Narrow" charset="0"/>
                <a:ea typeface="ＭＳ Ｐゴシック" charset="0"/>
                <a:cs typeface="Arial" charset="0"/>
              </a:rPr>
              <a:t>for Data-Intensive Computing</a:t>
            </a:r>
          </a:p>
          <a:p>
            <a:pPr lvl="1"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All </a:t>
            </a:r>
            <a:r>
              <a:rPr lang="en-US" sz="2400" b="1" i="1" dirty="0">
                <a:solidFill>
                  <a:srgbClr val="3333CC"/>
                </a:solidFill>
                <a:latin typeface="Arial Narrow" charset="0"/>
                <a:ea typeface="ＭＳ Ｐゴシック" charset="0"/>
                <a:cs typeface="Arial" charset="0"/>
              </a:rPr>
              <a:t>a</a:t>
            </a:r>
            <a:r>
              <a:rPr lang="en-US" sz="2400" b="1" i="1" dirty="0" smtClean="0">
                <a:solidFill>
                  <a:srgbClr val="3333CC"/>
                </a:solidFill>
                <a:latin typeface="Arial Narrow" charset="0"/>
                <a:ea typeface="ＭＳ Ｐゴシック" charset="0"/>
                <a:cs typeface="Arial" charset="0"/>
              </a:rPr>
              <a:t>spects of DRAM, Flash Memory, Emerging Technologies</a:t>
            </a:r>
          </a:p>
          <a:p>
            <a:pPr lvl="1" fontAlgn="base">
              <a:spcBef>
                <a:spcPct val="0"/>
              </a:spcBef>
              <a:spcAft>
                <a:spcPct val="0"/>
              </a:spcAft>
              <a:buFontTx/>
              <a:buChar char="•"/>
            </a:pPr>
            <a:endParaRPr lang="en-US" sz="12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Single-Level Stores</a:t>
            </a:r>
            <a:r>
              <a:rPr lang="en-US" sz="2400" b="1" i="1" dirty="0" smtClean="0">
                <a:solidFill>
                  <a:srgbClr val="3333CC"/>
                </a:solidFill>
                <a:latin typeface="Arial Narrow" charset="0"/>
                <a:ea typeface="ＭＳ Ｐゴシック" charset="0"/>
                <a:cs typeface="Arial" charset="0"/>
              </a:rPr>
              <a:t>: Merging Memory and Storage with Fast NVM</a:t>
            </a:r>
          </a:p>
          <a:p>
            <a:pPr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GPUs as First-Class Computing Engines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pPr>
            <a:r>
              <a:rPr lang="en-US" sz="1200" b="1" i="1" dirty="0">
                <a:solidFill>
                  <a:srgbClr val="3333CC"/>
                </a:solidFill>
                <a:latin typeface="Arial Narrow" charset="0"/>
                <a:ea typeface="ＭＳ Ｐゴシック" charset="0"/>
                <a:cs typeface="Arial" charset="0"/>
              </a:rPr>
              <a:t> </a:t>
            </a: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In-memory Computing: </a:t>
            </a:r>
            <a:r>
              <a:rPr lang="en-US" sz="2400" b="1" i="1" dirty="0" smtClean="0">
                <a:solidFill>
                  <a:srgbClr val="3333CC"/>
                </a:solidFill>
                <a:latin typeface="Arial Narrow" charset="0"/>
                <a:ea typeface="ＭＳ Ｐゴシック" charset="0"/>
                <a:cs typeface="Arial" charset="0"/>
              </a:rPr>
              <a:t>Enabling Near-Data Processing</a:t>
            </a:r>
            <a:endParaRPr lang="en-US" sz="2400" b="1" i="1" dirty="0" smtClean="0">
              <a:solidFill>
                <a:srgbClr val="000090"/>
              </a:solidFill>
              <a:latin typeface="Arial Narrow" charset="0"/>
              <a:ea typeface="ＭＳ Ｐゴシック" charset="0"/>
              <a:cs typeface="Arial" charset="0"/>
            </a:endParaRPr>
          </a:p>
          <a:p>
            <a:pPr fontAlgn="base">
              <a:spcBef>
                <a:spcPct val="0"/>
              </a:spcBef>
              <a:spcAft>
                <a:spcPct val="0"/>
              </a:spcAft>
              <a:buFontTx/>
              <a:buChar char="•"/>
            </a:pPr>
            <a:endParaRPr lang="en-US" sz="1200" b="1" i="1" dirty="0" smtClean="0">
              <a:solidFill>
                <a:srgbClr val="CC9900">
                  <a:lumMod val="75000"/>
                </a:srgbClr>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Predictable Systems</a:t>
            </a:r>
            <a:r>
              <a:rPr lang="en-US" sz="2400" b="1" i="1" dirty="0" smtClean="0">
                <a:solidFill>
                  <a:srgbClr val="3333CC"/>
                </a:solidFill>
                <a:latin typeface="Arial Narrow" charset="0"/>
                <a:ea typeface="ＭＳ Ｐゴシック" charset="0"/>
                <a:cs typeface="Arial" charset="0"/>
              </a:rPr>
              <a:t>: QoS Everywhere in the System</a:t>
            </a:r>
          </a:p>
          <a:p>
            <a:pPr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Secure and Easy-to-Program/Manage Memories:</a:t>
            </a: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DRAM, Flash, </a:t>
            </a:r>
            <a:r>
              <a:rPr lang="en-US" sz="2400" b="1" i="1" dirty="0" smtClean="0">
                <a:solidFill>
                  <a:srgbClr val="3333CC"/>
                </a:solidFill>
                <a:latin typeface="Arial Narrow" charset="0"/>
                <a:ea typeface="ＭＳ Ｐゴシック" charset="0"/>
                <a:cs typeface="Arial" charset="0"/>
              </a:rPr>
              <a:t>NVM</a:t>
            </a:r>
          </a:p>
          <a:p>
            <a:pPr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Heterogeneous Systems:</a:t>
            </a:r>
            <a:r>
              <a:rPr lang="en-US" sz="2400" b="1" i="1" dirty="0" smtClean="0">
                <a:solidFill>
                  <a:srgbClr val="3333CC"/>
                </a:solidFill>
                <a:latin typeface="Arial Narrow" charset="0"/>
                <a:ea typeface="ＭＳ Ｐゴシック" charset="0"/>
                <a:cs typeface="Arial" charset="0"/>
              </a:rPr>
              <a:t> Architecting and Exploiting Asymmetry</a:t>
            </a:r>
          </a:p>
          <a:p>
            <a:pPr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Efficient and Scalable Interconnects</a:t>
            </a:r>
          </a:p>
          <a:p>
            <a:pPr fontAlgn="base">
              <a:spcBef>
                <a:spcPct val="0"/>
              </a:spcBef>
              <a:spcAft>
                <a:spcPct val="0"/>
              </a:spcAft>
              <a:buFontTx/>
              <a:buChar char="•"/>
            </a:pPr>
            <a:endParaRPr lang="en-US" sz="1200" b="1" i="1" dirty="0" smtClean="0">
              <a:solidFill>
                <a:srgbClr val="FF0000"/>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Genome Sequence Analysis &amp; Assembly: </a:t>
            </a:r>
            <a:r>
              <a:rPr lang="en-US" sz="2400" b="1" i="1" dirty="0" smtClean="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1100" b="1" i="1" dirty="0" smtClean="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fontAlgn="base">
              <a:spcBef>
                <a:spcPct val="0"/>
              </a:spcBef>
              <a:spcAft>
                <a:spcPct val="0"/>
              </a:spcAft>
            </a:pPr>
            <a:endParaRPr lang="en-US" sz="2400" b="1" i="1" dirty="0">
              <a:solidFill>
                <a:srgbClr val="FF0000"/>
              </a:solidFill>
              <a:latin typeface="Arial Narrow" charset="0"/>
              <a:ea typeface="ＭＳ Ｐゴシック" charset="0"/>
              <a:cs typeface="Arial" charset="0"/>
            </a:endParaRPr>
          </a:p>
        </p:txBody>
      </p:sp>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sp>
        <p:nvSpPr>
          <p:cNvPr id="10" name="Title 1"/>
          <p:cNvSpPr>
            <a:spLocks noGrp="1"/>
          </p:cNvSpPr>
          <p:nvPr>
            <p:ph type="title"/>
          </p:nvPr>
        </p:nvSpPr>
        <p:spPr>
          <a:xfrm>
            <a:off x="228600" y="152400"/>
            <a:ext cx="8610600" cy="1066800"/>
          </a:xfrm>
        </p:spPr>
        <p:txBody>
          <a:bodyPr/>
          <a:lstStyle/>
          <a:p>
            <a:r>
              <a:rPr lang="en-US" dirty="0" smtClean="0"/>
              <a:t>Current Research Focus Areas (II)</a:t>
            </a:r>
            <a:endParaRPr lang="en-US" dirty="0"/>
          </a:p>
        </p:txBody>
      </p:sp>
      <p:sp>
        <p:nvSpPr>
          <p:cNvPr id="11" name="AutoShape 25"/>
          <p:cNvSpPr>
            <a:spLocks noChangeArrowheads="1"/>
          </p:cNvSpPr>
          <p:nvPr/>
        </p:nvSpPr>
        <p:spPr bwMode="auto">
          <a:xfrm>
            <a:off x="1" y="1034981"/>
            <a:ext cx="8460432" cy="737835"/>
          </a:xfrm>
          <a:prstGeom prst="roundRect">
            <a:avLst>
              <a:gd name="adj" fmla="val 16667"/>
            </a:avLst>
          </a:prstGeom>
          <a:noFill/>
          <a:ln w="73025">
            <a:solidFill>
              <a:schemeClr val="tx2"/>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7270770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600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40</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a:t>
            </a:r>
            <a:r>
              <a:rPr lang="en-US" sz="1000" smtClean="0">
                <a:solidFill>
                  <a:srgbClr val="000000"/>
                </a:solidFill>
                <a:hlinkClick r:id="rId2"/>
              </a:rPr>
              <a:t>https://lab.dsst.io/32c3-slides/7197.html</a:t>
            </a:r>
            <a:r>
              <a:rPr lang="en-US" sz="1000" smtClean="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a:t>
            </a:r>
            <a:r>
              <a:rPr lang="en-US" dirty="0" smtClean="0">
                <a:solidFill>
                  <a:srgbClr val="0000FF"/>
                </a:solidFill>
              </a:rPr>
              <a:t>JavaScript (DIMVA’16)</a:t>
            </a:r>
            <a:endParaRPr lang="en-US" dirty="0">
              <a:solidFill>
                <a:srgbClr val="0000FF"/>
              </a:solidFill>
            </a:endParaRPr>
          </a:p>
        </p:txBody>
      </p:sp>
      <p:sp>
        <p:nvSpPr>
          <p:cNvPr id="2" name="Rectangle 1"/>
          <p:cNvSpPr/>
          <p:nvPr/>
        </p:nvSpPr>
        <p:spPr>
          <a:xfrm>
            <a:off x="539552" y="1043444"/>
            <a:ext cx="8064896" cy="384721"/>
          </a:xfrm>
          <a:prstGeom prst="rect">
            <a:avLst/>
          </a:prstGeom>
        </p:spPr>
        <p:txBody>
          <a:bodyPr wrap="square">
            <a:spAutoFit/>
          </a:bodyPr>
          <a:lstStyle/>
          <a:p>
            <a:r>
              <a:rPr lang="en-US" sz="1900" b="1" dirty="0" smtClean="0">
                <a:solidFill>
                  <a:srgbClr val="FFFF00"/>
                </a:solidFill>
              </a:rPr>
              <a:t>“We </a:t>
            </a:r>
            <a:r>
              <a:rPr lang="en-US" sz="1900" b="1" dirty="0">
                <a:solidFill>
                  <a:srgbClr val="FFFF00"/>
                </a:solidFill>
              </a:rPr>
              <a:t>can gain unrestricted access to systems of website </a:t>
            </a:r>
            <a:r>
              <a:rPr lang="en-US" sz="1900" b="1" dirty="0" smtClean="0">
                <a:solidFill>
                  <a:srgbClr val="FFFF00"/>
                </a:solidFill>
              </a:rPr>
              <a:t>visitors.”</a:t>
            </a:r>
            <a:endParaRPr lang="en-US" sz="1900" b="1" dirty="0">
              <a:solidFill>
                <a:srgbClr val="FFFF00"/>
              </a:solidFill>
            </a:endParaRPr>
          </a:p>
        </p:txBody>
      </p:sp>
    </p:spTree>
    <p:extLst>
      <p:ext uri="{BB962C8B-B14F-4D97-AF65-F5344CB8AC3E}">
        <p14:creationId xmlns:p14="http://schemas.microsoft.com/office/powerpoint/2010/main" val="4245886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a:t>
            </a:r>
          </a:p>
        </p:txBody>
      </p:sp>
      <p:sp>
        <p:nvSpPr>
          <p:cNvPr id="25702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41</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a:t>
            </a:r>
            <a:r>
              <a:rPr lang="en-US" dirty="0" smtClean="0">
                <a:solidFill>
                  <a:srgbClr val="0000FF"/>
                </a:solidFill>
              </a:rPr>
              <a:t>Platforms, CCS’16 </a:t>
            </a:r>
            <a:endParaRPr lang="en-US" dirty="0"/>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smtClean="0">
                <a:solidFill>
                  <a:srgbClr val="FF0000"/>
                </a:solidFill>
              </a:rPr>
              <a:t>“Can gain control of a smart phone deterministically”</a:t>
            </a:r>
            <a:endParaRPr lang="en-US" sz="2000" b="1" dirty="0">
              <a:solidFill>
                <a:srgbClr val="FF0000"/>
              </a:solidFill>
            </a:endParaRPr>
          </a:p>
        </p:txBody>
      </p:sp>
    </p:spTree>
    <p:extLst>
      <p:ext uri="{BB962C8B-B14F-4D97-AF65-F5344CB8AC3E}">
        <p14:creationId xmlns:p14="http://schemas.microsoft.com/office/powerpoint/2010/main" val="22712494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42</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5552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Title 1"/>
          <p:cNvSpPr>
            <a:spLocks noGrp="1"/>
          </p:cNvSpPr>
          <p:nvPr>
            <p:ph type="title"/>
          </p:nvPr>
        </p:nvSpPr>
        <p:spPr/>
        <p:txBody>
          <a:bodyPr/>
          <a:lstStyle/>
          <a:p>
            <a:r>
              <a:rPr lang="en-US" dirty="0" smtClean="0">
                <a:latin typeface="Garamond" charset="0"/>
              </a:rPr>
              <a:t>Selected Readings on </a:t>
            </a:r>
            <a:r>
              <a:rPr lang="en-US" dirty="0" err="1" smtClean="0">
                <a:latin typeface="Garamond" charset="0"/>
              </a:rPr>
              <a:t>RowHammer</a:t>
            </a:r>
            <a:r>
              <a:rPr lang="en-US" dirty="0" smtClean="0">
                <a:latin typeface="Garamond" charset="0"/>
              </a:rPr>
              <a:t> (I)</a:t>
            </a:r>
            <a:endParaRPr lang="en-US" dirty="0">
              <a:latin typeface="Garamond" charset="0"/>
            </a:endParaRPr>
          </a:p>
        </p:txBody>
      </p:sp>
      <p:sp>
        <p:nvSpPr>
          <p:cNvPr id="3" name="Content Placeholder 2"/>
          <p:cNvSpPr>
            <a:spLocks noGrp="1"/>
          </p:cNvSpPr>
          <p:nvPr>
            <p:ph idx="1"/>
          </p:nvPr>
        </p:nvSpPr>
        <p:spPr>
          <a:xfrm>
            <a:off x="107504" y="980728"/>
            <a:ext cx="9036496" cy="5051425"/>
          </a:xfrm>
        </p:spPr>
        <p:txBody>
          <a:bodyPr/>
          <a:lstStyle/>
          <a:p>
            <a:pPr>
              <a:buFont typeface="Wingdings" pitchFamily="2" charset="2"/>
              <a:buChar char="n"/>
              <a:defRPr/>
            </a:pPr>
            <a:r>
              <a:rPr lang="en-US" sz="2000" dirty="0" smtClean="0">
                <a:solidFill>
                  <a:srgbClr val="0000FF"/>
                </a:solidFill>
              </a:rPr>
              <a:t>Our first detailed study: </a:t>
            </a:r>
            <a:r>
              <a:rPr lang="en-US" sz="2000" dirty="0" err="1" smtClean="0">
                <a:solidFill>
                  <a:srgbClr val="0000FF"/>
                </a:solidFill>
              </a:rPr>
              <a:t>Rowhammer</a:t>
            </a:r>
            <a:r>
              <a:rPr lang="en-US" sz="2000" dirty="0" smtClean="0">
                <a:solidFill>
                  <a:srgbClr val="0000FF"/>
                </a:solidFill>
              </a:rPr>
              <a:t> analysis and solutions </a:t>
            </a:r>
            <a:r>
              <a:rPr lang="en-US" sz="2000" dirty="0" smtClean="0">
                <a:solidFill>
                  <a:srgbClr val="000000"/>
                </a:solidFill>
              </a:rPr>
              <a:t>(June 2014)</a:t>
            </a:r>
          </a:p>
          <a:p>
            <a:pPr lvl="1">
              <a:buFont typeface="Wingdings" pitchFamily="2" charset="2"/>
              <a:buChar char="n"/>
              <a:defRPr/>
            </a:pPr>
            <a:r>
              <a:rPr lang="en-US" sz="1800" dirty="0" smtClean="0"/>
              <a:t>Yoongu </a:t>
            </a:r>
            <a:r>
              <a:rPr lang="en-US" sz="1800" dirty="0"/>
              <a:t>Kim, Ross Daly, </a:t>
            </a:r>
            <a:r>
              <a:rPr lang="en-US" sz="1800" dirty="0" err="1"/>
              <a:t>Jeremie</a:t>
            </a:r>
            <a:r>
              <a:rPr lang="en-US" sz="1800" dirty="0"/>
              <a:t> Kim, Chris Fallin, </a:t>
            </a:r>
            <a:r>
              <a:rPr lang="en-US" sz="1800" dirty="0" err="1"/>
              <a:t>Ji</a:t>
            </a:r>
            <a:r>
              <a:rPr lang="en-US" sz="1800" dirty="0"/>
              <a:t> </a:t>
            </a:r>
            <a:r>
              <a:rPr lang="en-US" sz="1800" dirty="0" err="1"/>
              <a:t>Hye</a:t>
            </a:r>
            <a:r>
              <a:rPr lang="en-US" sz="1800" dirty="0"/>
              <a:t> Lee, Donghyuk Lee, Chris Wilkerson, </a:t>
            </a:r>
            <a:r>
              <a:rPr lang="en-US" sz="1800" dirty="0" err="1"/>
              <a:t>Konrad</a:t>
            </a:r>
            <a:r>
              <a:rPr lang="en-US" sz="1800" dirty="0"/>
              <a:t> Lai, and Onur Mutlu,</a:t>
            </a:r>
            <a:br>
              <a:rPr lang="en-US" sz="1800" dirty="0"/>
            </a:br>
            <a:r>
              <a:rPr lang="en-US" sz="1800" b="1" dirty="0">
                <a:hlinkClick r:id="rId2"/>
              </a:rPr>
              <a:t>"Flipping Bits in Memory Without Accessing Them: An Experimental Study of DRAM Disturbance Errors"</a:t>
            </a:r>
            <a:r>
              <a:rPr lang="en-US" sz="1800" dirty="0"/>
              <a:t/>
            </a:r>
            <a:br>
              <a:rPr lang="en-US" sz="1800" dirty="0"/>
            </a:br>
            <a:r>
              <a:rPr lang="en-US" sz="1800" i="1" dirty="0"/>
              <a:t>Proceedings of the </a:t>
            </a:r>
            <a:r>
              <a:rPr lang="en-US" sz="1800" i="1" dirty="0">
                <a:hlinkClick r:id="rId3"/>
              </a:rPr>
              <a:t>41st International Symposium on Computer Architecture</a:t>
            </a:r>
            <a:r>
              <a:rPr lang="en-US" sz="1800" i="1" dirty="0"/>
              <a:t> (</a:t>
            </a:r>
            <a:r>
              <a:rPr lang="en-US" sz="1800" b="1" i="1" dirty="0"/>
              <a:t>ISCA</a:t>
            </a:r>
            <a:r>
              <a:rPr lang="en-US" sz="1800" i="1" dirty="0"/>
              <a:t>)</a:t>
            </a:r>
            <a:r>
              <a:rPr lang="en-US" sz="1800" dirty="0"/>
              <a:t>, Minneapolis, MN,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Source Code and Data</a:t>
            </a:r>
            <a:r>
              <a:rPr lang="en-US" sz="1800" dirty="0"/>
              <a:t>] </a:t>
            </a:r>
            <a:endParaRPr lang="en-US" sz="1800" dirty="0" smtClean="0"/>
          </a:p>
          <a:p>
            <a:pPr marL="0" indent="0">
              <a:buFont typeface="Wingdings" pitchFamily="2" charset="2"/>
              <a:buNone/>
              <a:defRPr/>
            </a:pPr>
            <a:endParaRPr lang="en-US" sz="300" dirty="0" smtClean="0">
              <a:ea typeface="+mn-ea"/>
              <a:cs typeface="+mn-cs"/>
              <a:hlinkClick r:id="rId8"/>
            </a:endParaRPr>
          </a:p>
          <a:p>
            <a:pPr>
              <a:buFont typeface="Wingdings" pitchFamily="2" charset="2"/>
              <a:buChar char="n"/>
              <a:defRPr/>
            </a:pPr>
            <a:endParaRPr lang="en-US" sz="2000" dirty="0" smtClean="0">
              <a:ea typeface="+mn-ea"/>
              <a:cs typeface="+mn-cs"/>
            </a:endParaRPr>
          </a:p>
          <a:p>
            <a:pPr>
              <a:buFont typeface="Wingdings" pitchFamily="2" charset="2"/>
              <a:buChar char="n"/>
              <a:defRPr/>
            </a:pPr>
            <a:r>
              <a:rPr lang="en-US" sz="2000" dirty="0" smtClean="0">
                <a:solidFill>
                  <a:srgbClr val="0000FF"/>
                </a:solidFill>
                <a:ea typeface="+mn-ea"/>
                <a:cs typeface="+mn-cs"/>
              </a:rPr>
              <a:t>Our Source Code to Induce Errors in Modern DRAM Chips </a:t>
            </a:r>
            <a:r>
              <a:rPr lang="en-US" sz="2000" dirty="0" smtClean="0">
                <a:solidFill>
                  <a:srgbClr val="000000"/>
                </a:solidFill>
                <a:ea typeface="+mn-ea"/>
                <a:cs typeface="+mn-cs"/>
              </a:rPr>
              <a:t>(June 2014)</a:t>
            </a:r>
          </a:p>
          <a:p>
            <a:pPr lvl="1">
              <a:buFont typeface="Wingdings" pitchFamily="2" charset="2"/>
              <a:buChar char="n"/>
              <a:defRPr/>
            </a:pPr>
            <a:r>
              <a:rPr lang="en-US" sz="1800" dirty="0" smtClean="0">
                <a:hlinkClick r:id="rId8"/>
              </a:rPr>
              <a:t>https</a:t>
            </a:r>
            <a:r>
              <a:rPr lang="en-US" sz="1800" dirty="0">
                <a:hlinkClick r:id="rId8"/>
              </a:rPr>
              <a:t>://github.com/CMU-SAFARI/</a:t>
            </a:r>
            <a:r>
              <a:rPr lang="en-US" sz="1800" dirty="0" smtClean="0">
                <a:hlinkClick r:id="rId8"/>
              </a:rPr>
              <a:t>rowhammer</a:t>
            </a:r>
            <a:endParaRPr lang="en-US" sz="1800" dirty="0" smtClean="0"/>
          </a:p>
          <a:p>
            <a:pPr>
              <a:buFont typeface="Wingdings" pitchFamily="2" charset="2"/>
              <a:buChar char="n"/>
              <a:defRPr/>
            </a:pPr>
            <a:endParaRPr lang="en-US" sz="1000" dirty="0" smtClean="0">
              <a:ea typeface="+mn-ea"/>
              <a:cs typeface="+mn-cs"/>
            </a:endParaRPr>
          </a:p>
          <a:p>
            <a:pPr>
              <a:buFont typeface="Wingdings" pitchFamily="2" charset="2"/>
              <a:buChar char="n"/>
              <a:defRPr/>
            </a:pPr>
            <a:endParaRPr lang="en-US" sz="1000" dirty="0" smtClean="0">
              <a:ea typeface="+mn-ea"/>
              <a:cs typeface="+mn-cs"/>
            </a:endParaRPr>
          </a:p>
          <a:p>
            <a:pPr>
              <a:buFont typeface="Wingdings" pitchFamily="2" charset="2"/>
              <a:buChar char="n"/>
              <a:defRPr/>
            </a:pPr>
            <a:r>
              <a:rPr lang="en-US" sz="2000" dirty="0" smtClean="0">
                <a:solidFill>
                  <a:srgbClr val="0000FF"/>
                </a:solidFill>
                <a:ea typeface="+mn-ea"/>
                <a:cs typeface="+mn-cs"/>
              </a:rPr>
              <a:t>Google Project Zero’s Attack to Take Over a System </a:t>
            </a:r>
            <a:r>
              <a:rPr lang="en-US" sz="2000" dirty="0" smtClean="0">
                <a:ea typeface="+mn-ea"/>
                <a:cs typeface="+mn-cs"/>
              </a:rPr>
              <a:t>(March 2015)</a:t>
            </a:r>
            <a:endParaRPr lang="en-US" sz="2000" dirty="0">
              <a:ea typeface="+mn-ea"/>
              <a:cs typeface="+mn-cs"/>
            </a:endParaRPr>
          </a:p>
          <a:p>
            <a:pPr lvl="1">
              <a:buFont typeface="Wingdings" pitchFamily="2" charset="2"/>
              <a:buChar char="n"/>
              <a:defRPr/>
            </a:pPr>
            <a:r>
              <a:rPr lang="en-US" sz="1700" dirty="0" smtClean="0">
                <a:solidFill>
                  <a:srgbClr val="0000FF"/>
                </a:solidFill>
                <a:hlinkClick r:id="rId9"/>
              </a:rPr>
              <a:t>Exploiting </a:t>
            </a:r>
            <a:r>
              <a:rPr lang="en-US" sz="1700" dirty="0">
                <a:solidFill>
                  <a:srgbClr val="0000FF"/>
                </a:solidFill>
                <a:hlinkClick r:id="rId9"/>
              </a:rPr>
              <a:t>the DRAM rowhammer bug to gain kernel privileges </a:t>
            </a:r>
            <a:r>
              <a:rPr lang="en-US" sz="1700" dirty="0">
                <a:solidFill>
                  <a:srgbClr val="0000FF"/>
                </a:solidFill>
              </a:rPr>
              <a:t> </a:t>
            </a:r>
            <a:r>
              <a:rPr lang="en-US" sz="1700" dirty="0"/>
              <a:t>(</a:t>
            </a:r>
            <a:r>
              <a:rPr lang="en-US" sz="1700" dirty="0" err="1" smtClean="0"/>
              <a:t>Seaborn</a:t>
            </a:r>
            <a:r>
              <a:rPr lang="en-US" sz="1700" dirty="0" smtClean="0"/>
              <a:t>+, </a:t>
            </a:r>
            <a:r>
              <a:rPr lang="en-US" sz="1700" dirty="0"/>
              <a:t>2015)</a:t>
            </a:r>
          </a:p>
          <a:p>
            <a:pPr lvl="1">
              <a:buFont typeface="Wingdings" pitchFamily="2" charset="2"/>
              <a:buChar char="n"/>
              <a:defRPr/>
            </a:pPr>
            <a:r>
              <a:rPr lang="en-US" sz="1800" dirty="0">
                <a:ea typeface="+mn-ea"/>
                <a:cs typeface="+mn-cs"/>
                <a:hlinkClick r:id="rId10"/>
              </a:rPr>
              <a:t>https://github.com/google/rowhammer-</a:t>
            </a:r>
            <a:r>
              <a:rPr lang="en-US" sz="1800" dirty="0" smtClean="0">
                <a:ea typeface="+mn-ea"/>
                <a:cs typeface="+mn-cs"/>
                <a:hlinkClick r:id="rId10"/>
              </a:rPr>
              <a:t>test</a:t>
            </a:r>
            <a:r>
              <a:rPr lang="en-US" sz="1800" dirty="0" smtClean="0">
                <a:ea typeface="+mn-ea"/>
                <a:cs typeface="+mn-cs"/>
              </a:rPr>
              <a:t> </a:t>
            </a:r>
          </a:p>
          <a:p>
            <a:pPr lvl="1">
              <a:buFont typeface="Wingdings" pitchFamily="2" charset="2"/>
              <a:buChar char="n"/>
              <a:defRPr/>
            </a:pPr>
            <a:r>
              <a:rPr lang="en-US" sz="1800" b="1" dirty="0" smtClean="0">
                <a:ea typeface="+mn-ea"/>
                <a:cs typeface="+mn-cs"/>
              </a:rPr>
              <a:t>Double-sided </a:t>
            </a:r>
            <a:r>
              <a:rPr lang="en-US" sz="1800" b="1" dirty="0" err="1" smtClean="0">
                <a:ea typeface="+mn-ea"/>
                <a:cs typeface="+mn-cs"/>
              </a:rPr>
              <a:t>Rowhammer</a:t>
            </a:r>
            <a:endParaRPr lang="en-US" sz="1800" b="1" dirty="0" smtClean="0">
              <a:ea typeface="+mn-ea"/>
              <a:cs typeface="+mn-cs"/>
            </a:endParaRPr>
          </a:p>
          <a:p>
            <a:pPr lvl="1">
              <a:buFont typeface="Wingdings" pitchFamily="2" charset="2"/>
              <a:buChar char="n"/>
              <a:defRPr/>
            </a:pPr>
            <a:endParaRPr lang="en-US" sz="1000" dirty="0">
              <a:ea typeface="+mn-ea"/>
              <a:cs typeface="+mn-cs"/>
            </a:endParaRPr>
          </a:p>
        </p:txBody>
      </p:sp>
      <p:sp>
        <p:nvSpPr>
          <p:cNvPr id="24883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E4CA1AC-9B89-0F47-9BBA-E71BD7C79945}" type="slidenum">
              <a:rPr lang="en-US" sz="1600">
                <a:solidFill>
                  <a:srgbClr val="000000"/>
                </a:solidFill>
                <a:latin typeface="Garamond" charset="0"/>
              </a:rPr>
              <a:pPr eaLnBrk="1" hangingPunct="1"/>
              <a:t>43</a:t>
            </a:fld>
            <a:endParaRPr lang="en-US" sz="1600">
              <a:solidFill>
                <a:srgbClr val="000000"/>
              </a:solidFill>
              <a:latin typeface="Garamond" charset="0"/>
            </a:endParaRPr>
          </a:p>
        </p:txBody>
      </p:sp>
    </p:spTree>
    <p:extLst>
      <p:ext uri="{BB962C8B-B14F-4D97-AF65-F5344CB8AC3E}">
        <p14:creationId xmlns:p14="http://schemas.microsoft.com/office/powerpoint/2010/main" val="36457549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8" end="8"/>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Selected Readings on </a:t>
            </a:r>
            <a:r>
              <a:rPr lang="en-US" dirty="0" err="1">
                <a:latin typeface="Garamond" charset="0"/>
              </a:rPr>
              <a:t>RowHammer</a:t>
            </a:r>
            <a:r>
              <a:rPr lang="en-US" dirty="0">
                <a:latin typeface="Garamond" charset="0"/>
              </a:rPr>
              <a:t> (</a:t>
            </a:r>
            <a:r>
              <a:rPr lang="en-US" dirty="0" smtClean="0">
                <a:latin typeface="Garamond" charset="0"/>
              </a:rPr>
              <a:t>II)</a:t>
            </a:r>
            <a:endParaRPr lang="en-US" dirty="0"/>
          </a:p>
        </p:txBody>
      </p:sp>
      <p:sp>
        <p:nvSpPr>
          <p:cNvPr id="3" name="Content Placeholder 2"/>
          <p:cNvSpPr>
            <a:spLocks noGrp="1"/>
          </p:cNvSpPr>
          <p:nvPr>
            <p:ph idx="1"/>
          </p:nvPr>
        </p:nvSpPr>
        <p:spPr/>
        <p:txBody>
          <a:bodyPr/>
          <a:lstStyle/>
          <a:p>
            <a:pPr>
              <a:buFont typeface="Wingdings" pitchFamily="2" charset="2"/>
              <a:buChar char="n"/>
              <a:defRPr/>
            </a:pPr>
            <a:r>
              <a:rPr lang="en-US" sz="2000" dirty="0">
                <a:solidFill>
                  <a:srgbClr val="0000FF"/>
                </a:solidFill>
              </a:rPr>
              <a:t>Remote </a:t>
            </a:r>
            <a:r>
              <a:rPr lang="en-US" sz="2000" dirty="0" err="1">
                <a:solidFill>
                  <a:srgbClr val="0000FF"/>
                </a:solidFill>
              </a:rPr>
              <a:t>RowHammer</a:t>
            </a:r>
            <a:r>
              <a:rPr lang="en-US" sz="2000" dirty="0">
                <a:solidFill>
                  <a:srgbClr val="0000FF"/>
                </a:solidFill>
              </a:rPr>
              <a:t> Attacks via JavaScript </a:t>
            </a:r>
            <a:r>
              <a:rPr lang="en-US" sz="2000" dirty="0"/>
              <a:t>(July 2015)</a:t>
            </a:r>
          </a:p>
          <a:p>
            <a:pPr lvl="1">
              <a:buFont typeface="Wingdings" pitchFamily="2" charset="2"/>
              <a:buChar char="n"/>
              <a:defRPr/>
            </a:pPr>
            <a:r>
              <a:rPr lang="en-US" sz="1800" dirty="0">
                <a:hlinkClick r:id="rId2"/>
              </a:rPr>
              <a:t>http://arxiv.org/abs/1507.06955</a:t>
            </a:r>
            <a:r>
              <a:rPr lang="en-US" sz="1800" dirty="0"/>
              <a:t> </a:t>
            </a:r>
          </a:p>
          <a:p>
            <a:pPr lvl="1">
              <a:buFont typeface="Wingdings" pitchFamily="2" charset="2"/>
              <a:buChar char="n"/>
              <a:defRPr/>
            </a:pPr>
            <a:r>
              <a:rPr lang="en-US" sz="1800" dirty="0">
                <a:hlinkClick r:id="rId3"/>
              </a:rPr>
              <a:t>https://github.com/IAIK/rowhammerjs</a:t>
            </a:r>
            <a:r>
              <a:rPr lang="en-US" sz="1800" dirty="0"/>
              <a:t> </a:t>
            </a:r>
            <a:endParaRPr lang="en-US" sz="1800" dirty="0" smtClean="0"/>
          </a:p>
          <a:p>
            <a:pPr lvl="1">
              <a:buFont typeface="Wingdings" pitchFamily="2" charset="2"/>
              <a:buChar char="n"/>
              <a:defRPr/>
            </a:pPr>
            <a:r>
              <a:rPr lang="en-US" sz="1800" dirty="0" err="1"/>
              <a:t>Gruss</a:t>
            </a:r>
            <a:r>
              <a:rPr lang="en-US" sz="1800" dirty="0"/>
              <a:t> et al., DIMVA 2016.</a:t>
            </a:r>
          </a:p>
          <a:p>
            <a:pPr lvl="1">
              <a:buFont typeface="Wingdings" pitchFamily="2" charset="2"/>
              <a:buChar char="n"/>
              <a:defRPr/>
            </a:pPr>
            <a:r>
              <a:rPr lang="en-US" sz="1800" b="1" dirty="0" smtClean="0"/>
              <a:t>CLFLUSH</a:t>
            </a:r>
            <a:r>
              <a:rPr lang="en-US" sz="1800" b="1" dirty="0"/>
              <a:t>-free </a:t>
            </a:r>
            <a:r>
              <a:rPr lang="en-US" sz="1800" b="1" dirty="0" err="1"/>
              <a:t>Rowhammer</a:t>
            </a:r>
            <a:endParaRPr lang="en-US" sz="1800" b="1" dirty="0"/>
          </a:p>
          <a:p>
            <a:pPr lvl="1">
              <a:buFont typeface="Wingdings" pitchFamily="2" charset="2"/>
              <a:buChar char="n"/>
              <a:defRPr/>
            </a:pPr>
            <a:r>
              <a:rPr lang="en-US" sz="1800" dirty="0" smtClean="0"/>
              <a:t>“A fully </a:t>
            </a:r>
            <a:r>
              <a:rPr lang="en-US" sz="1800" dirty="0"/>
              <a:t>automated attack that requires nothing but a website with JavaScript to </a:t>
            </a:r>
            <a:r>
              <a:rPr lang="en-US" sz="1800" b="1" dirty="0"/>
              <a:t>trigger faults on remote hardware</a:t>
            </a:r>
            <a:r>
              <a:rPr lang="en-US" sz="1800" dirty="0" smtClean="0"/>
              <a:t>.” </a:t>
            </a:r>
          </a:p>
          <a:p>
            <a:pPr lvl="1">
              <a:buFont typeface="Wingdings" pitchFamily="2" charset="2"/>
              <a:buChar char="n"/>
              <a:defRPr/>
            </a:pPr>
            <a:r>
              <a:rPr lang="en-US" sz="1800" dirty="0" smtClean="0"/>
              <a:t>“We </a:t>
            </a:r>
            <a:r>
              <a:rPr lang="en-US" sz="1800" dirty="0"/>
              <a:t>can gain unrestricted access to systems of website visitors</a:t>
            </a:r>
            <a:r>
              <a:rPr lang="en-US" sz="1800" dirty="0" smtClean="0"/>
              <a:t>.”</a:t>
            </a:r>
          </a:p>
          <a:p>
            <a:endParaRPr lang="en-US" sz="2000" dirty="0" smtClean="0"/>
          </a:p>
          <a:p>
            <a:r>
              <a:rPr lang="en-US" sz="2000" dirty="0" smtClean="0">
                <a:solidFill>
                  <a:srgbClr val="0000FF"/>
                </a:solidFill>
              </a:rPr>
              <a:t>ANVIL</a:t>
            </a:r>
            <a:r>
              <a:rPr lang="en-US" sz="2000" dirty="0">
                <a:solidFill>
                  <a:srgbClr val="0000FF"/>
                </a:solidFill>
              </a:rPr>
              <a:t>: Software-Based Protection </a:t>
            </a:r>
            <a:r>
              <a:rPr lang="en-US" sz="2000" dirty="0" smtClean="0">
                <a:solidFill>
                  <a:srgbClr val="0000FF"/>
                </a:solidFill>
              </a:rPr>
              <a:t>Against Next</a:t>
            </a:r>
            <a:r>
              <a:rPr lang="en-US" sz="2000" dirty="0">
                <a:solidFill>
                  <a:srgbClr val="0000FF"/>
                </a:solidFill>
              </a:rPr>
              <a:t>-Generation </a:t>
            </a:r>
            <a:r>
              <a:rPr lang="en-US" sz="2000" dirty="0" err="1">
                <a:solidFill>
                  <a:srgbClr val="0000FF"/>
                </a:solidFill>
              </a:rPr>
              <a:t>Rowhammer</a:t>
            </a:r>
            <a:r>
              <a:rPr lang="en-US" sz="2000" dirty="0">
                <a:solidFill>
                  <a:srgbClr val="0000FF"/>
                </a:solidFill>
              </a:rPr>
              <a:t> </a:t>
            </a:r>
            <a:r>
              <a:rPr lang="en-US" sz="2000" dirty="0" smtClean="0">
                <a:solidFill>
                  <a:srgbClr val="0000FF"/>
                </a:solidFill>
              </a:rPr>
              <a:t>Attacks </a:t>
            </a:r>
            <a:r>
              <a:rPr lang="en-US" sz="2000" dirty="0" smtClean="0"/>
              <a:t>(March 2016)</a:t>
            </a:r>
          </a:p>
          <a:p>
            <a:pPr lvl="1"/>
            <a:r>
              <a:rPr lang="en-US" sz="1800" dirty="0">
                <a:hlinkClick r:id="rId4"/>
              </a:rPr>
              <a:t>http://dl.acm.org/citation.cfm?doid=</a:t>
            </a:r>
            <a:r>
              <a:rPr lang="en-US" sz="1800" dirty="0" smtClean="0">
                <a:hlinkClick r:id="rId4"/>
              </a:rPr>
              <a:t>2872362.2872390</a:t>
            </a:r>
            <a:r>
              <a:rPr lang="en-US" sz="1800" dirty="0" smtClean="0"/>
              <a:t> </a:t>
            </a:r>
          </a:p>
          <a:p>
            <a:pPr lvl="1"/>
            <a:r>
              <a:rPr lang="en-US" sz="1800" dirty="0" err="1"/>
              <a:t>Aweke</a:t>
            </a:r>
            <a:r>
              <a:rPr lang="en-US" sz="1800" dirty="0"/>
              <a:t> et al., ASPLOS 2016</a:t>
            </a:r>
          </a:p>
          <a:p>
            <a:pPr lvl="1"/>
            <a:r>
              <a:rPr lang="en-US" sz="1800" b="1" dirty="0" smtClean="0"/>
              <a:t>CLFLUSH-free </a:t>
            </a:r>
            <a:r>
              <a:rPr lang="en-US" sz="1800" b="1" dirty="0" err="1" smtClean="0"/>
              <a:t>Rowhammer</a:t>
            </a:r>
            <a:endParaRPr lang="en-US" sz="1800" b="1" dirty="0" smtClean="0"/>
          </a:p>
          <a:p>
            <a:pPr lvl="1"/>
            <a:r>
              <a:rPr lang="en-US" sz="1800" dirty="0" smtClean="0"/>
              <a:t>Software based monitoring for </a:t>
            </a:r>
            <a:r>
              <a:rPr lang="en-US" sz="1800" dirty="0" err="1" smtClean="0"/>
              <a:t>rowhammer</a:t>
            </a:r>
            <a:r>
              <a:rPr lang="en-US" sz="1800" dirty="0" smtClean="0"/>
              <a:t> detection</a:t>
            </a:r>
          </a:p>
          <a:p>
            <a:pPr lvl="1"/>
            <a:endParaRPr lang="en-US" sz="18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44</a:t>
            </a:fld>
            <a:endParaRPr lang="en-US"/>
          </a:p>
        </p:txBody>
      </p:sp>
    </p:spTree>
    <p:extLst>
      <p:ext uri="{BB962C8B-B14F-4D97-AF65-F5344CB8AC3E}">
        <p14:creationId xmlns:p14="http://schemas.microsoft.com/office/powerpoint/2010/main" val="11750806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Selected Readings on RowHammer (</a:t>
            </a:r>
            <a:r>
              <a:rPr lang="en-US" dirty="0" smtClean="0">
                <a:latin typeface="Garamond" charset="0"/>
              </a:rPr>
              <a:t>III)</a:t>
            </a:r>
            <a:endParaRPr lang="en-US" dirty="0"/>
          </a:p>
        </p:txBody>
      </p:sp>
      <p:sp>
        <p:nvSpPr>
          <p:cNvPr id="3" name="Content Placeholder 2"/>
          <p:cNvSpPr>
            <a:spLocks noGrp="1"/>
          </p:cNvSpPr>
          <p:nvPr>
            <p:ph idx="1"/>
          </p:nvPr>
        </p:nvSpPr>
        <p:spPr>
          <a:xfrm>
            <a:off x="228600" y="997527"/>
            <a:ext cx="8915400" cy="5193723"/>
          </a:xfrm>
        </p:spPr>
        <p:txBody>
          <a:bodyPr/>
          <a:lstStyle/>
          <a:p>
            <a:pPr>
              <a:buFont typeface="Wingdings" pitchFamily="2" charset="2"/>
              <a:buChar char="n"/>
              <a:defRPr/>
            </a:pPr>
            <a:r>
              <a:rPr lang="en-US" sz="2000" dirty="0" smtClean="0">
                <a:solidFill>
                  <a:srgbClr val="0000FF"/>
                </a:solidFill>
              </a:rPr>
              <a:t>Flip </a:t>
            </a:r>
            <a:r>
              <a:rPr lang="en-US" sz="2000" dirty="0" err="1" smtClean="0">
                <a:solidFill>
                  <a:srgbClr val="0000FF"/>
                </a:solidFill>
              </a:rPr>
              <a:t>Feng</a:t>
            </a:r>
            <a:r>
              <a:rPr lang="en-US" sz="2000" dirty="0" smtClean="0">
                <a:solidFill>
                  <a:srgbClr val="0000FF"/>
                </a:solidFill>
              </a:rPr>
              <a:t> </a:t>
            </a:r>
            <a:r>
              <a:rPr lang="en-US" sz="2000" dirty="0" err="1" smtClean="0">
                <a:solidFill>
                  <a:srgbClr val="0000FF"/>
                </a:solidFill>
              </a:rPr>
              <a:t>Shui</a:t>
            </a:r>
            <a:r>
              <a:rPr lang="en-US" sz="2000" dirty="0" smtClean="0">
                <a:solidFill>
                  <a:srgbClr val="0000FF"/>
                </a:solidFill>
              </a:rPr>
              <a:t>: Hammering a Needle in the Software Stack </a:t>
            </a:r>
            <a:r>
              <a:rPr lang="en-US" sz="2000" dirty="0" smtClean="0"/>
              <a:t>(August 2016)</a:t>
            </a:r>
            <a:endParaRPr lang="en-US" sz="2000" dirty="0"/>
          </a:p>
          <a:p>
            <a:pPr lvl="1">
              <a:buFont typeface="Wingdings" pitchFamily="2" charset="2"/>
              <a:buChar char="n"/>
              <a:defRPr/>
            </a:pPr>
            <a:r>
              <a:rPr lang="en-US" sz="1800" dirty="0">
                <a:hlinkClick r:id="rId2"/>
              </a:rPr>
              <a:t>https://www.usenix.org/system/files/conference/usenixsecurity16/</a:t>
            </a:r>
            <a:r>
              <a:rPr lang="en-US" sz="1800" dirty="0" smtClean="0">
                <a:hlinkClick r:id="rId2"/>
              </a:rPr>
              <a:t>sec16_paper_razavi.pdf</a:t>
            </a:r>
            <a:r>
              <a:rPr lang="en-US" sz="1800" dirty="0" smtClean="0"/>
              <a:t> </a:t>
            </a:r>
          </a:p>
          <a:p>
            <a:pPr lvl="1">
              <a:buFont typeface="Wingdings" pitchFamily="2" charset="2"/>
              <a:buChar char="n"/>
              <a:defRPr/>
            </a:pPr>
            <a:r>
              <a:rPr lang="en-US" sz="1800" dirty="0" err="1" smtClean="0"/>
              <a:t>Razavi</a:t>
            </a:r>
            <a:r>
              <a:rPr lang="en-US" sz="1800" dirty="0" smtClean="0"/>
              <a:t> </a:t>
            </a:r>
            <a:r>
              <a:rPr lang="en-US" sz="1800" dirty="0"/>
              <a:t>et al., </a:t>
            </a:r>
            <a:r>
              <a:rPr lang="en-US" sz="1800" dirty="0" smtClean="0"/>
              <a:t>USENIX Security 2016</a:t>
            </a:r>
            <a:r>
              <a:rPr lang="en-US" sz="1800" dirty="0"/>
              <a:t>.</a:t>
            </a:r>
          </a:p>
          <a:p>
            <a:pPr lvl="1">
              <a:buFont typeface="Wingdings" pitchFamily="2" charset="2"/>
              <a:buChar char="n"/>
              <a:defRPr/>
            </a:pPr>
            <a:r>
              <a:rPr lang="en-US" sz="1800" dirty="0" smtClean="0"/>
              <a:t>Combines memory </a:t>
            </a:r>
            <a:r>
              <a:rPr lang="en-US" sz="1800" dirty="0" err="1" smtClean="0"/>
              <a:t>deduplication</a:t>
            </a:r>
            <a:r>
              <a:rPr lang="en-US" sz="1800" dirty="0" smtClean="0"/>
              <a:t> and RowHammer</a:t>
            </a:r>
            <a:endParaRPr lang="en-US" sz="1800" dirty="0"/>
          </a:p>
          <a:p>
            <a:pPr lvl="1">
              <a:buFont typeface="Wingdings" pitchFamily="2" charset="2"/>
              <a:buChar char="n"/>
              <a:defRPr/>
            </a:pPr>
            <a:r>
              <a:rPr lang="en-US" sz="1800" dirty="0" smtClean="0"/>
              <a:t>“</a:t>
            </a:r>
            <a:r>
              <a:rPr lang="en-US" sz="1800" b="1" dirty="0" smtClean="0"/>
              <a:t>A malicious VM can gain unauthorized access to a co-hosted VM running </a:t>
            </a:r>
            <a:r>
              <a:rPr lang="en-US" sz="1800" b="1" dirty="0" err="1" smtClean="0"/>
              <a:t>OpenSSH</a:t>
            </a:r>
            <a:r>
              <a:rPr lang="en-US" sz="1800" dirty="0" smtClean="0"/>
              <a:t>.”</a:t>
            </a:r>
          </a:p>
          <a:p>
            <a:pPr lvl="1">
              <a:buFont typeface="Wingdings" pitchFamily="2" charset="2"/>
              <a:buChar char="n"/>
              <a:defRPr/>
            </a:pPr>
            <a:r>
              <a:rPr lang="en-US" sz="1800" dirty="0" smtClean="0"/>
              <a:t>Breaks </a:t>
            </a:r>
            <a:r>
              <a:rPr lang="en-US" sz="1800" dirty="0" err="1" smtClean="0"/>
              <a:t>OpenSSH</a:t>
            </a:r>
            <a:r>
              <a:rPr lang="en-US" sz="1800" dirty="0" smtClean="0"/>
              <a:t> public key authentication </a:t>
            </a:r>
          </a:p>
          <a:p>
            <a:endParaRPr lang="en-US" sz="2000" dirty="0" smtClean="0"/>
          </a:p>
          <a:p>
            <a:r>
              <a:rPr lang="en-US" sz="2000" dirty="0" err="1" smtClean="0">
                <a:solidFill>
                  <a:srgbClr val="0000FF"/>
                </a:solidFill>
              </a:rPr>
              <a:t>Drammer</a:t>
            </a:r>
            <a:r>
              <a:rPr lang="en-US" sz="2000" dirty="0" smtClean="0">
                <a:solidFill>
                  <a:srgbClr val="0000FF"/>
                </a:solidFill>
              </a:rPr>
              <a:t>: Deterministic </a:t>
            </a:r>
            <a:r>
              <a:rPr lang="en-US" sz="2000" dirty="0" err="1" smtClean="0">
                <a:solidFill>
                  <a:srgbClr val="0000FF"/>
                </a:solidFill>
              </a:rPr>
              <a:t>Rowhammer</a:t>
            </a:r>
            <a:r>
              <a:rPr lang="en-US" sz="2000" dirty="0" smtClean="0">
                <a:solidFill>
                  <a:srgbClr val="0000FF"/>
                </a:solidFill>
              </a:rPr>
              <a:t> Attacks on Mobile Platforms </a:t>
            </a:r>
            <a:r>
              <a:rPr lang="en-US" sz="2000" dirty="0" smtClean="0"/>
              <a:t>(October 2016)</a:t>
            </a:r>
          </a:p>
          <a:p>
            <a:pPr lvl="1"/>
            <a:r>
              <a:rPr lang="en-US" sz="1800" dirty="0">
                <a:hlinkClick r:id="rId3"/>
              </a:rPr>
              <a:t>http://dl.acm.org/citation.cfm?id=</a:t>
            </a:r>
            <a:r>
              <a:rPr lang="en-US" sz="1800" dirty="0" smtClean="0">
                <a:hlinkClick r:id="rId3"/>
              </a:rPr>
              <a:t>2976749.2978406</a:t>
            </a:r>
            <a:r>
              <a:rPr lang="en-US" sz="1800" dirty="0" smtClean="0"/>
              <a:t> </a:t>
            </a:r>
          </a:p>
          <a:p>
            <a:pPr lvl="1"/>
            <a:r>
              <a:rPr lang="en-US" sz="1800" dirty="0" smtClean="0"/>
              <a:t>Van Der </a:t>
            </a:r>
            <a:r>
              <a:rPr lang="en-US" sz="1800" dirty="0" err="1" smtClean="0"/>
              <a:t>Veen</a:t>
            </a:r>
            <a:r>
              <a:rPr lang="en-US" sz="1800" dirty="0" smtClean="0"/>
              <a:t> </a:t>
            </a:r>
            <a:r>
              <a:rPr lang="en-US" sz="1800" dirty="0"/>
              <a:t>et al., </a:t>
            </a:r>
            <a:r>
              <a:rPr lang="en-US" sz="1800" dirty="0" smtClean="0"/>
              <a:t>CCS </a:t>
            </a:r>
            <a:r>
              <a:rPr lang="en-US" sz="1800" dirty="0"/>
              <a:t>2016</a:t>
            </a:r>
          </a:p>
          <a:p>
            <a:pPr lvl="1"/>
            <a:r>
              <a:rPr lang="en-US" sz="1800" b="1" dirty="0" smtClean="0"/>
              <a:t>Can take over an ARM-based Android system </a:t>
            </a:r>
            <a:r>
              <a:rPr lang="en-US" sz="1800" b="1" dirty="0" smtClean="0">
                <a:solidFill>
                  <a:srgbClr val="FF0000"/>
                </a:solidFill>
              </a:rPr>
              <a:t>deterministically</a:t>
            </a:r>
          </a:p>
          <a:p>
            <a:pPr lvl="1"/>
            <a:r>
              <a:rPr lang="en-US" sz="1800" dirty="0" smtClean="0"/>
              <a:t>Exploits predictable physical memory allocator behavior</a:t>
            </a:r>
          </a:p>
          <a:p>
            <a:pPr lvl="2"/>
            <a:r>
              <a:rPr lang="en-US" sz="1600" dirty="0" smtClean="0"/>
              <a:t>Can deterministically place security-sensitive data (e.g., page table) in an attacker-chosen, vulnerable location in memory</a:t>
            </a:r>
          </a:p>
          <a:p>
            <a:pPr lvl="1"/>
            <a:endParaRPr lang="en-US" sz="18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45</a:t>
            </a:fld>
            <a:endParaRPr lang="en-US"/>
          </a:p>
        </p:txBody>
      </p:sp>
    </p:spTree>
    <p:extLst>
      <p:ext uri="{BB962C8B-B14F-4D97-AF65-F5344CB8AC3E}">
        <p14:creationId xmlns:p14="http://schemas.microsoft.com/office/powerpoint/2010/main" val="352071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r>
              <a:rPr lang="en-US" dirty="0" smtClean="0">
                <a:solidFill>
                  <a:srgbClr val="0000FF"/>
                </a:solidFill>
                <a:latin typeface="Tahoma"/>
              </a:rPr>
              <a:t>HP, Lenovo, and other vendors released similar patches</a:t>
            </a:r>
            <a:endParaRPr lang="en-US" dirty="0">
              <a:solidFill>
                <a:srgbClr val="0000FF"/>
              </a:solidFill>
              <a:latin typeface="Tahoma"/>
            </a:endParaRPr>
          </a:p>
        </p:txBody>
      </p:sp>
    </p:spTree>
    <p:extLst>
      <p:ext uri="{BB962C8B-B14F-4D97-AF65-F5344CB8AC3E}">
        <p14:creationId xmlns:p14="http://schemas.microsoft.com/office/powerpoint/2010/main" val="15984717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800" dirty="0" smtClean="0"/>
              <a:t>Better Solution Directions: Principled Designs</a:t>
            </a:r>
            <a:endParaRPr lang="en-US" sz="3800" dirty="0"/>
          </a:p>
        </p:txBody>
      </p:sp>
      <p:sp>
        <p:nvSpPr>
          <p:cNvPr id="3" name="Content Placeholder 2"/>
          <p:cNvSpPr>
            <a:spLocks noGrp="1"/>
          </p:cNvSpPr>
          <p:nvPr>
            <p:ph idx="1"/>
          </p:nvPr>
        </p:nvSpPr>
        <p:spPr>
          <a:xfrm>
            <a:off x="179512" y="997527"/>
            <a:ext cx="8784976" cy="5193723"/>
          </a:xfrm>
        </p:spPr>
        <p:txBody>
          <a:bodyPr/>
          <a:lstStyle/>
          <a:p>
            <a:pPr algn="ctr"/>
            <a:endParaRPr lang="en-US" dirty="0" smtClean="0"/>
          </a:p>
          <a:p>
            <a:pPr marL="0" indent="0" algn="ctr">
              <a:buNone/>
            </a:pPr>
            <a:endParaRPr lang="en-US" dirty="0" smtClean="0"/>
          </a:p>
          <a:p>
            <a:pPr marL="0" indent="0" algn="ctr">
              <a:buNone/>
            </a:pPr>
            <a:endParaRPr lang="en-US" dirty="0" smtClean="0"/>
          </a:p>
          <a:p>
            <a:pPr marL="0" indent="0" algn="ctr">
              <a:buNone/>
            </a:pPr>
            <a:r>
              <a:rPr lang="en-US" sz="4000" dirty="0" smtClean="0">
                <a:solidFill>
                  <a:srgbClr val="0000FF"/>
                </a:solidFill>
              </a:rPr>
              <a:t>Design </a:t>
            </a:r>
            <a:r>
              <a:rPr lang="en-US" sz="4000" dirty="0">
                <a:solidFill>
                  <a:srgbClr val="0000FF"/>
                </a:solidFill>
              </a:rPr>
              <a:t>fundamentally secure</a:t>
            </a:r>
          </a:p>
          <a:p>
            <a:pPr marL="0" indent="0" algn="ctr">
              <a:buNone/>
            </a:pPr>
            <a:r>
              <a:rPr lang="en-US" sz="4000" dirty="0">
                <a:solidFill>
                  <a:srgbClr val="0000FF"/>
                </a:solidFill>
              </a:rPr>
              <a:t>c</a:t>
            </a:r>
            <a:r>
              <a:rPr lang="en-US" sz="4000" dirty="0" smtClean="0">
                <a:solidFill>
                  <a:srgbClr val="0000FF"/>
                </a:solidFill>
              </a:rPr>
              <a:t>omputing architectures </a:t>
            </a:r>
          </a:p>
          <a:p>
            <a:pPr marL="0" indent="0" algn="ctr">
              <a:buNone/>
            </a:pPr>
            <a:endParaRPr lang="en-US" sz="4000" dirty="0">
              <a:solidFill>
                <a:srgbClr val="0000FF"/>
              </a:solidFill>
            </a:endParaRPr>
          </a:p>
          <a:p>
            <a:pPr marL="0" indent="0" algn="ctr">
              <a:buNone/>
            </a:pPr>
            <a:r>
              <a:rPr lang="en-US" sz="4000" dirty="0" smtClean="0">
                <a:solidFill>
                  <a:srgbClr val="FF0000"/>
                </a:solidFill>
              </a:rPr>
              <a:t>Predict and prevent such safety issues</a:t>
            </a:r>
          </a:p>
          <a:p>
            <a:pPr marL="0" indent="0" algn="ctr">
              <a:buNone/>
            </a:pP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47</a:t>
            </a:fld>
            <a:endParaRPr lang="en-US"/>
          </a:p>
        </p:txBody>
      </p:sp>
    </p:spTree>
    <p:extLst>
      <p:ext uri="{BB962C8B-B14F-4D97-AF65-F5344CB8AC3E}">
        <p14:creationId xmlns:p14="http://schemas.microsoft.com/office/powerpoint/2010/main" val="4645773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Keep Memory Secure?</a:t>
            </a:r>
          </a:p>
        </p:txBody>
      </p:sp>
      <p:sp>
        <p:nvSpPr>
          <p:cNvPr id="3" name="Content Placeholder 2"/>
          <p:cNvSpPr>
            <a:spLocks noGrp="1"/>
          </p:cNvSpPr>
          <p:nvPr>
            <p:ph idx="1"/>
          </p:nvPr>
        </p:nvSpPr>
        <p:spPr>
          <a:xfrm>
            <a:off x="0" y="1268760"/>
            <a:ext cx="9144000" cy="5112568"/>
          </a:xfrm>
        </p:spPr>
        <p:txBody>
          <a:bodyPr/>
          <a:lstStyle/>
          <a:p>
            <a:r>
              <a:rPr lang="en-US" b="1" dirty="0" smtClean="0">
                <a:solidFill>
                  <a:srgbClr val="FF0000"/>
                </a:solidFill>
              </a:rPr>
              <a:t>Understand</a:t>
            </a:r>
            <a:r>
              <a:rPr lang="en-US" dirty="0" smtClean="0">
                <a:solidFill>
                  <a:srgbClr val="FF0000"/>
                </a:solidFill>
              </a:rPr>
              <a:t>:</a:t>
            </a:r>
            <a:r>
              <a:rPr lang="en-US" dirty="0" smtClean="0">
                <a:solidFill>
                  <a:srgbClr val="0000FF"/>
                </a:solidFill>
              </a:rPr>
              <a:t> </a:t>
            </a:r>
            <a:r>
              <a:rPr lang="en-US" dirty="0">
                <a:solidFill>
                  <a:srgbClr val="0000FF"/>
                </a:solidFill>
              </a:rPr>
              <a:t>M</a:t>
            </a:r>
            <a:r>
              <a:rPr lang="en-US" dirty="0" smtClean="0">
                <a:solidFill>
                  <a:srgbClr val="0000FF"/>
                </a:solidFill>
              </a:rPr>
              <a:t>ethodologies for failure modeling and discovery</a:t>
            </a:r>
          </a:p>
          <a:p>
            <a:pPr lvl="1"/>
            <a:r>
              <a:rPr lang="en-US" dirty="0" smtClean="0"/>
              <a:t>Modeling and prediction based on real (device) data </a:t>
            </a:r>
          </a:p>
          <a:p>
            <a:endParaRPr lang="en-US" dirty="0" smtClean="0"/>
          </a:p>
          <a:p>
            <a:pPr marL="0" indent="0">
              <a:buNone/>
            </a:pPr>
            <a:endParaRPr lang="en-US" dirty="0"/>
          </a:p>
          <a:p>
            <a:r>
              <a:rPr lang="en-US" b="1" dirty="0" smtClean="0">
                <a:solidFill>
                  <a:srgbClr val="FF0000"/>
                </a:solidFill>
              </a:rPr>
              <a:t>Architect</a:t>
            </a:r>
            <a:r>
              <a:rPr lang="en-US" dirty="0" smtClean="0">
                <a:solidFill>
                  <a:srgbClr val="FF0000"/>
                </a:solidFill>
              </a:rPr>
              <a:t>:</a:t>
            </a:r>
            <a:r>
              <a:rPr lang="en-US" dirty="0" smtClean="0">
                <a:solidFill>
                  <a:srgbClr val="0000FF"/>
                </a:solidFill>
              </a:rPr>
              <a:t> Principled </a:t>
            </a:r>
            <a:r>
              <a:rPr lang="en-US" dirty="0">
                <a:solidFill>
                  <a:srgbClr val="0000FF"/>
                </a:solidFill>
              </a:rPr>
              <a:t>co-architecting of system and memory</a:t>
            </a:r>
          </a:p>
          <a:p>
            <a:pPr lvl="1"/>
            <a:r>
              <a:rPr lang="en-US" dirty="0" smtClean="0"/>
              <a:t>Good partitioning of duties across the stack</a:t>
            </a:r>
          </a:p>
          <a:p>
            <a:endParaRPr lang="en-US" dirty="0"/>
          </a:p>
          <a:p>
            <a:endParaRPr lang="en-US" dirty="0" smtClean="0"/>
          </a:p>
          <a:p>
            <a:r>
              <a:rPr lang="en-US" b="1" dirty="0" smtClean="0">
                <a:solidFill>
                  <a:srgbClr val="FF0000"/>
                </a:solidFill>
              </a:rPr>
              <a:t>Design &amp; Test</a:t>
            </a:r>
            <a:r>
              <a:rPr lang="en-US" dirty="0" smtClean="0">
                <a:solidFill>
                  <a:srgbClr val="FF0000"/>
                </a:solidFill>
              </a:rPr>
              <a:t>:</a:t>
            </a:r>
            <a:r>
              <a:rPr lang="en-US" dirty="0" smtClean="0">
                <a:solidFill>
                  <a:srgbClr val="0000FF"/>
                </a:solidFill>
              </a:rPr>
              <a:t> Principled design, automation, testing</a:t>
            </a:r>
          </a:p>
          <a:p>
            <a:pPr lvl="1"/>
            <a:r>
              <a:rPr lang="en-US" dirty="0" smtClean="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48</a:t>
            </a:fld>
            <a:endParaRPr lang="en-US"/>
          </a:p>
        </p:txBody>
      </p:sp>
    </p:spTree>
    <p:extLst>
      <p:ext uri="{BB962C8B-B14F-4D97-AF65-F5344CB8AC3E}">
        <p14:creationId xmlns:p14="http://schemas.microsoft.com/office/powerpoint/2010/main" val="146887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49</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2" name="Title 1"/>
          <p:cNvSpPr txBox="1">
            <a:spLocks/>
          </p:cNvSpPr>
          <p:nvPr/>
        </p:nvSpPr>
        <p:spPr bwMode="auto">
          <a:xfrm>
            <a:off x="107504" y="152400"/>
            <a:ext cx="9036496"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r>
              <a:rPr lang="en-US" sz="3500" dirty="0" smtClean="0">
                <a:solidFill>
                  <a:srgbClr val="006633"/>
                </a:solidFill>
                <a:latin typeface="Garamond"/>
              </a:rPr>
              <a:t>Understand and Model with Experiments (DRAM)</a:t>
            </a:r>
            <a:endParaRPr lang="en-US" sz="3500" dirty="0">
              <a:solidFill>
                <a:srgbClr val="006633"/>
              </a:solidFill>
              <a:latin typeface="Garamond"/>
            </a:endParaRPr>
          </a:p>
        </p:txBody>
      </p:sp>
    </p:spTree>
    <p:extLst>
      <p:ext uri="{BB962C8B-B14F-4D97-AF65-F5344CB8AC3E}">
        <p14:creationId xmlns:p14="http://schemas.microsoft.com/office/powerpoint/2010/main" val="16148430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Understand </a:t>
            </a:r>
            <a:r>
              <a:rPr lang="en-US" sz="3500" dirty="0" smtClean="0"/>
              <a:t>and Model with </a:t>
            </a:r>
            <a:r>
              <a:rPr lang="en-US" sz="3500" dirty="0"/>
              <a:t>Experiments (Flash)</a:t>
            </a: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0" y="5877272"/>
            <a:ext cx="6588224" cy="523220"/>
          </a:xfrm>
          <a:prstGeom prst="rect">
            <a:avLst/>
          </a:prstGeom>
        </p:spPr>
        <p:txBody>
          <a:bodyPr wrap="square">
            <a:spAutoFit/>
          </a:bodyPr>
          <a:lstStyle/>
          <a:p>
            <a:r>
              <a:rPr lang="en-US" sz="1400" dirty="0" smtClean="0">
                <a:solidFill>
                  <a:srgbClr val="006633"/>
                </a:solidFill>
                <a:latin typeface="Tahoma"/>
              </a:rPr>
              <a:t>[DATE </a:t>
            </a:r>
            <a:r>
              <a:rPr lang="en-US" sz="1400" dirty="0">
                <a:solidFill>
                  <a:srgbClr val="006633"/>
                </a:solidFill>
                <a:latin typeface="Tahoma"/>
              </a:rPr>
              <a:t>2012, ICCD 2012, DATE 2013, ITJ 2013, ICCD 2013, SIGMETRICS </a:t>
            </a:r>
            <a:r>
              <a:rPr lang="en-US" sz="1400" dirty="0" smtClean="0">
                <a:solidFill>
                  <a:srgbClr val="006633"/>
                </a:solidFill>
                <a:latin typeface="Tahoma"/>
              </a:rPr>
              <a:t>2014, HPCA 2015, DSN 2015, MSST 2015, JSAC 2016, HPCA 2017, DFRWS 2017]</a:t>
            </a:r>
            <a:endParaRPr lang="en-US" sz="1400" dirty="0">
              <a:solidFill>
                <a:srgbClr val="000000"/>
              </a:solidFill>
              <a:latin typeface="Tahoma"/>
            </a:endParaRP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t>,” Proc. IEEE 2017.</a:t>
            </a:r>
            <a:endParaRPr lang="en-US" sz="1400" dirty="0"/>
          </a:p>
        </p:txBody>
      </p:sp>
    </p:spTree>
    <p:extLst>
      <p:ext uri="{BB962C8B-B14F-4D97-AF65-F5344CB8AC3E}">
        <p14:creationId xmlns:p14="http://schemas.microsoft.com/office/powerpoint/2010/main" val="29676976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If Time Permits</a:t>
            </a:r>
            <a:r>
              <a:rPr lang="en-US" sz="3600" dirty="0" smtClean="0"/>
              <a:t>: </a:t>
            </a:r>
            <a:r>
              <a:rPr lang="en-US" sz="3600" dirty="0"/>
              <a:t>NAND Flash </a:t>
            </a:r>
            <a:r>
              <a:rPr lang="en-US" sz="3600" dirty="0" smtClean="0"/>
              <a:t>Vulnerabilities</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latin typeface="Tahoma"/>
              </a:rPr>
              <a:t>Cai+, “</a:t>
            </a:r>
            <a:r>
              <a:rPr lang="en-US" sz="1400" dirty="0">
                <a:solidFill>
                  <a:srgbClr val="0000FF"/>
                </a:solidFill>
                <a:latin typeface="Tahoma"/>
              </a:rPr>
              <a:t>Error Characterization, Mitigation, and </a:t>
            </a:r>
            <a:r>
              <a:rPr lang="en-US" sz="1400" dirty="0" smtClean="0">
                <a:solidFill>
                  <a:srgbClr val="0000FF"/>
                </a:solidFill>
                <a:latin typeface="Tahoma"/>
              </a:rPr>
              <a:t>Recovery in </a:t>
            </a:r>
            <a:r>
              <a:rPr lang="en-US" sz="1400" dirty="0">
                <a:solidFill>
                  <a:srgbClr val="0000FF"/>
                </a:solidFill>
                <a:latin typeface="Tahoma"/>
              </a:rPr>
              <a:t>Flash Memory Based Solid State </a:t>
            </a:r>
            <a:r>
              <a:rPr lang="en-US" sz="1400" dirty="0" smtClean="0">
                <a:solidFill>
                  <a:srgbClr val="0000FF"/>
                </a:solidFill>
                <a:latin typeface="Tahoma"/>
              </a:rPr>
              <a:t>Drives</a:t>
            </a:r>
            <a:r>
              <a:rPr lang="en-US" sz="1400" dirty="0" smtClean="0">
                <a:solidFill>
                  <a:srgbClr val="000000"/>
                </a:solidFill>
                <a:latin typeface="Tahoma"/>
              </a:rPr>
              <a:t>,” Proc. IEEE 2017.</a:t>
            </a:r>
            <a:endParaRPr lang="en-US" sz="1400" dirty="0">
              <a:solidFill>
                <a:srgbClr val="000000"/>
              </a:solidFill>
              <a:latin typeface="Tahoma"/>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16464581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There are Two Other Solution Directions</a:t>
            </a:r>
            <a:endParaRPr lang="en-US" dirty="0"/>
          </a:p>
        </p:txBody>
      </p:sp>
      <p:sp>
        <p:nvSpPr>
          <p:cNvPr id="3" name="Content Placeholder 2"/>
          <p:cNvSpPr>
            <a:spLocks noGrp="1"/>
          </p:cNvSpPr>
          <p:nvPr>
            <p:ph idx="1"/>
          </p:nvPr>
        </p:nvSpPr>
        <p:spPr>
          <a:xfrm>
            <a:off x="107504" y="980728"/>
            <a:ext cx="8964488" cy="5193723"/>
          </a:xfrm>
        </p:spPr>
        <p:txBody>
          <a:bodyPr/>
          <a:lstStyle/>
          <a:p>
            <a:r>
              <a:rPr lang="en-US" b="1" dirty="0" smtClean="0">
                <a:solidFill>
                  <a:srgbClr val="FF0000"/>
                </a:solidFill>
              </a:rPr>
              <a:t>New Technologies: </a:t>
            </a:r>
            <a:r>
              <a:rPr lang="en-US" dirty="0" smtClean="0"/>
              <a:t>Replace or (more likely) augment DRAM with a different technology</a:t>
            </a:r>
          </a:p>
          <a:p>
            <a:pPr lvl="1"/>
            <a:r>
              <a:rPr lang="en-US" dirty="0" smtClean="0">
                <a:solidFill>
                  <a:srgbClr val="0000FF"/>
                </a:solidFill>
              </a:rPr>
              <a:t>Non-volatile memories</a:t>
            </a:r>
          </a:p>
          <a:p>
            <a:endParaRPr lang="en-US" dirty="0"/>
          </a:p>
          <a:p>
            <a:r>
              <a:rPr lang="en-US" b="1" dirty="0" smtClean="0">
                <a:solidFill>
                  <a:srgbClr val="FF0000"/>
                </a:solidFill>
              </a:rPr>
              <a:t>Embracing Un-reliability:</a:t>
            </a:r>
            <a:r>
              <a:rPr lang="en-US" dirty="0" smtClean="0">
                <a:solidFill>
                  <a:srgbClr val="FF0000"/>
                </a:solidFill>
              </a:rPr>
              <a:t> </a:t>
            </a:r>
          </a:p>
          <a:p>
            <a:pPr marL="0" indent="0">
              <a:buNone/>
            </a:pPr>
            <a:r>
              <a:rPr lang="en-US" dirty="0">
                <a:solidFill>
                  <a:srgbClr val="FF0000"/>
                </a:solidFill>
              </a:rPr>
              <a:t> </a:t>
            </a:r>
            <a:r>
              <a:rPr lang="en-US" dirty="0" smtClean="0">
                <a:solidFill>
                  <a:srgbClr val="FF0000"/>
                </a:solidFill>
              </a:rPr>
              <a:t>   </a:t>
            </a:r>
            <a:r>
              <a:rPr lang="en-US" dirty="0" smtClean="0"/>
              <a:t>Design memories with different reliability</a:t>
            </a:r>
          </a:p>
          <a:p>
            <a:pPr marL="0" indent="0">
              <a:buNone/>
            </a:pPr>
            <a:r>
              <a:rPr lang="en-US" dirty="0" smtClean="0"/>
              <a:t>    and store data intelligently across them</a:t>
            </a:r>
          </a:p>
          <a:p>
            <a:pPr marL="0" indent="0">
              <a:buNone/>
            </a:pPr>
            <a:endParaRPr lang="en-US" dirty="0" smtClean="0"/>
          </a:p>
          <a:p>
            <a:pPr marL="0" indent="0">
              <a:buNone/>
            </a:pPr>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52</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Fundamental solutions to security require co-design across the hierarchy</a:t>
            </a:r>
            <a:endParaRPr lang="en-US" sz="4000" b="1" dirty="0">
              <a:solidFill>
                <a:srgbClr val="0000FF"/>
              </a:solidFill>
              <a:latin typeface="Calibri"/>
            </a:endParaRP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cs typeface="Arial" charset="0"/>
              </a:rPr>
              <a:t>Logic</a:t>
            </a:r>
          </a:p>
          <a:p>
            <a:pPr>
              <a:defRPr/>
            </a:pPr>
            <a:endParaRPr lang="en-US" sz="1750" dirty="0">
              <a:solidFill>
                <a:srgbClr val="000000"/>
              </a:solidFill>
              <a:latin typeface="Tahoma" pitchFamily="34" charset="0"/>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FF"/>
              </a:solidFill>
              <a:latin typeface="Tahoma"/>
            </a:endParaRPr>
          </a:p>
        </p:txBody>
      </p:sp>
    </p:spTree>
    <p:extLst>
      <p:ext uri="{BB962C8B-B14F-4D97-AF65-F5344CB8AC3E}">
        <p14:creationId xmlns:p14="http://schemas.microsoft.com/office/powerpoint/2010/main" val="150647147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160586750"/>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53</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35724063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a:t>
            </a:r>
            <a:r>
              <a:rPr lang="en-US" dirty="0" smtClean="0"/>
              <a:t>on Heterogeneous-Reliability </a:t>
            </a:r>
            <a:r>
              <a:rPr lang="en-US" dirty="0" smtClean="0"/>
              <a:t>Memory</a:t>
            </a:r>
            <a:endParaRPr lang="en-US" dirty="0"/>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54</a:t>
            </a:fld>
            <a:endParaRPr lang="en-US" altLang="en-US">
              <a:solidFill>
                <a:srgbClr val="000000"/>
              </a:solidFill>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2782558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 Deeper Dive into </a:t>
            </a:r>
            <a:br>
              <a:rPr lang="en-US" dirty="0" smtClean="0"/>
            </a:br>
            <a:r>
              <a:rPr lang="en-US" dirty="0"/>
              <a:t>	</a:t>
            </a:r>
            <a:r>
              <a:rPr lang="en-US" dirty="0" smtClean="0"/>
              <a:t>	DRAM Reliability Issues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a:defRPr/>
            </a:pPr>
            <a:fld id="{8E574D81-B5DE-384D-B24B-566C679AE608}" type="slidenum">
              <a:rPr lang="en-US" smtClean="0"/>
              <a:pPr>
                <a:defRPr/>
              </a:pPr>
              <a:t>55</a:t>
            </a:fld>
            <a:endParaRPr lang="en-US"/>
          </a:p>
        </p:txBody>
      </p:sp>
    </p:spTree>
    <p:extLst>
      <p:ext uri="{BB962C8B-B14F-4D97-AF65-F5344CB8AC3E}">
        <p14:creationId xmlns:p14="http://schemas.microsoft.com/office/powerpoint/2010/main" val="4092256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smtClean="0"/>
              <a:t>Root Causes of Disturbance Errors</a:t>
            </a:r>
            <a:endParaRPr lang="en-US" dirty="0"/>
          </a:p>
        </p:txBody>
      </p:sp>
      <p:sp>
        <p:nvSpPr>
          <p:cNvPr id="3" name="Content Placeholder 2"/>
          <p:cNvSpPr>
            <a:spLocks noGrp="1"/>
          </p:cNvSpPr>
          <p:nvPr>
            <p:ph idx="1"/>
          </p:nvPr>
        </p:nvSpPr>
        <p:spPr/>
        <p:txBody>
          <a:bodyPr/>
          <a:lstStyle/>
          <a:p>
            <a:pPr>
              <a:lnSpc>
                <a:spcPct val="100000"/>
              </a:lnSpc>
            </a:pPr>
            <a:r>
              <a:rPr lang="en-US" i="1" dirty="0" smtClean="0">
                <a:solidFill>
                  <a:schemeClr val="tx2"/>
                </a:solidFill>
              </a:rPr>
              <a:t>Cause 1: Electromagnetic coupling</a:t>
            </a:r>
          </a:p>
          <a:p>
            <a:pPr lvl="1">
              <a:lnSpc>
                <a:spcPct val="100000"/>
              </a:lnSpc>
            </a:pPr>
            <a:r>
              <a:rPr lang="en-US" sz="2800" dirty="0" smtClean="0"/>
              <a:t>Toggling the </a:t>
            </a:r>
            <a:r>
              <a:rPr lang="en-US" sz="2800" dirty="0" err="1" smtClean="0"/>
              <a:t>wordline</a:t>
            </a:r>
            <a:r>
              <a:rPr lang="en-US" sz="2800" dirty="0" smtClean="0"/>
              <a:t> voltage briefly increases the voltage of adjacent </a:t>
            </a:r>
            <a:r>
              <a:rPr lang="en-US" sz="2800" dirty="0" err="1" smtClean="0"/>
              <a:t>wordlines</a:t>
            </a:r>
            <a:endParaRPr lang="en-US" sz="2800" dirty="0" smtClean="0"/>
          </a:p>
          <a:p>
            <a:pPr lvl="1">
              <a:lnSpc>
                <a:spcPct val="100000"/>
              </a:lnSpc>
            </a:pPr>
            <a:r>
              <a:rPr lang="en-US" sz="2800" dirty="0" smtClean="0"/>
              <a:t>Slightly opens adjacent rows </a:t>
            </a:r>
            <a:r>
              <a:rPr lang="en-US" sz="2400" dirty="0" smtClean="0">
                <a:sym typeface="Wingdings" panose="05000000000000000000" pitchFamily="2" charset="2"/>
              </a:rPr>
              <a:t></a:t>
            </a:r>
            <a:r>
              <a:rPr lang="en-US" sz="2800" dirty="0" smtClean="0">
                <a:sym typeface="Wingdings" panose="05000000000000000000" pitchFamily="2" charset="2"/>
              </a:rPr>
              <a:t> Charge </a:t>
            </a:r>
            <a:r>
              <a:rPr lang="en-US" sz="2800" dirty="0" smtClean="0"/>
              <a:t>leakage</a:t>
            </a:r>
          </a:p>
          <a:p>
            <a:pPr>
              <a:lnSpc>
                <a:spcPct val="100000"/>
              </a:lnSpc>
            </a:pPr>
            <a:r>
              <a:rPr lang="en-US" i="1" dirty="0" smtClean="0">
                <a:solidFill>
                  <a:schemeClr val="tx2"/>
                </a:solidFill>
              </a:rPr>
              <a:t>Cause 2: Conductive bridges</a:t>
            </a:r>
          </a:p>
          <a:p>
            <a:pPr>
              <a:lnSpc>
                <a:spcPct val="100000"/>
              </a:lnSpc>
            </a:pPr>
            <a:r>
              <a:rPr lang="en-US" i="1" dirty="0" smtClean="0">
                <a:solidFill>
                  <a:schemeClr val="tx2"/>
                </a:solidFill>
              </a:rPr>
              <a:t>Cause 3: Hot-carrier injection</a:t>
            </a:r>
            <a:endParaRPr lang="en-US" sz="1000" i="1" dirty="0" smtClean="0">
              <a:solidFill>
                <a:schemeClr val="tx2"/>
              </a:solidFill>
            </a:endParaRPr>
          </a:p>
          <a:p>
            <a:pPr marL="0" indent="0">
              <a:lnSpc>
                <a:spcPct val="100000"/>
              </a:lnSpc>
              <a:buNone/>
            </a:pPr>
            <a:endParaRPr lang="en-US" sz="1600" i="1" dirty="0" smtClean="0">
              <a:solidFill>
                <a:srgbClr val="FF0000"/>
              </a:solidFill>
            </a:endParaRPr>
          </a:p>
          <a:p>
            <a:pPr marL="0" indent="0">
              <a:lnSpc>
                <a:spcPct val="100000"/>
              </a:lnSpc>
              <a:buNone/>
            </a:pPr>
            <a:endParaRPr lang="en-US" sz="2800" i="1" dirty="0" smtClean="0">
              <a:solidFill>
                <a:srgbClr val="FF0000"/>
              </a:solidFill>
            </a:endParaRPr>
          </a:p>
          <a:p>
            <a:pPr marL="0" indent="0">
              <a:lnSpc>
                <a:spcPct val="100000"/>
              </a:lnSpc>
              <a:buNone/>
            </a:pPr>
            <a:r>
              <a:rPr lang="en-US" i="1" dirty="0" smtClean="0">
                <a:solidFill>
                  <a:srgbClr val="FF0000"/>
                </a:solidFill>
              </a:rPr>
              <a:t>Confirmed by at least one manufacturer</a:t>
            </a:r>
            <a:endParaRPr lang="en-US" i="1" dirty="0">
              <a:solidFill>
                <a:srgbClr val="FF0000"/>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56</a:t>
            </a:fld>
            <a:endParaRPr lang="en-US">
              <a:solidFill>
                <a:prstClr val="black">
                  <a:tint val="75000"/>
                </a:prstClr>
              </a:solidFill>
            </a:endParaRPr>
          </a:p>
        </p:txBody>
      </p:sp>
    </p:spTree>
    <p:extLst>
      <p:ext uri="{BB962C8B-B14F-4D97-AF65-F5344CB8AC3E}">
        <p14:creationId xmlns:p14="http://schemas.microsoft.com/office/powerpoint/2010/main" val="4294750348"/>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smtClean="0"/>
              <a:t>Most Modules Are at Risk</a:t>
            </a:r>
          </a:p>
          <a:p>
            <a:pPr marL="517525" indent="-517525">
              <a:buFont typeface="+mj-lt"/>
              <a:buAutoNum type="arabicPeriod"/>
            </a:pPr>
            <a:r>
              <a:rPr lang="en-US" sz="4000" dirty="0" smtClean="0"/>
              <a:t>Errors vs. Vintage</a:t>
            </a:r>
          </a:p>
          <a:p>
            <a:pPr marL="517525" indent="-517525">
              <a:buFont typeface="+mj-lt"/>
              <a:buAutoNum type="arabicPeriod"/>
            </a:pPr>
            <a:r>
              <a:rPr lang="en-US" sz="4000" dirty="0" smtClean="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smtClean="0"/>
              <a:t>Sensitivity Studies</a:t>
            </a:r>
            <a:endParaRPr lang="en-US" sz="2400" dirty="0" smtClean="0"/>
          </a:p>
          <a:p>
            <a:pPr marL="517525" indent="-517525">
              <a:buFont typeface="+mj-lt"/>
              <a:buAutoNum type="arabicPeriod"/>
            </a:pPr>
            <a:r>
              <a:rPr lang="en-US" sz="4000" dirty="0" smtClean="0"/>
              <a:t>Other Results in Paper</a:t>
            </a:r>
            <a:endParaRPr lang="en-US" sz="4000" dirty="0"/>
          </a:p>
          <a:p>
            <a:pPr marL="517525" indent="-517525">
              <a:buFont typeface="+mj-lt"/>
              <a:buAutoNum type="arabicPeriod"/>
            </a:pPr>
            <a:r>
              <a:rPr lang="en-US" sz="4000" dirty="0" smtClean="0"/>
              <a:t>Solution Space</a:t>
            </a:r>
            <a:endParaRPr lang="en-US" sz="4000"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57</a:t>
            </a:fld>
            <a:endParaRPr lang="en-US">
              <a:solidFill>
                <a:prstClr val="black">
                  <a:tint val="75000"/>
                </a:prstClr>
              </a:solidFill>
            </a:endParaRPr>
          </a:p>
        </p:txBody>
      </p:sp>
      <p:sp>
        <p:nvSpPr>
          <p:cNvPr id="6" name="Title 1"/>
          <p:cNvSpPr>
            <a:spLocks noGrp="1"/>
          </p:cNvSpPr>
          <p:nvPr>
            <p:ph type="title"/>
          </p:nvPr>
        </p:nvSpPr>
        <p:spPr>
          <a:xfrm>
            <a:off x="228600" y="-14064"/>
            <a:ext cx="8610600" cy="1066800"/>
          </a:xfrm>
        </p:spPr>
        <p:txBody>
          <a:bodyPr/>
          <a:lstStyle/>
          <a:p>
            <a:r>
              <a:rPr lang="en-US" sz="4400" b="0" dirty="0" err="1" smtClean="0">
                <a:solidFill>
                  <a:srgbClr val="1A5712"/>
                </a:solidFill>
                <a:latin typeface="Garamond" charset="0"/>
                <a:ea typeface="ＭＳ Ｐゴシック" charset="0"/>
                <a:cs typeface="ＭＳ Ｐゴシック" charset="0"/>
              </a:rPr>
              <a:t>RowHammer</a:t>
            </a:r>
            <a:r>
              <a:rPr lang="en-US" sz="4400" b="0" dirty="0" smtClean="0">
                <a:solidFill>
                  <a:srgbClr val="1A5712"/>
                </a:solidFill>
                <a:latin typeface="Garamond" charset="0"/>
                <a:ea typeface="ＭＳ Ｐゴシック" charset="0"/>
                <a:cs typeface="ＭＳ Ｐゴシック" charset="0"/>
              </a:rPr>
              <a:t> Characterization Results</a:t>
            </a:r>
            <a:endParaRPr lang="en-US" sz="4400" b="0" dirty="0">
              <a:solidFill>
                <a:srgbClr val="1A5712"/>
              </a:solidFill>
              <a:latin typeface="Garamond" charset="0"/>
              <a:ea typeface="ＭＳ Ｐゴシック" charset="0"/>
              <a:cs typeface="ＭＳ Ｐゴシック" charset="0"/>
            </a:endParaRPr>
          </a:p>
        </p:txBody>
      </p:sp>
      <p:sp>
        <p:nvSpPr>
          <p:cNvPr id="7" name="Rectangle 6"/>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93815593"/>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 Adjacency: Aggressor &amp; Victim</a:t>
            </a:r>
            <a:endParaRPr lang="en-US" dirty="0"/>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Most aggressors &amp; victims are adjacent</a:t>
            </a:r>
            <a:endParaRPr lang="en-US" sz="3600" i="1" dirty="0">
              <a:solidFill>
                <a:srgbClr val="FF0000"/>
              </a:solidFill>
              <a:latin typeface="Calibri Light"/>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58</a:t>
            </a:fld>
            <a:endParaRPr lang="en-US">
              <a:solidFill>
                <a:prstClr val="black">
                  <a:tint val="75000"/>
                </a:prstClr>
              </a:solidFill>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Light"/>
              </a:rPr>
              <a:t>Adjacent</a:t>
            </a:r>
            <a:endParaRPr lang="en-US" sz="2800" b="1" dirty="0">
              <a:solidFill>
                <a:prstClr val="white"/>
              </a:solidFill>
              <a:latin typeface="Calibri Light"/>
            </a:endParaRP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Tree>
    <p:extLst>
      <p:ext uri="{BB962C8B-B14F-4D97-AF65-F5344CB8AC3E}">
        <p14:creationId xmlns:p14="http://schemas.microsoft.com/office/powerpoint/2010/main" val="121482141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400" b="1" dirty="0" smtClean="0">
                <a:solidFill>
                  <a:prstClr val="white"/>
                </a:solidFill>
                <a:latin typeface="Calibri Light"/>
              </a:rPr>
              <a:t>Not Allowed</a:t>
            </a:r>
            <a:endParaRPr lang="en-US" sz="2400" b="1" dirty="0">
              <a:solidFill>
                <a:prstClr val="white"/>
              </a:solidFill>
              <a:latin typeface="Calibri Light"/>
            </a:endParaRP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Less frequent accesses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59</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smtClean="0"/>
              <a:t>❶ </a:t>
            </a:r>
            <a:r>
              <a:rPr lang="en-US" dirty="0" smtClean="0"/>
              <a:t>Access Interval (Aggressor)</a:t>
            </a:r>
            <a:endParaRPr lang="en-US" dirty="0"/>
          </a:p>
        </p:txBody>
      </p:sp>
    </p:spTree>
    <p:extLst>
      <p:ext uri="{BB962C8B-B14F-4D97-AF65-F5344CB8AC3E}">
        <p14:creationId xmlns:p14="http://schemas.microsoft.com/office/powerpoint/2010/main" val="18474123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6</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sym typeface="Wingdings" panose="05000000000000000000" pitchFamily="2" charset="2"/>
              </a:rPr>
              <a:t>More frequent refreshes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sym typeface="Wingdings" panose="05000000000000000000" pitchFamily="2" charset="2"/>
            </a:endParaRP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prstClr val="white"/>
                </a:solidFill>
                <a:latin typeface="Cambria Math" panose="02040503050406030204" pitchFamily="18" charset="0"/>
                <a:ea typeface="Cambria Math" panose="02040503050406030204" pitchFamily="18" charset="0"/>
              </a:rPr>
              <a:t>~7x</a:t>
            </a:r>
            <a:r>
              <a:rPr lang="en-US" sz="2400" dirty="0" smtClean="0">
                <a:solidFill>
                  <a:prstClr val="white"/>
                </a:solidFill>
                <a:latin typeface="Calibri Light"/>
                <a:ea typeface="Cambria Math" panose="02040503050406030204" pitchFamily="18" charset="0"/>
              </a:rPr>
              <a:t> frequent</a:t>
            </a:r>
            <a:endParaRPr lang="en-US" sz="2400" dirty="0">
              <a:solidFill>
                <a:prstClr val="white"/>
              </a:solidFill>
              <a:latin typeface="Calibri Light"/>
              <a:ea typeface="Cambria Math" panose="02040503050406030204" pitchFamily="18" charset="0"/>
            </a:endParaRP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60</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a:t>❷</a:t>
            </a:r>
            <a:r>
              <a:rPr lang="en-US" dirty="0" smtClean="0"/>
              <a:t> Refresh Interval</a:t>
            </a:r>
            <a:endParaRPr lang="en-US" dirty="0"/>
          </a:p>
        </p:txBody>
      </p:sp>
    </p:spTree>
    <p:extLst>
      <p:ext uri="{BB962C8B-B14F-4D97-AF65-F5344CB8AC3E}">
        <p14:creationId xmlns:p14="http://schemas.microsoft.com/office/powerpoint/2010/main" val="23438030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latin typeface="Calibri"/>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algn="ct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a:t>
            </a: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latin typeface="Calibri"/>
            </a:endParaRPr>
          </a:p>
        </p:txBody>
      </p:sp>
      <p:sp>
        <p:nvSpPr>
          <p:cNvPr id="2" name="Title 1"/>
          <p:cNvSpPr>
            <a:spLocks noGrp="1"/>
          </p:cNvSpPr>
          <p:nvPr>
            <p:ph type="title"/>
          </p:nvPr>
        </p:nvSpPr>
        <p:spPr/>
        <p:txBody>
          <a:bodyPr/>
          <a:lstStyle/>
          <a:p>
            <a:r>
              <a:rPr lang="en-US" sz="4000" dirty="0" smtClean="0"/>
              <a:t>❸</a:t>
            </a:r>
            <a:r>
              <a:rPr lang="en-US" dirty="0" smtClean="0"/>
              <a:t> Data Pattern</a:t>
            </a:r>
            <a:endParaRPr lang="en-US" dirty="0"/>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prstClr val="white"/>
                </a:solidFill>
                <a:latin typeface="Calibri Light"/>
              </a:rPr>
              <a:t>10x Errors</a:t>
            </a:r>
            <a:endParaRPr lang="en-US" sz="4800" b="1" dirty="0">
              <a:solidFill>
                <a:prstClr val="white"/>
              </a:solidFill>
              <a:latin typeface="Calibri Light"/>
            </a:endParaRP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Errors affected by data stored in other cells </a:t>
            </a:r>
            <a:endParaRPr lang="en-US" sz="3600" i="1" dirty="0">
              <a:solidFill>
                <a:srgbClr val="FF0000"/>
              </a:solidFill>
              <a:latin typeface="Calibri Light"/>
            </a:endParaRPr>
          </a:p>
        </p:txBody>
      </p:sp>
      <p:sp>
        <p:nvSpPr>
          <p:cNvPr id="8" name="Slide Number Placeholder 7"/>
          <p:cNvSpPr>
            <a:spLocks noGrp="1"/>
          </p:cNvSpPr>
          <p:nvPr>
            <p:ph type="sldNum" sz="quarter" idx="12"/>
          </p:nvPr>
        </p:nvSpPr>
        <p:spPr/>
        <p:txBody>
          <a:bodyPr/>
          <a:lstStyle/>
          <a:p>
            <a:fld id="{D4D2B188-1D62-4FCA-8363-938AD4629BBB}" type="slidenum">
              <a:rPr lang="en-US" smtClean="0">
                <a:solidFill>
                  <a:prstClr val="black">
                    <a:tint val="75000"/>
                  </a:prstClr>
                </a:solidFill>
              </a:rPr>
              <a:pPr/>
              <a:t>61</a:t>
            </a:fld>
            <a:endParaRPr lang="en-US">
              <a:solidFill>
                <a:prstClr val="black">
                  <a:tint val="75000"/>
                </a:prstClr>
              </a:solidFill>
            </a:endParaRPr>
          </a:p>
        </p:txBody>
      </p:sp>
    </p:spTree>
    <p:extLst>
      <p:ext uri="{BB962C8B-B14F-4D97-AF65-F5344CB8AC3E}">
        <p14:creationId xmlns:p14="http://schemas.microsoft.com/office/powerpoint/2010/main" val="7974422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Victim </a:t>
            </a:r>
            <a:r>
              <a:rPr lang="en-US" sz="3200" i="1" dirty="0">
                <a:solidFill>
                  <a:schemeClr val="tx2"/>
                </a:solidFill>
              </a:rPr>
              <a:t>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smtClean="0"/>
          </a:p>
          <a:p>
            <a:r>
              <a:rPr lang="en-US" sz="3200" i="1" dirty="0" smtClean="0">
                <a:solidFill>
                  <a:schemeClr val="tx2"/>
                </a:solidFill>
              </a:rPr>
              <a:t>Errors not </a:t>
            </a:r>
            <a:r>
              <a:rPr lang="en-US" sz="3200" i="1" dirty="0">
                <a:solidFill>
                  <a:schemeClr val="tx2"/>
                </a:solidFill>
              </a:rPr>
              <a:t>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smtClean="0">
              <a:ea typeface="Cambria Math" panose="02040503050406030204" pitchFamily="18" charset="0"/>
            </a:endParaRPr>
          </a:p>
          <a:p>
            <a:r>
              <a:rPr lang="en-US" sz="3200" i="1" dirty="0" smtClean="0">
                <a:solidFill>
                  <a:srgbClr val="FF0000"/>
                </a:solidFill>
                <a:ea typeface="Cambria Math" panose="02040503050406030204" pitchFamily="18" charset="0"/>
              </a:rPr>
              <a:t>Errors are repeatable</a:t>
            </a:r>
          </a:p>
          <a:p>
            <a:pPr lvl="1"/>
            <a:r>
              <a:rPr lang="en-US" sz="2800" dirty="0" smtClean="0">
                <a:ea typeface="Cambria Math" panose="02040503050406030204" pitchFamily="18" charset="0"/>
              </a:rPr>
              <a:t>Across ten iterations of testing, &gt;</a:t>
            </a:r>
            <a:r>
              <a:rPr lang="en-US" sz="2600" dirty="0" smtClean="0">
                <a:latin typeface="Cambria Math" panose="02040503050406030204" pitchFamily="18" charset="0"/>
                <a:ea typeface="Cambria Math" panose="02040503050406030204" pitchFamily="18" charset="0"/>
              </a:rPr>
              <a:t>70%</a:t>
            </a:r>
            <a:r>
              <a:rPr lang="en-US" sz="2800" dirty="0" smtClean="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62</a:t>
            </a:fld>
            <a:endParaRPr lang="en-US">
              <a:solidFill>
                <a:prstClr val="black">
                  <a:tint val="75000"/>
                </a:prstClr>
              </a:solidFill>
            </a:endParaRPr>
          </a:p>
        </p:txBody>
      </p:sp>
    </p:spTree>
    <p:extLst>
      <p:ext uri="{BB962C8B-B14F-4D97-AF65-F5344CB8AC3E}">
        <p14:creationId xmlns:p14="http://schemas.microsoft.com/office/powerpoint/2010/main" val="356142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 cont’d</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As many as </a:t>
            </a:r>
            <a:r>
              <a:rPr lang="en-US" sz="3000" dirty="0" smtClean="0">
                <a:solidFill>
                  <a:schemeClr val="tx2"/>
                </a:solidFill>
                <a:latin typeface="Cambria Math" panose="02040503050406030204" pitchFamily="18" charset="0"/>
                <a:ea typeface="Cambria Math" panose="02040503050406030204" pitchFamily="18" charset="0"/>
              </a:rPr>
              <a:t>4</a:t>
            </a:r>
            <a:r>
              <a:rPr lang="en-US" sz="3200" i="1" dirty="0" smtClean="0">
                <a:solidFill>
                  <a:schemeClr val="tx2"/>
                </a:solidFill>
              </a:rPr>
              <a:t> errors per cache-line</a:t>
            </a:r>
            <a:endParaRPr lang="en-US" sz="3200" i="1" dirty="0" smtClean="0">
              <a:solidFill>
                <a:schemeClr val="tx2"/>
              </a:solidFill>
              <a:ea typeface="Cambria Math" panose="02040503050406030204" pitchFamily="18" charset="0"/>
            </a:endParaRPr>
          </a:p>
          <a:p>
            <a:pPr lvl="1"/>
            <a:r>
              <a:rPr lang="en-US" sz="2800" dirty="0" smtClean="0">
                <a:ea typeface="Cambria Math" panose="02040503050406030204" pitchFamily="18" charset="0"/>
              </a:rPr>
              <a:t>Simple ECC (e.g., SECDED) cannot prevent all errors</a:t>
            </a:r>
          </a:p>
          <a:p>
            <a:pPr lvl="1"/>
            <a:endParaRPr lang="en-US" dirty="0" smtClean="0"/>
          </a:p>
          <a:p>
            <a:r>
              <a:rPr lang="en-US" sz="3200" i="1" dirty="0" smtClean="0">
                <a:solidFill>
                  <a:schemeClr val="tx2"/>
                </a:solidFill>
              </a:rPr>
              <a:t>Number of cells &amp; rows affected by aggressor</a:t>
            </a:r>
            <a:endParaRPr lang="en-US" sz="3200" i="1" dirty="0">
              <a:solidFill>
                <a:schemeClr val="tx2"/>
              </a:solidFill>
            </a:endParaRPr>
          </a:p>
          <a:p>
            <a:pPr lvl="1"/>
            <a:r>
              <a:rPr lang="en-US" sz="2800" dirty="0" smtClean="0"/>
              <a:t>Victims cells per aggressor:  </a:t>
            </a:r>
            <a:r>
              <a:rPr lang="en-US" sz="2600" dirty="0" smtClean="0">
                <a:latin typeface="Cambria Math" panose="02040503050406030204" pitchFamily="18" charset="0"/>
                <a:ea typeface="Cambria Math" panose="02040503050406030204" pitchFamily="18" charset="0"/>
              </a:rPr>
              <a:t>≤110</a:t>
            </a:r>
            <a:endParaRPr lang="en-US" sz="2600" dirty="0">
              <a:latin typeface="Cambria Math" panose="02040503050406030204" pitchFamily="18" charset="0"/>
              <a:ea typeface="Cambria Math" panose="02040503050406030204" pitchFamily="18" charset="0"/>
            </a:endParaRPr>
          </a:p>
          <a:p>
            <a:pPr lvl="1"/>
            <a:r>
              <a:rPr lang="en-US" sz="2800" dirty="0"/>
              <a:t>Victims </a:t>
            </a:r>
            <a:r>
              <a:rPr lang="en-US" sz="2800" dirty="0" smtClean="0"/>
              <a:t>rows </a:t>
            </a:r>
            <a:r>
              <a:rPr lang="en-US" sz="2800" dirty="0"/>
              <a:t>per aggressor:  </a:t>
            </a:r>
            <a:r>
              <a:rPr lang="en-US" sz="2600" dirty="0" smtClean="0">
                <a:latin typeface="Cambria Math" panose="02040503050406030204" pitchFamily="18" charset="0"/>
                <a:ea typeface="Cambria Math" panose="02040503050406030204" pitchFamily="18" charset="0"/>
              </a:rPr>
              <a:t>≤9</a:t>
            </a:r>
            <a:endParaRPr lang="en-US" sz="2600" dirty="0">
              <a:latin typeface="Cambria Math" panose="02040503050406030204" pitchFamily="18" charset="0"/>
              <a:ea typeface="Cambria Math" panose="02040503050406030204" pitchFamily="18" charset="0"/>
            </a:endParaRPr>
          </a:p>
          <a:p>
            <a:pPr lvl="1"/>
            <a:endParaRPr lang="en-US" dirty="0" smtClean="0">
              <a:ea typeface="Cambria Math" panose="02040503050406030204" pitchFamily="18" charset="0"/>
            </a:endParaRPr>
          </a:p>
          <a:p>
            <a:r>
              <a:rPr lang="en-US" sz="3200" i="1" dirty="0">
                <a:solidFill>
                  <a:schemeClr val="tx2"/>
                </a:solidFill>
                <a:ea typeface="Cambria Math" panose="02040503050406030204" pitchFamily="18" charset="0"/>
              </a:rPr>
              <a:t>C</a:t>
            </a:r>
            <a:r>
              <a:rPr lang="en-US" sz="3200" i="1" dirty="0" smtClean="0">
                <a:solidFill>
                  <a:schemeClr val="tx2"/>
                </a:solidFill>
                <a:ea typeface="Cambria Math" panose="02040503050406030204" pitchFamily="18" charset="0"/>
              </a:rPr>
              <a:t>ells affected by two aggressors on either side</a:t>
            </a:r>
          </a:p>
          <a:p>
            <a:pPr lvl="1"/>
            <a:r>
              <a:rPr lang="en-US" sz="2800" dirty="0">
                <a:ea typeface="Cambria Math" panose="02040503050406030204" pitchFamily="18" charset="0"/>
              </a:rPr>
              <a:t>V</a:t>
            </a:r>
            <a:r>
              <a:rPr lang="en-US" sz="2800" dirty="0" smtClean="0">
                <a:ea typeface="Cambria Math" panose="02040503050406030204" pitchFamily="18" charset="0"/>
              </a:rPr>
              <a:t>ery small fraction of victim cells (</a:t>
            </a:r>
            <a:r>
              <a:rPr lang="en-US" sz="2600" dirty="0">
                <a:latin typeface="Cambria Math" panose="02040503050406030204" pitchFamily="18" charset="0"/>
                <a:ea typeface="Cambria Math" panose="02040503050406030204" pitchFamily="18" charset="0"/>
              </a:rPr>
              <a:t>&lt;</a:t>
            </a:r>
            <a:r>
              <a:rPr lang="en-US" sz="2600" dirty="0" smtClean="0">
                <a:latin typeface="Cambria Math" panose="02040503050406030204" pitchFamily="18" charset="0"/>
                <a:ea typeface="Cambria Math" panose="02040503050406030204" pitchFamily="18" charset="0"/>
              </a:rPr>
              <a:t>100</a:t>
            </a:r>
            <a:r>
              <a:rPr lang="en-US" sz="2800" dirty="0" smtClean="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63</a:t>
            </a:fld>
            <a:endParaRPr lang="en-US">
              <a:solidFill>
                <a:prstClr val="black">
                  <a:tint val="75000"/>
                </a:prstClr>
              </a:solidFill>
            </a:endParaRPr>
          </a:p>
        </p:txBody>
      </p:sp>
    </p:spTree>
    <p:extLst>
      <p:ext uri="{BB962C8B-B14F-4D97-AF65-F5344CB8AC3E}">
        <p14:creationId xmlns:p14="http://schemas.microsoft.com/office/powerpoint/2010/main" val="17867303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Potential Solutions</a:t>
            </a:r>
            <a:endParaRPr lang="en-US" dirty="0"/>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fld id="{D4D2B188-1D62-4FCA-8363-938AD4629BBB}" type="slidenum">
              <a:rPr lang="en-US" smtClean="0">
                <a:solidFill>
                  <a:prstClr val="black">
                    <a:tint val="75000"/>
                  </a:prstClr>
                </a:solidFill>
              </a:rPr>
              <a:pPr/>
              <a:t>64</a:t>
            </a:fld>
            <a:r>
              <a:rPr lang="en-US" dirty="0" smtClean="0">
                <a:solidFill>
                  <a:prstClr val="black">
                    <a:tint val="75000"/>
                  </a:prstClr>
                </a:solidFill>
              </a:rPr>
              <a:t> </a:t>
            </a:r>
            <a:endParaRPr lang="en-US" dirty="0">
              <a:solidFill>
                <a:prstClr val="black">
                  <a:tint val="75000"/>
                </a:prstClr>
              </a:solidFill>
            </a:endParaRP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a:t>
            </a:r>
            <a:endParaRPr lang="en-US" sz="4000" dirty="0">
              <a:solidFill>
                <a:prstClr val="white"/>
              </a:solidFill>
              <a:latin typeface="Calibri"/>
            </a:endParaRP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Make better DRAM chips</a:t>
            </a:r>
            <a:endParaRPr lang="en-US" sz="3200" dirty="0">
              <a:solidFill>
                <a:prstClr val="black"/>
              </a:solidFill>
              <a:latin typeface="Calibri Light"/>
            </a:endParaRP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a:t>
            </a:r>
            <a:endParaRPr lang="en-US" sz="4000" dirty="0">
              <a:solidFill>
                <a:prstClr val="white"/>
              </a:solidFill>
              <a:latin typeface="Calibri"/>
            </a:endParaRP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Sophisticated ECC</a:t>
            </a:r>
            <a:endParaRPr lang="en-US" sz="3200" dirty="0">
              <a:solidFill>
                <a:prstClr val="black"/>
              </a:solidFill>
              <a:latin typeface="Calibri Light"/>
            </a:endParaRP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Power, Performance</a:t>
            </a:r>
            <a:endParaRPr lang="en-US" sz="4000" dirty="0">
              <a:solidFill>
                <a:prstClr val="white"/>
              </a:solidFill>
              <a:latin typeface="Calibri"/>
            </a:endParaRP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Refresh frequently</a:t>
            </a:r>
            <a:endParaRPr lang="en-US" sz="3200" dirty="0">
              <a:solidFill>
                <a:prstClr val="black"/>
              </a:solidFill>
              <a:latin typeface="Calibri Light"/>
            </a:endParaRP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 Complexity</a:t>
            </a:r>
            <a:endParaRPr lang="en-US" sz="4000" dirty="0">
              <a:solidFill>
                <a:prstClr val="white"/>
              </a:solidFill>
              <a:latin typeface="Calibri"/>
            </a:endParaRP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Access counters </a:t>
            </a:r>
            <a:endParaRPr lang="en-US" sz="3200" dirty="0">
              <a:solidFill>
                <a:prstClr val="black"/>
              </a:solidFill>
              <a:latin typeface="Calibri Light"/>
            </a:endParaRPr>
          </a:p>
        </p:txBody>
      </p:sp>
    </p:spTree>
    <p:extLst>
      <p:ext uri="{BB962C8B-B14F-4D97-AF65-F5344CB8AC3E}">
        <p14:creationId xmlns:p14="http://schemas.microsoft.com/office/powerpoint/2010/main" val="34636851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Naive Solutions</a:t>
            </a:r>
            <a:endParaRPr lang="en-US" dirty="0"/>
          </a:p>
        </p:txBody>
      </p:sp>
      <p:sp>
        <p:nvSpPr>
          <p:cNvPr id="3" name="Content Placeholder 2"/>
          <p:cNvSpPr>
            <a:spLocks noGrp="1"/>
          </p:cNvSpPr>
          <p:nvPr>
            <p:ph idx="1"/>
          </p:nvPr>
        </p:nvSpPr>
        <p:spPr/>
        <p:txBody>
          <a:bodyPr/>
          <a:lstStyle/>
          <a:p>
            <a:pPr marL="0" indent="0">
              <a:buNone/>
            </a:pPr>
            <a:r>
              <a:rPr lang="en-US" sz="3200" i="1" dirty="0" smtClean="0">
                <a:solidFill>
                  <a:schemeClr val="tx2"/>
                </a:solidFill>
              </a:rPr>
              <a:t>❶</a:t>
            </a:r>
            <a:r>
              <a:rPr lang="en-US" dirty="0" smtClean="0"/>
              <a:t> </a:t>
            </a:r>
            <a:r>
              <a:rPr lang="en-US" i="1" dirty="0" smtClean="0">
                <a:solidFill>
                  <a:schemeClr val="tx2"/>
                </a:solidFill>
              </a:rPr>
              <a:t>Throttle accesses to same row</a:t>
            </a:r>
          </a:p>
          <a:p>
            <a:pPr lvl="1"/>
            <a:r>
              <a:rPr lang="en-US" sz="2800" dirty="0" smtClean="0"/>
              <a:t>Limit access-interval: </a:t>
            </a:r>
            <a:r>
              <a:rPr lang="en-US" sz="2600" dirty="0" smtClean="0">
                <a:solidFill>
                  <a:srgbClr val="FF0000"/>
                </a:solidFill>
                <a:latin typeface="Cambria Math" panose="02040503050406030204" pitchFamily="18" charset="0"/>
                <a:ea typeface="Cambria Math" panose="02040503050406030204" pitchFamily="18" charset="0"/>
              </a:rPr>
              <a:t>≥500ns</a:t>
            </a:r>
          </a:p>
          <a:p>
            <a:pPr lvl="1"/>
            <a:r>
              <a:rPr lang="en-US" sz="2800" dirty="0" smtClean="0">
                <a:ea typeface="Cambria Math" panose="02040503050406030204" pitchFamily="18" charset="0"/>
              </a:rPr>
              <a:t>Limit number of accesses: </a:t>
            </a:r>
            <a:r>
              <a:rPr lang="en-US" sz="2600" dirty="0" smtClean="0">
                <a:solidFill>
                  <a:srgbClr val="FF0000"/>
                </a:solidFill>
                <a:latin typeface="Cambria Math" panose="02040503050406030204" pitchFamily="18" charset="0"/>
                <a:ea typeface="Cambria Math" panose="02040503050406030204" pitchFamily="18" charset="0"/>
              </a:rPr>
              <a:t>≤128K</a:t>
            </a:r>
            <a:r>
              <a:rPr lang="en-US" sz="2600" dirty="0" smtClean="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smtClean="0"/>
          </a:p>
          <a:p>
            <a:pPr marL="0" indent="0">
              <a:buNone/>
            </a:pPr>
            <a:r>
              <a:rPr lang="en-US" sz="3200" i="1" dirty="0" smtClean="0">
                <a:solidFill>
                  <a:schemeClr val="tx2"/>
                </a:solidFill>
              </a:rPr>
              <a:t>❷ </a:t>
            </a:r>
            <a:r>
              <a:rPr lang="en-US" i="1" dirty="0" smtClean="0">
                <a:solidFill>
                  <a:schemeClr val="tx2"/>
                </a:solidFill>
              </a:rPr>
              <a:t>Refresh more frequently</a:t>
            </a:r>
          </a:p>
          <a:p>
            <a:pPr lvl="1"/>
            <a:r>
              <a:rPr lang="en-US" sz="2800" dirty="0" smtClean="0"/>
              <a:t>Shorten refresh-interval by </a:t>
            </a:r>
            <a:r>
              <a:rPr lang="en-US" sz="2600" dirty="0" smtClean="0">
                <a:solidFill>
                  <a:srgbClr val="FF0000"/>
                </a:solidFill>
                <a:latin typeface="Cambria Math" panose="02040503050406030204" pitchFamily="18" charset="0"/>
                <a:ea typeface="Cambria Math" panose="02040503050406030204" pitchFamily="18" charset="0"/>
              </a:rPr>
              <a:t>~7x</a:t>
            </a:r>
          </a:p>
          <a:p>
            <a:endParaRPr lang="en-US" dirty="0" smtClean="0">
              <a:ea typeface="Cambria Math" panose="02040503050406030204" pitchFamily="18" charset="0"/>
            </a:endParaRPr>
          </a:p>
          <a:p>
            <a:pPr marL="0" indent="0">
              <a:buNone/>
            </a:pPr>
            <a:r>
              <a:rPr lang="en-US" i="1" dirty="0" smtClean="0">
                <a:solidFill>
                  <a:srgbClr val="FF0000"/>
                </a:solidFill>
                <a:ea typeface="Cambria Math" panose="02040503050406030204" pitchFamily="18" charset="0"/>
              </a:rPr>
              <a:t>Both naive solutions introduce significant overhead in performance</a:t>
            </a:r>
            <a:r>
              <a:rPr lang="en-US" i="1" dirty="0">
                <a:solidFill>
                  <a:srgbClr val="FF0000"/>
                </a:solidFill>
                <a:ea typeface="Cambria Math" panose="02040503050406030204" pitchFamily="18" charset="0"/>
              </a:rPr>
              <a:t> </a:t>
            </a:r>
            <a:r>
              <a:rPr lang="en-US" i="1" dirty="0" smtClean="0">
                <a:solidFill>
                  <a:srgbClr val="FF0000"/>
                </a:solidFill>
                <a:ea typeface="Cambria Math" panose="02040503050406030204" pitchFamily="18" charset="0"/>
              </a:rPr>
              <a:t>and power</a:t>
            </a:r>
            <a:endParaRPr lang="en-US" i="1" dirty="0">
              <a:solidFill>
                <a:srgbClr val="FF0000"/>
              </a:solidFill>
              <a:ea typeface="Cambria Math" panose="02040503050406030204" pitchFamily="18" charset="0"/>
            </a:endParaRP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65</a:t>
            </a:fld>
            <a:endParaRPr lang="en-US">
              <a:solidFill>
                <a:prstClr val="black">
                  <a:tint val="75000"/>
                </a:prstClr>
              </a:solidFill>
            </a:endParaRPr>
          </a:p>
        </p:txBody>
      </p:sp>
    </p:spTree>
    <p:extLst>
      <p:ext uri="{BB962C8B-B14F-4D97-AF65-F5344CB8AC3E}">
        <p14:creationId xmlns:p14="http://schemas.microsoft.com/office/powerpoint/2010/main" val="9457485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3582625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67</a:t>
            </a:fld>
            <a:endParaRPr lang="en-US">
              <a:solidFill>
                <a:prstClr val="black">
                  <a:tint val="75000"/>
                </a:prstClr>
              </a:solidFill>
            </a:endParaRPr>
          </a:p>
        </p:txBody>
      </p:sp>
    </p:spTree>
    <p:extLst>
      <p:ext uri="{BB962C8B-B14F-4D97-AF65-F5344CB8AC3E}">
        <p14:creationId xmlns:p14="http://schemas.microsoft.com/office/powerpoint/2010/main" val="30005636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Advantages of PARA</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sym typeface="Wingdings" panose="05000000000000000000" pitchFamily="2" charset="2"/>
              </a:rPr>
              <a:t>PARA refreshes rows infrequently</a:t>
            </a:r>
          </a:p>
          <a:p>
            <a:pPr lvl="1"/>
            <a:r>
              <a:rPr lang="en-US" sz="2800" dirty="0" smtClean="0">
                <a:sym typeface="Wingdings" panose="05000000000000000000" pitchFamily="2" charset="2"/>
              </a:rPr>
              <a:t>Low power</a:t>
            </a:r>
          </a:p>
          <a:p>
            <a:pPr lvl="1"/>
            <a:r>
              <a:rPr lang="en-US" sz="2800" dirty="0" smtClean="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smtClean="0"/>
              <a:t>Maximum slowdown: </a:t>
            </a:r>
            <a:r>
              <a:rPr lang="en-US" sz="2600" dirty="0" smtClean="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smtClean="0">
                <a:solidFill>
                  <a:schemeClr val="tx2"/>
                </a:solidFill>
              </a:rPr>
              <a:t>PARA is stateless</a:t>
            </a:r>
          </a:p>
          <a:p>
            <a:pPr lvl="1"/>
            <a:r>
              <a:rPr lang="en-US" sz="2800" dirty="0" smtClean="0">
                <a:sym typeface="Wingdings" panose="05000000000000000000" pitchFamily="2" charset="2"/>
              </a:rPr>
              <a:t>Low </a:t>
            </a:r>
            <a:r>
              <a:rPr lang="en-US" sz="2800" dirty="0">
                <a:sym typeface="Wingdings" panose="05000000000000000000" pitchFamily="2" charset="2"/>
              </a:rPr>
              <a:t>cost</a:t>
            </a:r>
          </a:p>
          <a:p>
            <a:pPr lvl="1"/>
            <a:r>
              <a:rPr lang="en-US" sz="2800" dirty="0">
                <a:sym typeface="Wingdings" panose="05000000000000000000" pitchFamily="2" charset="2"/>
              </a:rPr>
              <a:t>Low </a:t>
            </a:r>
            <a:r>
              <a:rPr lang="en-US" sz="2800" dirty="0" smtClean="0">
                <a:sym typeface="Wingdings" panose="05000000000000000000" pitchFamily="2" charset="2"/>
              </a:rPr>
              <a:t>complexity</a:t>
            </a:r>
          </a:p>
          <a:p>
            <a:endParaRPr lang="en-US" sz="2000" i="1" dirty="0" smtClean="0">
              <a:solidFill>
                <a:srgbClr val="FF0000"/>
              </a:solidFill>
              <a:ea typeface="Cambria Math" panose="02040503050406030204" pitchFamily="18" charset="0"/>
            </a:endParaRPr>
          </a:p>
          <a:p>
            <a:r>
              <a:rPr lang="en-US" sz="3200" i="1" dirty="0" smtClean="0">
                <a:solidFill>
                  <a:srgbClr val="FF0000"/>
                </a:solidFill>
                <a:ea typeface="Cambria Math" panose="02040503050406030204" pitchFamily="18" charset="0"/>
              </a:rPr>
              <a:t>PARA </a:t>
            </a:r>
            <a:r>
              <a:rPr lang="en-US" sz="3200" i="1" dirty="0">
                <a:solidFill>
                  <a:srgbClr val="FF0000"/>
                </a:solidFill>
                <a:ea typeface="Cambria Math" panose="02040503050406030204" pitchFamily="18" charset="0"/>
              </a:rPr>
              <a:t>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68</a:t>
            </a:fld>
            <a:endParaRPr lang="en-US">
              <a:solidFill>
                <a:prstClr val="black">
                  <a:tint val="75000"/>
                </a:prstClr>
              </a:solidFill>
            </a:endParaRPr>
          </a:p>
        </p:txBody>
      </p:sp>
    </p:spTree>
    <p:extLst>
      <p:ext uri="{BB962C8B-B14F-4D97-AF65-F5344CB8AC3E}">
        <p14:creationId xmlns:p14="http://schemas.microsoft.com/office/powerpoint/2010/main" val="21275135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Requirements for PARA</a:t>
            </a:r>
            <a:endParaRPr lang="en-US" dirty="0"/>
          </a:p>
        </p:txBody>
      </p:sp>
      <p:sp>
        <p:nvSpPr>
          <p:cNvPr id="3" name="Content Placeholder 2"/>
          <p:cNvSpPr>
            <a:spLocks noGrp="1"/>
          </p:cNvSpPr>
          <p:nvPr>
            <p:ph idx="1"/>
          </p:nvPr>
        </p:nvSpPr>
        <p:spPr>
          <a:xfrm>
            <a:off x="107504" y="1066800"/>
            <a:ext cx="8928992" cy="5638800"/>
          </a:xfrm>
        </p:spPr>
        <p:txBody>
          <a:bodyPr/>
          <a:lstStyle/>
          <a:p>
            <a:r>
              <a:rPr lang="en-US" sz="3200" dirty="0" smtClean="0"/>
              <a:t>If implemented in </a:t>
            </a:r>
            <a:r>
              <a:rPr lang="en-US" sz="3200" dirty="0" smtClean="0">
                <a:solidFill>
                  <a:srgbClr val="0000FF"/>
                </a:solidFill>
              </a:rPr>
              <a:t>DRAM chip</a:t>
            </a:r>
          </a:p>
          <a:p>
            <a:pPr lvl="1"/>
            <a:r>
              <a:rPr lang="en-US" sz="2800" dirty="0" smtClean="0"/>
              <a:t>Enough slack in timing parameters</a:t>
            </a:r>
          </a:p>
          <a:p>
            <a:pPr lvl="1"/>
            <a:r>
              <a:rPr lang="en-US" sz="2800" dirty="0" smtClean="0"/>
              <a:t>Plenty of slack today: </a:t>
            </a:r>
          </a:p>
          <a:p>
            <a:pPr lvl="2"/>
            <a:r>
              <a:rPr lang="en-US" sz="1600" dirty="0" smtClean="0"/>
              <a:t>Lee et al., “</a:t>
            </a:r>
            <a:r>
              <a:rPr lang="en-US" sz="1600" b="1" dirty="0" smtClean="0">
                <a:solidFill>
                  <a:srgbClr val="660066"/>
                </a:solidFill>
              </a:rPr>
              <a:t>Adaptive-Latency DRAM: Optimizing DRAM Timing for the Common Case</a:t>
            </a:r>
            <a:r>
              <a:rPr lang="en-US" sz="1600" dirty="0" smtClean="0"/>
              <a:t>,” HPCA 2015.</a:t>
            </a:r>
          </a:p>
          <a:p>
            <a:pPr lvl="2"/>
            <a:r>
              <a:rPr lang="en-US" sz="1600" dirty="0" smtClean="0"/>
              <a:t>Chang et al., “</a:t>
            </a:r>
            <a:r>
              <a:rPr lang="en-US" sz="1600" b="1" dirty="0" smtClean="0">
                <a:solidFill>
                  <a:srgbClr val="660066"/>
                </a:solidFill>
              </a:rPr>
              <a:t>Understanding Latency Variation in Modern DRAM Chips</a:t>
            </a:r>
            <a:r>
              <a:rPr lang="en-US" sz="1600" dirty="0" smtClean="0"/>
              <a:t>,” SIGMETRICS 2016.</a:t>
            </a:r>
          </a:p>
          <a:p>
            <a:pPr lvl="2"/>
            <a:r>
              <a:rPr lang="en-US" sz="1600" dirty="0" smtClean="0"/>
              <a:t>Lee et al., “</a:t>
            </a:r>
            <a:r>
              <a:rPr lang="en-US" sz="1600" b="1" dirty="0" smtClean="0">
                <a:solidFill>
                  <a:srgbClr val="660066"/>
                </a:solidFill>
              </a:rPr>
              <a:t>Design-Induced </a:t>
            </a:r>
            <a:r>
              <a:rPr lang="en-US" sz="1600" b="1" dirty="0">
                <a:solidFill>
                  <a:srgbClr val="660066"/>
                </a:solidFill>
              </a:rPr>
              <a:t>Latency Variation in Modern DRAM Chips</a:t>
            </a:r>
            <a:r>
              <a:rPr lang="en-US" sz="1600" dirty="0" smtClean="0"/>
              <a:t>,” SIGMETRICS 2017.</a:t>
            </a:r>
          </a:p>
          <a:p>
            <a:pPr lvl="2"/>
            <a:r>
              <a:rPr lang="en-US" sz="1600" dirty="0"/>
              <a:t>Chang et al., </a:t>
            </a:r>
            <a:r>
              <a:rPr lang="en-US" sz="1600" dirty="0" smtClean="0"/>
              <a:t>“</a:t>
            </a:r>
            <a:r>
              <a:rPr lang="en-US" sz="1600" b="1" dirty="0">
                <a:solidFill>
                  <a:srgbClr val="660066"/>
                </a:solidFill>
              </a:rPr>
              <a:t>Understanding Reduced-Voltage </a:t>
            </a:r>
            <a:r>
              <a:rPr lang="en-US" sz="1600" b="1" dirty="0" smtClean="0">
                <a:solidFill>
                  <a:srgbClr val="660066"/>
                </a:solidFill>
              </a:rPr>
              <a:t>Operation in </a:t>
            </a:r>
            <a:r>
              <a:rPr lang="en-US" sz="1600" b="1" dirty="0">
                <a:solidFill>
                  <a:srgbClr val="660066"/>
                </a:solidFill>
              </a:rPr>
              <a:t>Modern DRAM </a:t>
            </a:r>
            <a:r>
              <a:rPr lang="en-US" sz="1600" b="1" dirty="0" smtClean="0">
                <a:solidFill>
                  <a:srgbClr val="660066"/>
                </a:solidFill>
              </a:rPr>
              <a:t>Devices</a:t>
            </a:r>
            <a:r>
              <a:rPr lang="en-US" sz="1600" dirty="0" smtClean="0"/>
              <a:t>,</a:t>
            </a:r>
            <a:r>
              <a:rPr lang="en-US" sz="1600" dirty="0"/>
              <a:t>” SIGMETRICS </a:t>
            </a:r>
            <a:r>
              <a:rPr lang="en-US" sz="1600" dirty="0" smtClean="0"/>
              <a:t>2017.</a:t>
            </a:r>
          </a:p>
          <a:p>
            <a:pPr lvl="2"/>
            <a:endParaRPr lang="en-US" sz="1600" dirty="0"/>
          </a:p>
          <a:p>
            <a:r>
              <a:rPr lang="en-US" sz="3200" dirty="0" smtClean="0"/>
              <a:t>If implemented in </a:t>
            </a:r>
            <a:r>
              <a:rPr lang="en-US" sz="3200" dirty="0" smtClean="0">
                <a:solidFill>
                  <a:srgbClr val="0000FF"/>
                </a:solidFill>
              </a:rPr>
              <a:t>memory controller</a:t>
            </a:r>
          </a:p>
          <a:p>
            <a:pPr lvl="1"/>
            <a:r>
              <a:rPr lang="en-US" sz="2800" dirty="0" smtClean="0"/>
              <a:t>Better coordination between memory controller and DRAM</a:t>
            </a:r>
          </a:p>
          <a:p>
            <a:pPr lvl="1"/>
            <a:r>
              <a:rPr lang="en-US" sz="2800" dirty="0" smtClean="0"/>
              <a:t>Memory controller should know which rows are physically adjacent</a:t>
            </a:r>
          </a:p>
          <a:p>
            <a:pPr lvl="1"/>
            <a:endParaRPr lang="en-US" sz="2800" dirty="0"/>
          </a:p>
          <a:p>
            <a:endParaRPr lang="en-US" dirty="0" smtClean="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69</a:t>
            </a:fld>
            <a:endParaRPr lang="en-US">
              <a:solidFill>
                <a:prstClr val="black">
                  <a:tint val="75000"/>
                </a:prstClr>
              </a:solidFill>
            </a:endParaRPr>
          </a:p>
        </p:txBody>
      </p:sp>
    </p:spTree>
    <p:extLst>
      <p:ext uri="{BB962C8B-B14F-4D97-AF65-F5344CB8AC3E}">
        <p14:creationId xmlns:p14="http://schemas.microsoft.com/office/powerpoint/2010/main" val="403705935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7</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70</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endParaRPr lang="en-US" sz="2000" dirty="0"/>
          </a:p>
        </p:txBody>
      </p:sp>
    </p:spTree>
    <p:extLst>
      <p:ext uri="{BB962C8B-B14F-4D97-AF65-F5344CB8AC3E}">
        <p14:creationId xmlns:p14="http://schemas.microsoft.com/office/powerpoint/2010/main" val="20860318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Retrospective on </a:t>
            </a:r>
            <a:r>
              <a:rPr lang="en-US" dirty="0" smtClean="0"/>
              <a:t>RowHammer </a:t>
            </a:r>
            <a:r>
              <a:rPr lang="en-US" dirty="0" smtClean="0"/>
              <a:t>&amp; Future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71</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latin typeface="Tahoma"/>
                <a:hlinkClick r:id="rId3"/>
              </a:rPr>
              <a:t>https://people.inf.ethz.ch/omutlu/pub/rowhammer-and-other-memory-issues_date17.</a:t>
            </a:r>
            <a:r>
              <a:rPr lang="en-US" sz="1500" dirty="0" smtClean="0">
                <a:solidFill>
                  <a:srgbClr val="000000"/>
                </a:solidFill>
                <a:latin typeface="Tahoma"/>
                <a:hlinkClick r:id="rId3"/>
              </a:rPr>
              <a:t>pdf</a:t>
            </a:r>
            <a:r>
              <a:rPr lang="en-US" sz="1500" dirty="0" smtClean="0">
                <a:solidFill>
                  <a:srgbClr val="000000"/>
                </a:solidFill>
                <a:latin typeface="Tahoma"/>
              </a:rPr>
              <a:t> </a:t>
            </a:r>
            <a:endParaRPr lang="en-US" sz="1500" dirty="0">
              <a:solidFill>
                <a:srgbClr val="000000"/>
              </a:solidFill>
              <a:latin typeface="Tahoma"/>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endParaRPr lang="en-US" sz="2000" dirty="0"/>
          </a:p>
        </p:txBody>
      </p:sp>
    </p:spTree>
    <p:extLst>
      <p:ext uri="{BB962C8B-B14F-4D97-AF65-F5344CB8AC3E}">
        <p14:creationId xmlns:p14="http://schemas.microsoft.com/office/powerpoint/2010/main" val="33719665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72</a:t>
            </a:fld>
            <a:endParaRPr lang="en-US"/>
          </a:p>
        </p:txBody>
      </p:sp>
    </p:spTree>
    <p:extLst>
      <p:ext uri="{BB962C8B-B14F-4D97-AF65-F5344CB8AC3E}">
        <p14:creationId xmlns:p14="http://schemas.microsoft.com/office/powerpoint/2010/main" val="10232295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spTree>
    <p:extLst>
      <p:ext uri="{BB962C8B-B14F-4D97-AF65-F5344CB8AC3E}">
        <p14:creationId xmlns:p14="http://schemas.microsoft.com/office/powerpoint/2010/main" val="34902280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74</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25124562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38543442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76</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119209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a:p>
            <a:r>
              <a:rPr lang="en-US" dirty="0" smtClean="0">
                <a:sym typeface="Wingdings"/>
              </a:rPr>
              <a:t>Due to difficulties in DRAM scaling, other problems may also appear (or they may be going unnoticed)</a:t>
            </a:r>
          </a:p>
          <a:p>
            <a:endParaRPr lang="en-US" dirty="0">
              <a:sym typeface="Wingdings"/>
            </a:endParaRPr>
          </a:p>
          <a:p>
            <a:r>
              <a:rPr lang="en-US" dirty="0" smtClean="0">
                <a:sym typeface="Wingdings"/>
              </a:rPr>
              <a:t>Some errors may already be slipping into the field</a:t>
            </a:r>
          </a:p>
          <a:p>
            <a:pPr lvl="1"/>
            <a:r>
              <a:rPr lang="en-US" dirty="0" smtClean="0">
                <a:sym typeface="Wingdings"/>
              </a:rPr>
              <a:t>Read disturb errors (</a:t>
            </a:r>
            <a:r>
              <a:rPr lang="en-US" dirty="0" err="1" smtClean="0">
                <a:sym typeface="Wingdings"/>
              </a:rPr>
              <a:t>Rowhammer</a:t>
            </a:r>
            <a:r>
              <a:rPr lang="en-US" dirty="0" smtClean="0">
                <a:sym typeface="Wingdings"/>
              </a:rPr>
              <a:t>)</a:t>
            </a:r>
          </a:p>
          <a:p>
            <a:pPr lvl="1"/>
            <a:r>
              <a:rPr lang="en-US" dirty="0" smtClean="0">
                <a:sym typeface="Wingdings"/>
              </a:rPr>
              <a:t>Retention errors</a:t>
            </a:r>
          </a:p>
          <a:p>
            <a:pPr lvl="1"/>
            <a:r>
              <a:rPr lang="en-US" dirty="0" smtClean="0">
                <a:sym typeface="Wingdings"/>
              </a:rPr>
              <a:t>Read errors, write errors</a:t>
            </a:r>
          </a:p>
          <a:p>
            <a:pPr lvl="1"/>
            <a:r>
              <a:rPr lang="en-US" dirty="0" smtClean="0">
                <a:sym typeface="Wingdings"/>
              </a:rPr>
              <a:t>…</a:t>
            </a:r>
          </a:p>
          <a:p>
            <a:endParaRPr lang="en-US" dirty="0">
              <a:sym typeface="Wingdings"/>
            </a:endParaRPr>
          </a:p>
          <a:p>
            <a:r>
              <a:rPr lang="en-US" dirty="0" smtClean="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2206287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Data Retention Time Failures</a:t>
            </a:r>
            <a:endParaRPr lang="en-US" dirty="0"/>
          </a:p>
        </p:txBody>
      </p:sp>
      <p:sp>
        <p:nvSpPr>
          <p:cNvPr id="3" name="Content Placeholder 2"/>
          <p:cNvSpPr>
            <a:spLocks noGrp="1"/>
          </p:cNvSpPr>
          <p:nvPr>
            <p:ph idx="1"/>
          </p:nvPr>
        </p:nvSpPr>
        <p:spPr/>
        <p:txBody>
          <a:bodyPr/>
          <a:lstStyle/>
          <a:p>
            <a:r>
              <a:rPr lang="en-US" dirty="0" smtClean="0"/>
              <a:t>Determining the data retention time of a cell/row is getting more difficult</a:t>
            </a:r>
          </a:p>
          <a:p>
            <a:endParaRPr lang="en-US" dirty="0"/>
          </a:p>
          <a:p>
            <a:r>
              <a:rPr lang="en-US" dirty="0" smtClean="0"/>
              <a:t>Retention failures may already be slipping into the field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78</a:t>
            </a:fld>
            <a:endParaRPr lang="en-US" altLang="en-US">
              <a:solidFill>
                <a:srgbClr val="000000"/>
              </a:solidFill>
            </a:endParaRPr>
          </a:p>
        </p:txBody>
      </p:sp>
    </p:spTree>
    <p:extLst>
      <p:ext uri="{BB962C8B-B14F-4D97-AF65-F5344CB8AC3E}">
        <p14:creationId xmlns:p14="http://schemas.microsoft.com/office/powerpoint/2010/main" val="25726382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79</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smtClean="0"/>
              <a:t>Analysis of Retention Failures </a:t>
            </a:r>
            <a:r>
              <a:rPr lang="en-US" sz="3000" b="1" dirty="0" smtClean="0"/>
              <a:t>[ISCA’13]</a:t>
            </a:r>
            <a:endParaRPr lang="en-US" sz="3000" b="1" dirty="0"/>
          </a:p>
        </p:txBody>
      </p:sp>
    </p:spTree>
    <p:extLst>
      <p:ext uri="{BB962C8B-B14F-4D97-AF65-F5344CB8AC3E}">
        <p14:creationId xmlns:p14="http://schemas.microsoft.com/office/powerpoint/2010/main" val="2100383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8</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80</a:t>
            </a:fld>
            <a:endParaRPr lang="en-US" sz="1600">
              <a:solidFill>
                <a:srgbClr val="000000"/>
              </a:solidFill>
              <a:latin typeface="Garamond" charset="0"/>
            </a:endParaRPr>
          </a:p>
        </p:txBody>
      </p:sp>
    </p:spTree>
    <p:extLst>
      <p:ext uri="{BB962C8B-B14F-4D97-AF65-F5344CB8AC3E}">
        <p14:creationId xmlns:p14="http://schemas.microsoft.com/office/powerpoint/2010/main" val="680680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D2CC19-049F-354C-8180-33C2AEE3F683}" type="slidenum">
              <a:rPr lang="en-US" sz="1600">
                <a:solidFill>
                  <a:srgbClr val="000000"/>
                </a:solidFill>
                <a:latin typeface="Garamond" charset="0"/>
              </a:rPr>
              <a:pPr eaLnBrk="1" hangingPunct="1"/>
              <a:t>81</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10374065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smtClean="0">
                <a:latin typeface="Tahoma" charset="0"/>
                <a:ea typeface="ＭＳ Ｐゴシック" charset="0"/>
              </a:rPr>
              <a:t>Electrical noise on the </a:t>
            </a:r>
            <a:r>
              <a:rPr lang="en-US" sz="2000" dirty="0" err="1" smtClean="0">
                <a:latin typeface="Tahoma" charset="0"/>
                <a:ea typeface="ＭＳ Ｐゴシック" charset="0"/>
              </a:rPr>
              <a:t>bitline</a:t>
            </a:r>
            <a:r>
              <a:rPr lang="en-US" sz="2000" dirty="0">
                <a:latin typeface="Tahoma" charset="0"/>
                <a:ea typeface="ＭＳ Ｐゴシック" charset="0"/>
              </a:rPr>
              <a:t> </a:t>
            </a:r>
            <a:r>
              <a:rPr lang="en-US" sz="2000" dirty="0" smtClean="0">
                <a:latin typeface="Tahoma" charset="0"/>
                <a:ea typeface="ＭＳ Ｐゴシック" charset="0"/>
              </a:rPr>
              <a:t>affects reliable sensing of a DRAM cell</a:t>
            </a:r>
          </a:p>
          <a:p>
            <a:pPr>
              <a:defRPr/>
            </a:pPr>
            <a:r>
              <a:rPr lang="en-US" sz="2000" dirty="0" smtClean="0">
                <a:latin typeface="Tahoma" charset="0"/>
                <a:ea typeface="ＭＳ Ｐゴシック" charset="0"/>
              </a:rPr>
              <a:t>The magnitude of this noise is affected by values of nearby cells via</a:t>
            </a:r>
          </a:p>
          <a:p>
            <a:pPr lvl="1">
              <a:defRPr/>
            </a:pPr>
            <a:r>
              <a:rPr lang="en-US" sz="2000" dirty="0" err="1" smtClean="0">
                <a:latin typeface="Tahoma" charset="0"/>
                <a:ea typeface="ＭＳ Ｐゴシック" charset="0"/>
              </a:rPr>
              <a:t>Bitline-bitline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adjacent </a:t>
            </a:r>
            <a:r>
              <a:rPr lang="en-US" sz="2000" dirty="0" err="1" smtClean="0">
                <a:latin typeface="Tahoma" charset="0"/>
                <a:ea typeface="ＭＳ Ｐゴシック" charset="0"/>
                <a:sym typeface="Wingdings" charset="0"/>
              </a:rPr>
              <a:t>bitlines</a:t>
            </a:r>
            <a:endParaRPr lang="en-US" sz="2000" dirty="0" smtClean="0">
              <a:latin typeface="Tahoma" charset="0"/>
              <a:ea typeface="ＭＳ Ｐゴシック" charset="0"/>
            </a:endParaRPr>
          </a:p>
          <a:p>
            <a:pPr lvl="1">
              <a:defRPr/>
            </a:pPr>
            <a:r>
              <a:rPr lang="en-US" sz="2000" dirty="0" err="1" smtClean="0">
                <a:latin typeface="Tahoma" charset="0"/>
                <a:ea typeface="ＭＳ Ｐゴシック" charset="0"/>
              </a:rPr>
              <a:t>Bitline-wordline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each </a:t>
            </a:r>
            <a:r>
              <a:rPr lang="en-US" sz="2000" dirty="0" err="1" smtClean="0">
                <a:latin typeface="Tahoma" charset="0"/>
                <a:ea typeface="ＭＳ Ｐゴシック" charset="0"/>
                <a:sym typeface="Wingdings" charset="0"/>
              </a:rPr>
              <a:t>bitline</a:t>
            </a:r>
            <a:r>
              <a:rPr lang="en-US" sz="2000" dirty="0" smtClean="0">
                <a:latin typeface="Tahoma" charset="0"/>
                <a:ea typeface="ＭＳ Ｐゴシック" charset="0"/>
                <a:sym typeface="Wingdings" charset="0"/>
              </a:rPr>
              <a:t> and the activated </a:t>
            </a:r>
            <a:r>
              <a:rPr lang="en-US" sz="2000" dirty="0" err="1" smtClean="0">
                <a:latin typeface="Tahoma" charset="0"/>
                <a:ea typeface="ＭＳ Ｐゴシック" charset="0"/>
                <a:sym typeface="Wingdings" charset="0"/>
              </a:rPr>
              <a:t>wordline</a:t>
            </a: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a:t>
            </a:r>
            <a:r>
              <a:rPr lang="en-US" dirty="0" smtClean="0">
                <a:solidFill>
                  <a:srgbClr val="FF0000"/>
                </a:solidFill>
                <a:latin typeface="Tahoma" charset="0"/>
                <a:ea typeface="ＭＳ Ｐゴシック" charset="0"/>
              </a:rPr>
              <a:t>etention time of a cell depends on data patterns stored in nearby cells </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a:t>
            </a:r>
            <a:r>
              <a:rPr lang="en-US" sz="2100" dirty="0" smtClean="0">
                <a:solidFill>
                  <a:srgbClr val="FF0000"/>
                </a:solidFill>
                <a:latin typeface="Tahoma" charset="0"/>
                <a:ea typeface="ＭＳ Ｐゴシック" charset="0"/>
                <a:sym typeface="Wingdings"/>
              </a:rPr>
              <a:t> this pattern is location dependent</a:t>
            </a:r>
            <a:endParaRPr lang="en-US" sz="2100" dirty="0" smtClean="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F6AB2B-DEDA-4742-A655-AABB18ABF779}" type="slidenum">
              <a:rPr lang="en-US" sz="1600">
                <a:solidFill>
                  <a:srgbClr val="000000"/>
                </a:solidFill>
                <a:latin typeface="Garamond" charset="0"/>
              </a:rPr>
              <a:pPr eaLnBrk="1" hangingPunct="1"/>
              <a:t>82</a:t>
            </a:fld>
            <a:endParaRPr lang="en-US" sz="1600">
              <a:solidFill>
                <a:srgbClr val="000000"/>
              </a:solidFill>
              <a:latin typeface="Garamond"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26475976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3" nodeType="clickEffect">
                                  <p:stCondLst>
                                    <p:cond delay="0"/>
                                  </p:stCondLst>
                                  <p:childTnLst>
                                    <p:set>
                                      <p:cBhvr>
                                        <p:cTn id="40" dur="1" fill="hold">
                                          <p:stCondLst>
                                            <p:cond delay="0"/>
                                          </p:stCondLst>
                                        </p:cTn>
                                        <p:tgtEl>
                                          <p:spTgt spid="2"/>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nodeType="clickEffect">
                                  <p:stCondLst>
                                    <p:cond delay="0"/>
                                  </p:stCondLst>
                                  <p:childTnLst>
                                    <p:set>
                                      <p:cBhvr>
                                        <p:cTn id="46" dur="1" fill="hold">
                                          <p:stCondLst>
                                            <p:cond delay="0"/>
                                          </p:stCondLst>
                                        </p:cTn>
                                        <p:tgtEl>
                                          <p:spTgt spid="6"/>
                                        </p:tgtEl>
                                        <p:attrNameLst>
                                          <p:attrName>style.visibility</p:attrName>
                                        </p:attrNameLst>
                                      </p:cBhvr>
                                      <p:to>
                                        <p:strVal val="hidden"/>
                                      </p:to>
                                    </p:set>
                                  </p:childTnLst>
                                </p:cTn>
                              </p:par>
                              <p:par>
                                <p:cTn id="47" presetID="1" presetClass="entr" presetSubtype="0" fill="hold" nodeType="withEffect">
                                  <p:stCondLst>
                                    <p:cond delay="0"/>
                                  </p:stCondLst>
                                  <p:childTnLst>
                                    <p:set>
                                      <p:cBhvr>
                                        <p:cTn id="48" dur="1" fill="hold">
                                          <p:stCondLst>
                                            <p:cond delay="0"/>
                                          </p:stCondLst>
                                        </p:cTn>
                                        <p:tgtEl>
                                          <p:spTgt spid="3">
                                            <p:txEl>
                                              <p:pRg st="8" end="8"/>
                                            </p:txEl>
                                          </p:spTgt>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
                                            <p:txEl>
                                              <p:pRg st="9" end="9"/>
                                            </p:txEl>
                                          </p:spTgt>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2" grpId="3" animBg="1"/>
      <p:bldP spid="8" grpId="0" animBg="1"/>
      <p:bldP spid="8" grpId="1" animBg="1"/>
      <p:bldP spid="9" grpId="0" animBg="1"/>
      <p:bldP spid="9" grpId="1" animBg="1"/>
      <p:bldP spid="10" grpId="0" animBg="1"/>
      <p:bldP spid="10" grpId="1"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r>
              <a:rPr lang="en-US" dirty="0" smtClean="0">
                <a:solidFill>
                  <a:srgbClr val="0000FF"/>
                </a:solidFill>
                <a:latin typeface="Tahoma" charset="0"/>
                <a:ea typeface="ＭＳ Ｐゴシック" charset="0"/>
              </a:rPr>
              <a:t>      </a:t>
            </a:r>
          </a:p>
          <a:p>
            <a:pPr lvl="2">
              <a:defRPr/>
            </a:pPr>
            <a:r>
              <a:rPr lang="en-US" dirty="0" smtClean="0">
                <a:solidFill>
                  <a:srgbClr val="0000FF"/>
                </a:solidFill>
                <a:latin typeface="Tahoma" charset="0"/>
                <a:ea typeface="ＭＳ Ｐゴシック" charset="0"/>
              </a:rPr>
              <a:t>a </a:t>
            </a:r>
            <a:r>
              <a:rPr lang="en-US" dirty="0">
                <a:solidFill>
                  <a:srgbClr val="0000FF"/>
                </a:solidFill>
                <a:latin typeface="Tahoma" charset="0"/>
                <a:ea typeface="ＭＳ Ｐゴシック" charset="0"/>
              </a:rPr>
              <a:t>cell alternates between multiple retention time </a:t>
            </a:r>
            <a:r>
              <a:rPr lang="en-US" dirty="0" smtClean="0">
                <a:solidFill>
                  <a:srgbClr val="0000FF"/>
                </a:solidFill>
                <a:latin typeface="Tahoma" charset="0"/>
                <a:ea typeface="ＭＳ Ｐゴシック" charset="0"/>
              </a:rPr>
              <a:t>states</a:t>
            </a:r>
            <a:endParaRPr lang="en-US" dirty="0">
              <a:solidFill>
                <a:srgbClr val="0000FF"/>
              </a:solidFill>
              <a:latin typeface="Tahoma" charset="0"/>
              <a:ea typeface="ＭＳ Ｐゴシック" charset="0"/>
            </a:endParaRP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a:t>
            </a:r>
            <a:r>
              <a:rPr lang="en-US" dirty="0" smtClean="0">
                <a:latin typeface="Tahoma" charset="0"/>
                <a:ea typeface="ＭＳ Ｐゴシック" charset="0"/>
              </a:rPr>
              <a:t>process </a:t>
            </a:r>
            <a:r>
              <a:rPr lang="en-US" sz="1800" b="1" dirty="0" smtClean="0">
                <a:solidFill>
                  <a:srgbClr val="2C6123"/>
                </a:solidFill>
                <a:latin typeface="Tahoma" charset="0"/>
                <a:ea typeface="ＭＳ Ｐゴシック" charset="0"/>
              </a:rPr>
              <a:t>[Kim+ IEEE TED’11]</a:t>
            </a:r>
            <a:endParaRPr lang="en-US" sz="1800" b="1" dirty="0">
              <a:solidFill>
                <a:srgbClr val="2C6123"/>
              </a:solidFill>
              <a:latin typeface="Tahoma" charset="0"/>
              <a:ea typeface="ＭＳ Ｐゴシック" charset="0"/>
            </a:endParaRPr>
          </a:p>
          <a:p>
            <a:pPr lvl="2">
              <a:defRPr/>
            </a:pPr>
            <a:endParaRPr lang="en-US" dirty="0">
              <a:latin typeface="Tahoma" charset="0"/>
              <a:ea typeface="ＭＳ Ｐゴシック" charset="0"/>
            </a:endParaRPr>
          </a:p>
          <a:p>
            <a:pPr lvl="1">
              <a:defRPr/>
            </a:pPr>
            <a:r>
              <a:rPr lang="en-US" dirty="0" smtClean="0">
                <a:solidFill>
                  <a:srgbClr val="FF0000"/>
                </a:solidFill>
                <a:latin typeface="Tahoma" charset="0"/>
                <a:ea typeface="ＭＳ Ｐゴシック" charset="0"/>
              </a:rPr>
              <a:t>Worst-case </a:t>
            </a:r>
            <a:r>
              <a:rPr lang="en-US" dirty="0">
                <a:solidFill>
                  <a:srgbClr val="FF0000"/>
                </a:solidFill>
                <a:latin typeface="Tahoma" charset="0"/>
                <a:ea typeface="ＭＳ Ｐゴシック" charset="0"/>
              </a:rPr>
              <a:t>retention time depends on a random process </a:t>
            </a:r>
            <a:endParaRPr lang="en-US" dirty="0" smtClean="0">
              <a:solidFill>
                <a:srgbClr val="FF0000"/>
              </a:solidFill>
              <a:latin typeface="Tahoma" charset="0"/>
              <a:ea typeface="ＭＳ Ｐゴシック" charset="0"/>
            </a:endParaRPr>
          </a:p>
          <a:p>
            <a:pPr marL="671512" lvl="2" indent="0">
              <a:buFont typeface="Wingdings" charset="0"/>
              <a:buNone/>
              <a:defRPr/>
            </a:pPr>
            <a:r>
              <a:rPr lang="en-US" dirty="0" smtClean="0">
                <a:solidFill>
                  <a:srgbClr val="FF0000"/>
                </a:solidFill>
                <a:latin typeface="Tahoma" charset="0"/>
                <a:ea typeface="ＭＳ Ｐゴシック" charset="0"/>
                <a:sym typeface="Wingdings" charset="0"/>
              </a:rPr>
              <a:t> </a:t>
            </a:r>
            <a:r>
              <a:rPr lang="en-US" dirty="0">
                <a:solidFill>
                  <a:srgbClr val="FF0000"/>
                </a:solidFill>
                <a:latin typeface="Tahoma" charset="0"/>
                <a:ea typeface="ＭＳ Ｐゴシック" charset="0"/>
                <a:sym typeface="Wingdings" charset="0"/>
              </a:rPr>
              <a:t>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74AD25-8CC2-CA49-83CB-00EA7636A2EA}" type="slidenum">
              <a:rPr lang="en-US" sz="1600">
                <a:solidFill>
                  <a:srgbClr val="000000"/>
                </a:solidFill>
                <a:latin typeface="Garamond" charset="0"/>
              </a:rPr>
              <a:pPr eaLnBrk="1" hangingPunct="1"/>
              <a:t>83</a:t>
            </a:fld>
            <a:endParaRPr lang="en-US" sz="1600">
              <a:solidFill>
                <a:srgbClr val="000000"/>
              </a:solidFill>
              <a:latin typeface="Garamond"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8371940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smtClean="0">
                <a:latin typeface="Garamond" charset="0"/>
                <a:ea typeface="ＭＳ Ｐゴシック" charset="0"/>
                <a:cs typeface="ＭＳ Ｐゴシック" charset="0"/>
              </a:rPr>
              <a:t>Modern DRAM Retention </a:t>
            </a:r>
            <a:r>
              <a:rPr lang="en-US" dirty="0">
                <a:latin typeface="Garamond" charset="0"/>
                <a:ea typeface="ＭＳ Ｐゴシック" charset="0"/>
                <a:cs typeface="ＭＳ Ｐゴシック" charset="0"/>
              </a:rPr>
              <a:t>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01818D-C5CA-8E43-8FDB-60478C7F7E7C}" type="slidenum">
              <a:rPr lang="en-US" sz="1600">
                <a:solidFill>
                  <a:srgbClr val="000000"/>
                </a:solidFill>
                <a:latin typeface="Garamond" charset="0"/>
              </a:rPr>
              <a:pPr eaLnBrk="1" hangingPunct="1"/>
              <a:t>84</a:t>
            </a:fld>
            <a:endParaRPr lang="en-US" sz="1600">
              <a:solidFill>
                <a:srgbClr val="000000"/>
              </a:solidFill>
              <a:latin typeface="Garamond"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Newer device families have more weak cells than older ones</a:t>
            </a:r>
          </a:p>
          <a:p>
            <a:pPr algn="ctr">
              <a:defRPr/>
            </a:pPr>
            <a:r>
              <a:rPr lang="en-US" sz="2400" b="1" kern="0" dirty="0">
                <a:solidFill>
                  <a:srgbClr val="0000FF"/>
                </a:solidFill>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Tree>
    <p:extLst>
      <p:ext uri="{BB962C8B-B14F-4D97-AF65-F5344CB8AC3E}">
        <p14:creationId xmlns:p14="http://schemas.microsoft.com/office/powerpoint/2010/main" val="39948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18054275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01DB56-A57E-A640-B61D-96363059E5FA}" type="slidenum">
              <a:rPr lang="en-US" sz="1600">
                <a:solidFill>
                  <a:srgbClr val="000000"/>
                </a:solidFill>
                <a:latin typeface="Garamond" charset="0"/>
              </a:rPr>
              <a:pPr eaLnBrk="1" hangingPunct="1"/>
              <a:t>86</a:t>
            </a:fld>
            <a:endParaRPr lang="en-US" sz="1600">
              <a:solidFill>
                <a:srgbClr val="000000"/>
              </a:solidFill>
              <a:latin typeface="Garamond"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900" smtClean="0">
                <a:solidFill>
                  <a:srgbClr val="FF0000"/>
                </a:solidFill>
              </a:rPr>
              <a:t>Min ret time = Max ret time</a:t>
            </a:r>
          </a:p>
          <a:p>
            <a:pPr algn="ctr" eaLnBrk="1" fontAlgn="base" hangingPunct="1">
              <a:spcBef>
                <a:spcPct val="0"/>
              </a:spcBef>
              <a:spcAft>
                <a:spcPct val="0"/>
              </a:spcAft>
            </a:pPr>
            <a:r>
              <a:rPr lang="en-US" sz="1900" b="1" smtClean="0">
                <a:solidFill>
                  <a:srgbClr val="FF0000"/>
                </a:solidFill>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Most failing cells </a:t>
            </a:r>
          </a:p>
          <a:p>
            <a:pPr algn="ctr" eaLnBrk="1" fontAlgn="base" hangingPunct="1">
              <a:spcBef>
                <a:spcPct val="0"/>
              </a:spcBef>
              <a:spcAft>
                <a:spcPct val="0"/>
              </a:spcAft>
            </a:pPr>
            <a:r>
              <a:rPr lang="en-US" smtClean="0">
                <a:solidFill>
                  <a:srgbClr val="0000FF"/>
                </a:solidFill>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FF6600"/>
                </a:solidFill>
              </a:rPr>
              <a:t>Many failing cells jump from </a:t>
            </a:r>
          </a:p>
          <a:p>
            <a:pPr algn="ctr" eaLnBrk="1" fontAlgn="base" hangingPunct="1">
              <a:spcBef>
                <a:spcPct val="0"/>
              </a:spcBef>
              <a:spcAft>
                <a:spcPct val="0"/>
              </a:spcAft>
            </a:pPr>
            <a:r>
              <a:rPr lang="en-US" sz="1800" smtClean="0">
                <a:solidFill>
                  <a:srgbClr val="FF6600"/>
                </a:solidFill>
              </a:rPr>
              <a:t>very high retention time to very low</a:t>
            </a:r>
          </a:p>
        </p:txBody>
      </p:sp>
    </p:spTree>
    <p:extLst>
      <p:ext uri="{BB962C8B-B14F-4D97-AF65-F5344CB8AC3E}">
        <p14:creationId xmlns:p14="http://schemas.microsoft.com/office/powerpoint/2010/main" val="38927036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87</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23882906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88</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8841765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89</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6298296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9</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90</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smtClean="0"/>
              <a:t>Mitigation of Retention Issues </a:t>
            </a:r>
            <a:r>
              <a:rPr lang="en-US" sz="2600" b="1" dirty="0" smtClean="0"/>
              <a:t>[SIGMETRICS’14]</a:t>
            </a:r>
            <a:endParaRPr lang="en-US" sz="2600" b="1" dirty="0"/>
          </a:p>
        </p:txBody>
      </p:sp>
    </p:spTree>
    <p:extLst>
      <p:ext uri="{BB962C8B-B14F-4D97-AF65-F5344CB8AC3E}">
        <p14:creationId xmlns:p14="http://schemas.microsoft.com/office/powerpoint/2010/main" val="1627353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a:solidFill>
                  <a:srgbClr val="006633"/>
                </a:solidFill>
              </a:rPr>
              <a:t>[DSN’</a:t>
            </a:r>
            <a:r>
              <a:rPr lang="en-US" sz="2600" b="1" dirty="0" smtClean="0">
                <a:solidFill>
                  <a:srgbClr val="006633"/>
                </a:solidFill>
              </a:rPr>
              <a:t>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smtClean="0"/>
              <a:t>Samira Khan, </a:t>
            </a:r>
            <a:r>
              <a:rPr lang="en-US" sz="1800" dirty="0" err="1" smtClean="0"/>
              <a:t>Donghyuk</a:t>
            </a:r>
            <a:r>
              <a:rPr lang="en-US" sz="1800" dirty="0" smtClean="0"/>
              <a:t> Lee, </a:t>
            </a:r>
            <a:r>
              <a:rPr lang="en-US" sz="1800" dirty="0" err="1" smtClean="0"/>
              <a:t>Yoongu</a:t>
            </a:r>
            <a:r>
              <a:rPr lang="en-US" sz="1800" dirty="0" smtClean="0"/>
              <a:t> Kim, </a:t>
            </a:r>
            <a:r>
              <a:rPr lang="en-US" sz="1800" dirty="0" err="1" smtClean="0"/>
              <a:t>Alaa</a:t>
            </a:r>
            <a:r>
              <a:rPr lang="en-US" sz="1800" dirty="0" smtClean="0"/>
              <a:t> </a:t>
            </a:r>
            <a:r>
              <a:rPr lang="en-US" sz="1800" dirty="0" err="1" smtClean="0"/>
              <a:t>Alameldeen</a:t>
            </a:r>
            <a:r>
              <a:rPr lang="en-US" sz="1800" dirty="0" smtClean="0"/>
              <a:t>, Chris Wilkerson, and Onur Mutlu,</a:t>
            </a:r>
            <a:br>
              <a:rPr lang="en-US" sz="1800" dirty="0" smtClean="0"/>
            </a:br>
            <a:r>
              <a:rPr lang="en-US" sz="1800" b="1" dirty="0" smtClean="0">
                <a:hlinkClick r:id="rId3"/>
              </a:rPr>
              <a:t>"The Efficacy of Error Mitigation Techniques for DRAM Retention Failures: A Comparative Experimental Study"</a:t>
            </a:r>
            <a:r>
              <a:rPr lang="en-US" sz="1800" dirty="0" smtClean="0"/>
              <a:t> </a:t>
            </a:r>
            <a:br>
              <a:rPr lang="en-US" sz="1800" dirty="0" smtClean="0"/>
            </a:br>
            <a:r>
              <a:rPr lang="en-US" sz="1800" i="1" dirty="0" smtClean="0"/>
              <a:t>Proceedings of the </a:t>
            </a:r>
            <a:r>
              <a:rPr lang="en-US" sz="1800" i="1" dirty="0" smtClean="0">
                <a:hlinkClick r:id="rId4"/>
              </a:rPr>
              <a:t>ACM International Conference on Measurement and Modeling of Computer Systems </a:t>
            </a:r>
            <a:r>
              <a:rPr lang="en-US" sz="1800" i="1" dirty="0" smtClean="0"/>
              <a:t>(</a:t>
            </a:r>
            <a:r>
              <a:rPr lang="en-US" sz="1800" b="1" i="1" dirty="0" smtClean="0"/>
              <a:t>SIGMETRICS</a:t>
            </a:r>
            <a:r>
              <a:rPr lang="en-US" sz="1800" i="1" dirty="0" smtClean="0"/>
              <a:t>)</a:t>
            </a:r>
            <a:r>
              <a:rPr lang="en-US" sz="1800" dirty="0" smtClean="0"/>
              <a:t>, Austin, TX, June 2014. [</a:t>
            </a:r>
            <a:r>
              <a:rPr lang="en-US" sz="1800" dirty="0" smtClean="0">
                <a:hlinkClick r:id="rId5"/>
              </a:rPr>
              <a:t>Slides (pptx)</a:t>
            </a:r>
            <a:r>
              <a:rPr lang="en-US" sz="1800" dirty="0" smtClean="0"/>
              <a:t> </a:t>
            </a:r>
            <a:r>
              <a:rPr lang="en-US" sz="1800" dirty="0" smtClean="0">
                <a:hlinkClick r:id="rId6"/>
              </a:rPr>
              <a:t>(pdf)</a:t>
            </a:r>
            <a:r>
              <a:rPr lang="en-US" sz="1800" dirty="0" smtClean="0"/>
              <a:t>] [</a:t>
            </a:r>
            <a:r>
              <a:rPr lang="en-US" sz="1800" dirty="0" smtClean="0">
                <a:hlinkClick r:id="rId7"/>
              </a:rPr>
              <a:t>Poster (pptx)</a:t>
            </a:r>
            <a:r>
              <a:rPr lang="en-US" sz="1800" dirty="0" smtClean="0"/>
              <a:t> </a:t>
            </a:r>
            <a:r>
              <a:rPr lang="en-US" sz="1800" dirty="0" smtClean="0">
                <a:hlinkClick r:id="rId8"/>
              </a:rPr>
              <a:t>(pdf)</a:t>
            </a:r>
            <a:r>
              <a:rPr lang="en-US" sz="1800" dirty="0" smtClean="0"/>
              <a:t>] [</a:t>
            </a:r>
            <a:r>
              <a:rPr lang="en-US" sz="1800" dirty="0" smtClean="0">
                <a:hlinkClick r:id="rId9"/>
              </a:rPr>
              <a:t>Full data sets</a:t>
            </a:r>
            <a:r>
              <a:rPr lang="en-US" sz="1800" dirty="0" smtClean="0"/>
              <a:t>] </a:t>
            </a:r>
          </a:p>
          <a:p>
            <a:endParaRPr lang="en-US" dirty="0"/>
          </a:p>
        </p:txBody>
      </p:sp>
    </p:spTree>
    <p:extLst>
      <p:ext uri="{BB962C8B-B14F-4D97-AF65-F5344CB8AC3E}">
        <p14:creationId xmlns:p14="http://schemas.microsoft.com/office/powerpoint/2010/main" val="41161256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smtClean="0">
                <a:solidFill>
                  <a:srgbClr val="006633"/>
                </a:solidFill>
              </a:rPr>
              <a:t>[CAL’</a:t>
            </a:r>
            <a:r>
              <a:rPr lang="en-US" sz="2600" b="1" dirty="0" smtClean="0">
                <a:solidFill>
                  <a:srgbClr val="006633"/>
                </a:solidFill>
              </a:rPr>
              <a:t>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92</a:t>
            </a:fld>
            <a:endParaRPr lang="en-US" altLang="en-US">
              <a:solidFill>
                <a:srgbClr val="000000"/>
              </a:solidFill>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r>
              <a:rPr lang="en-US" sz="1800" dirty="0"/>
              <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9946140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93</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smtClean="0"/>
              <a:t>Handling Variable Retention Time </a:t>
            </a:r>
            <a:r>
              <a:rPr lang="en-US" sz="2600" b="1" dirty="0" smtClean="0">
                <a:solidFill>
                  <a:srgbClr val="006633"/>
                </a:solidFill>
              </a:rPr>
              <a:t>[DSN’15]</a:t>
            </a:r>
            <a:r>
              <a:rPr lang="en-US" sz="3400" dirty="0" smtClean="0"/>
              <a:t> </a:t>
            </a:r>
            <a:endParaRPr lang="en-US" sz="3400" dirty="0"/>
          </a:p>
        </p:txBody>
      </p:sp>
    </p:spTree>
    <p:extLst>
      <p:ext uri="{BB962C8B-B14F-4D97-AF65-F5344CB8AC3E}">
        <p14:creationId xmlns:p14="http://schemas.microsoft.com/office/powerpoint/2010/main" val="1165635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a:t>
            </a:r>
            <a:r>
              <a:rPr lang="en-US" dirty="0" smtClean="0"/>
              <a:t>Both DPD and VRT </a:t>
            </a:r>
            <a:r>
              <a:rPr lang="en-US" sz="2600" b="1" dirty="0" smtClean="0"/>
              <a:t>[</a:t>
            </a:r>
            <a:r>
              <a:rPr lang="en-US" sz="2600" b="1" dirty="0" smtClean="0"/>
              <a:t>ISCA’17]</a:t>
            </a:r>
            <a:endParaRPr lang="en-US" sz="2600" b="1" dirty="0"/>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94</a:t>
            </a:fld>
            <a:endParaRPr lang="en-US">
              <a:solidFill>
                <a:srgbClr val="000000"/>
              </a:solidFill>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r>
              <a:rPr lang="en-US" sz="1800" dirty="0"/>
              <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endParaRPr lang="en-US" sz="1800" dirty="0" smtClean="0"/>
          </a:p>
          <a:p>
            <a:endParaRPr lang="en-US" sz="1800" dirty="0"/>
          </a:p>
          <a:p>
            <a:r>
              <a:rPr lang="en-US" sz="1800" dirty="0" smtClean="0">
                <a:solidFill>
                  <a:srgbClr val="FF0000"/>
                </a:solidFill>
              </a:rPr>
              <a:t>First experimental analysis of (mobile) LPDDR4 chips</a:t>
            </a:r>
          </a:p>
          <a:p>
            <a:r>
              <a:rPr lang="en-US" sz="1800" dirty="0" smtClean="0">
                <a:solidFill>
                  <a:srgbClr val="FF0000"/>
                </a:solidFill>
              </a:rPr>
              <a:t>Analyzes the c</a:t>
            </a:r>
            <a:r>
              <a:rPr lang="en-US" sz="1800" dirty="0" smtClean="0">
                <a:solidFill>
                  <a:srgbClr val="FF0000"/>
                </a:solidFill>
              </a:rPr>
              <a:t>omplex tradeoff space of retention time profiling</a:t>
            </a:r>
          </a:p>
          <a:p>
            <a:r>
              <a:rPr lang="en-US" sz="1800" dirty="0">
                <a:solidFill>
                  <a:srgbClr val="FF0000"/>
                </a:solidFill>
              </a:rPr>
              <a:t>K</a:t>
            </a:r>
            <a:r>
              <a:rPr lang="en-US" sz="1800" dirty="0" smtClean="0">
                <a:solidFill>
                  <a:srgbClr val="FF0000"/>
                </a:solidFill>
              </a:rPr>
              <a:t>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32734071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Reliability and Security</a:t>
            </a:r>
            <a:endParaRPr lang="en-US" dirty="0"/>
          </a:p>
        </p:txBody>
      </p:sp>
      <p:sp>
        <p:nvSpPr>
          <p:cNvPr id="3" name="Content Placeholder 2"/>
          <p:cNvSpPr>
            <a:spLocks noGrp="1"/>
          </p:cNvSpPr>
          <p:nvPr>
            <p:ph idx="1"/>
          </p:nvPr>
        </p:nvSpPr>
        <p:spPr>
          <a:xfrm>
            <a:off x="251520" y="1052736"/>
            <a:ext cx="8892480" cy="5256584"/>
          </a:xfrm>
        </p:spPr>
        <p:txBody>
          <a:bodyPr/>
          <a:lstStyle/>
          <a:p>
            <a:r>
              <a:rPr lang="en-US" sz="2200" dirty="0" smtClean="0">
                <a:solidFill>
                  <a:srgbClr val="FF0000"/>
                </a:solidFill>
              </a:rPr>
              <a:t>Memory reliability is reducing</a:t>
            </a:r>
          </a:p>
          <a:p>
            <a:r>
              <a:rPr lang="en-US" sz="2200" dirty="0"/>
              <a:t>R</a:t>
            </a:r>
            <a:r>
              <a:rPr lang="en-US" sz="2200" dirty="0" smtClean="0"/>
              <a:t>eliability issues open up security vulnerabilities</a:t>
            </a:r>
          </a:p>
          <a:p>
            <a:pPr lvl="1"/>
            <a:r>
              <a:rPr lang="en-US" sz="2000" dirty="0" smtClean="0"/>
              <a:t>Very hard to defend against</a:t>
            </a:r>
          </a:p>
          <a:p>
            <a:r>
              <a:rPr lang="en-US" sz="2200" dirty="0" err="1" smtClean="0"/>
              <a:t>Rowhammer</a:t>
            </a:r>
            <a:r>
              <a:rPr lang="en-US" sz="2200" dirty="0"/>
              <a:t> </a:t>
            </a:r>
            <a:r>
              <a:rPr lang="en-US" sz="2200" dirty="0" smtClean="0"/>
              <a:t>is an example </a:t>
            </a:r>
          </a:p>
          <a:p>
            <a:pPr lvl="1"/>
            <a:r>
              <a:rPr lang="en-US" sz="2000" dirty="0"/>
              <a:t>I</a:t>
            </a:r>
            <a:r>
              <a:rPr lang="en-US" sz="2000" dirty="0" smtClean="0"/>
              <a:t>ts implications on system security research are tremendous</a:t>
            </a:r>
            <a:r>
              <a:rPr lang="en-US" sz="2000" dirty="0"/>
              <a:t> </a:t>
            </a:r>
            <a:r>
              <a:rPr lang="en-US" sz="2000" dirty="0" smtClean="0"/>
              <a:t>&amp; exciting</a:t>
            </a:r>
          </a:p>
          <a:p>
            <a:endParaRPr lang="en-US" dirty="0" smtClean="0">
              <a:solidFill>
                <a:srgbClr val="0000FF"/>
              </a:solidFill>
            </a:endParaRPr>
          </a:p>
          <a:p>
            <a:r>
              <a:rPr lang="en-US" sz="2200" b="1" dirty="0" smtClean="0">
                <a:solidFill>
                  <a:schemeClr val="accent6">
                    <a:lumMod val="75000"/>
                  </a:schemeClr>
                </a:solidFill>
              </a:rPr>
              <a:t>Good news: We have a lot more to do.</a:t>
            </a:r>
          </a:p>
          <a:p>
            <a:r>
              <a:rPr lang="en-US" sz="2200" dirty="0" smtClean="0">
                <a:solidFill>
                  <a:srgbClr val="FF0000"/>
                </a:solidFill>
              </a:rPr>
              <a:t>Understand</a:t>
            </a:r>
            <a:r>
              <a:rPr lang="en-US" sz="2200" dirty="0">
                <a:solidFill>
                  <a:srgbClr val="FF0000"/>
                </a:solidFill>
              </a:rPr>
              <a:t>:</a:t>
            </a:r>
            <a:r>
              <a:rPr lang="en-US" sz="2200" dirty="0">
                <a:solidFill>
                  <a:srgbClr val="0000FF"/>
                </a:solidFill>
              </a:rPr>
              <a:t> </a:t>
            </a:r>
            <a:r>
              <a:rPr lang="en-US" sz="2200" dirty="0" smtClean="0">
                <a:solidFill>
                  <a:srgbClr val="0000FF"/>
                </a:solidFill>
              </a:rPr>
              <a:t>Solid </a:t>
            </a:r>
            <a:r>
              <a:rPr lang="en-US" sz="2200" dirty="0">
                <a:solidFill>
                  <a:srgbClr val="0000FF"/>
                </a:solidFill>
              </a:rPr>
              <a:t>methodologies for failure modeling and discovery</a:t>
            </a:r>
          </a:p>
          <a:p>
            <a:pPr lvl="1"/>
            <a:r>
              <a:rPr lang="en-US" sz="2000" dirty="0"/>
              <a:t>Modeling based on real device data – small scale and large </a:t>
            </a:r>
            <a:r>
              <a:rPr lang="en-US" sz="2000" dirty="0" smtClean="0"/>
              <a:t>scale</a:t>
            </a:r>
            <a:endParaRPr lang="en-US" sz="2000" dirty="0"/>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a:t>
            </a:r>
            <a:r>
              <a:rPr lang="en-US" sz="2000" dirty="0" smtClean="0"/>
              <a:t>stack</a:t>
            </a:r>
            <a:endParaRPr lang="en-US" sz="2000" dirty="0"/>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95</a:t>
            </a:fld>
            <a:endParaRPr lang="en-US"/>
          </a:p>
        </p:txBody>
      </p:sp>
    </p:spTree>
    <p:extLst>
      <p:ext uri="{BB962C8B-B14F-4D97-AF65-F5344CB8AC3E}">
        <p14:creationId xmlns:p14="http://schemas.microsoft.com/office/powerpoint/2010/main" val="24274032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If Time Permits</a:t>
            </a:r>
            <a:r>
              <a:rPr lang="en-US" sz="3600" dirty="0" smtClean="0"/>
              <a:t>: </a:t>
            </a:r>
            <a:r>
              <a:rPr lang="en-US" sz="3600" dirty="0"/>
              <a:t>NAND Flash </a:t>
            </a:r>
            <a:r>
              <a:rPr lang="en-US" sz="3600" dirty="0" smtClean="0"/>
              <a:t>Vulnerabilities</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latin typeface="Tahoma"/>
              </a:rPr>
              <a:t>Cai+, “</a:t>
            </a:r>
            <a:r>
              <a:rPr lang="en-US" sz="1400" dirty="0">
                <a:solidFill>
                  <a:srgbClr val="0000FF"/>
                </a:solidFill>
                <a:latin typeface="Tahoma"/>
              </a:rPr>
              <a:t>Error Characterization, Mitigation, and </a:t>
            </a:r>
            <a:r>
              <a:rPr lang="en-US" sz="1400" dirty="0" smtClean="0">
                <a:solidFill>
                  <a:srgbClr val="0000FF"/>
                </a:solidFill>
                <a:latin typeface="Tahoma"/>
              </a:rPr>
              <a:t>Recovery in </a:t>
            </a:r>
            <a:r>
              <a:rPr lang="en-US" sz="1400" dirty="0">
                <a:solidFill>
                  <a:srgbClr val="0000FF"/>
                </a:solidFill>
                <a:latin typeface="Tahoma"/>
              </a:rPr>
              <a:t>Flash Memory Based Solid State </a:t>
            </a:r>
            <a:r>
              <a:rPr lang="en-US" sz="1400" dirty="0" smtClean="0">
                <a:solidFill>
                  <a:srgbClr val="0000FF"/>
                </a:solidFill>
                <a:latin typeface="Tahoma"/>
              </a:rPr>
              <a:t>Drives</a:t>
            </a:r>
            <a:r>
              <a:rPr lang="en-US" sz="1400" dirty="0" smtClean="0">
                <a:solidFill>
                  <a:srgbClr val="000000"/>
                </a:solidFill>
                <a:latin typeface="Tahoma"/>
              </a:rPr>
              <a:t>,” Proc. IEEE 2017.</a:t>
            </a:r>
            <a:endParaRPr lang="en-US" sz="1400" dirty="0">
              <a:solidFill>
                <a:srgbClr val="000000"/>
              </a:solidFill>
              <a:latin typeface="Tahoma"/>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3266542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Overview Paper on Flash Reliability</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97</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310415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98</a:t>
            </a:fld>
            <a:endParaRPr lang="en-US"/>
          </a:p>
        </p:txBody>
      </p:sp>
    </p:spTree>
    <p:extLst>
      <p:ext uri="{BB962C8B-B14F-4D97-AF65-F5344CB8AC3E}">
        <p14:creationId xmlns:p14="http://schemas.microsoft.com/office/powerpoint/2010/main" val="29721451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99</a:t>
            </a:fld>
            <a:endParaRPr lang="en-US" altLang="en-US">
              <a:solidFill>
                <a:srgbClr val="000000"/>
              </a:solidFill>
            </a:endParaRPr>
          </a:p>
        </p:txBody>
      </p:sp>
      <p:sp>
        <p:nvSpPr>
          <p:cNvPr id="5" name="Rectangle 4"/>
          <p:cNvSpPr/>
          <p:nvPr/>
        </p:nvSpPr>
        <p:spPr>
          <a:xfrm>
            <a:off x="568094" y="3098158"/>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4470687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5|8.3"/>
</p:tagLst>
</file>

<file path=ppt/tags/tag2.xml><?xml version="1.0" encoding="utf-8"?>
<p:tagLst xmlns:a="http://schemas.openxmlformats.org/drawingml/2006/main" xmlns:r="http://schemas.openxmlformats.org/officeDocument/2006/relationships" xmlns:p="http://schemas.openxmlformats.org/presentationml/2006/main">
  <p:tag name="TIMING" val="|24.9|0.8|1.5|1|1"/>
</p:tagLst>
</file>

<file path=ppt/tags/tag3.xml><?xml version="1.0" encoding="utf-8"?>
<p:tagLst xmlns:a="http://schemas.openxmlformats.org/drawingml/2006/main" xmlns:r="http://schemas.openxmlformats.org/officeDocument/2006/relationships" xmlns:p="http://schemas.openxmlformats.org/presentationml/2006/main">
  <p:tag name="TIMING" val="|37.7"/>
</p:tagLst>
</file>

<file path=ppt/tags/tag4.xml><?xml version="1.0" encoding="utf-8"?>
<p:tagLst xmlns:a="http://schemas.openxmlformats.org/drawingml/2006/main" xmlns:r="http://schemas.openxmlformats.org/officeDocument/2006/relationships" xmlns:p="http://schemas.openxmlformats.org/presentationml/2006/main">
  <p:tag name="TIMING" val="|14.4|20.5|11.3"/>
</p:tagLst>
</file>

<file path=ppt/tags/tag5.xml><?xml version="1.0" encoding="utf-8"?>
<p:tagLst xmlns:a="http://schemas.openxmlformats.org/drawingml/2006/main" xmlns:r="http://schemas.openxmlformats.org/officeDocument/2006/relationships" xmlns:p="http://schemas.openxmlformats.org/presentationml/2006/main">
  <p:tag name="TIMING" val="|12.8|11.1"/>
</p:tagLst>
</file>

<file path=ppt/tags/tag6.xml><?xml version="1.0" encoding="utf-8"?>
<p:tagLst xmlns:a="http://schemas.openxmlformats.org/drawingml/2006/main" xmlns:r="http://schemas.openxmlformats.org/officeDocument/2006/relationships" xmlns:p="http://schemas.openxmlformats.org/presentationml/2006/main">
  <p:tag name="TIMING" val="|3.7|3.2"/>
</p:tagLst>
</file>

<file path=ppt/tags/tag7.xml><?xml version="1.0" encoding="utf-8"?>
<p:tagLst xmlns:a="http://schemas.openxmlformats.org/drawingml/2006/main" xmlns:r="http://schemas.openxmlformats.org/officeDocument/2006/relationships" xmlns:p="http://schemas.openxmlformats.org/presentationml/2006/main">
  <p:tag name="TIMING" val="|14.8|50.9"/>
</p:tagLst>
</file>

<file path=ppt/theme/_rels/theme6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06.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27.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7.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8.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9.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1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7.xml><?xml version="1.0" encoding="utf-8"?>
<a:theme xmlns:a="http://schemas.openxmlformats.org/drawingml/2006/main" name="1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20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2.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3.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4.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6.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7.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1_Sesha">
  <a:themeElements>
    <a:clrScheme name="Custom 1">
      <a:dk1>
        <a:sysClr val="windowText" lastClr="000000"/>
      </a:dk1>
      <a:lt1>
        <a:sysClr val="window" lastClr="FFFFFF"/>
      </a:lt1>
      <a:dk2>
        <a:srgbClr val="1F497D"/>
      </a:dk2>
      <a:lt2>
        <a:srgbClr val="EEECE1"/>
      </a:lt2>
      <a:accent1>
        <a:srgbClr val="E8E595"/>
      </a:accent1>
      <a:accent2>
        <a:srgbClr val="C4442A"/>
      </a:accent2>
      <a:accent3>
        <a:srgbClr val="40627C"/>
      </a:accent3>
      <a:accent4>
        <a:srgbClr val="26393D"/>
      </a:accent4>
      <a:accent5>
        <a:srgbClr val="FFFAE4"/>
      </a:accent5>
      <a:accent6>
        <a:srgbClr val="5A5A5A"/>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a:noFill/>
        </a:ln>
      </a:spPr>
      <a:bodyPr rtlCol="0" anchor="ctr"/>
      <a:lstStyle>
        <a:defPPr algn="ctr">
          <a:defRPr sz="3200" b="1" dirty="0" smtClean="0">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28575">
          <a:solidFill>
            <a:schemeClr val="tx1">
              <a:lumMod val="65000"/>
              <a:lumOff val="3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sz="2800" dirty="0" err="1" smtClean="0"/>
        </a:defPPr>
      </a:lstStyle>
    </a:txDef>
  </a:objectDefaults>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8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5.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76.xml><?xml version="1.0" encoding="utf-8"?>
<a:theme xmlns:a="http://schemas.openxmlformats.org/drawingml/2006/main" name="1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2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8.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2.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18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98.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165133</TotalTime>
  <Words>16674</Words>
  <Application>Microsoft Macintosh PowerPoint</Application>
  <PresentationFormat>On-screen Show (4:3)</PresentationFormat>
  <Paragraphs>2980</Paragraphs>
  <Slides>290</Slides>
  <Notes>63</Notes>
  <HiddenSlides>0</HiddenSlides>
  <MMClips>0</MMClips>
  <ScaleCrop>false</ScaleCrop>
  <HeadingPairs>
    <vt:vector size="4" baseType="variant">
      <vt:variant>
        <vt:lpstr>Theme</vt:lpstr>
      </vt:variant>
      <vt:variant>
        <vt:i4>183</vt:i4>
      </vt:variant>
      <vt:variant>
        <vt:lpstr>Slide Titles</vt:lpstr>
      </vt:variant>
      <vt:variant>
        <vt:i4>290</vt:i4>
      </vt:variant>
    </vt:vector>
  </HeadingPairs>
  <TitlesOfParts>
    <vt:vector size="473"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109_Edge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134_Edge</vt:lpstr>
      <vt:lpstr>135_Edge</vt:lpstr>
      <vt:lpstr>136_Edge</vt:lpstr>
      <vt:lpstr>102_Edge</vt:lpstr>
      <vt:lpstr>137_Edge</vt:lpstr>
      <vt:lpstr>138_Edge</vt:lpstr>
      <vt:lpstr>139_Edge</vt:lpstr>
      <vt:lpstr>12_Office Theme</vt:lpstr>
      <vt:lpstr>14_Office Theme</vt:lpstr>
      <vt:lpstr>18_Office Theme</vt:lpstr>
      <vt:lpstr>140_Edge</vt:lpstr>
      <vt:lpstr>141_Edge</vt:lpstr>
      <vt:lpstr>65_Edge</vt:lpstr>
      <vt:lpstr>143_Edge</vt:lpstr>
      <vt:lpstr>144_Edge</vt:lpstr>
      <vt:lpstr>145_Edge</vt:lpstr>
      <vt:lpstr>146_Edge</vt:lpstr>
      <vt:lpstr>20_Office Theme</vt:lpstr>
      <vt:lpstr>147_Edge</vt:lpstr>
      <vt:lpstr>11_Office Theme</vt:lpstr>
      <vt:lpstr>21_Office Theme</vt:lpstr>
      <vt:lpstr>22_Office Theme</vt:lpstr>
      <vt:lpstr>23_Office Theme</vt:lpstr>
      <vt:lpstr>1_Office Theme</vt:lpstr>
      <vt:lpstr>16_Office Theme</vt:lpstr>
      <vt:lpstr>6_Office Theme</vt:lpstr>
      <vt:lpstr>3_Office Theme</vt:lpstr>
      <vt:lpstr>5_Office Theme</vt:lpstr>
      <vt:lpstr>1_Sesha</vt:lpstr>
      <vt:lpstr>133_Edge</vt:lpstr>
      <vt:lpstr>142_Edge</vt:lpstr>
      <vt:lpstr>27_Office Theme</vt:lpstr>
      <vt:lpstr>148_Edge</vt:lpstr>
      <vt:lpstr>8_Office Theme</vt:lpstr>
      <vt:lpstr>3_Metropolitan_bullet</vt:lpstr>
      <vt:lpstr>149_Edge</vt:lpstr>
      <vt:lpstr>25_Office Theme</vt:lpstr>
      <vt:lpstr>150_Edge</vt:lpstr>
      <vt:lpstr>151_Edge</vt:lpstr>
      <vt:lpstr>152_Edge</vt:lpstr>
      <vt:lpstr>15_Office Theme</vt:lpstr>
      <vt:lpstr>153_Edge</vt:lpstr>
      <vt:lpstr>caret_template</vt:lpstr>
      <vt:lpstr>Memory Reliability, Security &amp; Beyond  Three Key Issues in Modern Systems</vt:lpstr>
      <vt:lpstr>Brief Self Introduction</vt:lpstr>
      <vt:lpstr>Current Research Focus Areas</vt:lpstr>
      <vt:lpstr>Current Research Focus Areas (II)</vt:lpstr>
      <vt:lpstr>The Main Memory System</vt:lpstr>
      <vt:lpstr>The Main Memory System</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Three Key Issues in Future Platforms</vt:lpstr>
      <vt:lpstr>Maslow’s (Human) Hierarchy of Needs</vt:lpstr>
      <vt:lpstr>PowerPoint Presentation</vt:lpstr>
      <vt:lpstr>PowerPoint Presentation</vt:lpstr>
      <vt:lpstr>PowerPoint Presentation</vt:lpstr>
      <vt:lpstr>The DRAM Scaling Problem</vt:lpstr>
      <vt:lpstr>As Memory Scales, It Becomes Unreliable</vt:lpstr>
      <vt:lpstr>Infrastructures to Understand Such Issues</vt:lpstr>
      <vt:lpstr>Infrastructures to Understand Such Issues</vt:lpstr>
      <vt:lpstr>A Curious Discovery [Kim et al., ISCA 2014]</vt:lpstr>
      <vt:lpstr>DRAM RowHammer</vt:lpstr>
      <vt:lpstr>Modern DRAM is Prone to Disturbance Errors</vt:lpstr>
      <vt:lpstr>Most DRAM Modules Are at Risk</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More Security Implications</vt:lpstr>
      <vt:lpstr>More Security Implications</vt:lpstr>
      <vt:lpstr>More Security Implications?</vt:lpstr>
      <vt:lpstr>Selected Readings on RowHammer (I)</vt:lpstr>
      <vt:lpstr>Selected Readings on RowHammer (II)</vt:lpstr>
      <vt:lpstr>Selected Readings on RowHammer (III)</vt:lpstr>
      <vt:lpstr>Apple’s Patch for RowHammer</vt:lpstr>
      <vt:lpstr>Better Solution Directions: Principled Designs</vt:lpstr>
      <vt:lpstr>How Do We Keep Memory Secure?</vt:lpstr>
      <vt:lpstr>PowerPoint Presentation</vt:lpstr>
      <vt:lpstr>Understand and Model with Experiments (Flash)</vt:lpstr>
      <vt:lpstr>If Time Permits: NAND Flash Vulnerabilities</vt:lpstr>
      <vt:lpstr>There are Two Other Solution Directions</vt:lpstr>
      <vt:lpstr>Exploiting Memory Error Tolerance  with Hybrid Memory Systems</vt:lpstr>
      <vt:lpstr>More on Heterogeneous-Reliability Memory</vt:lpstr>
      <vt:lpstr>A Deeper Dive into    DRAM Reliability Issues</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Summary: Memory Reliability and Security</vt:lpstr>
      <vt:lpstr>If Time Permits: NAND Flash Vulnerabilities</vt:lpstr>
      <vt:lpstr>Overview Paper on Flash Reliability</vt:lpstr>
      <vt:lpstr>Challenge and Opportunity for Future</vt:lpstr>
      <vt:lpstr>Three Key Issues in Future Platforms</vt:lpstr>
      <vt:lpstr>PowerPoint Presentation</vt:lpstr>
      <vt:lpstr>PowerPoint Presentation</vt:lpstr>
      <vt:lpstr>Maslow’s (Human) Hierarchy of Needs, Revisited</vt:lpstr>
      <vt:lpstr>Challenge and Opportunity for Future</vt:lpstr>
      <vt:lpstr>The Problem</vt:lpstr>
      <vt:lpstr>The Problem</vt:lpstr>
      <vt:lpstr>A Computing System</vt:lpstr>
      <vt:lpstr>A Computing System</vt:lpstr>
      <vt:lpstr>Today’s Computing Systems</vt:lpstr>
      <vt:lpstr>Yet …</vt:lpstr>
      <vt:lpstr>Perils of Processor-Centric Design</vt:lpstr>
      <vt:lpstr>Perils of Processor-Centric Design</vt:lpstr>
      <vt:lpstr>Three Key Systems Trends</vt:lpstr>
      <vt:lpstr>Data Movement vs. Computation Energy</vt:lpstr>
      <vt:lpstr>Data Movement vs. Computation Energy</vt:lpstr>
      <vt:lpstr>We Need A Paradigm Shift To …</vt:lpstr>
      <vt:lpstr>Goal: In-Memory Computation Engine</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(Truly) In-Memory Computation</vt:lpstr>
      <vt:lpstr>In-DRAM AND/OR: Triple Row Activation</vt:lpstr>
      <vt:lpstr>In-DRAM Bulk Bitwise AND/OR Operation</vt:lpstr>
      <vt:lpstr>In-DRAM AND/OR Results</vt:lpstr>
      <vt:lpstr>Bitmap Index</vt:lpstr>
      <vt:lpstr>Performance Evaluation</vt:lpstr>
      <vt:lpstr>More on In-DRAM Bulk AND/OR</vt:lpstr>
      <vt:lpstr>In-DRAM NOT: Dual Contact Cell</vt:lpstr>
      <vt:lpstr>In-DRAM NOT Operation</vt:lpstr>
      <vt:lpstr>Energy of In-DRAM Bitwise Operations</vt:lpstr>
      <vt:lpstr>An Example Result</vt:lpstr>
      <vt:lpstr>Buddy-RAM: In-DRAM Bitwise Operations</vt:lpstr>
      <vt:lpstr>Another Example: In-Memory Graph Processing</vt:lpstr>
      <vt:lpstr>Key Bottlenecks in Graph Processing</vt:lpstr>
      <vt:lpstr>Tesseract System for Graph Processing</vt:lpstr>
      <vt:lpstr>Tesseract System for Graph Processing</vt:lpstr>
      <vt:lpstr>Tesseract System for Graph Processing</vt:lpstr>
      <vt:lpstr>Evaluated Systems</vt:lpstr>
      <vt:lpstr>Tesseract Graph Processing Performance</vt:lpstr>
      <vt:lpstr>Tesseract Graph Processing Performance</vt:lpstr>
      <vt:lpstr>Tesseract Graph Processing System Energy</vt:lpstr>
      <vt:lpstr>More on Tesseract</vt:lpstr>
      <vt:lpstr>Challenge and Opportunity for Future</vt:lpstr>
      <vt:lpstr>PEI: PIM-Enabled Instructions (Ideas)</vt:lpstr>
      <vt:lpstr>PEI: PIM-Enabled Instructions (Example)</vt:lpstr>
      <vt:lpstr>Example (Abstract) PEI uArchitecture</vt:lpstr>
      <vt:lpstr>PEI: Initial Evaluation Results</vt:lpstr>
      <vt:lpstr>More on PIM-Enabled Instructions</vt:lpstr>
      <vt:lpstr>More on PIM Design: 3D-Stacked GPU I</vt:lpstr>
      <vt:lpstr>Key Challenge 1</vt:lpstr>
      <vt:lpstr>Key Challenge 1</vt:lpstr>
      <vt:lpstr>Key Challenge 2</vt:lpstr>
      <vt:lpstr>More on PIM Design: 3D-Stacked GPU II</vt:lpstr>
      <vt:lpstr>More on PIM Design: Dependent Misses</vt:lpstr>
      <vt:lpstr>More on PIM: Linked Data Structures</vt:lpstr>
      <vt:lpstr>More on PIM Design: Coherence</vt:lpstr>
      <vt:lpstr>SoftMC: An FPGA-based Testbed for PIM?</vt:lpstr>
      <vt:lpstr>SoftMC: Open Source DRAM Infrastructure</vt:lpstr>
      <vt:lpstr>Simulation Infrastructures for PIM</vt:lpstr>
      <vt:lpstr>Ramulator: A Fast and Extensible DRAM Simulator   [IEEE Comp Arch Letters’15]</vt:lpstr>
      <vt:lpstr>Ramulator Motivation</vt:lpstr>
      <vt:lpstr>Ramulator </vt:lpstr>
      <vt:lpstr>Case Study: Comparison of DRAM Standards</vt:lpstr>
      <vt:lpstr>Ramulator Paper and Source Code</vt:lpstr>
      <vt:lpstr>Challenge and Opportunity for Future</vt:lpstr>
      <vt:lpstr>Three Key Issues in Future Platforms</vt:lpstr>
      <vt:lpstr>PowerPoint Presentation</vt:lpstr>
      <vt:lpstr>Maslow’s Hierarchy of Needs, A Third Time</vt:lpstr>
      <vt:lpstr>Main Memory Latency Lags Behind</vt:lpstr>
      <vt:lpstr>A Closer Look …</vt:lpstr>
      <vt:lpstr>DRAM Latency Is Critical for Performance</vt:lpstr>
      <vt:lpstr>Why the Long Latency?</vt:lpstr>
      <vt:lpstr>Latency Variation in Memory Chips</vt:lpstr>
      <vt:lpstr>Tackling the Fixed Latency Mindset</vt:lpstr>
      <vt:lpstr>Adaptive-Latency DRAM</vt:lpstr>
      <vt:lpstr>PowerPoint Presentation</vt:lpstr>
      <vt:lpstr>PowerPoint Presentation</vt:lpstr>
      <vt:lpstr>PowerPoint Presentation</vt:lpstr>
      <vt:lpstr>PowerPoint Presentation</vt:lpstr>
      <vt:lpstr>More on AL-DRAM</vt:lpstr>
      <vt:lpstr>Heterogeneous Latency within A Chip</vt:lpstr>
      <vt:lpstr>Analysis of Latency Variation in DRAM Chips (I)</vt:lpstr>
      <vt:lpstr>Analysis of Latency Variation in DRAM Chips (II)</vt:lpstr>
      <vt:lpstr>Analysis of Latency-Voltage in DRAM Chips (I)</vt:lpstr>
      <vt:lpstr>And, What If …</vt:lpstr>
      <vt:lpstr>Challenge and Opportunity for Future</vt:lpstr>
      <vt:lpstr> Concluding Remarks</vt:lpstr>
      <vt:lpstr>A Quote from A Famous Architect</vt:lpstr>
      <vt:lpstr>Precedent-Based Design?</vt:lpstr>
      <vt:lpstr>Principled Design</vt:lpstr>
      <vt:lpstr>Another Example: Precedent-Based Design</vt:lpstr>
      <vt:lpstr>Principled Design</vt:lpstr>
      <vt:lpstr>Principle Applied to Another Structure</vt:lpstr>
      <vt:lpstr>Concluding Remarks</vt:lpstr>
      <vt:lpstr>The Future is Very Bright</vt:lpstr>
      <vt:lpstr>For More Open Problems, See (I)</vt:lpstr>
      <vt:lpstr>For More Open Problems, See (II)</vt:lpstr>
      <vt:lpstr>For More Open Problems, See (III)</vt:lpstr>
      <vt:lpstr>For More Open Problems, See (IV)</vt:lpstr>
      <vt:lpstr>Memory Reliability, Security &amp; Beyond  Three Key Issues in Modern Systems</vt:lpstr>
      <vt:lpstr>NAND Flash Memory      Reliability and Security</vt:lpstr>
      <vt:lpstr>Upcoming 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Acknowledgments</vt:lpstr>
      <vt:lpstr>Funding Acknowledgments</vt:lpstr>
      <vt:lpstr>Solving the Memory Scaling Problem</vt:lpstr>
      <vt:lpstr>Principles (So Far)</vt:lpstr>
      <vt:lpstr>Summary</vt:lpstr>
      <vt:lpstr>Some Open Source Tools</vt:lpstr>
      <vt:lpstr>Referenced Papers</vt:lpstr>
      <vt:lpstr>Related Videos and Course Materials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2502</cp:revision>
  <cp:lastPrinted>2010-05-26T16:43:32Z</cp:lastPrinted>
  <dcterms:created xsi:type="dcterms:W3CDTF">2010-10-08T20:41:54Z</dcterms:created>
  <dcterms:modified xsi:type="dcterms:W3CDTF">2017-06-18T17:11:31Z</dcterms:modified>
</cp:coreProperties>
</file>