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2.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77.xml" ContentType="application/vnd.openxmlformats-officedocument.theme+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8.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9.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0.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1.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theme/theme83.xml" ContentType="application/vnd.openxmlformats-officedocument.theme+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84.xml" ContentType="application/vnd.openxmlformats-officedocument.theme+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theme/theme85.xml" ContentType="application/vnd.openxmlformats-officedocument.theme+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theme/theme86.xml" ContentType="application/vnd.openxmlformats-officedocument.theme+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theme/theme87.xml" ContentType="application/vnd.openxmlformats-officedocument.theme+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notesSlides/notesSlide28.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16" r:id="rId63"/>
    <p:sldMasterId id="2147489028" r:id="rId64"/>
    <p:sldMasterId id="2147489066" r:id="rId65"/>
    <p:sldMasterId id="2147489084" r:id="rId66"/>
    <p:sldMasterId id="2147489216" r:id="rId67"/>
    <p:sldMasterId id="2147489228" r:id="rId68"/>
    <p:sldMasterId id="2147489240" r:id="rId69"/>
    <p:sldMasterId id="2147489252" r:id="rId70"/>
    <p:sldMasterId id="2147489265" r:id="rId71"/>
    <p:sldMasterId id="2147489277" r:id="rId72"/>
    <p:sldMasterId id="2147489289" r:id="rId73"/>
    <p:sldMasterId id="2147489339" r:id="rId74"/>
    <p:sldMasterId id="2147489351" r:id="rId75"/>
    <p:sldMasterId id="2147489365" r:id="rId76"/>
    <p:sldMasterId id="2147489377" r:id="rId77"/>
    <p:sldMasterId id="2147489384" r:id="rId78"/>
    <p:sldMasterId id="2147489397" r:id="rId79"/>
    <p:sldMasterId id="2147489409" r:id="rId80"/>
    <p:sldMasterId id="2147489421" r:id="rId81"/>
    <p:sldMasterId id="2147489426" r:id="rId82"/>
    <p:sldMasterId id="2147489439" r:id="rId83"/>
    <p:sldMasterId id="2147489452" r:id="rId84"/>
    <p:sldMasterId id="2147489465" r:id="rId85"/>
    <p:sldMasterId id="2147489478" r:id="rId86"/>
    <p:sldMasterId id="2147489490" r:id="rId87"/>
    <p:sldMasterId id="2147489493" r:id="rId88"/>
  </p:sldMasterIdLst>
  <p:notesMasterIdLst>
    <p:notesMasterId r:id="rId444"/>
  </p:notesMasterIdLst>
  <p:handoutMasterIdLst>
    <p:handoutMasterId r:id="rId445"/>
  </p:handoutMasterIdLst>
  <p:sldIdLst>
    <p:sldId id="6042" r:id="rId89"/>
    <p:sldId id="5219" r:id="rId90"/>
    <p:sldId id="5218" r:id="rId91"/>
    <p:sldId id="5220" r:id="rId92"/>
    <p:sldId id="5221" r:id="rId93"/>
    <p:sldId id="5222" r:id="rId94"/>
    <p:sldId id="5223" r:id="rId95"/>
    <p:sldId id="4457" r:id="rId96"/>
    <p:sldId id="4436" r:id="rId97"/>
    <p:sldId id="4696" r:id="rId98"/>
    <p:sldId id="5742" r:id="rId99"/>
    <p:sldId id="5835" r:id="rId100"/>
    <p:sldId id="5715" r:id="rId101"/>
    <p:sldId id="5692" r:id="rId102"/>
    <p:sldId id="5993" r:id="rId103"/>
    <p:sldId id="5992" r:id="rId104"/>
    <p:sldId id="5224" r:id="rId105"/>
    <p:sldId id="5225" r:id="rId106"/>
    <p:sldId id="5232" r:id="rId107"/>
    <p:sldId id="5227" r:id="rId108"/>
    <p:sldId id="5226" r:id="rId109"/>
    <p:sldId id="5228" r:id="rId110"/>
    <p:sldId id="5229" r:id="rId111"/>
    <p:sldId id="5230" r:id="rId112"/>
    <p:sldId id="5374" r:id="rId113"/>
    <p:sldId id="5388" r:id="rId114"/>
    <p:sldId id="5233" r:id="rId115"/>
    <p:sldId id="5743" r:id="rId116"/>
    <p:sldId id="5744" r:id="rId117"/>
    <p:sldId id="5745" r:id="rId118"/>
    <p:sldId id="5994" r:id="rId119"/>
    <p:sldId id="3582" r:id="rId120"/>
    <p:sldId id="3609" r:id="rId121"/>
    <p:sldId id="4145" r:id="rId122"/>
    <p:sldId id="5577" r:id="rId123"/>
    <p:sldId id="5578" r:id="rId124"/>
    <p:sldId id="5579" r:id="rId125"/>
    <p:sldId id="3584" r:id="rId126"/>
    <p:sldId id="5748" r:id="rId127"/>
    <p:sldId id="3586" r:id="rId128"/>
    <p:sldId id="3848" r:id="rId129"/>
    <p:sldId id="5749" r:id="rId130"/>
    <p:sldId id="5750" r:id="rId131"/>
    <p:sldId id="3721" r:id="rId132"/>
    <p:sldId id="3722" r:id="rId133"/>
    <p:sldId id="5924" r:id="rId134"/>
    <p:sldId id="5923" r:id="rId135"/>
    <p:sldId id="5839" r:id="rId136"/>
    <p:sldId id="5747" r:id="rId137"/>
    <p:sldId id="5751" r:id="rId138"/>
    <p:sldId id="5752" r:id="rId139"/>
    <p:sldId id="5995" r:id="rId140"/>
    <p:sldId id="5997" r:id="rId141"/>
    <p:sldId id="5840" r:id="rId142"/>
    <p:sldId id="5898" r:id="rId143"/>
    <p:sldId id="5962" r:id="rId144"/>
    <p:sldId id="5974" r:id="rId145"/>
    <p:sldId id="5973" r:id="rId146"/>
    <p:sldId id="5996" r:id="rId147"/>
    <p:sldId id="5215" r:id="rId148"/>
    <p:sldId id="4146" r:id="rId149"/>
    <p:sldId id="5061" r:id="rId150"/>
    <p:sldId id="5162" r:id="rId151"/>
    <p:sldId id="5063" r:id="rId152"/>
    <p:sldId id="5066" r:id="rId153"/>
    <p:sldId id="5071" r:id="rId154"/>
    <p:sldId id="5072" r:id="rId155"/>
    <p:sldId id="5084" r:id="rId156"/>
    <p:sldId id="5689" r:id="rId157"/>
    <p:sldId id="5833" r:id="rId158"/>
    <p:sldId id="5753" r:id="rId159"/>
    <p:sldId id="3983" r:id="rId160"/>
    <p:sldId id="3604" r:id="rId161"/>
    <p:sldId id="1014" r:id="rId162"/>
    <p:sldId id="5847" r:id="rId163"/>
    <p:sldId id="5754" r:id="rId164"/>
    <p:sldId id="5234" r:id="rId165"/>
    <p:sldId id="5235" r:id="rId166"/>
    <p:sldId id="5236" r:id="rId167"/>
    <p:sldId id="5237" r:id="rId168"/>
    <p:sldId id="5238" r:id="rId169"/>
    <p:sldId id="5239" r:id="rId170"/>
    <p:sldId id="5240" r:id="rId171"/>
    <p:sldId id="5241" r:id="rId172"/>
    <p:sldId id="5242" r:id="rId173"/>
    <p:sldId id="5400" r:id="rId174"/>
    <p:sldId id="5205" r:id="rId175"/>
    <p:sldId id="5245" r:id="rId176"/>
    <p:sldId id="5246" r:id="rId177"/>
    <p:sldId id="5247" r:id="rId178"/>
    <p:sldId id="5248" r:id="rId179"/>
    <p:sldId id="5249" r:id="rId180"/>
    <p:sldId id="5509" r:id="rId181"/>
    <p:sldId id="5251" r:id="rId182"/>
    <p:sldId id="5252" r:id="rId183"/>
    <p:sldId id="5253" r:id="rId184"/>
    <p:sldId id="5254" r:id="rId185"/>
    <p:sldId id="5540" r:id="rId186"/>
    <p:sldId id="5259" r:id="rId187"/>
    <p:sldId id="5260" r:id="rId188"/>
    <p:sldId id="5261" r:id="rId189"/>
    <p:sldId id="5262" r:id="rId190"/>
    <p:sldId id="5263" r:id="rId191"/>
    <p:sldId id="5998" r:id="rId192"/>
    <p:sldId id="5265" r:id="rId193"/>
    <p:sldId id="5266" r:id="rId194"/>
    <p:sldId id="5182" r:id="rId195"/>
    <p:sldId id="5011" r:id="rId196"/>
    <p:sldId id="5594" r:id="rId197"/>
    <p:sldId id="5595" r:id="rId198"/>
    <p:sldId id="5267" r:id="rId199"/>
    <p:sldId id="5268" r:id="rId200"/>
    <p:sldId id="5269" r:id="rId201"/>
    <p:sldId id="1331" r:id="rId202"/>
    <p:sldId id="5270" r:id="rId203"/>
    <p:sldId id="5273" r:id="rId204"/>
    <p:sldId id="5274" r:id="rId205"/>
    <p:sldId id="5413" r:id="rId206"/>
    <p:sldId id="5277" r:id="rId207"/>
    <p:sldId id="4167" r:id="rId208"/>
    <p:sldId id="5279" r:id="rId209"/>
    <p:sldId id="5593" r:id="rId210"/>
    <p:sldId id="5975" r:id="rId211"/>
    <p:sldId id="783" r:id="rId212"/>
    <p:sldId id="552" r:id="rId213"/>
    <p:sldId id="6045" r:id="rId214"/>
    <p:sldId id="5755" r:id="rId215"/>
    <p:sldId id="5756" r:id="rId216"/>
    <p:sldId id="6043" r:id="rId217"/>
    <p:sldId id="6044" r:id="rId218"/>
    <p:sldId id="5280" r:id="rId219"/>
    <p:sldId id="5281" r:id="rId220"/>
    <p:sldId id="5282" r:id="rId221"/>
    <p:sldId id="5283" r:id="rId222"/>
    <p:sldId id="5284" r:id="rId223"/>
    <p:sldId id="5285" r:id="rId224"/>
    <p:sldId id="5286" r:id="rId225"/>
    <p:sldId id="5287" r:id="rId226"/>
    <p:sldId id="5288" r:id="rId227"/>
    <p:sldId id="5289" r:id="rId228"/>
    <p:sldId id="5290" r:id="rId229"/>
    <p:sldId id="5291" r:id="rId230"/>
    <p:sldId id="5292" r:id="rId231"/>
    <p:sldId id="5294" r:id="rId232"/>
    <p:sldId id="5295" r:id="rId233"/>
    <p:sldId id="5296" r:id="rId234"/>
    <p:sldId id="5298" r:id="rId235"/>
    <p:sldId id="5468" r:id="rId236"/>
    <p:sldId id="5532" r:id="rId237"/>
    <p:sldId id="6021" r:id="rId238"/>
    <p:sldId id="5302" r:id="rId239"/>
    <p:sldId id="5303" r:id="rId240"/>
    <p:sldId id="5304" r:id="rId241"/>
    <p:sldId id="5305" r:id="rId242"/>
    <p:sldId id="5533" r:id="rId243"/>
    <p:sldId id="5534" r:id="rId244"/>
    <p:sldId id="5311" r:id="rId245"/>
    <p:sldId id="5312" r:id="rId246"/>
    <p:sldId id="5313" r:id="rId247"/>
    <p:sldId id="5314" r:id="rId248"/>
    <p:sldId id="4279" r:id="rId249"/>
    <p:sldId id="3372" r:id="rId250"/>
    <p:sldId id="5759" r:id="rId251"/>
    <p:sldId id="5834" r:id="rId252"/>
    <p:sldId id="5837" r:id="rId253"/>
    <p:sldId id="6027" r:id="rId254"/>
    <p:sldId id="5208" r:id="rId255"/>
    <p:sldId id="5760" r:id="rId256"/>
    <p:sldId id="5761" r:id="rId257"/>
    <p:sldId id="3381" r:id="rId258"/>
    <p:sldId id="5762" r:id="rId259"/>
    <p:sldId id="5763" r:id="rId260"/>
    <p:sldId id="5764" r:id="rId261"/>
    <p:sldId id="5351" r:id="rId262"/>
    <p:sldId id="5470" r:id="rId263"/>
    <p:sldId id="5471" r:id="rId264"/>
    <p:sldId id="6028" r:id="rId265"/>
    <p:sldId id="5852" r:id="rId266"/>
    <p:sldId id="5543" r:id="rId267"/>
    <p:sldId id="5155" r:id="rId268"/>
    <p:sldId id="5918" r:id="rId269"/>
    <p:sldId id="5919" r:id="rId270"/>
    <p:sldId id="5920" r:id="rId271"/>
    <p:sldId id="5982" r:id="rId272"/>
    <p:sldId id="5983" r:id="rId273"/>
    <p:sldId id="6032" r:id="rId274"/>
    <p:sldId id="5984" r:id="rId275"/>
    <p:sldId id="3781" r:id="rId276"/>
    <p:sldId id="3782" r:id="rId277"/>
    <p:sldId id="3908" r:id="rId278"/>
    <p:sldId id="5765" r:id="rId279"/>
    <p:sldId id="5766" r:id="rId280"/>
    <p:sldId id="5767" r:id="rId281"/>
    <p:sldId id="5768" r:id="rId282"/>
    <p:sldId id="5769" r:id="rId283"/>
    <p:sldId id="5856" r:id="rId284"/>
    <p:sldId id="3910" r:id="rId285"/>
    <p:sldId id="3796" r:id="rId286"/>
    <p:sldId id="5597" r:id="rId287"/>
    <p:sldId id="5558" r:id="rId288"/>
    <p:sldId id="6029" r:id="rId289"/>
    <p:sldId id="3792" r:id="rId290"/>
    <p:sldId id="2662" r:id="rId291"/>
    <p:sldId id="6033" r:id="rId292"/>
    <p:sldId id="5336" r:id="rId293"/>
    <p:sldId id="5337" r:id="rId294"/>
    <p:sldId id="5231" r:id="rId295"/>
    <p:sldId id="5341" r:id="rId296"/>
    <p:sldId id="4920" r:id="rId297"/>
    <p:sldId id="5485" r:id="rId298"/>
    <p:sldId id="5486" r:id="rId299"/>
    <p:sldId id="5487" r:id="rId300"/>
    <p:sldId id="5488" r:id="rId301"/>
    <p:sldId id="5489" r:id="rId302"/>
    <p:sldId id="5490" r:id="rId303"/>
    <p:sldId id="5491" r:id="rId304"/>
    <p:sldId id="5492" r:id="rId305"/>
    <p:sldId id="5493" r:id="rId306"/>
    <p:sldId id="5494" r:id="rId307"/>
    <p:sldId id="5495" r:id="rId308"/>
    <p:sldId id="5496" r:id="rId309"/>
    <p:sldId id="5497" r:id="rId310"/>
    <p:sldId id="5498" r:id="rId311"/>
    <p:sldId id="5499" r:id="rId312"/>
    <p:sldId id="6034" r:id="rId313"/>
    <p:sldId id="5345" r:id="rId314"/>
    <p:sldId id="5343" r:id="rId315"/>
    <p:sldId id="5348" r:id="rId316"/>
    <p:sldId id="5342" r:id="rId317"/>
    <p:sldId id="5372" r:id="rId318"/>
    <p:sldId id="5586" r:id="rId319"/>
    <p:sldId id="5396" r:id="rId320"/>
    <p:sldId id="3853" r:id="rId321"/>
    <p:sldId id="4876" r:id="rId322"/>
    <p:sldId id="4875" r:id="rId323"/>
    <p:sldId id="5099" r:id="rId324"/>
    <p:sldId id="5788" r:id="rId325"/>
    <p:sldId id="5360" r:id="rId326"/>
    <p:sldId id="5612" r:id="rId327"/>
    <p:sldId id="5613" r:id="rId328"/>
    <p:sldId id="5787" r:id="rId329"/>
    <p:sldId id="5845" r:id="rId330"/>
    <p:sldId id="5365" r:id="rId331"/>
    <p:sldId id="5614" r:id="rId332"/>
    <p:sldId id="6035" r:id="rId333"/>
    <p:sldId id="5777" r:id="rId334"/>
    <p:sldId id="5778" r:id="rId335"/>
    <p:sldId id="5779" r:id="rId336"/>
    <p:sldId id="5368" r:id="rId337"/>
    <p:sldId id="5771" r:id="rId338"/>
    <p:sldId id="5851" r:id="rId339"/>
    <p:sldId id="5773" r:id="rId340"/>
    <p:sldId id="6039" r:id="rId341"/>
    <p:sldId id="6040" r:id="rId342"/>
    <p:sldId id="5775" r:id="rId343"/>
    <p:sldId id="5774" r:id="rId344"/>
    <p:sldId id="5776" r:id="rId345"/>
    <p:sldId id="5700" r:id="rId346"/>
    <p:sldId id="5855" r:id="rId347"/>
    <p:sldId id="5409" r:id="rId348"/>
    <p:sldId id="6038" r:id="rId349"/>
    <p:sldId id="6041" r:id="rId350"/>
    <p:sldId id="5359" r:id="rId351"/>
    <p:sldId id="5790" r:id="rId352"/>
    <p:sldId id="5791" r:id="rId353"/>
    <p:sldId id="5792" r:id="rId354"/>
    <p:sldId id="5793" r:id="rId355"/>
    <p:sldId id="5794" r:id="rId356"/>
    <p:sldId id="5795" r:id="rId357"/>
    <p:sldId id="5796" r:id="rId358"/>
    <p:sldId id="5797" r:id="rId359"/>
    <p:sldId id="5798" r:id="rId360"/>
    <p:sldId id="5799" r:id="rId361"/>
    <p:sldId id="5800" r:id="rId362"/>
    <p:sldId id="5801" r:id="rId363"/>
    <p:sldId id="1863" r:id="rId364"/>
    <p:sldId id="4834" r:id="rId365"/>
    <p:sldId id="5814" r:id="rId366"/>
    <p:sldId id="5897" r:id="rId367"/>
    <p:sldId id="2711" r:id="rId368"/>
    <p:sldId id="5813" r:id="rId369"/>
    <p:sldId id="5701" r:id="rId370"/>
    <p:sldId id="5877" r:id="rId371"/>
    <p:sldId id="5878" r:id="rId372"/>
    <p:sldId id="5879" r:id="rId373"/>
    <p:sldId id="5880" r:id="rId374"/>
    <p:sldId id="5850" r:id="rId375"/>
    <p:sldId id="5881" r:id="rId376"/>
    <p:sldId id="5882" r:id="rId377"/>
    <p:sldId id="5883" r:id="rId378"/>
    <p:sldId id="5884" r:id="rId379"/>
    <p:sldId id="5885" r:id="rId380"/>
    <p:sldId id="5886" r:id="rId381"/>
    <p:sldId id="5887" r:id="rId382"/>
    <p:sldId id="5888" r:id="rId383"/>
    <p:sldId id="5889" r:id="rId384"/>
    <p:sldId id="5890" r:id="rId385"/>
    <p:sldId id="5891" r:id="rId386"/>
    <p:sldId id="5892" r:id="rId387"/>
    <p:sldId id="5893" r:id="rId388"/>
    <p:sldId id="5894" r:id="rId389"/>
    <p:sldId id="5895" r:id="rId390"/>
    <p:sldId id="5896" r:id="rId391"/>
    <p:sldId id="5648" r:id="rId392"/>
    <p:sldId id="5649" r:id="rId393"/>
    <p:sldId id="679" r:id="rId394"/>
    <p:sldId id="716" r:id="rId395"/>
    <p:sldId id="712" r:id="rId396"/>
    <p:sldId id="688" r:id="rId397"/>
    <p:sldId id="710" r:id="rId398"/>
    <p:sldId id="2535" r:id="rId399"/>
    <p:sldId id="2532" r:id="rId400"/>
    <p:sldId id="5389" r:id="rId401"/>
    <p:sldId id="5391" r:id="rId402"/>
    <p:sldId id="5384" r:id="rId403"/>
    <p:sldId id="3583" r:id="rId404"/>
    <p:sldId id="3614" r:id="rId405"/>
    <p:sldId id="3615" r:id="rId406"/>
    <p:sldId id="5385" r:id="rId407"/>
    <p:sldId id="5394" r:id="rId408"/>
    <p:sldId id="5395" r:id="rId409"/>
    <p:sldId id="5386" r:id="rId410"/>
    <p:sldId id="5390" r:id="rId411"/>
    <p:sldId id="5392" r:id="rId412"/>
    <p:sldId id="3835" r:id="rId413"/>
    <p:sldId id="1413" r:id="rId414"/>
    <p:sldId id="6046" r:id="rId415"/>
    <p:sldId id="6047" r:id="rId416"/>
    <p:sldId id="5505" r:id="rId417"/>
    <p:sldId id="5507" r:id="rId418"/>
    <p:sldId id="1201" r:id="rId419"/>
    <p:sldId id="3156" r:id="rId420"/>
    <p:sldId id="5379" r:id="rId421"/>
    <p:sldId id="5377" r:id="rId422"/>
    <p:sldId id="1089" r:id="rId423"/>
    <p:sldId id="1098" r:id="rId424"/>
    <p:sldId id="1099" r:id="rId425"/>
    <p:sldId id="1096" r:id="rId426"/>
    <p:sldId id="1097" r:id="rId427"/>
    <p:sldId id="5646" r:id="rId428"/>
    <p:sldId id="5784" r:id="rId429"/>
    <p:sldId id="5786" r:id="rId430"/>
    <p:sldId id="256" r:id="rId431"/>
    <p:sldId id="257" r:id="rId432"/>
    <p:sldId id="258" r:id="rId433"/>
    <p:sldId id="259" r:id="rId434"/>
    <p:sldId id="260" r:id="rId435"/>
    <p:sldId id="5785" r:id="rId436"/>
    <p:sldId id="5506" r:id="rId437"/>
    <p:sldId id="4907" r:id="rId438"/>
    <p:sldId id="4918" r:id="rId439"/>
    <p:sldId id="5393" r:id="rId440"/>
    <p:sldId id="4906" r:id="rId441"/>
    <p:sldId id="5508" r:id="rId442"/>
    <p:sldId id="4914" r:id="rId4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6" autoAdjust="0"/>
    <p:restoredTop sz="99433" autoAdjust="0"/>
  </p:normalViewPr>
  <p:slideViewPr>
    <p:cSldViewPr>
      <p:cViewPr varScale="1">
        <p:scale>
          <a:sx n="168" d="100"/>
          <a:sy n="168" d="100"/>
        </p:scale>
        <p:origin x="391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9.xml"/><Relationship Id="rId299" Type="http://schemas.openxmlformats.org/officeDocument/2006/relationships/slide" Target="slides/slide21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1.xml"/><Relationship Id="rId324" Type="http://schemas.openxmlformats.org/officeDocument/2006/relationships/slide" Target="slides/slide236.xml"/><Relationship Id="rId366" Type="http://schemas.openxmlformats.org/officeDocument/2006/relationships/slide" Target="slides/slide278.xml"/><Relationship Id="rId170" Type="http://schemas.openxmlformats.org/officeDocument/2006/relationships/slide" Target="slides/slide82.xml"/><Relationship Id="rId226" Type="http://schemas.openxmlformats.org/officeDocument/2006/relationships/slide" Target="slides/slide138.xml"/><Relationship Id="rId433" Type="http://schemas.openxmlformats.org/officeDocument/2006/relationships/slide" Target="slides/slide345.xml"/><Relationship Id="rId268" Type="http://schemas.openxmlformats.org/officeDocument/2006/relationships/slide" Target="slides/slide18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0.xml"/><Relationship Id="rId335" Type="http://schemas.openxmlformats.org/officeDocument/2006/relationships/slide" Target="slides/slide247.xml"/><Relationship Id="rId377" Type="http://schemas.openxmlformats.org/officeDocument/2006/relationships/slide" Target="slides/slide289.xml"/><Relationship Id="rId5" Type="http://schemas.openxmlformats.org/officeDocument/2006/relationships/slideMaster" Target="slideMasters/slideMaster5.xml"/><Relationship Id="rId181" Type="http://schemas.openxmlformats.org/officeDocument/2006/relationships/slide" Target="slides/slide93.xml"/><Relationship Id="rId237" Type="http://schemas.openxmlformats.org/officeDocument/2006/relationships/slide" Target="slides/slide149.xml"/><Relationship Id="rId402" Type="http://schemas.openxmlformats.org/officeDocument/2006/relationships/slide" Target="slides/slide314.xml"/><Relationship Id="rId279" Type="http://schemas.openxmlformats.org/officeDocument/2006/relationships/slide" Target="slides/slide191.xml"/><Relationship Id="rId444" Type="http://schemas.openxmlformats.org/officeDocument/2006/relationships/notesMaster" Target="notesMasters/notesMaster1.xml"/><Relationship Id="rId43" Type="http://schemas.openxmlformats.org/officeDocument/2006/relationships/slideMaster" Target="slideMasters/slideMaster43.xml"/><Relationship Id="rId139" Type="http://schemas.openxmlformats.org/officeDocument/2006/relationships/slide" Target="slides/slide51.xml"/><Relationship Id="rId290" Type="http://schemas.openxmlformats.org/officeDocument/2006/relationships/slide" Target="slides/slide202.xml"/><Relationship Id="rId304" Type="http://schemas.openxmlformats.org/officeDocument/2006/relationships/slide" Target="slides/slide216.xml"/><Relationship Id="rId346" Type="http://schemas.openxmlformats.org/officeDocument/2006/relationships/slide" Target="slides/slide258.xml"/><Relationship Id="rId388" Type="http://schemas.openxmlformats.org/officeDocument/2006/relationships/slide" Target="slides/slide300.xml"/><Relationship Id="rId85" Type="http://schemas.openxmlformats.org/officeDocument/2006/relationships/slideMaster" Target="slideMasters/slideMaster85.xml"/><Relationship Id="rId150" Type="http://schemas.openxmlformats.org/officeDocument/2006/relationships/slide" Target="slides/slide62.xml"/><Relationship Id="rId192" Type="http://schemas.openxmlformats.org/officeDocument/2006/relationships/slide" Target="slides/slide104.xml"/><Relationship Id="rId206" Type="http://schemas.openxmlformats.org/officeDocument/2006/relationships/slide" Target="slides/slide118.xml"/><Relationship Id="rId413" Type="http://schemas.openxmlformats.org/officeDocument/2006/relationships/slide" Target="slides/slide325.xml"/><Relationship Id="rId248" Type="http://schemas.openxmlformats.org/officeDocument/2006/relationships/slide" Target="slides/slide160.xml"/><Relationship Id="rId12" Type="http://schemas.openxmlformats.org/officeDocument/2006/relationships/slideMaster" Target="slideMasters/slideMaster12.xml"/><Relationship Id="rId108" Type="http://schemas.openxmlformats.org/officeDocument/2006/relationships/slide" Target="slides/slide20.xml"/><Relationship Id="rId315" Type="http://schemas.openxmlformats.org/officeDocument/2006/relationships/slide" Target="slides/slide227.xml"/><Relationship Id="rId357" Type="http://schemas.openxmlformats.org/officeDocument/2006/relationships/slide" Target="slides/slide269.xml"/><Relationship Id="rId54" Type="http://schemas.openxmlformats.org/officeDocument/2006/relationships/slideMaster" Target="slideMasters/slideMaster54.xml"/><Relationship Id="rId96" Type="http://schemas.openxmlformats.org/officeDocument/2006/relationships/slide" Target="slides/slide8.xml"/><Relationship Id="rId161" Type="http://schemas.openxmlformats.org/officeDocument/2006/relationships/slide" Target="slides/slide73.xml"/><Relationship Id="rId217" Type="http://schemas.openxmlformats.org/officeDocument/2006/relationships/slide" Target="slides/slide129.xml"/><Relationship Id="rId399" Type="http://schemas.openxmlformats.org/officeDocument/2006/relationships/slide" Target="slides/slide311.xml"/><Relationship Id="rId259" Type="http://schemas.openxmlformats.org/officeDocument/2006/relationships/slide" Target="slides/slide171.xml"/><Relationship Id="rId424" Type="http://schemas.openxmlformats.org/officeDocument/2006/relationships/slide" Target="slides/slide336.xml"/><Relationship Id="rId23" Type="http://schemas.openxmlformats.org/officeDocument/2006/relationships/slideMaster" Target="slideMasters/slideMaster23.xml"/><Relationship Id="rId119" Type="http://schemas.openxmlformats.org/officeDocument/2006/relationships/slide" Target="slides/slide31.xml"/><Relationship Id="rId270" Type="http://schemas.openxmlformats.org/officeDocument/2006/relationships/slide" Target="slides/slide182.xml"/><Relationship Id="rId326" Type="http://schemas.openxmlformats.org/officeDocument/2006/relationships/slide" Target="slides/slide238.xml"/><Relationship Id="rId65" Type="http://schemas.openxmlformats.org/officeDocument/2006/relationships/slideMaster" Target="slideMasters/slideMaster65.xml"/><Relationship Id="rId130" Type="http://schemas.openxmlformats.org/officeDocument/2006/relationships/slide" Target="slides/slide42.xml"/><Relationship Id="rId368" Type="http://schemas.openxmlformats.org/officeDocument/2006/relationships/slide" Target="slides/slide280.xml"/><Relationship Id="rId172" Type="http://schemas.openxmlformats.org/officeDocument/2006/relationships/slide" Target="slides/slide84.xml"/><Relationship Id="rId228" Type="http://schemas.openxmlformats.org/officeDocument/2006/relationships/slide" Target="slides/slide140.xml"/><Relationship Id="rId435" Type="http://schemas.openxmlformats.org/officeDocument/2006/relationships/slide" Target="slides/slide347.xml"/><Relationship Id="rId281" Type="http://schemas.openxmlformats.org/officeDocument/2006/relationships/slide" Target="slides/slide193.xml"/><Relationship Id="rId337" Type="http://schemas.openxmlformats.org/officeDocument/2006/relationships/slide" Target="slides/slide249.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3.xml"/><Relationship Id="rId379" Type="http://schemas.openxmlformats.org/officeDocument/2006/relationships/slide" Target="slides/slide291.xml"/><Relationship Id="rId7" Type="http://schemas.openxmlformats.org/officeDocument/2006/relationships/slideMaster" Target="slideMasters/slideMaster7.xml"/><Relationship Id="rId183" Type="http://schemas.openxmlformats.org/officeDocument/2006/relationships/slide" Target="slides/slide95.xml"/><Relationship Id="rId239" Type="http://schemas.openxmlformats.org/officeDocument/2006/relationships/slide" Target="slides/slide151.xml"/><Relationship Id="rId390" Type="http://schemas.openxmlformats.org/officeDocument/2006/relationships/slide" Target="slides/slide302.xml"/><Relationship Id="rId404" Type="http://schemas.openxmlformats.org/officeDocument/2006/relationships/slide" Target="slides/slide316.xml"/><Relationship Id="rId446" Type="http://schemas.openxmlformats.org/officeDocument/2006/relationships/presProps" Target="presProps.xml"/><Relationship Id="rId250" Type="http://schemas.openxmlformats.org/officeDocument/2006/relationships/slide" Target="slides/slide162.xml"/><Relationship Id="rId292" Type="http://schemas.openxmlformats.org/officeDocument/2006/relationships/slide" Target="slides/slide204.xml"/><Relationship Id="rId306" Type="http://schemas.openxmlformats.org/officeDocument/2006/relationships/slide" Target="slides/slide218.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2.xml"/><Relationship Id="rId348" Type="http://schemas.openxmlformats.org/officeDocument/2006/relationships/slide" Target="slides/slide260.xml"/><Relationship Id="rId152" Type="http://schemas.openxmlformats.org/officeDocument/2006/relationships/slide" Target="slides/slide64.xml"/><Relationship Id="rId194" Type="http://schemas.openxmlformats.org/officeDocument/2006/relationships/slide" Target="slides/slide106.xml"/><Relationship Id="rId208" Type="http://schemas.openxmlformats.org/officeDocument/2006/relationships/slide" Target="slides/slide120.xml"/><Relationship Id="rId415" Type="http://schemas.openxmlformats.org/officeDocument/2006/relationships/slide" Target="slides/slide327.xml"/><Relationship Id="rId261" Type="http://schemas.openxmlformats.org/officeDocument/2006/relationships/slide" Target="slides/slide17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29.xml"/><Relationship Id="rId359" Type="http://schemas.openxmlformats.org/officeDocument/2006/relationships/slide" Target="slides/slide271.xml"/><Relationship Id="rId98" Type="http://schemas.openxmlformats.org/officeDocument/2006/relationships/slide" Target="slides/slide10.xml"/><Relationship Id="rId121" Type="http://schemas.openxmlformats.org/officeDocument/2006/relationships/slide" Target="slides/slide33.xml"/><Relationship Id="rId163" Type="http://schemas.openxmlformats.org/officeDocument/2006/relationships/slide" Target="slides/slide75.xml"/><Relationship Id="rId219" Type="http://schemas.openxmlformats.org/officeDocument/2006/relationships/slide" Target="slides/slide131.xml"/><Relationship Id="rId370" Type="http://schemas.openxmlformats.org/officeDocument/2006/relationships/slide" Target="slides/slide282.xml"/><Relationship Id="rId426" Type="http://schemas.openxmlformats.org/officeDocument/2006/relationships/slide" Target="slides/slide338.xml"/><Relationship Id="rId230" Type="http://schemas.openxmlformats.org/officeDocument/2006/relationships/slide" Target="slides/slide142.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4.xml"/><Relationship Id="rId328" Type="http://schemas.openxmlformats.org/officeDocument/2006/relationships/slide" Target="slides/slide240.xml"/><Relationship Id="rId132" Type="http://schemas.openxmlformats.org/officeDocument/2006/relationships/slide" Target="slides/slide44.xml"/><Relationship Id="rId174" Type="http://schemas.openxmlformats.org/officeDocument/2006/relationships/slide" Target="slides/slide86.xml"/><Relationship Id="rId381" Type="http://schemas.openxmlformats.org/officeDocument/2006/relationships/slide" Target="slides/slide293.xml"/><Relationship Id="rId241" Type="http://schemas.openxmlformats.org/officeDocument/2006/relationships/slide" Target="slides/slide153.xml"/><Relationship Id="rId437" Type="http://schemas.openxmlformats.org/officeDocument/2006/relationships/slide" Target="slides/slide349.xml"/><Relationship Id="rId36" Type="http://schemas.openxmlformats.org/officeDocument/2006/relationships/slideMaster" Target="slideMasters/slideMaster36.xml"/><Relationship Id="rId283" Type="http://schemas.openxmlformats.org/officeDocument/2006/relationships/slide" Target="slides/slide195.xml"/><Relationship Id="rId339" Type="http://schemas.openxmlformats.org/officeDocument/2006/relationships/slide" Target="slides/slide251.xml"/><Relationship Id="rId78" Type="http://schemas.openxmlformats.org/officeDocument/2006/relationships/slideMaster" Target="slideMasters/slideMaster78.xml"/><Relationship Id="rId101" Type="http://schemas.openxmlformats.org/officeDocument/2006/relationships/slide" Target="slides/slide13.xml"/><Relationship Id="rId143" Type="http://schemas.openxmlformats.org/officeDocument/2006/relationships/slide" Target="slides/slide55.xml"/><Relationship Id="rId185" Type="http://schemas.openxmlformats.org/officeDocument/2006/relationships/slide" Target="slides/slide97.xml"/><Relationship Id="rId350" Type="http://schemas.openxmlformats.org/officeDocument/2006/relationships/slide" Target="slides/slide262.xml"/><Relationship Id="rId406" Type="http://schemas.openxmlformats.org/officeDocument/2006/relationships/slide" Target="slides/slide318.xml"/><Relationship Id="rId9" Type="http://schemas.openxmlformats.org/officeDocument/2006/relationships/slideMaster" Target="slideMasters/slideMaster9.xml"/><Relationship Id="rId210" Type="http://schemas.openxmlformats.org/officeDocument/2006/relationships/slide" Target="slides/slide122.xml"/><Relationship Id="rId392" Type="http://schemas.openxmlformats.org/officeDocument/2006/relationships/slide" Target="slides/slide304.xml"/><Relationship Id="rId448" Type="http://schemas.openxmlformats.org/officeDocument/2006/relationships/theme" Target="theme/theme1.xml"/><Relationship Id="rId252" Type="http://schemas.openxmlformats.org/officeDocument/2006/relationships/slide" Target="slides/slide164.xml"/><Relationship Id="rId294" Type="http://schemas.openxmlformats.org/officeDocument/2006/relationships/slide" Target="slides/slide206.xml"/><Relationship Id="rId308" Type="http://schemas.openxmlformats.org/officeDocument/2006/relationships/slide" Target="slides/slide220.xml"/><Relationship Id="rId47" Type="http://schemas.openxmlformats.org/officeDocument/2006/relationships/slideMaster" Target="slideMasters/slideMaster47.xml"/><Relationship Id="rId89" Type="http://schemas.openxmlformats.org/officeDocument/2006/relationships/slide" Target="slides/slide1.xml"/><Relationship Id="rId112" Type="http://schemas.openxmlformats.org/officeDocument/2006/relationships/slide" Target="slides/slide24.xml"/><Relationship Id="rId154" Type="http://schemas.openxmlformats.org/officeDocument/2006/relationships/slide" Target="slides/slide66.xml"/><Relationship Id="rId361" Type="http://schemas.openxmlformats.org/officeDocument/2006/relationships/slide" Target="slides/slide273.xml"/><Relationship Id="rId196" Type="http://schemas.openxmlformats.org/officeDocument/2006/relationships/slide" Target="slides/slide108.xml"/><Relationship Id="rId417" Type="http://schemas.openxmlformats.org/officeDocument/2006/relationships/slide" Target="slides/slide329.xml"/><Relationship Id="rId16" Type="http://schemas.openxmlformats.org/officeDocument/2006/relationships/slideMaster" Target="slideMasters/slideMaster16.xml"/><Relationship Id="rId221" Type="http://schemas.openxmlformats.org/officeDocument/2006/relationships/slide" Target="slides/slide133.xml"/><Relationship Id="rId263" Type="http://schemas.openxmlformats.org/officeDocument/2006/relationships/slide" Target="slides/slide175.xml"/><Relationship Id="rId319" Type="http://schemas.openxmlformats.org/officeDocument/2006/relationships/slide" Target="slides/slide231.xml"/><Relationship Id="rId58" Type="http://schemas.openxmlformats.org/officeDocument/2006/relationships/slideMaster" Target="slideMasters/slideMaster58.xml"/><Relationship Id="rId123" Type="http://schemas.openxmlformats.org/officeDocument/2006/relationships/slide" Target="slides/slide35.xml"/><Relationship Id="rId330" Type="http://schemas.openxmlformats.org/officeDocument/2006/relationships/slide" Target="slides/slide242.xml"/><Relationship Id="rId165" Type="http://schemas.openxmlformats.org/officeDocument/2006/relationships/slide" Target="slides/slide77.xml"/><Relationship Id="rId372" Type="http://schemas.openxmlformats.org/officeDocument/2006/relationships/slide" Target="slides/slide284.xml"/><Relationship Id="rId428" Type="http://schemas.openxmlformats.org/officeDocument/2006/relationships/slide" Target="slides/slide340.xml"/><Relationship Id="rId232" Type="http://schemas.openxmlformats.org/officeDocument/2006/relationships/slide" Target="slides/slide144.xml"/><Relationship Id="rId274" Type="http://schemas.openxmlformats.org/officeDocument/2006/relationships/slide" Target="slides/slide186.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6.xml"/><Relationship Id="rId80" Type="http://schemas.openxmlformats.org/officeDocument/2006/relationships/slideMaster" Target="slideMasters/slideMaster80.xml"/><Relationship Id="rId176" Type="http://schemas.openxmlformats.org/officeDocument/2006/relationships/slide" Target="slides/slide88.xml"/><Relationship Id="rId341" Type="http://schemas.openxmlformats.org/officeDocument/2006/relationships/slide" Target="slides/slide253.xml"/><Relationship Id="rId383" Type="http://schemas.openxmlformats.org/officeDocument/2006/relationships/slide" Target="slides/slide295.xml"/><Relationship Id="rId439" Type="http://schemas.openxmlformats.org/officeDocument/2006/relationships/slide" Target="slides/slide351.xml"/><Relationship Id="rId201" Type="http://schemas.openxmlformats.org/officeDocument/2006/relationships/slide" Target="slides/slide113.xml"/><Relationship Id="rId243" Type="http://schemas.openxmlformats.org/officeDocument/2006/relationships/slide" Target="slides/slide155.xml"/><Relationship Id="rId285" Type="http://schemas.openxmlformats.org/officeDocument/2006/relationships/slide" Target="slides/slide197.xml"/><Relationship Id="rId38" Type="http://schemas.openxmlformats.org/officeDocument/2006/relationships/slideMaster" Target="slideMasters/slideMaster38.xml"/><Relationship Id="rId103" Type="http://schemas.openxmlformats.org/officeDocument/2006/relationships/slide" Target="slides/slide15.xml"/><Relationship Id="rId310" Type="http://schemas.openxmlformats.org/officeDocument/2006/relationships/slide" Target="slides/slide222.xml"/><Relationship Id="rId91" Type="http://schemas.openxmlformats.org/officeDocument/2006/relationships/slide" Target="slides/slide3.xml"/><Relationship Id="rId145" Type="http://schemas.openxmlformats.org/officeDocument/2006/relationships/slide" Target="slides/slide57.xml"/><Relationship Id="rId187" Type="http://schemas.openxmlformats.org/officeDocument/2006/relationships/slide" Target="slides/slide99.xml"/><Relationship Id="rId352" Type="http://schemas.openxmlformats.org/officeDocument/2006/relationships/slide" Target="slides/slide264.xml"/><Relationship Id="rId394" Type="http://schemas.openxmlformats.org/officeDocument/2006/relationships/slide" Target="slides/slide306.xml"/><Relationship Id="rId408" Type="http://schemas.openxmlformats.org/officeDocument/2006/relationships/slide" Target="slides/slide320.xml"/><Relationship Id="rId212" Type="http://schemas.openxmlformats.org/officeDocument/2006/relationships/slide" Target="slides/slide124.xml"/><Relationship Id="rId254" Type="http://schemas.openxmlformats.org/officeDocument/2006/relationships/slide" Target="slides/slide166.xml"/><Relationship Id="rId49" Type="http://schemas.openxmlformats.org/officeDocument/2006/relationships/slideMaster" Target="slideMasters/slideMaster49.xml"/><Relationship Id="rId114" Type="http://schemas.openxmlformats.org/officeDocument/2006/relationships/slide" Target="slides/slide26.xml"/><Relationship Id="rId296" Type="http://schemas.openxmlformats.org/officeDocument/2006/relationships/slide" Target="slides/slide208.xml"/><Relationship Id="rId60" Type="http://schemas.openxmlformats.org/officeDocument/2006/relationships/slideMaster" Target="slideMasters/slideMaster60.xml"/><Relationship Id="rId156" Type="http://schemas.openxmlformats.org/officeDocument/2006/relationships/slide" Target="slides/slide68.xml"/><Relationship Id="rId198" Type="http://schemas.openxmlformats.org/officeDocument/2006/relationships/slide" Target="slides/slide110.xml"/><Relationship Id="rId321" Type="http://schemas.openxmlformats.org/officeDocument/2006/relationships/slide" Target="slides/slide233.xml"/><Relationship Id="rId363" Type="http://schemas.openxmlformats.org/officeDocument/2006/relationships/slide" Target="slides/slide275.xml"/><Relationship Id="rId419" Type="http://schemas.openxmlformats.org/officeDocument/2006/relationships/slide" Target="slides/slide331.xml"/><Relationship Id="rId223" Type="http://schemas.openxmlformats.org/officeDocument/2006/relationships/slide" Target="slides/slide135.xml"/><Relationship Id="rId430" Type="http://schemas.openxmlformats.org/officeDocument/2006/relationships/slide" Target="slides/slide342.xml"/><Relationship Id="rId18" Type="http://schemas.openxmlformats.org/officeDocument/2006/relationships/slideMaster" Target="slideMasters/slideMaster18.xml"/><Relationship Id="rId265" Type="http://schemas.openxmlformats.org/officeDocument/2006/relationships/slide" Target="slides/slide177.xml"/><Relationship Id="rId50" Type="http://schemas.openxmlformats.org/officeDocument/2006/relationships/slideMaster" Target="slideMasters/slideMaster50.xml"/><Relationship Id="rId104" Type="http://schemas.openxmlformats.org/officeDocument/2006/relationships/slide" Target="slides/slide16.xml"/><Relationship Id="rId125" Type="http://schemas.openxmlformats.org/officeDocument/2006/relationships/slide" Target="slides/slide37.xml"/><Relationship Id="rId146" Type="http://schemas.openxmlformats.org/officeDocument/2006/relationships/slide" Target="slides/slide58.xml"/><Relationship Id="rId167" Type="http://schemas.openxmlformats.org/officeDocument/2006/relationships/slide" Target="slides/slide79.xml"/><Relationship Id="rId188" Type="http://schemas.openxmlformats.org/officeDocument/2006/relationships/slide" Target="slides/slide100.xml"/><Relationship Id="rId311" Type="http://schemas.openxmlformats.org/officeDocument/2006/relationships/slide" Target="slides/slide223.xml"/><Relationship Id="rId332" Type="http://schemas.openxmlformats.org/officeDocument/2006/relationships/slide" Target="slides/slide244.xml"/><Relationship Id="rId353" Type="http://schemas.openxmlformats.org/officeDocument/2006/relationships/slide" Target="slides/slide265.xml"/><Relationship Id="rId374" Type="http://schemas.openxmlformats.org/officeDocument/2006/relationships/slide" Target="slides/slide286.xml"/><Relationship Id="rId395" Type="http://schemas.openxmlformats.org/officeDocument/2006/relationships/slide" Target="slides/slide307.xml"/><Relationship Id="rId409" Type="http://schemas.openxmlformats.org/officeDocument/2006/relationships/slide" Target="slides/slide321.xml"/><Relationship Id="rId71" Type="http://schemas.openxmlformats.org/officeDocument/2006/relationships/slideMaster" Target="slideMasters/slideMaster71.xml"/><Relationship Id="rId92" Type="http://schemas.openxmlformats.org/officeDocument/2006/relationships/slide" Target="slides/slide4.xml"/><Relationship Id="rId213" Type="http://schemas.openxmlformats.org/officeDocument/2006/relationships/slide" Target="slides/slide125.xml"/><Relationship Id="rId234" Type="http://schemas.openxmlformats.org/officeDocument/2006/relationships/slide" Target="slides/slide146.xml"/><Relationship Id="rId420" Type="http://schemas.openxmlformats.org/officeDocument/2006/relationships/slide" Target="slides/slide3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7.xml"/><Relationship Id="rId276" Type="http://schemas.openxmlformats.org/officeDocument/2006/relationships/slide" Target="slides/slide188.xml"/><Relationship Id="rId297" Type="http://schemas.openxmlformats.org/officeDocument/2006/relationships/slide" Target="slides/slide209.xml"/><Relationship Id="rId441" Type="http://schemas.openxmlformats.org/officeDocument/2006/relationships/slide" Target="slides/slide353.xml"/><Relationship Id="rId40" Type="http://schemas.openxmlformats.org/officeDocument/2006/relationships/slideMaster" Target="slideMasters/slideMaster40.xml"/><Relationship Id="rId115" Type="http://schemas.openxmlformats.org/officeDocument/2006/relationships/slide" Target="slides/slide27.xml"/><Relationship Id="rId136" Type="http://schemas.openxmlformats.org/officeDocument/2006/relationships/slide" Target="slides/slide48.xml"/><Relationship Id="rId157" Type="http://schemas.openxmlformats.org/officeDocument/2006/relationships/slide" Target="slides/slide69.xml"/><Relationship Id="rId178" Type="http://schemas.openxmlformats.org/officeDocument/2006/relationships/slide" Target="slides/slide90.xml"/><Relationship Id="rId301" Type="http://schemas.openxmlformats.org/officeDocument/2006/relationships/slide" Target="slides/slide213.xml"/><Relationship Id="rId322" Type="http://schemas.openxmlformats.org/officeDocument/2006/relationships/slide" Target="slides/slide234.xml"/><Relationship Id="rId343" Type="http://schemas.openxmlformats.org/officeDocument/2006/relationships/slide" Target="slides/slide255.xml"/><Relationship Id="rId364" Type="http://schemas.openxmlformats.org/officeDocument/2006/relationships/slide" Target="slides/slide27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1.xml"/><Relationship Id="rId203" Type="http://schemas.openxmlformats.org/officeDocument/2006/relationships/slide" Target="slides/slide115.xml"/><Relationship Id="rId385" Type="http://schemas.openxmlformats.org/officeDocument/2006/relationships/slide" Target="slides/slide297.xml"/><Relationship Id="rId19" Type="http://schemas.openxmlformats.org/officeDocument/2006/relationships/slideMaster" Target="slideMasters/slideMaster19.xml"/><Relationship Id="rId224" Type="http://schemas.openxmlformats.org/officeDocument/2006/relationships/slide" Target="slides/slide136.xml"/><Relationship Id="rId245" Type="http://schemas.openxmlformats.org/officeDocument/2006/relationships/slide" Target="slides/slide157.xml"/><Relationship Id="rId266" Type="http://schemas.openxmlformats.org/officeDocument/2006/relationships/slide" Target="slides/slide178.xml"/><Relationship Id="rId287" Type="http://schemas.openxmlformats.org/officeDocument/2006/relationships/slide" Target="slides/slide199.xml"/><Relationship Id="rId410" Type="http://schemas.openxmlformats.org/officeDocument/2006/relationships/slide" Target="slides/slide322.xml"/><Relationship Id="rId431" Type="http://schemas.openxmlformats.org/officeDocument/2006/relationships/slide" Target="slides/slide343.xml"/><Relationship Id="rId30" Type="http://schemas.openxmlformats.org/officeDocument/2006/relationships/slideMaster" Target="slideMasters/slideMaster30.xml"/><Relationship Id="rId105" Type="http://schemas.openxmlformats.org/officeDocument/2006/relationships/slide" Target="slides/slide17.xml"/><Relationship Id="rId126" Type="http://schemas.openxmlformats.org/officeDocument/2006/relationships/slide" Target="slides/slide38.xml"/><Relationship Id="rId147" Type="http://schemas.openxmlformats.org/officeDocument/2006/relationships/slide" Target="slides/slide59.xml"/><Relationship Id="rId168" Type="http://schemas.openxmlformats.org/officeDocument/2006/relationships/slide" Target="slides/slide80.xml"/><Relationship Id="rId312" Type="http://schemas.openxmlformats.org/officeDocument/2006/relationships/slide" Target="slides/slide224.xml"/><Relationship Id="rId333" Type="http://schemas.openxmlformats.org/officeDocument/2006/relationships/slide" Target="slides/slide245.xml"/><Relationship Id="rId354" Type="http://schemas.openxmlformats.org/officeDocument/2006/relationships/slide" Target="slides/slide266.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5.xml"/><Relationship Id="rId189" Type="http://schemas.openxmlformats.org/officeDocument/2006/relationships/slide" Target="slides/slide101.xml"/><Relationship Id="rId375" Type="http://schemas.openxmlformats.org/officeDocument/2006/relationships/slide" Target="slides/slide287.xml"/><Relationship Id="rId396" Type="http://schemas.openxmlformats.org/officeDocument/2006/relationships/slide" Target="slides/slide308.xml"/><Relationship Id="rId3" Type="http://schemas.openxmlformats.org/officeDocument/2006/relationships/slideMaster" Target="slideMasters/slideMaster3.xml"/><Relationship Id="rId214" Type="http://schemas.openxmlformats.org/officeDocument/2006/relationships/slide" Target="slides/slide126.xml"/><Relationship Id="rId235" Type="http://schemas.openxmlformats.org/officeDocument/2006/relationships/slide" Target="slides/slide147.xml"/><Relationship Id="rId256" Type="http://schemas.openxmlformats.org/officeDocument/2006/relationships/slide" Target="slides/slide168.xml"/><Relationship Id="rId277" Type="http://schemas.openxmlformats.org/officeDocument/2006/relationships/slide" Target="slides/slide189.xml"/><Relationship Id="rId298" Type="http://schemas.openxmlformats.org/officeDocument/2006/relationships/slide" Target="slides/slide210.xml"/><Relationship Id="rId400" Type="http://schemas.openxmlformats.org/officeDocument/2006/relationships/slide" Target="slides/slide312.xml"/><Relationship Id="rId421" Type="http://schemas.openxmlformats.org/officeDocument/2006/relationships/slide" Target="slides/slide333.xml"/><Relationship Id="rId442" Type="http://schemas.openxmlformats.org/officeDocument/2006/relationships/slide" Target="slides/slide354.xml"/><Relationship Id="rId116" Type="http://schemas.openxmlformats.org/officeDocument/2006/relationships/slide" Target="slides/slide28.xml"/><Relationship Id="rId137" Type="http://schemas.openxmlformats.org/officeDocument/2006/relationships/slide" Target="slides/slide49.xml"/><Relationship Id="rId158" Type="http://schemas.openxmlformats.org/officeDocument/2006/relationships/slide" Target="slides/slide70.xml"/><Relationship Id="rId302" Type="http://schemas.openxmlformats.org/officeDocument/2006/relationships/slide" Target="slides/slide214.xml"/><Relationship Id="rId323" Type="http://schemas.openxmlformats.org/officeDocument/2006/relationships/slide" Target="slides/slide235.xml"/><Relationship Id="rId344" Type="http://schemas.openxmlformats.org/officeDocument/2006/relationships/slide" Target="slides/slide25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1.xml"/><Relationship Id="rId365" Type="http://schemas.openxmlformats.org/officeDocument/2006/relationships/slide" Target="slides/slide277.xml"/><Relationship Id="rId386" Type="http://schemas.openxmlformats.org/officeDocument/2006/relationships/slide" Target="slides/slide298.xml"/><Relationship Id="rId190" Type="http://schemas.openxmlformats.org/officeDocument/2006/relationships/slide" Target="slides/slide102.xml"/><Relationship Id="rId204" Type="http://schemas.openxmlformats.org/officeDocument/2006/relationships/slide" Target="slides/slide116.xml"/><Relationship Id="rId225" Type="http://schemas.openxmlformats.org/officeDocument/2006/relationships/slide" Target="slides/slide137.xml"/><Relationship Id="rId246" Type="http://schemas.openxmlformats.org/officeDocument/2006/relationships/slide" Target="slides/slide158.xml"/><Relationship Id="rId267" Type="http://schemas.openxmlformats.org/officeDocument/2006/relationships/slide" Target="slides/slide179.xml"/><Relationship Id="rId288" Type="http://schemas.openxmlformats.org/officeDocument/2006/relationships/slide" Target="slides/slide200.xml"/><Relationship Id="rId411" Type="http://schemas.openxmlformats.org/officeDocument/2006/relationships/slide" Target="slides/slide323.xml"/><Relationship Id="rId432" Type="http://schemas.openxmlformats.org/officeDocument/2006/relationships/slide" Target="slides/slide344.xml"/><Relationship Id="rId106" Type="http://schemas.openxmlformats.org/officeDocument/2006/relationships/slide" Target="slides/slide18.xml"/><Relationship Id="rId127" Type="http://schemas.openxmlformats.org/officeDocument/2006/relationships/slide" Target="slides/slide39.xml"/><Relationship Id="rId313" Type="http://schemas.openxmlformats.org/officeDocument/2006/relationships/slide" Target="slides/slide2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6.xml"/><Relationship Id="rId148" Type="http://schemas.openxmlformats.org/officeDocument/2006/relationships/slide" Target="slides/slide60.xml"/><Relationship Id="rId169" Type="http://schemas.openxmlformats.org/officeDocument/2006/relationships/slide" Target="slides/slide81.xml"/><Relationship Id="rId334" Type="http://schemas.openxmlformats.org/officeDocument/2006/relationships/slide" Target="slides/slide246.xml"/><Relationship Id="rId355" Type="http://schemas.openxmlformats.org/officeDocument/2006/relationships/slide" Target="slides/slide267.xml"/><Relationship Id="rId376" Type="http://schemas.openxmlformats.org/officeDocument/2006/relationships/slide" Target="slides/slide288.xml"/><Relationship Id="rId397" Type="http://schemas.openxmlformats.org/officeDocument/2006/relationships/slide" Target="slides/slide309.xml"/><Relationship Id="rId4" Type="http://schemas.openxmlformats.org/officeDocument/2006/relationships/slideMaster" Target="slideMasters/slideMaster4.xml"/><Relationship Id="rId180" Type="http://schemas.openxmlformats.org/officeDocument/2006/relationships/slide" Target="slides/slide92.xml"/><Relationship Id="rId215" Type="http://schemas.openxmlformats.org/officeDocument/2006/relationships/slide" Target="slides/slide127.xml"/><Relationship Id="rId236" Type="http://schemas.openxmlformats.org/officeDocument/2006/relationships/slide" Target="slides/slide148.xml"/><Relationship Id="rId257" Type="http://schemas.openxmlformats.org/officeDocument/2006/relationships/slide" Target="slides/slide169.xml"/><Relationship Id="rId278" Type="http://schemas.openxmlformats.org/officeDocument/2006/relationships/slide" Target="slides/slide190.xml"/><Relationship Id="rId401" Type="http://schemas.openxmlformats.org/officeDocument/2006/relationships/slide" Target="slides/slide313.xml"/><Relationship Id="rId422" Type="http://schemas.openxmlformats.org/officeDocument/2006/relationships/slide" Target="slides/slide334.xml"/><Relationship Id="rId443" Type="http://schemas.openxmlformats.org/officeDocument/2006/relationships/slide" Target="slides/slide355.xml"/><Relationship Id="rId303" Type="http://schemas.openxmlformats.org/officeDocument/2006/relationships/slide" Target="slides/slide215.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0.xml"/><Relationship Id="rId345" Type="http://schemas.openxmlformats.org/officeDocument/2006/relationships/slide" Target="slides/slide257.xml"/><Relationship Id="rId387" Type="http://schemas.openxmlformats.org/officeDocument/2006/relationships/slide" Target="slides/slide299.xml"/><Relationship Id="rId191" Type="http://schemas.openxmlformats.org/officeDocument/2006/relationships/slide" Target="slides/slide103.xml"/><Relationship Id="rId205" Type="http://schemas.openxmlformats.org/officeDocument/2006/relationships/slide" Target="slides/slide117.xml"/><Relationship Id="rId247" Type="http://schemas.openxmlformats.org/officeDocument/2006/relationships/slide" Target="slides/slide159.xml"/><Relationship Id="rId412" Type="http://schemas.openxmlformats.org/officeDocument/2006/relationships/slide" Target="slides/slide324.xml"/><Relationship Id="rId107" Type="http://schemas.openxmlformats.org/officeDocument/2006/relationships/slide" Target="slides/slide19.xml"/><Relationship Id="rId289" Type="http://schemas.openxmlformats.org/officeDocument/2006/relationships/slide" Target="slides/slide20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1.xml"/><Relationship Id="rId314" Type="http://schemas.openxmlformats.org/officeDocument/2006/relationships/slide" Target="slides/slide226.xml"/><Relationship Id="rId356" Type="http://schemas.openxmlformats.org/officeDocument/2006/relationships/slide" Target="slides/slide268.xml"/><Relationship Id="rId398" Type="http://schemas.openxmlformats.org/officeDocument/2006/relationships/slide" Target="slides/slide310.xml"/><Relationship Id="rId95" Type="http://schemas.openxmlformats.org/officeDocument/2006/relationships/slide" Target="slides/slide7.xml"/><Relationship Id="rId160" Type="http://schemas.openxmlformats.org/officeDocument/2006/relationships/slide" Target="slides/slide72.xml"/><Relationship Id="rId216" Type="http://schemas.openxmlformats.org/officeDocument/2006/relationships/slide" Target="slides/slide128.xml"/><Relationship Id="rId423" Type="http://schemas.openxmlformats.org/officeDocument/2006/relationships/slide" Target="slides/slide335.xml"/><Relationship Id="rId258" Type="http://schemas.openxmlformats.org/officeDocument/2006/relationships/slide" Target="slides/slide17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0.xml"/><Relationship Id="rId325" Type="http://schemas.openxmlformats.org/officeDocument/2006/relationships/slide" Target="slides/slide237.xml"/><Relationship Id="rId367" Type="http://schemas.openxmlformats.org/officeDocument/2006/relationships/slide" Target="slides/slide279.xml"/><Relationship Id="rId171" Type="http://schemas.openxmlformats.org/officeDocument/2006/relationships/slide" Target="slides/slide83.xml"/><Relationship Id="rId227" Type="http://schemas.openxmlformats.org/officeDocument/2006/relationships/slide" Target="slides/slide139.xml"/><Relationship Id="rId269" Type="http://schemas.openxmlformats.org/officeDocument/2006/relationships/slide" Target="slides/slide181.xml"/><Relationship Id="rId434" Type="http://schemas.openxmlformats.org/officeDocument/2006/relationships/slide" Target="slides/slide346.xml"/><Relationship Id="rId33" Type="http://schemas.openxmlformats.org/officeDocument/2006/relationships/slideMaster" Target="slideMasters/slideMaster33.xml"/><Relationship Id="rId129" Type="http://schemas.openxmlformats.org/officeDocument/2006/relationships/slide" Target="slides/slide41.xml"/><Relationship Id="rId280" Type="http://schemas.openxmlformats.org/officeDocument/2006/relationships/slide" Target="slides/slide192.xml"/><Relationship Id="rId336" Type="http://schemas.openxmlformats.org/officeDocument/2006/relationships/slide" Target="slides/slide248.xml"/><Relationship Id="rId75" Type="http://schemas.openxmlformats.org/officeDocument/2006/relationships/slideMaster" Target="slideMasters/slideMaster75.xml"/><Relationship Id="rId140" Type="http://schemas.openxmlformats.org/officeDocument/2006/relationships/slide" Target="slides/slide52.xml"/><Relationship Id="rId182" Type="http://schemas.openxmlformats.org/officeDocument/2006/relationships/slide" Target="slides/slide94.xml"/><Relationship Id="rId378" Type="http://schemas.openxmlformats.org/officeDocument/2006/relationships/slide" Target="slides/slide290.xml"/><Relationship Id="rId403" Type="http://schemas.openxmlformats.org/officeDocument/2006/relationships/slide" Target="slides/slide315.xml"/><Relationship Id="rId6" Type="http://schemas.openxmlformats.org/officeDocument/2006/relationships/slideMaster" Target="slideMasters/slideMaster6.xml"/><Relationship Id="rId238" Type="http://schemas.openxmlformats.org/officeDocument/2006/relationships/slide" Target="slides/slide150.xml"/><Relationship Id="rId445" Type="http://schemas.openxmlformats.org/officeDocument/2006/relationships/handoutMaster" Target="handoutMasters/handoutMaster1.xml"/><Relationship Id="rId291" Type="http://schemas.openxmlformats.org/officeDocument/2006/relationships/slide" Target="slides/slide203.xml"/><Relationship Id="rId305" Type="http://schemas.openxmlformats.org/officeDocument/2006/relationships/slide" Target="slides/slide217.xml"/><Relationship Id="rId347" Type="http://schemas.openxmlformats.org/officeDocument/2006/relationships/slide" Target="slides/slide259.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3.xml"/><Relationship Id="rId389" Type="http://schemas.openxmlformats.org/officeDocument/2006/relationships/slide" Target="slides/slide301.xml"/><Relationship Id="rId193" Type="http://schemas.openxmlformats.org/officeDocument/2006/relationships/slide" Target="slides/slide105.xml"/><Relationship Id="rId207" Type="http://schemas.openxmlformats.org/officeDocument/2006/relationships/slide" Target="slides/slide119.xml"/><Relationship Id="rId249" Type="http://schemas.openxmlformats.org/officeDocument/2006/relationships/slide" Target="slides/slide161.xml"/><Relationship Id="rId414" Type="http://schemas.openxmlformats.org/officeDocument/2006/relationships/slide" Target="slides/slide326.xml"/><Relationship Id="rId13" Type="http://schemas.openxmlformats.org/officeDocument/2006/relationships/slideMaster" Target="slideMasters/slideMaster13.xml"/><Relationship Id="rId109" Type="http://schemas.openxmlformats.org/officeDocument/2006/relationships/slide" Target="slides/slide21.xml"/><Relationship Id="rId260" Type="http://schemas.openxmlformats.org/officeDocument/2006/relationships/slide" Target="slides/slide172.xml"/><Relationship Id="rId316" Type="http://schemas.openxmlformats.org/officeDocument/2006/relationships/slide" Target="slides/slide228.xml"/><Relationship Id="rId55" Type="http://schemas.openxmlformats.org/officeDocument/2006/relationships/slideMaster" Target="slideMasters/slideMaster55.xml"/><Relationship Id="rId97" Type="http://schemas.openxmlformats.org/officeDocument/2006/relationships/slide" Target="slides/slide9.xml"/><Relationship Id="rId120" Type="http://schemas.openxmlformats.org/officeDocument/2006/relationships/slide" Target="slides/slide32.xml"/><Relationship Id="rId358" Type="http://schemas.openxmlformats.org/officeDocument/2006/relationships/slide" Target="slides/slide270.xml"/><Relationship Id="rId162" Type="http://schemas.openxmlformats.org/officeDocument/2006/relationships/slide" Target="slides/slide74.xml"/><Relationship Id="rId218" Type="http://schemas.openxmlformats.org/officeDocument/2006/relationships/slide" Target="slides/slide130.xml"/><Relationship Id="rId425" Type="http://schemas.openxmlformats.org/officeDocument/2006/relationships/slide" Target="slides/slide337.xml"/><Relationship Id="rId271" Type="http://schemas.openxmlformats.org/officeDocument/2006/relationships/slide" Target="slides/slide18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3.xml"/><Relationship Id="rId327" Type="http://schemas.openxmlformats.org/officeDocument/2006/relationships/slide" Target="slides/slide239.xml"/><Relationship Id="rId369" Type="http://schemas.openxmlformats.org/officeDocument/2006/relationships/slide" Target="slides/slide281.xml"/><Relationship Id="rId173" Type="http://schemas.openxmlformats.org/officeDocument/2006/relationships/slide" Target="slides/slide85.xml"/><Relationship Id="rId229" Type="http://schemas.openxmlformats.org/officeDocument/2006/relationships/slide" Target="slides/slide141.xml"/><Relationship Id="rId380" Type="http://schemas.openxmlformats.org/officeDocument/2006/relationships/slide" Target="slides/slide292.xml"/><Relationship Id="rId436" Type="http://schemas.openxmlformats.org/officeDocument/2006/relationships/slide" Target="slides/slide348.xml"/><Relationship Id="rId240" Type="http://schemas.openxmlformats.org/officeDocument/2006/relationships/slide" Target="slides/slide152.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2.xml"/><Relationship Id="rId282" Type="http://schemas.openxmlformats.org/officeDocument/2006/relationships/slide" Target="slides/slide194.xml"/><Relationship Id="rId338" Type="http://schemas.openxmlformats.org/officeDocument/2006/relationships/slide" Target="slides/slide250.xml"/><Relationship Id="rId8" Type="http://schemas.openxmlformats.org/officeDocument/2006/relationships/slideMaster" Target="slideMasters/slideMaster8.xml"/><Relationship Id="rId142" Type="http://schemas.openxmlformats.org/officeDocument/2006/relationships/slide" Target="slides/slide54.xml"/><Relationship Id="rId184" Type="http://schemas.openxmlformats.org/officeDocument/2006/relationships/slide" Target="slides/slide96.xml"/><Relationship Id="rId391" Type="http://schemas.openxmlformats.org/officeDocument/2006/relationships/slide" Target="slides/slide303.xml"/><Relationship Id="rId405" Type="http://schemas.openxmlformats.org/officeDocument/2006/relationships/slide" Target="slides/slide317.xml"/><Relationship Id="rId447" Type="http://schemas.openxmlformats.org/officeDocument/2006/relationships/viewProps" Target="viewProps.xml"/><Relationship Id="rId251" Type="http://schemas.openxmlformats.org/officeDocument/2006/relationships/slide" Target="slides/slide163.xml"/><Relationship Id="rId46" Type="http://schemas.openxmlformats.org/officeDocument/2006/relationships/slideMaster" Target="slideMasters/slideMaster46.xml"/><Relationship Id="rId293" Type="http://schemas.openxmlformats.org/officeDocument/2006/relationships/slide" Target="slides/slide205.xml"/><Relationship Id="rId307" Type="http://schemas.openxmlformats.org/officeDocument/2006/relationships/slide" Target="slides/slide219.xml"/><Relationship Id="rId349" Type="http://schemas.openxmlformats.org/officeDocument/2006/relationships/slide" Target="slides/slide261.xml"/><Relationship Id="rId88" Type="http://schemas.openxmlformats.org/officeDocument/2006/relationships/slideMaster" Target="slideMasters/slideMaster88.xml"/><Relationship Id="rId111" Type="http://schemas.openxmlformats.org/officeDocument/2006/relationships/slide" Target="slides/slide23.xml"/><Relationship Id="rId153" Type="http://schemas.openxmlformats.org/officeDocument/2006/relationships/slide" Target="slides/slide65.xml"/><Relationship Id="rId195" Type="http://schemas.openxmlformats.org/officeDocument/2006/relationships/slide" Target="slides/slide107.xml"/><Relationship Id="rId209" Type="http://schemas.openxmlformats.org/officeDocument/2006/relationships/slide" Target="slides/slide121.xml"/><Relationship Id="rId360" Type="http://schemas.openxmlformats.org/officeDocument/2006/relationships/slide" Target="slides/slide272.xml"/><Relationship Id="rId416" Type="http://schemas.openxmlformats.org/officeDocument/2006/relationships/slide" Target="slides/slide328.xml"/><Relationship Id="rId220" Type="http://schemas.openxmlformats.org/officeDocument/2006/relationships/slide" Target="slides/slide132.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4.xml"/><Relationship Id="rId318" Type="http://schemas.openxmlformats.org/officeDocument/2006/relationships/slide" Target="slides/slide230.xml"/><Relationship Id="rId99" Type="http://schemas.openxmlformats.org/officeDocument/2006/relationships/slide" Target="slides/slide11.xml"/><Relationship Id="rId122" Type="http://schemas.openxmlformats.org/officeDocument/2006/relationships/slide" Target="slides/slide34.xml"/><Relationship Id="rId164" Type="http://schemas.openxmlformats.org/officeDocument/2006/relationships/slide" Target="slides/slide76.xml"/><Relationship Id="rId371" Type="http://schemas.openxmlformats.org/officeDocument/2006/relationships/slide" Target="slides/slide283.xml"/><Relationship Id="rId427" Type="http://schemas.openxmlformats.org/officeDocument/2006/relationships/slide" Target="slides/slide339.xml"/><Relationship Id="rId26" Type="http://schemas.openxmlformats.org/officeDocument/2006/relationships/slideMaster" Target="slideMasters/slideMaster26.xml"/><Relationship Id="rId231" Type="http://schemas.openxmlformats.org/officeDocument/2006/relationships/slide" Target="slides/slide143.xml"/><Relationship Id="rId273" Type="http://schemas.openxmlformats.org/officeDocument/2006/relationships/slide" Target="slides/slide185.xml"/><Relationship Id="rId329" Type="http://schemas.openxmlformats.org/officeDocument/2006/relationships/slide" Target="slides/slide241.xml"/><Relationship Id="rId68" Type="http://schemas.openxmlformats.org/officeDocument/2006/relationships/slideMaster" Target="slideMasters/slideMaster68.xml"/><Relationship Id="rId133" Type="http://schemas.openxmlformats.org/officeDocument/2006/relationships/slide" Target="slides/slide45.xml"/><Relationship Id="rId175" Type="http://schemas.openxmlformats.org/officeDocument/2006/relationships/slide" Target="slides/slide87.xml"/><Relationship Id="rId340" Type="http://schemas.openxmlformats.org/officeDocument/2006/relationships/slide" Target="slides/slide252.xml"/><Relationship Id="rId200" Type="http://schemas.openxmlformats.org/officeDocument/2006/relationships/slide" Target="slides/slide112.xml"/><Relationship Id="rId382" Type="http://schemas.openxmlformats.org/officeDocument/2006/relationships/slide" Target="slides/slide294.xml"/><Relationship Id="rId438" Type="http://schemas.openxmlformats.org/officeDocument/2006/relationships/slide" Target="slides/slide350.xml"/><Relationship Id="rId242" Type="http://schemas.openxmlformats.org/officeDocument/2006/relationships/slide" Target="slides/slide154.xml"/><Relationship Id="rId284" Type="http://schemas.openxmlformats.org/officeDocument/2006/relationships/slide" Target="slides/slide196.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4.xml"/><Relationship Id="rId144" Type="http://schemas.openxmlformats.org/officeDocument/2006/relationships/slide" Target="slides/slide56.xml"/><Relationship Id="rId90" Type="http://schemas.openxmlformats.org/officeDocument/2006/relationships/slide" Target="slides/slide2.xml"/><Relationship Id="rId186" Type="http://schemas.openxmlformats.org/officeDocument/2006/relationships/slide" Target="slides/slide98.xml"/><Relationship Id="rId351" Type="http://schemas.openxmlformats.org/officeDocument/2006/relationships/slide" Target="slides/slide263.xml"/><Relationship Id="rId393" Type="http://schemas.openxmlformats.org/officeDocument/2006/relationships/slide" Target="slides/slide305.xml"/><Relationship Id="rId407" Type="http://schemas.openxmlformats.org/officeDocument/2006/relationships/slide" Target="slides/slide319.xml"/><Relationship Id="rId449" Type="http://schemas.openxmlformats.org/officeDocument/2006/relationships/tableStyles" Target="tableStyles.xml"/><Relationship Id="rId211" Type="http://schemas.openxmlformats.org/officeDocument/2006/relationships/slide" Target="slides/slide123.xml"/><Relationship Id="rId253" Type="http://schemas.openxmlformats.org/officeDocument/2006/relationships/slide" Target="slides/slide165.xml"/><Relationship Id="rId295" Type="http://schemas.openxmlformats.org/officeDocument/2006/relationships/slide" Target="slides/slide207.xml"/><Relationship Id="rId309" Type="http://schemas.openxmlformats.org/officeDocument/2006/relationships/slide" Target="slides/slide221.xml"/><Relationship Id="rId48" Type="http://schemas.openxmlformats.org/officeDocument/2006/relationships/slideMaster" Target="slideMasters/slideMaster48.xml"/><Relationship Id="rId113" Type="http://schemas.openxmlformats.org/officeDocument/2006/relationships/slide" Target="slides/slide25.xml"/><Relationship Id="rId320" Type="http://schemas.openxmlformats.org/officeDocument/2006/relationships/slide" Target="slides/slide232.xml"/><Relationship Id="rId155" Type="http://schemas.openxmlformats.org/officeDocument/2006/relationships/slide" Target="slides/slide67.xml"/><Relationship Id="rId197" Type="http://schemas.openxmlformats.org/officeDocument/2006/relationships/slide" Target="slides/slide109.xml"/><Relationship Id="rId362" Type="http://schemas.openxmlformats.org/officeDocument/2006/relationships/slide" Target="slides/slide274.xml"/><Relationship Id="rId418" Type="http://schemas.openxmlformats.org/officeDocument/2006/relationships/slide" Target="slides/slide330.xml"/><Relationship Id="rId222" Type="http://schemas.openxmlformats.org/officeDocument/2006/relationships/slide" Target="slides/slide134.xml"/><Relationship Id="rId264" Type="http://schemas.openxmlformats.org/officeDocument/2006/relationships/slide" Target="slides/slide176.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6.xml"/><Relationship Id="rId70" Type="http://schemas.openxmlformats.org/officeDocument/2006/relationships/slideMaster" Target="slideMasters/slideMaster70.xml"/><Relationship Id="rId166" Type="http://schemas.openxmlformats.org/officeDocument/2006/relationships/slide" Target="slides/slide78.xml"/><Relationship Id="rId331" Type="http://schemas.openxmlformats.org/officeDocument/2006/relationships/slide" Target="slides/slide243.xml"/><Relationship Id="rId373" Type="http://schemas.openxmlformats.org/officeDocument/2006/relationships/slide" Target="slides/slide285.xml"/><Relationship Id="rId429" Type="http://schemas.openxmlformats.org/officeDocument/2006/relationships/slide" Target="slides/slide341.xml"/><Relationship Id="rId1" Type="http://schemas.openxmlformats.org/officeDocument/2006/relationships/slideMaster" Target="slideMasters/slideMaster1.xml"/><Relationship Id="rId233" Type="http://schemas.openxmlformats.org/officeDocument/2006/relationships/slide" Target="slides/slide145.xml"/><Relationship Id="rId440" Type="http://schemas.openxmlformats.org/officeDocument/2006/relationships/slide" Target="slides/slide352.xml"/><Relationship Id="rId28" Type="http://schemas.openxmlformats.org/officeDocument/2006/relationships/slideMaster" Target="slideMasters/slideMaster28.xml"/><Relationship Id="rId275" Type="http://schemas.openxmlformats.org/officeDocument/2006/relationships/slide" Target="slides/slide187.xml"/><Relationship Id="rId300" Type="http://schemas.openxmlformats.org/officeDocument/2006/relationships/slide" Target="slides/slide212.xml"/><Relationship Id="rId81" Type="http://schemas.openxmlformats.org/officeDocument/2006/relationships/slideMaster" Target="slideMasters/slideMaster81.xml"/><Relationship Id="rId135" Type="http://schemas.openxmlformats.org/officeDocument/2006/relationships/slide" Target="slides/slide47.xml"/><Relationship Id="rId177" Type="http://schemas.openxmlformats.org/officeDocument/2006/relationships/slide" Target="slides/slide89.xml"/><Relationship Id="rId342" Type="http://schemas.openxmlformats.org/officeDocument/2006/relationships/slide" Target="slides/slide254.xml"/><Relationship Id="rId384" Type="http://schemas.openxmlformats.org/officeDocument/2006/relationships/slide" Target="slides/slide296.xml"/><Relationship Id="rId202" Type="http://schemas.openxmlformats.org/officeDocument/2006/relationships/slide" Target="slides/slide114.xml"/><Relationship Id="rId244" Type="http://schemas.openxmlformats.org/officeDocument/2006/relationships/slide" Target="slides/slide156.xml"/><Relationship Id="rId39" Type="http://schemas.openxmlformats.org/officeDocument/2006/relationships/slideMaster" Target="slideMasters/slideMaster39.xml"/><Relationship Id="rId286" Type="http://schemas.openxmlformats.org/officeDocument/2006/relationships/slide" Target="slides/slide19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61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88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684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6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6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2234252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2021. 6. 2.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6/2/21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6/2/21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6/2/21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6/2/21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6/2/21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51316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9015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81410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60744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613174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12192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243070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46393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704671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56236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078372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23885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088944609"/>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24274903"/>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489963558"/>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2517279176"/>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33582862"/>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779622139"/>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21374696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596315444"/>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682374124"/>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04146945"/>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63282996"/>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354805662"/>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14919724"/>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90121416"/>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1090613"/>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4969491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602981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58090444"/>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95335276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0047274"/>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670037725"/>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30015915"/>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156038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94049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58147796"/>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76582523"/>
      </p:ext>
    </p:extLst>
  </p:cSld>
  <p:clrMapOvr>
    <a:overrideClrMapping bg1="lt1" tx1="dk1" bg2="lt2" tx2="dk2" accent1="accent1" accent2="accent2" accent3="accent3" accent4="accent4" accent5="accent5" accent6="accent6" hlink="hlink" folHlink="folHlink"/>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10526829"/>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6/2/21</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9481107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6/2/21</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723773417"/>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173564243"/>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3523523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82953074"/>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44121484"/>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40628804"/>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6/2/21</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36256776"/>
      </p:ext>
    </p:extLst>
  </p:cSld>
  <p:clrMapOvr>
    <a:overrideClrMapping bg1="dk1" tx1="lt1" bg2="dk2" tx2="lt2" accent1="accent1" accent2="accent2" accent3="accent3" accent4="accent4" accent5="accent5" accent6="accent6" hlink="hlink" folHlink="folHlink"/>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717199247"/>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109121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image" Target="../media/image1.png"/><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image" Target="../media/image1.png"/><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70.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image" Target="../media/image1.png"/><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theme" Target="../theme/theme72.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theme" Target="../theme/theme7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image" Target="../media/image9.png"/><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13" Type="http://schemas.openxmlformats.org/officeDocument/2006/relationships/slideLayout" Target="../slideLayouts/slideLayout821.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slideLayout" Target="../slideLayouts/slideLayout820.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5" Type="http://schemas.openxmlformats.org/officeDocument/2006/relationships/image" Target="../media/image13.png"/><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835.xml"/><Relationship Id="rId7"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5" Type="http://schemas.openxmlformats.org/officeDocument/2006/relationships/slideLayout" Target="../slideLayouts/slideLayout837.xml"/><Relationship Id="rId4" Type="http://schemas.openxmlformats.org/officeDocument/2006/relationships/slideLayout" Target="../slideLayouts/slideLayout8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6.xml"/><Relationship Id="rId13" Type="http://schemas.openxmlformats.org/officeDocument/2006/relationships/theme" Target="../theme/theme78.xml"/><Relationship Id="rId3" Type="http://schemas.openxmlformats.org/officeDocument/2006/relationships/slideLayout" Target="../slideLayouts/slideLayout841.xml"/><Relationship Id="rId7" Type="http://schemas.openxmlformats.org/officeDocument/2006/relationships/slideLayout" Target="../slideLayouts/slideLayout845.xml"/><Relationship Id="rId12" Type="http://schemas.openxmlformats.org/officeDocument/2006/relationships/slideLayout" Target="../slideLayouts/slideLayout850.xml"/><Relationship Id="rId2" Type="http://schemas.openxmlformats.org/officeDocument/2006/relationships/slideLayout" Target="../slideLayouts/slideLayout840.xml"/><Relationship Id="rId1" Type="http://schemas.openxmlformats.org/officeDocument/2006/relationships/slideLayout" Target="../slideLayouts/slideLayout839.xml"/><Relationship Id="rId6" Type="http://schemas.openxmlformats.org/officeDocument/2006/relationships/slideLayout" Target="../slideLayouts/slideLayout844.xml"/><Relationship Id="rId11" Type="http://schemas.openxmlformats.org/officeDocument/2006/relationships/slideLayout" Target="../slideLayouts/slideLayout849.xml"/><Relationship Id="rId5" Type="http://schemas.openxmlformats.org/officeDocument/2006/relationships/slideLayout" Target="../slideLayouts/slideLayout843.xml"/><Relationship Id="rId10" Type="http://schemas.openxmlformats.org/officeDocument/2006/relationships/slideLayout" Target="../slideLayouts/slideLayout848.xml"/><Relationship Id="rId4" Type="http://schemas.openxmlformats.org/officeDocument/2006/relationships/slideLayout" Target="../slideLayouts/slideLayout842.xml"/><Relationship Id="rId9" Type="http://schemas.openxmlformats.org/officeDocument/2006/relationships/slideLayout" Target="../slideLayouts/slideLayout847.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9.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0.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75.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5" Type="http://schemas.openxmlformats.org/officeDocument/2006/relationships/theme" Target="../theme/theme81.xml"/><Relationship Id="rId4" Type="http://schemas.openxmlformats.org/officeDocument/2006/relationships/slideLayout" Target="../slideLayouts/slideLayout8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4.xml"/><Relationship Id="rId13" Type="http://schemas.openxmlformats.org/officeDocument/2006/relationships/theme" Target="../theme/theme82.xml"/><Relationship Id="rId3" Type="http://schemas.openxmlformats.org/officeDocument/2006/relationships/slideLayout" Target="../slideLayouts/slideLayout879.xml"/><Relationship Id="rId7" Type="http://schemas.openxmlformats.org/officeDocument/2006/relationships/slideLayout" Target="../slideLayouts/slideLayout883.xml"/><Relationship Id="rId12" Type="http://schemas.openxmlformats.org/officeDocument/2006/relationships/slideLayout" Target="../slideLayouts/slideLayout888.xml"/><Relationship Id="rId2" Type="http://schemas.openxmlformats.org/officeDocument/2006/relationships/slideLayout" Target="../slideLayouts/slideLayout878.xml"/><Relationship Id="rId1" Type="http://schemas.openxmlformats.org/officeDocument/2006/relationships/slideLayout" Target="../slideLayouts/slideLayout877.xml"/><Relationship Id="rId6" Type="http://schemas.openxmlformats.org/officeDocument/2006/relationships/slideLayout" Target="../slideLayouts/slideLayout882.xml"/><Relationship Id="rId11" Type="http://schemas.openxmlformats.org/officeDocument/2006/relationships/slideLayout" Target="../slideLayouts/slideLayout887.xml"/><Relationship Id="rId5" Type="http://schemas.openxmlformats.org/officeDocument/2006/relationships/slideLayout" Target="../slideLayouts/slideLayout881.xml"/><Relationship Id="rId10" Type="http://schemas.openxmlformats.org/officeDocument/2006/relationships/slideLayout" Target="../slideLayouts/slideLayout886.xml"/><Relationship Id="rId4" Type="http://schemas.openxmlformats.org/officeDocument/2006/relationships/slideLayout" Target="../slideLayouts/slideLayout880.xml"/><Relationship Id="rId9" Type="http://schemas.openxmlformats.org/officeDocument/2006/relationships/slideLayout" Target="../slideLayouts/slideLayout885.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theme" Target="../theme/theme83.xml"/><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slideLayout" Target="../slideLayouts/slideLayout900.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08.xml"/><Relationship Id="rId13" Type="http://schemas.openxmlformats.org/officeDocument/2006/relationships/theme" Target="../theme/theme84.xml"/><Relationship Id="rId3" Type="http://schemas.openxmlformats.org/officeDocument/2006/relationships/slideLayout" Target="../slideLayouts/slideLayout903.xml"/><Relationship Id="rId7" Type="http://schemas.openxmlformats.org/officeDocument/2006/relationships/slideLayout" Target="../slideLayouts/slideLayout907.xml"/><Relationship Id="rId12" Type="http://schemas.openxmlformats.org/officeDocument/2006/relationships/slideLayout" Target="../slideLayouts/slideLayout912.xml"/><Relationship Id="rId2" Type="http://schemas.openxmlformats.org/officeDocument/2006/relationships/slideLayout" Target="../slideLayouts/slideLayout902.xml"/><Relationship Id="rId1" Type="http://schemas.openxmlformats.org/officeDocument/2006/relationships/slideLayout" Target="../slideLayouts/slideLayout901.xml"/><Relationship Id="rId6" Type="http://schemas.openxmlformats.org/officeDocument/2006/relationships/slideLayout" Target="../slideLayouts/slideLayout906.xml"/><Relationship Id="rId11" Type="http://schemas.openxmlformats.org/officeDocument/2006/relationships/slideLayout" Target="../slideLayouts/slideLayout911.xml"/><Relationship Id="rId5" Type="http://schemas.openxmlformats.org/officeDocument/2006/relationships/slideLayout" Target="../slideLayouts/slideLayout905.xml"/><Relationship Id="rId10" Type="http://schemas.openxmlformats.org/officeDocument/2006/relationships/slideLayout" Target="../slideLayouts/slideLayout910.xml"/><Relationship Id="rId4" Type="http://schemas.openxmlformats.org/officeDocument/2006/relationships/slideLayout" Target="../slideLayouts/slideLayout904.xml"/><Relationship Id="rId9" Type="http://schemas.openxmlformats.org/officeDocument/2006/relationships/slideLayout" Target="../slideLayouts/slideLayout909.xml"/><Relationship Id="rId14" Type="http://schemas.openxmlformats.org/officeDocument/2006/relationships/image" Target="../media/image1.png"/></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20.xml"/><Relationship Id="rId13" Type="http://schemas.openxmlformats.org/officeDocument/2006/relationships/theme" Target="../theme/theme85.xml"/><Relationship Id="rId3" Type="http://schemas.openxmlformats.org/officeDocument/2006/relationships/slideLayout" Target="../slideLayouts/slideLayout915.xml"/><Relationship Id="rId7" Type="http://schemas.openxmlformats.org/officeDocument/2006/relationships/slideLayout" Target="../slideLayouts/slideLayout919.xml"/><Relationship Id="rId12" Type="http://schemas.openxmlformats.org/officeDocument/2006/relationships/slideLayout" Target="../slideLayouts/slideLayout924.xml"/><Relationship Id="rId2" Type="http://schemas.openxmlformats.org/officeDocument/2006/relationships/slideLayout" Target="../slideLayouts/slideLayout914.xml"/><Relationship Id="rId1" Type="http://schemas.openxmlformats.org/officeDocument/2006/relationships/slideLayout" Target="../slideLayouts/slideLayout913.xml"/><Relationship Id="rId6" Type="http://schemas.openxmlformats.org/officeDocument/2006/relationships/slideLayout" Target="../slideLayouts/slideLayout918.xml"/><Relationship Id="rId11" Type="http://schemas.openxmlformats.org/officeDocument/2006/relationships/slideLayout" Target="../slideLayouts/slideLayout923.xml"/><Relationship Id="rId5" Type="http://schemas.openxmlformats.org/officeDocument/2006/relationships/slideLayout" Target="../slideLayouts/slideLayout917.xml"/><Relationship Id="rId10" Type="http://schemas.openxmlformats.org/officeDocument/2006/relationships/slideLayout" Target="../slideLayouts/slideLayout922.xml"/><Relationship Id="rId4" Type="http://schemas.openxmlformats.org/officeDocument/2006/relationships/slideLayout" Target="../slideLayouts/slideLayout916.xml"/><Relationship Id="rId9" Type="http://schemas.openxmlformats.org/officeDocument/2006/relationships/slideLayout" Target="../slideLayouts/slideLayout921.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2.xml"/><Relationship Id="rId3" Type="http://schemas.openxmlformats.org/officeDocument/2006/relationships/slideLayout" Target="../slideLayouts/slideLayout927.xml"/><Relationship Id="rId7" Type="http://schemas.openxmlformats.org/officeDocument/2006/relationships/slideLayout" Target="../slideLayouts/slideLayout931.xml"/><Relationship Id="rId12" Type="http://schemas.openxmlformats.org/officeDocument/2006/relationships/theme" Target="../theme/theme86.xml"/><Relationship Id="rId2" Type="http://schemas.openxmlformats.org/officeDocument/2006/relationships/slideLayout" Target="../slideLayouts/slideLayout926.xml"/><Relationship Id="rId1" Type="http://schemas.openxmlformats.org/officeDocument/2006/relationships/slideLayout" Target="../slideLayouts/slideLayout925.xml"/><Relationship Id="rId6" Type="http://schemas.openxmlformats.org/officeDocument/2006/relationships/slideLayout" Target="../slideLayouts/slideLayout930.xml"/><Relationship Id="rId11" Type="http://schemas.openxmlformats.org/officeDocument/2006/relationships/slideLayout" Target="../slideLayouts/slideLayout935.xml"/><Relationship Id="rId5" Type="http://schemas.openxmlformats.org/officeDocument/2006/relationships/slideLayout" Target="../slideLayouts/slideLayout929.xml"/><Relationship Id="rId10" Type="http://schemas.openxmlformats.org/officeDocument/2006/relationships/slideLayout" Target="../slideLayouts/slideLayout934.xml"/><Relationship Id="rId4" Type="http://schemas.openxmlformats.org/officeDocument/2006/relationships/slideLayout" Target="../slideLayouts/slideLayout928.xml"/><Relationship Id="rId9" Type="http://schemas.openxmlformats.org/officeDocument/2006/relationships/slideLayout" Target="../slideLayouts/slideLayout933.xml"/></Relationships>
</file>

<file path=ppt/slideMasters/_rels/slideMaster87.xml.rels><?xml version="1.0" encoding="UTF-8" standalone="yes"?>
<Relationships xmlns="http://schemas.openxmlformats.org/package/2006/relationships"><Relationship Id="rId3" Type="http://schemas.openxmlformats.org/officeDocument/2006/relationships/theme" Target="../theme/theme87.xml"/><Relationship Id="rId2" Type="http://schemas.openxmlformats.org/officeDocument/2006/relationships/slideLayout" Target="../slideLayouts/slideLayout937.xml"/><Relationship Id="rId1" Type="http://schemas.openxmlformats.org/officeDocument/2006/relationships/slideLayout" Target="../slideLayouts/slideLayout936.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45.xml"/><Relationship Id="rId13" Type="http://schemas.openxmlformats.org/officeDocument/2006/relationships/theme" Target="../theme/theme88.xml"/><Relationship Id="rId3" Type="http://schemas.openxmlformats.org/officeDocument/2006/relationships/slideLayout" Target="../slideLayouts/slideLayout940.xml"/><Relationship Id="rId7" Type="http://schemas.openxmlformats.org/officeDocument/2006/relationships/slideLayout" Target="../slideLayouts/slideLayout944.xml"/><Relationship Id="rId12" Type="http://schemas.openxmlformats.org/officeDocument/2006/relationships/slideLayout" Target="../slideLayouts/slideLayout949.xml"/><Relationship Id="rId2" Type="http://schemas.openxmlformats.org/officeDocument/2006/relationships/slideLayout" Target="../slideLayouts/slideLayout939.xml"/><Relationship Id="rId1" Type="http://schemas.openxmlformats.org/officeDocument/2006/relationships/slideLayout" Target="../slideLayouts/slideLayout938.xml"/><Relationship Id="rId6" Type="http://schemas.openxmlformats.org/officeDocument/2006/relationships/slideLayout" Target="../slideLayouts/slideLayout943.xml"/><Relationship Id="rId11" Type="http://schemas.openxmlformats.org/officeDocument/2006/relationships/slideLayout" Target="../slideLayouts/slideLayout948.xml"/><Relationship Id="rId5" Type="http://schemas.openxmlformats.org/officeDocument/2006/relationships/slideLayout" Target="../slideLayouts/slideLayout942.xml"/><Relationship Id="rId10" Type="http://schemas.openxmlformats.org/officeDocument/2006/relationships/slideLayout" Target="../slideLayouts/slideLayout947.xml"/><Relationship Id="rId4" Type="http://schemas.openxmlformats.org/officeDocument/2006/relationships/slideLayout" Target="../slideLayouts/slideLayout941.xml"/><Relationship Id="rId9" Type="http://schemas.openxmlformats.org/officeDocument/2006/relationships/slideLayout" Target="../slideLayouts/slideLayout9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6/2/21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6/2/21</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4177603291"/>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 id="2147489464"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53944262"/>
      </p:ext>
    </p:extLst>
  </p:cSld>
  <p:clrMap bg1="lt1" tx1="dk1" bg2="lt2" tx2="dk2" accent1="accent1" accent2="accent2" accent3="accent3" accent4="accent4" accent5="accent5" accent6="accent6" hlink="hlink" folHlink="folHlink"/>
  <p:sldLayoutIdLst>
    <p:sldLayoutId id="2147489466" r:id="rId1"/>
    <p:sldLayoutId id="2147489467" r:id="rId2"/>
    <p:sldLayoutId id="2147489468" r:id="rId3"/>
    <p:sldLayoutId id="2147489469" r:id="rId4"/>
    <p:sldLayoutId id="2147489470" r:id="rId5"/>
    <p:sldLayoutId id="2147489471" r:id="rId6"/>
    <p:sldLayoutId id="2147489472" r:id="rId7"/>
    <p:sldLayoutId id="2147489473" r:id="rId8"/>
    <p:sldLayoutId id="2147489474" r:id="rId9"/>
    <p:sldLayoutId id="2147489475" r:id="rId10"/>
    <p:sldLayoutId id="2147489476" r:id="rId11"/>
    <p:sldLayoutId id="2147489477"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961729704"/>
      </p:ext>
    </p:extLst>
  </p:cSld>
  <p:clrMap bg1="lt1" tx1="dk1" bg2="lt2" tx2="dk2" accent1="accent1" accent2="accent2" accent3="accent3" accent4="accent4" accent5="accent5" accent6="accent6" hlink="hlink" folHlink="folHlink"/>
  <p:sldLayoutIdLst>
    <p:sldLayoutId id="2147489479" r:id="rId1"/>
    <p:sldLayoutId id="2147489480" r:id="rId2"/>
    <p:sldLayoutId id="2147489481" r:id="rId3"/>
    <p:sldLayoutId id="2147489482" r:id="rId4"/>
    <p:sldLayoutId id="2147489483" r:id="rId5"/>
    <p:sldLayoutId id="2147489484" r:id="rId6"/>
    <p:sldLayoutId id="2147489485" r:id="rId7"/>
    <p:sldLayoutId id="2147489486" r:id="rId8"/>
    <p:sldLayoutId id="2147489487" r:id="rId9"/>
    <p:sldLayoutId id="2147489488" r:id="rId10"/>
    <p:sldLayoutId id="2147489489"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172874"/>
      </p:ext>
    </p:extLst>
  </p:cSld>
  <p:clrMap bg1="lt1" tx1="dk1" bg2="lt2" tx2="dk2" accent1="accent1" accent2="accent2" accent3="accent3" accent4="accent4" accent5="accent5" accent6="accent6" hlink="hlink" folHlink="folHlink"/>
  <p:sldLayoutIdLst>
    <p:sldLayoutId id="2147489491" r:id="rId1"/>
    <p:sldLayoutId id="214748949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6/2/21</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845466018"/>
      </p:ext>
    </p:extLst>
  </p:cSld>
  <p:clrMap bg1="lt1" tx1="dk1" bg2="lt2" tx2="dk2" accent1="accent1" accent2="accent2" accent3="accent3" accent4="accent4" accent5="accent5" accent6="accent6" hlink="hlink" folHlink="folHlink"/>
  <p:sldLayoutIdLst>
    <p:sldLayoutId id="2147489494" r:id="rId1"/>
    <p:sldLayoutId id="2147489495" r:id="rId2"/>
    <p:sldLayoutId id="2147489496" r:id="rId3"/>
    <p:sldLayoutId id="2147489497" r:id="rId4"/>
    <p:sldLayoutId id="2147489498" r:id="rId5"/>
    <p:sldLayoutId id="2147489499" r:id="rId6"/>
    <p:sldLayoutId id="2147489500" r:id="rId7"/>
    <p:sldLayoutId id="2147489501" r:id="rId8"/>
    <p:sldLayoutId id="2147489502" r:id="rId9"/>
    <p:sldLayoutId id="2147489503" r:id="rId10"/>
    <p:sldLayoutId id="2147489504" r:id="rId11"/>
    <p:sldLayoutId id="2147489505"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8.xml"/></Relationships>
</file>

<file path=ppt/slides/_rels/slide10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0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06.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2.site.ac.upc.edu/" TargetMode="External"/><Relationship Id="rId7" Type="http://schemas.openxmlformats.org/officeDocument/2006/relationships/image" Target="../media/image107.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90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902.xm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902.xml"/><Relationship Id="rId4" Type="http://schemas.openxmlformats.org/officeDocument/2006/relationships/image" Target="../media/image11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7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tif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121.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19.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7.xml"/></Relationships>
</file>

<file path=ppt/slides/_rels/slide125.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png"/><Relationship Id="rId2" Type="http://schemas.openxmlformats.org/officeDocument/2006/relationships/notesSlide" Target="../notesSlides/notesSlide18.xml"/><Relationship Id="rId1" Type="http://schemas.openxmlformats.org/officeDocument/2006/relationships/slideLayout" Target="../slideLayouts/slideLayout937.xml"/><Relationship Id="rId6" Type="http://schemas.openxmlformats.org/officeDocument/2006/relationships/image" Target="../media/image100.png"/><Relationship Id="rId5" Type="http://schemas.openxmlformats.org/officeDocument/2006/relationships/image" Target="../media/image14.png"/><Relationship Id="rId4" Type="http://schemas.openxmlformats.org/officeDocument/2006/relationships/image" Target="../media/image136.png"/></Relationships>
</file>

<file path=ppt/slides/_rels/slide126.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19.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22.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28.png"/><Relationship Id="rId4" Type="http://schemas.openxmlformats.org/officeDocument/2006/relationships/image" Target="../media/image12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6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7.tiff"/></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46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42.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765.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926.xml"/></Relationships>
</file>

<file path=ppt/slides/_rels/slide1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8.xml"/><Relationship Id="rId5" Type="http://schemas.openxmlformats.org/officeDocument/2006/relationships/image" Target="../media/image135.png"/><Relationship Id="rId4" Type="http://schemas.openxmlformats.org/officeDocument/2006/relationships/image" Target="../media/image134.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68.xml"/></Relationships>
</file>

<file path=ppt/slides/_rels/slide15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468.xml"/></Relationships>
</file>

<file path=ppt/slides/_rels/slide157.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7.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5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79.xml"/></Relationships>
</file>

<file path=ppt/slides/_rels/slide15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6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16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41.png"/></Relationships>
</file>

<file path=ppt/slides/_rels/slide163.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42.png"/></Relationships>
</file>

<file path=ppt/slides/_rels/slide164.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43.png"/></Relationships>
</file>

<file path=ppt/slides/_rels/slide165.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44.png"/><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7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7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47.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hyperlink" Target="https://arxiv.org/pdf/1903.03988.pdf"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5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52.tiff"/></Relationships>
</file>

<file path=ppt/slides/_rels/slide181.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53.png"/><Relationship Id="rId1" Type="http://schemas.openxmlformats.org/officeDocument/2006/relationships/slideLayout" Target="../slideLayouts/slideLayout58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8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58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260.xml"/></Relationships>
</file>

<file path=ppt/slides/_rels/slide186.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7.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7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9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41.png"/></Relationships>
</file>

<file path=ppt/slides/_rels/slide193.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42.png"/></Relationships>
</file>

<file path=ppt/slides/_rels/slide19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195.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196.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60.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198.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6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s://github.com/CMU-SAFARI/ramulator-pim" TargetMode="External"/><Relationship Id="rId2" Type="http://schemas.openxmlformats.org/officeDocument/2006/relationships/hyperlink" Target="https://people.inf.ethz.ch/omutlu/pub/ramulator_dram_simulator-ieee-cal15.pdf" TargetMode="External"/><Relationship Id="rId1" Type="http://schemas.openxmlformats.org/officeDocument/2006/relationships/slideLayout" Target="../slideLayouts/slideLayout13.xml"/><Relationship Id="rId5" Type="http://schemas.openxmlformats.org/officeDocument/2006/relationships/image" Target="../media/image162.png"/><Relationship Id="rId4" Type="http://schemas.openxmlformats.org/officeDocument/2006/relationships/hyperlink" Target="https://github.com/CMU-SAFARI/ramulato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00.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63.png"/></Relationships>
</file>

<file path=ppt/slides/_rels/slide2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0.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7.tif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1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66.png"/></Relationships>
</file>

<file path=ppt/slides/_rels/slide21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24.xml"/></Relationships>
</file>

<file path=ppt/slides/_rels/slide21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52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71.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24.xml"/></Relationships>
</file>

<file path=ppt/slides/_rels/slide22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74.png"/></Relationships>
</file>

<file path=ppt/slides/_rels/slide23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24.xml"/></Relationships>
</file>

<file path=ppt/slides/_rels/slide232.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76.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253.xml"/><Relationship Id="rId4" Type="http://schemas.openxmlformats.org/officeDocument/2006/relationships/image" Target="../media/image178.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44.xml"/></Relationships>
</file>

<file path=ppt/slides/_rels/slide23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2.xml"/><Relationship Id="rId1" Type="http://schemas.openxmlformats.org/officeDocument/2006/relationships/slideLayout" Target="../slideLayouts/slideLayout605.xml"/><Relationship Id="rId4" Type="http://schemas.openxmlformats.org/officeDocument/2006/relationships/image" Target="../media/image1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81.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82.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83.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51.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49.png"/><Relationship Id="rId4" Type="http://schemas.openxmlformats.org/officeDocument/2006/relationships/hyperlink" Target="https://arxiv.org/pdf/1903.03988.pdf"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50.png"/></Relationships>
</file>

<file path=ppt/slides/_rels/slide25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7.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5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6.png"/><Relationship Id="rId1" Type="http://schemas.openxmlformats.org/officeDocument/2006/relationships/slideLayout" Target="../slideLayouts/slideLayout874.xml"/><Relationship Id="rId6" Type="http://schemas.openxmlformats.org/officeDocument/2006/relationships/hyperlink" Target="https://safari.ethz.ch/safari-newsletter-january-2021/" TargetMode="External"/><Relationship Id="rId5" Type="http://schemas.openxmlformats.org/officeDocument/2006/relationships/image" Target="../media/image187.jpeg"/><Relationship Id="rId4" Type="http://schemas.openxmlformats.org/officeDocument/2006/relationships/hyperlink" Target="http://www.safari.ethz.ch/"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0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708.xml"/></Relationships>
</file>

<file path=ppt/slides/_rels/slide261.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36.xml"/></Relationships>
</file>

<file path=ppt/slides/_rels/slide26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36.xml"/></Relationships>
</file>

<file path=ppt/slides/_rels/slide2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36.xml"/><Relationship Id="rId4" Type="http://schemas.openxmlformats.org/officeDocument/2006/relationships/image" Target="../media/image192.png"/></Relationships>
</file>

<file path=ppt/slides/_rels/slide26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78.xml"/></Relationships>
</file>

<file path=ppt/slides/_rels/slide26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878.xml"/></Relationships>
</file>

<file path=ppt/slides/_rels/slide269.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36.xml"/></Relationships>
</file>

<file path=ppt/slides/_rels/slide27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878.xml"/></Relationships>
</file>

<file path=ppt/slides/_rels/slide27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90.xml"/></Relationships>
</file>

<file path=ppt/slides/_rels/slide27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78.xml"/></Relationships>
</file>

<file path=ppt/slides/_rels/slide27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87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277.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205.png"/><Relationship Id="rId4" Type="http://schemas.openxmlformats.org/officeDocument/2006/relationships/hyperlink" Target="https://people.inf.ethz.ch/omutlu/projects.htm" TargetMode="External"/></Relationships>
</file>

<file path=ppt/slides/_rels/slide27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206.png"/><Relationship Id="rId7" Type="http://schemas.openxmlformats.org/officeDocument/2006/relationships/image" Target="../media/image209.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08.png"/><Relationship Id="rId5" Type="http://schemas.openxmlformats.org/officeDocument/2006/relationships/image" Target="../media/image207.jpeg"/><Relationship Id="rId10" Type="http://schemas.openxmlformats.org/officeDocument/2006/relationships/image" Target="../media/image210.png"/><Relationship Id="rId4" Type="http://schemas.microsoft.com/office/2007/relationships/hdphoto" Target="../media/hdphoto4.wdp"/><Relationship Id="rId9" Type="http://schemas.openxmlformats.org/officeDocument/2006/relationships/image" Target="../media/image97.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8" Type="http://schemas.openxmlformats.org/officeDocument/2006/relationships/hyperlink" Target="https://www.youtube.com/watch?v=B58YT9hZM4g&amp;list=PL5Q2soXY2Zi8D_5MGV6EnXEJHnV2YFBJl&amp;index=25"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87.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21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212.png"/></Relationships>
</file>

<file path=ppt/slides/_rels/slide291.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213.png"/></Relationships>
</file>

<file path=ppt/slides/_rels/slide29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214.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9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9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5.png"/></Relationships>
</file>

<file path=ppt/slides/_rels/slide296.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97.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9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99.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46.xml"/><Relationship Id="rId4" Type="http://schemas.openxmlformats.org/officeDocument/2006/relationships/image" Target="../media/image51.png"/></Relationships>
</file>

<file path=ppt/slides/_rels/slide300.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216.png"/></Relationships>
</file>

<file path=ppt/slides/_rels/slide30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570.xml"/></Relationships>
</file>

<file path=ppt/slides/_rels/slide302.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5.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219.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30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99.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52.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823.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31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31.xml"/></Relationships>
</file>

<file path=ppt/slides/_rels/slide3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9.xml"/><Relationship Id="rId1" Type="http://schemas.openxmlformats.org/officeDocument/2006/relationships/slideLayout" Target="../slideLayouts/slideLayout83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22.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224.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www.sigmetrics.org/sigmetrics2016/" TargetMode="External"/><Relationship Id="rId7" Type="http://schemas.openxmlformats.org/officeDocument/2006/relationships/image" Target="../media/image225.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27.png"/></Relationships>
</file>

<file path=ppt/slides/_rels/slide32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40.xml"/><Relationship Id="rId4" Type="http://schemas.openxmlformats.org/officeDocument/2006/relationships/image" Target="../media/image228.png"/></Relationships>
</file>

<file path=ppt/slides/_rels/slide327.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22.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3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329.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29.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5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3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hyperlink" Target="https://people.inf.ethz.ch/omutlu/pub/kim_isca12_talk.pptx" TargetMode="External"/></Relationships>
</file>

<file path=ppt/slides/_rels/slide33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hyperlink" Target="http://users.ece.cmu.edu/~omutlu/pub/lee_hpca13_talk.pptx" TargetMode="External"/></Relationships>
</file>

<file path=ppt/slides/_rels/slide3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2.site.ac.upc.edu/" TargetMode="External"/><Relationship Id="rId7" Type="http://schemas.openxmlformats.org/officeDocument/2006/relationships/image" Target="../media/image107.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3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32.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35.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3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33.emf"/><Relationship Id="rId5" Type="http://schemas.openxmlformats.org/officeDocument/2006/relationships/notesSlide" Target="../notesSlides/notesSlide40.xml"/><Relationship Id="rId4" Type="http://schemas.openxmlformats.org/officeDocument/2006/relationships/slideLayout" Target="../slideLayouts/slideLayout852.xml"/></Relationships>
</file>

<file path=ppt/slides/_rels/slide336.xml.rels><?xml version="1.0" encoding="UTF-8" standalone="yes"?>
<Relationships xmlns="http://schemas.openxmlformats.org/package/2006/relationships"><Relationship Id="rId8" Type="http://schemas.openxmlformats.org/officeDocument/2006/relationships/image" Target="../media/image236.emf"/><Relationship Id="rId3" Type="http://schemas.openxmlformats.org/officeDocument/2006/relationships/audio" Target="../media/media2.m4a"/><Relationship Id="rId7" Type="http://schemas.openxmlformats.org/officeDocument/2006/relationships/image" Target="../media/image233.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35.emf"/><Relationship Id="rId5" Type="http://schemas.openxmlformats.org/officeDocument/2006/relationships/notesSlide" Target="../notesSlides/notesSlide41.xml"/><Relationship Id="rId4" Type="http://schemas.openxmlformats.org/officeDocument/2006/relationships/slideLayout" Target="../slideLayouts/slideLayout852.xml"/><Relationship Id="rId9" Type="http://schemas.openxmlformats.org/officeDocument/2006/relationships/image" Target="../media/image234.png"/></Relationships>
</file>

<file path=ppt/slides/_rels/slide337.xml.rels><?xml version="1.0" encoding="UTF-8" standalone="yes"?>
<Relationships xmlns="http://schemas.openxmlformats.org/package/2006/relationships"><Relationship Id="rId8" Type="http://schemas.openxmlformats.org/officeDocument/2006/relationships/image" Target="../media/image236.emf"/><Relationship Id="rId3" Type="http://schemas.openxmlformats.org/officeDocument/2006/relationships/audio" Target="../media/media3.m4a"/><Relationship Id="rId7" Type="http://schemas.openxmlformats.org/officeDocument/2006/relationships/image" Target="../media/image237.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33.emf"/><Relationship Id="rId5" Type="http://schemas.openxmlformats.org/officeDocument/2006/relationships/notesSlide" Target="../notesSlides/notesSlide42.xml"/><Relationship Id="rId10" Type="http://schemas.openxmlformats.org/officeDocument/2006/relationships/image" Target="../media/image234.png"/><Relationship Id="rId4" Type="http://schemas.openxmlformats.org/officeDocument/2006/relationships/slideLayout" Target="../slideLayouts/slideLayout852.xml"/><Relationship Id="rId9" Type="http://schemas.openxmlformats.org/officeDocument/2006/relationships/image" Target="../media/image238.emf"/></Relationships>
</file>

<file path=ppt/slides/_rels/slide338.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audio" Target="../media/media4.m4a"/><Relationship Id="rId7" Type="http://schemas.openxmlformats.org/officeDocument/2006/relationships/notesSlide" Target="../notesSlides/notesSlide43.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52.xml"/><Relationship Id="rId11" Type="http://schemas.openxmlformats.org/officeDocument/2006/relationships/image" Target="../media/image238.emf"/><Relationship Id="rId5" Type="http://schemas.openxmlformats.org/officeDocument/2006/relationships/audio" Target="../media/media5.m4a"/><Relationship Id="rId10" Type="http://schemas.openxmlformats.org/officeDocument/2006/relationships/image" Target="../media/image236.emf"/><Relationship Id="rId4" Type="http://schemas.microsoft.com/office/2007/relationships/media" Target="../media/media5.m4a"/><Relationship Id="rId9" Type="http://schemas.openxmlformats.org/officeDocument/2006/relationships/image" Target="../media/image239.emf"/></Relationships>
</file>

<file path=ppt/slides/_rels/slide339.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34.png"/><Relationship Id="rId5" Type="http://schemas.openxmlformats.org/officeDocument/2006/relationships/notesSlide" Target="../notesSlides/notesSlide44.xml"/><Relationship Id="rId4" Type="http://schemas.openxmlformats.org/officeDocument/2006/relationships/slideLayout" Target="../slideLayouts/slideLayout852.xml"/></Relationships>
</file>

<file path=ppt/slides/_rels/slide34.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5.png"/><Relationship Id="rId1" Type="http://schemas.openxmlformats.org/officeDocument/2006/relationships/slideLayout" Target="../slideLayouts/slideLayout73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40.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32.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41.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40.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4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5.xml"/><Relationship Id="rId1" Type="http://schemas.openxmlformats.org/officeDocument/2006/relationships/slideLayout" Target="../slideLayouts/slideLayout862.xml"/><Relationship Id="rId5" Type="http://schemas.openxmlformats.org/officeDocument/2006/relationships/image" Target="../media/image243.jpeg"/><Relationship Id="rId4" Type="http://schemas.openxmlformats.org/officeDocument/2006/relationships/image" Target="../media/image242.jpeg"/></Relationships>
</file>

<file path=ppt/slides/_rels/slide34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6.xml"/><Relationship Id="rId1" Type="http://schemas.openxmlformats.org/officeDocument/2006/relationships/slideLayout" Target="../slideLayouts/slideLayout864.xml"/></Relationships>
</file>

<file path=ppt/slides/_rels/slide34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7.xml"/><Relationship Id="rId1" Type="http://schemas.openxmlformats.org/officeDocument/2006/relationships/slideLayout" Target="../slideLayouts/slideLayout864.xml"/></Relationships>
</file>

<file path=ppt/slides/_rels/slide34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8.xml"/><Relationship Id="rId1" Type="http://schemas.openxmlformats.org/officeDocument/2006/relationships/slideLayout" Target="../slideLayouts/slideLayout864.xml"/></Relationships>
</file>

<file path=ppt/slides/_rels/slide34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9.xml"/><Relationship Id="rId1" Type="http://schemas.openxmlformats.org/officeDocument/2006/relationships/slideLayout" Target="../slideLayouts/slideLayout864.xml"/><Relationship Id="rId4" Type="http://schemas.openxmlformats.org/officeDocument/2006/relationships/image" Target="../media/image245.png"/></Relationships>
</file>

<file path=ppt/slides/_rels/slide348.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40.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49.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31.xml"/></Relationships>
</file>

<file path=ppt/slides/_rels/slide350.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47.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5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hyperlink" Target="http://users.ece.cmu.edu/~omutlu/pub/liu_isca12_talk.pdf" TargetMode="External"/></Relationships>
</file>

<file path=ppt/slides/_rels/slide352.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353.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49.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65.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github.com/CMU-SAFARI/SoftMC" TargetMode="External"/><Relationship Id="rId1" Type="http://schemas.openxmlformats.org/officeDocument/2006/relationships/slideLayout" Target="../slideLayouts/slideLayout76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8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4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6.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1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14.xml"/></Relationships>
</file>

<file path=ppt/slides/_rels/slide4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4.png"/><Relationship Id="rId1" Type="http://schemas.openxmlformats.org/officeDocument/2006/relationships/slideLayout" Target="../slideLayouts/slideLayout753.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5.png"/><Relationship Id="rId4" Type="http://schemas.openxmlformats.org/officeDocument/2006/relationships/hyperlink" Target="https://arxiv.org/pdf/1904.097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77.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8.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9.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80.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83.png"/><Relationship Id="rId4" Type="http://schemas.openxmlformats.org/officeDocument/2006/relationships/hyperlink" Target="http://users.ece.cmu.edu/~omutlu/pub/liu_isca12_talk.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84.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87.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88.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89.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8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91.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3.png"/><Relationship Id="rId1" Type="http://schemas.openxmlformats.org/officeDocument/2006/relationships/slideLayout" Target="../slideLayouts/slideLayout236.xml"/><Relationship Id="rId6" Type="http://schemas.openxmlformats.org/officeDocument/2006/relationships/image" Target="../media/image44.tiff"/><Relationship Id="rId5" Type="http://schemas.openxmlformats.org/officeDocument/2006/relationships/image" Target="../media/image46.jpeg"/><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100.tiff"/><Relationship Id="rId4" Type="http://schemas.openxmlformats.org/officeDocument/2006/relationships/hyperlink" Target="https://people.inf.ethz.ch/omutlu/pub/mutlu_hpca03_talk.pd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3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7.tiff"/></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 May 2021</a:t>
            </a:r>
          </a:p>
          <a:p>
            <a:r>
              <a:rPr lang="en-US" sz="2200" dirty="0"/>
              <a:t>TU Vienna </a:t>
            </a:r>
            <a:r>
              <a:rPr lang="en-US" sz="2200" dirty="0" err="1"/>
              <a:t>MiM</a:t>
            </a:r>
            <a:r>
              <a:rPr lang="en-US" sz="2200" dirty="0"/>
              <a:t> (Mondays in Memory) Webinar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76884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6024198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this be improved to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this be improved to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sz="3400"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dirty="0">
                <a:solidFill>
                  <a:srgbClr val="0432FF"/>
                </a:solidFill>
              </a:rPr>
              <a:t>“</a:t>
            </a:r>
            <a:r>
              <a:rPr lang="en-US"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r>
              <a:rPr lang="en-US" dirty="0">
                <a:solidFill>
                  <a:srgbClr val="0432FF"/>
                </a:solidFill>
              </a:rPr>
              <a:t>,”</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99114022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lstStyle/>
          <a:p>
            <a:r>
              <a:rPr lang="en-CA" sz="4400" dirty="0"/>
              <a:t>SIMDRAM Key Idea </a:t>
            </a:r>
            <a:br>
              <a:rPr lang="en-CA" sz="4400" dirty="0"/>
            </a:b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769623"/>
            <a:ext cx="8987622" cy="5763699"/>
          </a:xfrm>
        </p:spPr>
        <p:txBody>
          <a:bodyPr/>
          <a:lstStyle/>
          <a:p>
            <a:pPr lvl="1"/>
            <a:endParaRPr lang="en-US" sz="800" dirty="0"/>
          </a:p>
          <a:p>
            <a:pPr lvl="1"/>
            <a:endParaRPr lang="en-US" sz="800" dirty="0"/>
          </a:p>
          <a:p>
            <a:pPr marL="457200" lvl="1" indent="0">
              <a:buNone/>
            </a:pPr>
            <a:endParaRPr lang="en-US" sz="800" dirty="0"/>
          </a:p>
          <a:p>
            <a:pPr lvl="1"/>
            <a:endParaRPr lang="en-US" sz="800" dirty="0"/>
          </a:p>
          <a:p>
            <a:r>
              <a:rPr lang="en-US" b="1" dirty="0">
                <a:solidFill>
                  <a:schemeClr val="accent6">
                    <a:lumMod val="75000"/>
                  </a:schemeClr>
                </a:solidFill>
              </a:rPr>
              <a:t>SIMDRAM: </a:t>
            </a:r>
            <a:r>
              <a:rPr lang="en-US" dirty="0"/>
              <a:t>An end-to-end processing-using-DRAM framework that provides the </a:t>
            </a:r>
            <a:r>
              <a:rPr lang="en-US" dirty="0">
                <a:solidFill>
                  <a:schemeClr val="accent2"/>
                </a:solidFill>
              </a:rPr>
              <a:t>programming interface</a:t>
            </a:r>
            <a:r>
              <a:rPr lang="en-US" dirty="0"/>
              <a:t>, the </a:t>
            </a:r>
            <a:r>
              <a:rPr lang="en-US" dirty="0">
                <a:solidFill>
                  <a:schemeClr val="accent2"/>
                </a:solidFill>
              </a:rPr>
              <a:t>ISA</a:t>
            </a:r>
            <a:r>
              <a:rPr lang="en-US" dirty="0"/>
              <a:t>, and the </a:t>
            </a:r>
            <a:r>
              <a:rPr lang="en-US" dirty="0">
                <a:solidFill>
                  <a:schemeClr val="accent2"/>
                </a:solidFill>
              </a:rPr>
              <a:t>hardware</a:t>
            </a:r>
            <a:r>
              <a:rPr lang="en-US" dirty="0"/>
              <a:t> </a:t>
            </a:r>
            <a:r>
              <a:rPr lang="en-US" dirty="0">
                <a:solidFill>
                  <a:schemeClr val="accent2"/>
                </a:solidFill>
              </a:rPr>
              <a:t>support</a:t>
            </a:r>
            <a:r>
              <a:rPr lang="en-US" dirty="0"/>
              <a:t> for:</a:t>
            </a:r>
          </a:p>
          <a:p>
            <a:endParaRPr lang="en-US" sz="2400" dirty="0"/>
          </a:p>
          <a:p>
            <a:pPr lvl="1"/>
            <a:r>
              <a:rPr lang="en-US" b="1" dirty="0">
                <a:solidFill>
                  <a:schemeClr val="accent1">
                    <a:lumMod val="75000"/>
                  </a:schemeClr>
                </a:solidFill>
              </a:rPr>
              <a:t>Efficiently</a:t>
            </a:r>
            <a:r>
              <a:rPr lang="en-US" dirty="0"/>
              <a:t> computing </a:t>
            </a:r>
            <a:r>
              <a:rPr lang="en-US" b="1" dirty="0">
                <a:solidFill>
                  <a:srgbClr val="C00000"/>
                </a:solidFill>
              </a:rPr>
              <a:t>complex</a:t>
            </a:r>
            <a:r>
              <a:rPr lang="en-US" dirty="0"/>
              <a:t> operations in DRAM</a:t>
            </a:r>
          </a:p>
          <a:p>
            <a:pPr lvl="1"/>
            <a:endParaRPr lang="en-US" sz="800" dirty="0"/>
          </a:p>
          <a:p>
            <a:pPr lvl="1"/>
            <a:r>
              <a:rPr lang="en-US" dirty="0"/>
              <a:t>Providing the ability to implement </a:t>
            </a:r>
            <a:r>
              <a:rPr lang="en-US" b="1" dirty="0">
                <a:solidFill>
                  <a:schemeClr val="accent1">
                    <a:lumMod val="75000"/>
                  </a:schemeClr>
                </a:solidFill>
              </a:rPr>
              <a:t>arbitrary</a:t>
            </a:r>
            <a:r>
              <a:rPr lang="en-US" dirty="0"/>
              <a:t> operations as required</a:t>
            </a:r>
          </a:p>
          <a:p>
            <a:pPr lvl="1"/>
            <a:endParaRPr lang="en-US" sz="800" dirty="0"/>
          </a:p>
          <a:p>
            <a:pPr lvl="1"/>
            <a:r>
              <a:rPr lang="en-US" dirty="0"/>
              <a:t>Using an </a:t>
            </a:r>
            <a:r>
              <a:rPr lang="en-US" b="1" dirty="0">
                <a:solidFill>
                  <a:schemeClr val="accent6">
                    <a:lumMod val="75000"/>
                  </a:schemeClr>
                </a:solidFill>
              </a:rPr>
              <a:t>in-DRAM massively-parallel SIMD substrate</a:t>
            </a:r>
            <a:r>
              <a:rPr lang="en-US" dirty="0"/>
              <a:t> that requires </a:t>
            </a:r>
            <a:r>
              <a:rPr lang="en-US" b="1" dirty="0">
                <a:solidFill>
                  <a:schemeClr val="accent1">
                    <a:lumMod val="75000"/>
                  </a:schemeClr>
                </a:solidFill>
              </a:rPr>
              <a:t>minimal</a:t>
            </a:r>
            <a:r>
              <a:rPr lang="en-US" dirty="0"/>
              <a:t> changes to DRAM architecture</a:t>
            </a:r>
          </a:p>
          <a:p>
            <a:pPr lvl="2"/>
            <a:endParaRPr lang="en-US" dirty="0"/>
          </a:p>
          <a:p>
            <a:pPr lvl="1"/>
            <a:endParaRPr lang="en-US" dirty="0"/>
          </a:p>
        </p:txBody>
      </p:sp>
      <p:sp>
        <p:nvSpPr>
          <p:cNvPr id="4" name="Slide Number Placeholder 2">
            <a:extLst>
              <a:ext uri="{FF2B5EF4-FFF2-40B4-BE49-F238E27FC236}">
                <a16:creationId xmlns:a16="http://schemas.microsoft.com/office/drawing/2014/main" id="{E33E8851-BF95-6842-9DAC-3E18705E07DB}"/>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p:sp>
        <p:nvSpPr>
          <p:cNvPr id="158" name="Slide Number Placeholder 2">
            <a:extLst>
              <a:ext uri="{FF2B5EF4-FFF2-40B4-BE49-F238E27FC236}">
                <a16:creationId xmlns:a16="http://schemas.microsoft.com/office/drawing/2014/main" id="{BA3DC310-E70E-2A4C-98E9-E7CE8D146EDA}"/>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the 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313641726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11906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90419946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Alser+, "</a:t>
            </a:r>
            <a:r>
              <a:rPr kumimoji="0" lang="en-US" sz="1400" b="0" i="0" u="none" strike="noStrike" kern="1200" cap="none" spc="0" normalizeH="0" baseline="0" noProof="0" dirty="0">
                <a:ln>
                  <a:noFill/>
                </a:ln>
                <a:solidFill>
                  <a:srgbClr val="0000FF"/>
                </a:solidFill>
                <a:effectLst/>
                <a:uLnTx/>
                <a:uFillTx/>
                <a:latin typeface="Tahoma"/>
                <a:ea typeface="+mn-ea"/>
                <a:cs typeface="+mn-cs"/>
              </a:rPr>
              <a:t>Accelerating Genome Analysis: A Primer on an Ongoing Journey</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2100" dirty="0">
                <a:solidFill>
                  <a:srgbClr val="0432FF"/>
                </a:solidFill>
              </a:rPr>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Tree>
    <p:extLst>
      <p:ext uri="{BB962C8B-B14F-4D97-AF65-F5344CB8AC3E}">
        <p14:creationId xmlns:p14="http://schemas.microsoft.com/office/powerpoint/2010/main" val="295650040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432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164</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solidFill>
                  <a:srgbClr val="0432FF"/>
                </a:solidFill>
              </a:rPr>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7"/>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413006480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DAMOV Methodology &amp; Workloads</a:t>
            </a:r>
            <a:endParaRPr lang="en-US" sz="24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r>
              <a:rPr lang="en-US" sz="1600" b="1" dirty="0">
                <a:solidFill>
                  <a:srgbClr val="0432FF"/>
                </a:solidFill>
                <a:hlinkClick r:id="rId3">
                  <a:extLst>
                    <a:ext uri="{A12FA001-AC4F-418D-AE19-62706E023703}">
                      <ahyp:hlinkClr xmlns:ahyp="http://schemas.microsoft.com/office/drawing/2018/hyperlinkcolor" val="tx"/>
                    </a:ext>
                  </a:extLst>
                </a:hlinkClick>
              </a:rPr>
              <a:t>https://arxiv.org/pdf/2105.03725.pdf</a:t>
            </a:r>
            <a:r>
              <a:rPr lang="en-US" sz="1600" b="1" dirty="0">
                <a:solidFill>
                  <a:srgbClr val="0432FF"/>
                </a:solidFill>
              </a:rPr>
              <a:t> </a:t>
            </a:r>
          </a:p>
        </p:txBody>
      </p:sp>
    </p:spTree>
    <p:extLst>
      <p:ext uri="{BB962C8B-B14F-4D97-AF65-F5344CB8AC3E}">
        <p14:creationId xmlns:p14="http://schemas.microsoft.com/office/powerpoint/2010/main" val="214579431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923258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 action="ppaction://noaction">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 action="ppaction://noaction">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 action="ppaction://noaction">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 action="ppaction://noaction">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119532914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solidFill>
                  <a:srgbClr val="0432FF"/>
                </a:solidFill>
              </a:rPr>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Support Synchronization?</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182870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"Concurrent Data Structures for Near-Memory Computing"</a:t>
            </a:r>
            <a:br>
              <a:rPr lang="en-US" sz="2100" dirty="0">
                <a:solidFill>
                  <a:srgbClr val="0432FF"/>
                </a:solidFill>
              </a:rPr>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solidFill>
                  <a:srgbClr val="0432FF"/>
                </a:solidFill>
                <a:hlinkClick r:id="rId2">
                  <a:extLst>
                    <a:ext uri="{A12FA001-AC4F-418D-AE19-62706E023703}">
                      <ahyp:hlinkClr xmlns:ahyp="http://schemas.microsoft.com/office/drawing/2018/hyperlinkcolor" val="tx"/>
                    </a:ext>
                  </a:extLst>
                </a:hlinkClick>
              </a:rPr>
              <a:t>"Ramulator: A Fast and Extensible DRAM Simulator"</a:t>
            </a:r>
            <a:r>
              <a:rPr lang="en-US" dirty="0">
                <a:solidFill>
                  <a:srgbClr val="0432FF"/>
                </a:solidFill>
              </a:rPr>
              <a:t>, </a:t>
            </a:r>
            <a:r>
              <a:rPr lang="en-US" dirty="0"/>
              <a:t>IEEE CAL 2015.</a:t>
            </a:r>
          </a:p>
          <a:p>
            <a:pPr lvl="1"/>
            <a:r>
              <a:rPr lang="en-US" dirty="0">
                <a:hlinkClick r:id="rId3"/>
              </a:rPr>
              <a:t>https://github.com/CMU-SAFARI/ramulator-pim</a:t>
            </a:r>
            <a:endParaRPr lang="en-US" dirty="0"/>
          </a:p>
          <a:p>
            <a:pPr lvl="1"/>
            <a:r>
              <a:rPr lang="en-US" dirty="0">
                <a:hlinkClick r:id="rId4"/>
              </a:rPr>
              <a:t>https://github.com/CMU-SAFARI/ramulator</a:t>
            </a:r>
            <a:r>
              <a:rPr lang="en-US" dirty="0"/>
              <a:t> </a:t>
            </a:r>
          </a:p>
          <a:p>
            <a:pPr lvl="1"/>
            <a:r>
              <a:rPr lang="en-US" dirty="0">
                <a:solidFill>
                  <a:srgbClr val="0432FF"/>
                </a:solidFill>
              </a:rPr>
              <a:t>[</a:t>
            </a:r>
            <a:r>
              <a:rPr lang="en-US" dirty="0">
                <a:solidFill>
                  <a:srgbClr val="0432FF"/>
                </a:solidFill>
                <a:hlinkClick r:id="rId3">
                  <a:extLst>
                    <a:ext uri="{A12FA001-AC4F-418D-AE19-62706E023703}">
                      <ahyp:hlinkClr xmlns:ahyp="http://schemas.microsoft.com/office/drawing/2018/hyperlinkcolor" val="tx"/>
                    </a:ext>
                  </a:extLst>
                </a:hlinkClick>
              </a:rPr>
              <a:t>Source Code for Ramulator-PIM</a:t>
            </a:r>
            <a:r>
              <a:rPr lang="en-US" dirty="0">
                <a:solidFill>
                  <a:srgbClr val="0432FF"/>
                </a:solidFill>
              </a:rPr>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5"/>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Onur Mutlu, and Henk </a:t>
            </a:r>
            <a:r>
              <a:rPr lang="en-US" sz="2000" dirty="0" err="1"/>
              <a:t>Corporaal</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"NAPEL: Near-Memory Computing Application Performance Prediction via Ensemble Learning"</a:t>
            </a:r>
            <a:br>
              <a:rPr lang="en-US" sz="2000" dirty="0">
                <a:solidFill>
                  <a:srgbClr val="0432FF"/>
                </a:solidFill>
              </a:rPr>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DAMOV Methodology &amp; Workloads</a:t>
            </a:r>
            <a:endParaRPr lang="en-US" sz="24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A26F39B-2AFF-E444-85AA-0B9D802E8B0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763688" y="1052735"/>
            <a:ext cx="5406441" cy="5724467"/>
          </a:xfrm>
          <a:prstGeom prst="rect">
            <a:avLst/>
          </a:prstGeom>
        </p:spPr>
      </p:pic>
    </p:spTree>
    <p:extLst>
      <p:ext uri="{BB962C8B-B14F-4D97-AF65-F5344CB8AC3E}">
        <p14:creationId xmlns:p14="http://schemas.microsoft.com/office/powerpoint/2010/main" val="415191269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6553097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6258221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207</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208</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432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solidFill>
                  <a:srgbClr val="0432FF"/>
                </a:solidFill>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8155192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227</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228</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229</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 Case for Richer Cross-layer Abstractions: Bridging the Semantic Gap with Expressive Memory"</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230</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"The Locality Descriptor: A Holistic Cross-Layer Abstraction to Express Data Locality in GPUs"</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232</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239</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br>
              <a:rPr lang="en-US" sz="2000" dirty="0">
                <a:solidFill>
                  <a:srgbClr val="0432FF"/>
                </a:solidFill>
              </a:rPr>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br>
              <a:rPr lang="en-US" sz="1800" dirty="0">
                <a:solidFill>
                  <a:srgbClr val="0432FF"/>
                </a:solidFill>
              </a:rPr>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241</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"The Virtual Block Interface: A Flexible Alternative to the Conventional Virtual Memory Framework"</a:t>
            </a:r>
            <a:br>
              <a:rPr lang="en-US" sz="1500" dirty="0">
                <a:solidFill>
                  <a:srgbClr val="0432FF"/>
                </a:solidFill>
              </a:rPr>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242</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85955012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Tree>
    <p:extLst>
      <p:ext uri="{BB962C8B-B14F-4D97-AF65-F5344CB8AC3E}">
        <p14:creationId xmlns:p14="http://schemas.microsoft.com/office/powerpoint/2010/main" val="239601463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 May 2021</a:t>
            </a:r>
          </a:p>
          <a:p>
            <a:r>
              <a:rPr lang="en-US" sz="2200" dirty="0"/>
              <a:t>TU Vienna </a:t>
            </a:r>
            <a:r>
              <a:rPr lang="en-US" sz="2200" dirty="0" err="1"/>
              <a:t>MiM</a:t>
            </a:r>
            <a:r>
              <a:rPr lang="en-US" sz="2200" dirty="0"/>
              <a:t> (Mondays in Memory) Webinar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66540822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274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2702671962"/>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288851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70838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1986849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a:t>
            </a:r>
            <a:r>
              <a:rPr lang="en-US" sz="1900" dirty="0"/>
              <a:t>,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ML/AI/Genomics/Graph/Med </a:t>
            </a:r>
          </a:p>
          <a:p>
            <a:pPr lvl="1"/>
            <a:r>
              <a:rPr lang="en-US" sz="1900" dirty="0"/>
              <a:t>Algorithm/arch./logic co-design; full heterogeneity</a:t>
            </a:r>
          </a:p>
          <a:p>
            <a:pPr lvl="1"/>
            <a:endParaRPr lang="en-US" sz="400" dirty="0"/>
          </a:p>
          <a:p>
            <a:r>
              <a:rPr lang="en-US" sz="2200" dirty="0">
                <a:solidFill>
                  <a:srgbClr val="0432FF"/>
                </a:solidFill>
              </a:rPr>
              <a:t>Data-driven and </a:t>
            </a:r>
            <a:r>
              <a:rPr lang="en-US" sz="2200" dirty="0">
                <a:solidFill>
                  <a:srgbClr val="7030A0"/>
                </a:solidFill>
              </a:rPr>
              <a:t>data-aware architectures</a:t>
            </a:r>
          </a:p>
          <a:p>
            <a:pPr lvl="1">
              <a:buClr>
                <a:srgbClr val="3B812F"/>
              </a:buClr>
            </a:pPr>
            <a:r>
              <a:rPr lang="en-US" sz="1900" dirty="0">
                <a:solidFill>
                  <a:srgbClr val="000000"/>
                </a:solidFill>
              </a:rPr>
              <a:t>ML/AI-driven architectural controllers and design</a:t>
            </a:r>
          </a:p>
          <a:p>
            <a:pPr lvl="1">
              <a:buClr>
                <a:srgbClr val="3B812F"/>
              </a:buClr>
            </a:pPr>
            <a:r>
              <a:rPr lang="en-US" sz="1900" dirty="0">
                <a:solidFill>
                  <a:srgbClr val="00000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194325855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a:p>
            <a:pPr lvl="1"/>
            <a:endParaRPr lang="en-US" sz="800" dirty="0"/>
          </a:p>
          <a:p>
            <a:r>
              <a:rPr lang="en-US" dirty="0"/>
              <a:t>Revisiting RowHammer</a:t>
            </a:r>
          </a:p>
          <a:p>
            <a:pPr lvl="1"/>
            <a:r>
              <a:rPr lang="en-US" sz="1300" dirty="0">
                <a:hlinkClick r:id="rId8"/>
              </a:rPr>
              <a:t>https://www.youtube.com/watch?v=B58YT9hZM4g&amp;list=PL5Q2soXY2Zi8D_5MGV6EnXEJHnV2YFBJl&amp;index=25</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27004566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9860463"/>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12800114"/>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956217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915922159"/>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156850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417436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5242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222184007"/>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128772382"/>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482596993"/>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238568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723403093"/>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65850106"/>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19874449"/>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561231437"/>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365653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00535241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202504689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85565414"/>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23957840"/>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924800" cy="1752600"/>
          </a:xfrm>
        </p:spPr>
        <p:txBody>
          <a:bodyPr/>
          <a:lstStyle/>
          <a:p>
            <a:pPr algn="ctr"/>
            <a:r>
              <a:rPr lang="en-US" sz="4000" dirty="0"/>
              <a:t>Low-Latency Memory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306</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307</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308</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309</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84794026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310</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4130215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4191356997"/>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344</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345</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346</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347</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432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"RowHammer: A Retrospective"</a:t>
            </a:r>
            <a:br>
              <a:rPr lang="en-US" dirty="0">
                <a:solidFill>
                  <a:srgbClr val="0432FF"/>
                </a:solidFill>
              </a:rPr>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740681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142239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0913953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14912376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460561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Tree>
    <p:extLst>
      <p:ext uri="{BB962C8B-B14F-4D97-AF65-F5344CB8AC3E}">
        <p14:creationId xmlns:p14="http://schemas.microsoft.com/office/powerpoint/2010/main" val="11284373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41818069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109940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"RAIDR: Retention-Aware Intelligent DRAM Refresh"</a:t>
            </a:r>
            <a:br>
              <a:rPr lang="en-US" dirty="0">
                <a:solidFill>
                  <a:srgbClr val="0432FF"/>
                </a:solidFill>
              </a:rPr>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"An Experimental Study of Data Retention Behavior in Modern DRAM Devices: Implications for Retention Time Profiling Mechanisms"</a:t>
            </a:r>
            <a:br>
              <a:rPr lang="en-US" sz="1800" dirty="0">
                <a:solidFill>
                  <a:srgbClr val="0432FF"/>
                </a:solidFill>
              </a:rPr>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Efficacy of Error Mitigation Techniques for DRAM Retention Failures: A Comparative Experimental Study"</a:t>
            </a:r>
            <a:r>
              <a:rPr lang="en-US" sz="1800" dirty="0">
                <a:solidFill>
                  <a:srgbClr val="0432FF"/>
                </a:solidFill>
              </a:rPr>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"AVATAR: A Variable-Retention-Time (VRT) Aware Refresh for DRAM Systems"</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"PARBOR: An Efficient System-Level Technique to Detect Data-Dependent Failures in DRAM"</a:t>
            </a:r>
            <a:r>
              <a:rPr lang="en-US" sz="1800" dirty="0">
                <a:solidFill>
                  <a:srgbClr val="0432FF"/>
                </a:solidFill>
              </a:rPr>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"Detecting and Mitigating Data-Dependent DRAM Failures by Exploiting Current Memory Content"</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"The Reach Profiler (REAPER): Enabling the Mitigation of DRAM Retention Failures via Profiling at Aggressive Conditions"</a:t>
            </a:r>
            <a:br>
              <a:rPr lang="en-US" sz="1800" dirty="0">
                <a:solidFill>
                  <a:srgbClr val="0432FF"/>
                </a:solidFill>
              </a:rPr>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"Understanding and Modeling On-Die Error Correction in Modern DRAM: An Experimental Study Using Real Devices"</a:t>
            </a:r>
            <a:br>
              <a:rPr lang="en-US" sz="2000" dirty="0">
                <a:solidFill>
                  <a:srgbClr val="0432FF"/>
                </a:solidFill>
              </a:rPr>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"Bit-Exact ECC Recovery (BEER): Determining DRAM On-Die ECC Functions by Exploiting DRAM Data Retention Characteristics"</a:t>
            </a:r>
            <a:br>
              <a:rPr lang="en-US" sz="1800" dirty="0">
                <a:solidFill>
                  <a:srgbClr val="0432FF"/>
                </a:solidFill>
              </a:rPr>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0085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9487476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61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61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5.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8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8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224064</TotalTime>
  <Words>23696</Words>
  <Application>Microsoft Macintosh PowerPoint</Application>
  <PresentationFormat>On-screen Show (4:3)</PresentationFormat>
  <Paragraphs>3258</Paragraphs>
  <Slides>355</Slides>
  <Notes>49</Notes>
  <HiddenSlides>0</HiddenSlides>
  <MMClips>6</MMClips>
  <ScaleCrop>false</ScaleCrop>
  <HeadingPairs>
    <vt:vector size="8" baseType="variant">
      <vt:variant>
        <vt:lpstr>Fonts Used</vt:lpstr>
      </vt:variant>
      <vt:variant>
        <vt:i4>27</vt:i4>
      </vt:variant>
      <vt:variant>
        <vt:lpstr>Theme</vt:lpstr>
      </vt:variant>
      <vt:variant>
        <vt:i4>88</vt:i4>
      </vt:variant>
      <vt:variant>
        <vt:lpstr>Embedded OLE Servers</vt:lpstr>
      </vt:variant>
      <vt:variant>
        <vt:i4>1</vt:i4>
      </vt:variant>
      <vt:variant>
        <vt:lpstr>Slide Titles</vt:lpstr>
      </vt:variant>
      <vt:variant>
        <vt:i4>355</vt:i4>
      </vt:variant>
    </vt:vector>
  </HeadingPairs>
  <TitlesOfParts>
    <vt:vector size="471" baseType="lpstr">
      <vt:lpstr>Adobe Garamond Pro</vt:lpstr>
      <vt:lpstr>Adobe Garamond Pro Bold</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Myriad Pro Bold Cond</vt:lpstr>
      <vt:lpstr>Myriad Pro Cond</vt:lpstr>
      <vt:lpstr>Palatino Linotype</vt:lpstr>
      <vt:lpstr>Tahoma</vt:lpstr>
      <vt:lpstr>Times New Roman</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24_Edge</vt:lpstr>
      <vt:lpstr>155_Edge</vt:lpstr>
      <vt:lpstr>25_Edge</vt:lpstr>
      <vt:lpstr>62_Edge</vt:lpstr>
      <vt:lpstr>27_Edge</vt:lpstr>
      <vt:lpstr>28_Edge</vt:lpstr>
      <vt:lpstr>24_Office Theme</vt:lpstr>
      <vt:lpstr>100_Edge</vt:lpstr>
      <vt:lpstr>29_Edge</vt:lpstr>
      <vt:lpstr>41_Edge</vt:lpstr>
      <vt:lpstr>101_Edge</vt:lpstr>
      <vt:lpstr>CMU-SAFARI</vt:lpstr>
      <vt:lpstr>102_Edge</vt:lpstr>
      <vt:lpstr>5_Office Theme</vt:lpstr>
      <vt:lpstr>21_Office Theme</vt:lpstr>
      <vt:lpstr>22_Edge</vt:lpstr>
      <vt:lpstr>1_Office Theme</vt:lpstr>
      <vt:lpstr>1_Simple Light</vt:lpstr>
      <vt:lpstr>6_Office Theme</vt:lpstr>
      <vt:lpstr>20_Edge</vt:lpstr>
      <vt:lpstr>21_Edge</vt:lpstr>
      <vt:lpstr>26_Edge</vt:lpstr>
      <vt:lpstr>30_Edge</vt:lpstr>
      <vt:lpstr>5_sesha-theme</vt:lpstr>
      <vt:lpstr>3_Office Theme</vt:lpstr>
      <vt:lpstr>Metropolitan_bullet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Memory Scaling Issues Are Real</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The Push from Circuits and Devices</vt:lpstr>
      <vt:lpstr>The Takeaway, Again</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Hybrid Memory Systems</vt:lpstr>
      <vt:lpstr>The Push from Circuits and Devices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SIMDRAM Framework</vt:lpstr>
      <vt:lpstr>SIMDRAM Key Idea  </vt:lpstr>
      <vt:lpstr>SIMDRAM Framework: Overview </vt:lpstr>
      <vt:lpstr>More on the SIMDRAM Framework</vt:lpstr>
      <vt:lpstr>RowClone &amp; Bitwise Ops in Real DRAM Chips</vt:lpstr>
      <vt:lpstr>Pinatubo: RowClone and Bitwise Ops in PCM</vt:lpstr>
      <vt:lpstr>In-DRAM Physical Unclonable Functions</vt:lpstr>
      <vt:lpstr>In-DRAM True Random Number Generation</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DAMOV Methodology &amp; Workloads</vt:lpstr>
      <vt:lpstr>PIM Review and Open Problems</vt:lpstr>
      <vt:lpstr>PIM Review and Open Problems (II)</vt:lpstr>
      <vt:lpstr>UPMEM Processing-in-DRAM Engine (2019)</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Synchronization?</vt:lpstr>
      <vt:lpstr>How to Support Virtual Memory?</vt:lpstr>
      <vt:lpstr>How to Design Data Structures for PIM?</vt:lpstr>
      <vt:lpstr>Simulation Infrastructures for PIM</vt:lpstr>
      <vt:lpstr>Performance &amp; Energy Models for PIM</vt:lpstr>
      <vt:lpstr>DAMOV Methodology &amp; Workloads</vt:lpstr>
      <vt:lpstr>Challenge and Opportunity for Future</vt:lpstr>
      <vt:lpstr>Challenge and Opportunity for Future</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Heterogeneous-Reliability Memory</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Current Research Mission</vt:lpstr>
      <vt:lpstr>Four Key Current Directions</vt:lpstr>
      <vt:lpstr>The Transformation Hierarchy</vt:lpstr>
      <vt:lpstr>Axiom</vt:lpstr>
      <vt:lpstr>Current Research Mission &amp; Major Topics</vt:lpstr>
      <vt:lpstr>Related Overview Talks</vt:lpstr>
      <vt:lpstr>Accelerated Memory Course (~6.5 hours)</vt:lpstr>
      <vt:lpstr>Longer Memory Course (~18 hours)</vt:lpstr>
      <vt:lpstr>An Interview on Research and Education</vt:lpstr>
      <vt:lpstr>More Thoughts and Suggestions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Memory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In-DRAM Physical Unclonable Functions</vt:lpstr>
      <vt:lpstr>In-DRAM True Random Number Generation</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2952</cp:revision>
  <cp:lastPrinted>2017-12-05T03:30:35Z</cp:lastPrinted>
  <dcterms:created xsi:type="dcterms:W3CDTF">2010-10-08T20:41:54Z</dcterms:created>
  <dcterms:modified xsi:type="dcterms:W3CDTF">2021-06-02T10:58:44Z</dcterms:modified>
</cp:coreProperties>
</file>